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notesSlides/notesSlide1.xml" ContentType="application/vnd.openxmlformats-officedocument.presentationml.notesSlide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notesSlides/notesSlide2.xml" ContentType="application/vnd.openxmlformats-officedocument.presentationml.notesSlide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notesSlides/notesSlide3.xml" ContentType="application/vnd.openxmlformats-officedocument.presentationml.notesSlide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notesSlides/notesSlide4.xml" ContentType="application/vnd.openxmlformats-officedocument.presentationml.notesSlide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notesSlides/notesSlide5.xml" ContentType="application/vnd.openxmlformats-officedocument.presentationml.notesSlide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7"/>
  </p:notesMasterIdLst>
  <p:sldIdLst>
    <p:sldId id="256" r:id="rId2"/>
    <p:sldId id="297" r:id="rId3"/>
    <p:sldId id="298" r:id="rId4"/>
    <p:sldId id="299" r:id="rId5"/>
    <p:sldId id="258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300" r:id="rId14"/>
    <p:sldId id="268" r:id="rId15"/>
    <p:sldId id="270" r:id="rId16"/>
    <p:sldId id="271" r:id="rId17"/>
    <p:sldId id="272" r:id="rId18"/>
    <p:sldId id="273" r:id="rId19"/>
    <p:sldId id="301" r:id="rId20"/>
    <p:sldId id="274" r:id="rId21"/>
    <p:sldId id="275" r:id="rId22"/>
    <p:sldId id="276" r:id="rId23"/>
    <p:sldId id="277" r:id="rId24"/>
    <p:sldId id="278" r:id="rId25"/>
    <p:sldId id="304" r:id="rId26"/>
    <p:sldId id="302" r:id="rId27"/>
    <p:sldId id="279" r:id="rId28"/>
    <p:sldId id="280" r:id="rId29"/>
    <p:sldId id="281" r:id="rId30"/>
    <p:sldId id="305" r:id="rId31"/>
    <p:sldId id="282" r:id="rId32"/>
    <p:sldId id="284" r:id="rId33"/>
    <p:sldId id="285" r:id="rId34"/>
    <p:sldId id="286" r:id="rId35"/>
    <p:sldId id="287" r:id="rId36"/>
    <p:sldId id="307" r:id="rId37"/>
    <p:sldId id="308" r:id="rId38"/>
    <p:sldId id="309" r:id="rId39"/>
    <p:sldId id="306" r:id="rId40"/>
    <p:sldId id="289" r:id="rId41"/>
    <p:sldId id="296" r:id="rId42"/>
    <p:sldId id="291" r:id="rId43"/>
    <p:sldId id="292" r:id="rId44"/>
    <p:sldId id="294" r:id="rId45"/>
    <p:sldId id="310" r:id="rId46"/>
  </p:sldIdLst>
  <p:sldSz cx="12192000" cy="6858000"/>
  <p:notesSz cx="6858000" cy="9144000"/>
  <p:embeddedFontLst>
    <p:embeddedFont>
      <p:font typeface="Bradley Hand ITC" panose="03070402050302030203" pitchFamily="66" charset="0"/>
      <p:regular r:id="rId48"/>
    </p:embeddedFont>
    <p:embeddedFont>
      <p:font typeface="Cambria Math" panose="02040503050406030204" pitchFamily="18" charset="0"/>
      <p:regular r:id="rId49"/>
    </p:embeddedFont>
  </p:embeddedFontLst>
  <p:defaultTextStyle>
    <a:defPPr>
      <a:defRPr lang="en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FD0F851-EC5A-4D38-B0AD-8093EC10F338}" styleName="Light Style 1 - Accent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79" d="100"/>
          <a:sy n="79" d="100"/>
        </p:scale>
        <p:origin x="850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1.fntdata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2.fntdata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647 23 3223 0 0,'0'0'3890'0'0,"-2"-2"-2981"0"0,-2 0-530 0 0,-1 0 1 0 0,1-1-1 0 0,-2 2 1 0 0,2-1-1 0 0,-2 1 1 0 0,-6-2-1 0 0,-7-3 5173 0 0,15 9-5272 0 0,1 0 0 0 0,0 0 0 0 0,0 1 0 0 0,0-1 0 0 0,0 1 0 0 0,-1 4 0 0 0,-2 2-41 0 0,2 2 0 0 0,-1-2 1 0 0,1 2-1 0 0,0-1 0 0 0,-4 20 0 0 0,-5 62 830 0 0,10-64-788 0 0,-7 128 863 0 0,-2-1-353 0 0,-5 16-28 0 0,-17 111 275 0 0,23-199-785 0 0,6-45-115 0 0,-18 66-1 0 0,-19 45 132 0 0,36-120-236 0 0,0-1 0 0 0,1 1 0 0 0,1 45 0 0 0,0 5 19 0 0,-2-38-41 0 0,6-24 26 0 0,-2-12 49 0 0,-5 6-28 0 0,6-11-26 0 0,-1 0 0 0 0,1 2 0 0 0,-1-1 0 0 0,-1-1 0 0 0,2 1 0 0 0,-1-1 0 0 0,1 1-1 0 0,-2-1 1 0 0,2 1 0 0 0,-2-1 0 0 0,1-1 0 0 0,-1 1 0 0 0,2 1 0 0 0,-2-2-1 0 0,1 1 1 0 0,0-1 0 0 0,-1 2 0 0 0,1-2 0 0 0,-1 0 0 0 0,0 0 0 0 0,-4 0 0 0 0,-6 0 62 0 0,0-2 0 0 0,-27-3 0 0 0,18 0 20 0 0,-107-20 175 0 0,77 17-310 0 0,51 8-358 0 0,2-9-795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216 287 919 0 0,'0'0'814'0'0,"13"-12"4382"0"0,2-11-2279 0 0,-15 11-2244 0 0,1 11-630 0 0,-1-1 0 0 0,0 1 0 0 0,0 0-1 0 0,0-1 1 0 0,0 1 0 0 0,0-2-1 0 0,0 1 1 0 0,0 1 0 0 0,-1-1 0 0 0,1 1-1 0 0,0-1 1 0 0,-2 1 0 0 0,2-1 0 0 0,0 1-1 0 0,-1 0 1 0 0,-1-1 0 0 0,1-1-1 0 0,-8-16 433 0 0,9 16 217 0 0,0 2-599 0 0,-1-1 1 0 0,1-1-1 0 0,-2 2 0 0 0,2 0 0 0 0,-1-1 0 0 0,-1-1 0 0 0,1 2 0 0 0,1-1 0 0 0,-2 1 0 0 0,-2-4 1 0 0,-8-12 2400 0 0,-5-14-1261 0 0,15 27-1075 0 0,1 1 0 0 0,-1 0 0 0 0,0 0 0 0 0,0 0 0 0 0,1 0 0 0 0,-2 0 0 0 0,-3-2 0 0 0,4 3 34 0 0,-9-15 472 0 0,6 14-545 0 0,1-2 0 0 0,0 2 0 0 0,-1 0 0 0 0,1 0 0 0 0,-1 1 0 0 0,1 0 0 0 0,-8-2 0 0 0,-42-18 713 0 0,35 13-733 0 0,15 6-130 0 0,-2 0 0 0 0,2 0 0 0 0,-1 2 0 0 0,0-1 0 0 0,-9-2 1 0 0,13 4-1165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67 6479 0 0,'0'0'483'0'0,"2"0"-239"0"0,10-6 1399 0 0,20-13-1 0 0,-24 14-1577 0 0,18-12 325 0 0,-17 11-649 0 0,-7 5-65 0 0,1-1 0 0 0,0 0 0 0 0,0 0-1 0 0,3-4 1 0 0,-6 5-35 0 0,0 3 112 0 0,-1-1 595 0 0,1 1 0 0 0,-1-1-1 0 0,1 1 1 0 0,-2-1 0 0 0,-1 2-1 0 0,1-1-220 0 0,-6 9 368 0 0,-13 12 0 0 0,18-21-152 0 0,2 1-1 0 0,-5 6 0 0 0,1-2 479 0 0,3-4-285 0 0,2-2-432 0 0,0 1 438 0 0,0-2-333 0 0,0 4-8 0 0,0-3 503 0 0,0 0-448 0 0,6 6 392 0 0,-6-5-456 0 0,2-2-32 0 0,0 1-446 0 0,0 0 0 0 0,1 0 0 0 0,1 0 0 0 0,-1 0 0 0 0,0 0 0 0 0,-1-1 0 0 0,1 1 0 0 0,1-1 0 0 0,4 1 0 0 0,5 1-1902 0 0,-12-1 1068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0,'0'0'67'0'0,"1"0"-3"0"0,1 9 5711 0 0,0-9-5037 0 0,2-1-364 0 0,1 1 0 0 0,1-1 0 0 0,-2 0 0 0 0,0 0-1 0 0,2-1 1 0 0,-2 1 0 0 0,7-4 0 0 0,-10 5-446 0 0,0 0-224 0 0,0-1 1 0 0,1 0-1 0 0,-1 1 0 0 0,0-1 1 0 0,0 1-1 0 0,2-2 1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34 69 5119 0 0,'0'0'396'0'0,"0"-1"-146"0"0,-1-1 592 0 0,0-1 1 0 0,0 1-1 0 0,1 0 0 0 0,0-3 1 0 0,0-2-354 0 0,2-20 1036 0 0,-2 22-1525 0 0,-1 0 0 0 0,0-5 1824 0 0,1 11-1660 0 0,2 5 65 0 0,0 0 0 0 0,6 9 0 0 0,-4-5-96 0 0,0 0-302 0 0,-3-10 50 0 0,0 2-11 0 0,16 20-1142 0 0,-15-22 1337 0 0,-2 2 0 0 0,0-1 1 0 0,1 0-1 0 0,-1 0 0 0 0,1 2 1 0 0,0-1-14 0 0,-1-2 98 0 0,0 1 2 0 0,2 3 7 0 0,-2-3 418 0 0,-1 4 71 0 0,0-4-429 0 0,-1 1 1 0 0,1-1-1 0 0,-2 1 0 0 0,1-1 0 0 0,0 1 0 0 0,0-1 1 0 0,1 0-1 0 0,-2 0 0 0 0,1 0 0 0 0,-1 0 0 0 0,-2 1 1 0 0,0 0 154 0 0,1-1 1 0 0,-2 0 0 0 0,2 1-1 0 0,-11 0 1 0 0,13-2-315 0 0,-11-1 449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29 919 0 0,'0'0'5527'0'0,"-13"-21"4473"0"0,17 18-9834 0 0,17-1 488 0 0,20 10-325 0 0,-35-5-703 0 0,-1 1 1 0 0,0 1-1 0 0,1 0 0 0 0,-1 0 1 0 0,0-1-1 0 0,1 1 0 0 0,4 5 0 0 0,-4-4-1410 0 0,8 6-3718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4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5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6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7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8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 1 2959 0 0,'3'0'234'0'0,"-2"-1"-20"0"0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9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10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7:25:50.931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4839 5032,'-10'9,"-2"-1,1 0,-1 0,-17 7,-14 9,11-3,-75 42,93-56,0-1,0-1,-1 0,1-1,-1 0,-19 1,-46-1,-92-6,54-2,-1476 1,875 5,599-8,-216-39,214 25,116 19,-12-1,1-1,0-1,0 0,-27-12,40 14,0 0,0 0,-1-1,1 0,1 0,-1 0,0 0,1 0,0-1,0 0,0 1,0-1,0 0,1-1,-1 1,1 0,1-1,-1 1,0-1,1 0,-1-8,-1-9,1 0,1 1,1-1,0 0,5-24,-4 38,1 0,-1 0,2 0,-1 1,1-1,0 0,0 1,1 0,0 0,0 0,1 1,0-1,0 1,1 0,-1 0,1 1,8-6,47-26,112-49,70 4,-22 9,-131 40,182-39,103 17,170 45,-331 13,1030-3,-1221 0,-1 2,1 0,0 2,-1 0,40 14,-52-15,1 1,-1 1,0 0,-1 0,1 0,-1 2,0-1,-1 1,1 0,-1 1,-1 0,1 0,-2 1,8 9,-11-13,-1 0,1 0,-1 0,0 0,-1 0,1 1,-1-1,0 0,0 1,0-1,-1 1,0-1,0 1,-1-1,1 1,-1-1,0 1,-1-1,1 0,-1 1,0-1,0 0,-1 0,0 0,1-1,-2 1,1-1,-7 7,2-2,-2 0,1-1,-1-1,-1 0,1 0,-1-1,0 0,0-1,-1 0,0-1,-20 5,-7-2,0-2,-69 2,-83-14,29 0,-1247 7,690 1,667-1,1-2,0-2,0-2,1-2,0-3,0-1,-94-39,106 34,2-1,0-2,1-1,1-2,2-1,0-2,1-1,-43-49,-128-188,3 5,148 196,1-2,-54-97,-172-400,267 540,-68-169,62 148,3 1,-12-71,-38-289,28 240,17 86,-15-146,31-32,3 123,-1 110,0-1,2 1,0-1,2 1,0 0,1 0,1 1,1 0,10-19,8-6,1 2,54-65,-66 91,0 1,1 1,1 0,0 2,1 0,29-16,124-54,-137 68,194-74,54-24,-93 40,-129 53,77-38,-83 31,0 2,1 2,1 2,66-13,79-5,82-18,-36-1,-189 48,0 3,79 0,2029 12,-1830 7,-80 0,413-9,-409-3,-219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7:28:02.132"/>
    </inkml:context>
    <inkml:brush xml:id="br0">
      <inkml:brushProperty name="width" value="0.5" units="cm"/>
      <inkml:brushProperty name="height" value="1" units="cm"/>
      <inkml:brushProperty name="color" value="#A9D8FF"/>
      <inkml:brushProperty name="tip" value="rectangle"/>
      <inkml:brushProperty name="rasterOp" value="maskPen"/>
      <inkml:brushProperty name="ignorePressure" value="1"/>
    </inkml:brush>
  </inkml:definitions>
  <inkml:trace contextRef="#ctx0" brushRef="#br0">8680 10162,'-3'2,"1"0,0 0,0-1,-1 1,1-1,-1 0,1 0,-1 0,1 0,-1 0,-5 1,-6 2,-34 8,0-1,-72 6,-106-4,180-11,-1304-14,942-30,254 23,-159-36,83 11,123 33,-1 5,-136 9,75 0,-2019-2,1092-2,1077 0,-1 0,0-2,1 0,-32-10,-73-32,78 26,25 10,1 0,1-2,0-1,-21-16,-70-64,35 26,-238-155,194 142,-141-120,226 166,2 0,2-2,1-1,-41-66,-74-171,119 220,2-1,3-1,2 0,2-2,3 0,3-1,2 0,3 0,2-59,7-1243,-4 1013,4 268,2 0,5 0,3 0,3 2,28-78,2-22,-27 94,34-87,28-17,-6 16,198-542,-207 547,0-2,136-337,-152 394,128-259,-140 297,4 3,69-88,27-5,81-99,-94 126,-61 70,6-5,2 4,98-68,173-97,-290 198,144-110,36-22,-11 22,-70 44,-98 68,113-50,67-6,-159 61,602-254,-530 220,3 6,160-35,647-107,-835 180,128-25,-199 30,1 1,1 3,0 3,75 1,156 4,81 3,16 25,-276-12,204 57,-190-41,-51-13,-25-6,0-1,1-3,0-2,47 2,436-12,-496 3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7:31:05.133"/>
    </inkml:context>
    <inkml:brush xml:id="br0">
      <inkml:brushProperty name="width" value="0.5" units="cm"/>
      <inkml:brushProperty name="height" value="1" units="cm"/>
      <inkml:brushProperty name="color" value="#FFE7F3"/>
      <inkml:brushProperty name="tip" value="rectangle"/>
      <inkml:brushProperty name="rasterOp" value="maskPen"/>
      <inkml:brushProperty name="ignorePressure" value="1"/>
    </inkml:brush>
  </inkml:definitions>
  <inkml:trace contextRef="#ctx0" brushRef="#br0">1573 4983,'-15'-73,"-11"-129,12 69,9 103,-1 1,-1 0,-21-48,-45-83,9 25,-12-37,-33-81,72 160,-4 2,-4 2,-78-116,-15-28,8 12,92 162,2-2,3-2,3 0,-33-99,-28-61,18 54,52 115,-34-97,46 122,2 1,1-1,-3-43,7 48,-1-1,-1 1,-1 0,-1 0,-1 0,-10-24,-64-177,70 185,2 0,1-1,-4-77,14-187,2 105,-4 173,1 1,2-1,1 1,0 0,2 0,2 0,0 1,12-25,-15 39,0 0,1 1,1-1,-1 1,2 1,-1-1,1 1,1 0,0 1,0 0,1 1,0 0,0 0,0 1,1 0,0 1,0 0,1 1,18-5,10 3,1 3,-1 1,1 2,43 5,24 0,1260-3,-691-4,-634 2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8:27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4255 0 0,'0'0'12264'0'0,"3"3"-10178"0"0,-1 0-1846 0 0,0-1 0 0 0,-1 1 1 0 0,0 0-1 0 0,0 0 0 0 0,0 0 1 0 0,-1 0-1 0 0,1-1 0 0 0,-1 6 1 0 0,-1 2 21 0 0,-2 12-1 0 0,0-5 23 0 0,-9 102 571 0 0,11-100-825 0 0,-3 63 317 0 0,3-65-350 0 0,-1-8 11 0 0,2 10-1 0 0,-1 41 242 0 0,-1-50-238 0 0,2 4 15 0 0,-4 20 60 0 0,3-25-74 0 0,1-9 1 0 0,-3 8 15 0 0,0-2-18 0 0,3-3-6 0 0,0 4-7 0 0,0-5-65 0 0,-1 7-117 0 0,1 13 438 0 0,0-21-238 0 0,0 0-10 0 0,-2 7-9 0 0,1-3 15 0 0,1 5 23 0 0,0 3-263 0 0,0-2 445 0 0,-4 27-45 0 0,1-20-590 0 0,1 3 875 0 0,1-18-441 0 0,1-3 258 0 0,-1 7-650 0 0,1-6 218 0 0,0 4 247 0 0,1-2 33 0 0,-1-2-137 0 0,0 1 0 0 0,0 1-1 0 0,0-2 1 0 0,0 1 0 0 0,-1-1-1 0 0,0 4 1 0 0,1-5-127 0 0,0 0 248 0 0,0 12 202 0 0,0-11-320 0 0,0 0 74 0 0,0 1-64 0 0,0-1 69 0 0,0-1-58 0 0,0 2 273 0 0,0-2-272 0 0,0 0 0 0 0,0 0 0 0 0,0 0-1 0 0,-1 0 1 0 0,1 0 0 0 0,-1 0 0 0 0,1 0 0 0 0,0 0-1 0 0,0 0 1 0 0,-1 0 0 0 0,1 0 0 0 0,0 0 0 0 0,0 0 0 0 0,0 0-1 0 0,0 0 1 0 0,-1 0 0 0 0,1 0 0 0 0,-1 0 0 0 0,1 0-1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0,-2 1 253 0 0,2-1-295 0 0,-1 1-11 0 0,-10 0 26 0 0,11-1 28 0 0,-2 0 0 0 0,2 1 0 0 0,0-1 0 0 0,0 0 0 0 0,-1 1 0 0 0,0-1 0 0 0,0 0 0 0 0,1 1 0 0 0,0-1 0 0 0,-1 0 0 0 0,0 0 0 0 0,1 1 0 0 0,-1-1 0 0 0,1 0 0 0 0,0 1 0 0 0,-1 0 0 0 0,0-1 0 0 0,0 1 0 0 0,-1 2 15 0 0,-4-4 48 0 0,5 2-37 0 0,-2 1-4 0 0,-4-2 52 0 0,4 0-66 0 0,-9-3 106 0 0,7 3-117 0 0,2 2 0 0 0,3-2 0 0 0,0 0 0 0 0,-1 1 0 0 0,0-1 0 0 0,1 0 0 0 0,0 0 0 0 0,-1 0 0 0 0,1 0 0 0 0,-1 0 0 0 0,1 1 0 0 0,-1-1 0 0 0,1 0 0 0 0,0 0 0 0 0,0 0 0 0 0,-1 0 0 0 0,0 0 0 0 0,1 0 0 0 0,0 0 0 0 0,-1 0 0 0 0,0 0 0 0 0,0 0 0 0 0,-11 2 23 0 0,9 1 12 0 0,2-3-29 0 0,-3 3-6 0 0,0-4 0 0 0,3 1 15 0 0,-1 0 0 0 0,0 0 0 0 0,1 0 1 0 0,-1 0-1 0 0,-3 0 0 0 0,5 0 54 0 0,-6-1 75 0 0,-1 0-107 0 0,6 1-11 0 0,1 1-25 0 0,-1-1 1 0 0,1 0-1 0 0,-1 1 1 0 0,1-1-1 0 0,-1 0 1 0 0,0 0-1 0 0,0 0 0 0 0,1 0 1 0 0,-1 1-1 0 0,0-1 1 0 0,-1 0-1 0 0,-3 0-1 0 0,1 0 11 0 0,2 0 31 0 0,2 0-36 0 0,-1 0 0 0 0,-1-1 0 0 0,2 1 0 0 0,-1 0-1 0 0,0 0 1 0 0,0 0 0 0 0,0 0 0 0 0,0 0 0 0 0,1 0-1 0 0,0 0 1 0 0,-2 1 0 0 0,1-1 0 0 0,0 0 0 0 0,-1 0-13 0 0,-4 1 18 0 0,-4-1 42 0 0,-2 0-146 0 0,11 0 11 0 0,0 0-11 0 0,1 0 40 0 0,-1 0-1 0 0,1-1 1 0 0,-1 1 0 0 0,0 0-1 0 0,1 0 1 0 0,-1 0-1 0 0,1 0 1 0 0,-1 0 0 0 0,1 0-1 0 0,-1 0 1 0 0,1 0-1 0 0,0 0 1 0 0,-1 1 0 0 0,0-1-1 0 0,1 0 1 0 0,0 0 0 0 0,-1 0-1 0 0,1 1 1 0 0,-1-1-1 0 0,0 0 1 0 0,1 0 0 0 0,0 1-1 0 0,-1-1 1 0 0,0 0-1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8:43.0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8:48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8:50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8:52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7.2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8:53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01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20.77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32.86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35.97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36.6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2663 0 0,'-1'2'11328'0'0,"-7"8"-9436"0"0,8-9-1310 0 0,-2 7-208 0 0,2-6-102 0 0,0 2 464 0 0,0-2-648 0 0,0 1 0 0 0,0-2 176 0 0,0 0-190 0 0,-1 4-60 0 0,2 1-14 0 0,-1 0-3 0 0,0-5 5 0 0,-1 0 14 0 0,1 0 59 0 0,0-1 15 0 0,-1 5-15 0 0,1-4-10 0 0,0-1 1 0 0,-1 12 367 0 0,-1-1-260 0 0,2-6-98 0 0,0-3-16 0 0,-1-1-33 0 0,-1 5 70 0 0,2-5-18 0 0,0 0-9 0 0,-2 8 62 0 0,1-7-123 0 0,1 7 46 0 0,-1 0-194 0 0,1 3 140 0 0,-1-2 59 0 0,1-9-50 0 0,-1 0-1 0 0,1 1 1 0 0,0-1 0 0 0,0 1-1 0 0,-1 0 1 0 0,2-1 0 0 0,-1 1-1 0 0,1 7-81 0 0,-2-5 44 0 0,0-2-41 0 0,1-1 63 0 0,3 8-16 0 0,-2-5 33 0 0,-2 1-10 0 0,2 1 0 0 0,1-1 0 0 0,-2-1 0 0 0,3 2 0 0 0,-2-1 13 0 0,0-2-38 0 0,-2 5 205 0 0,1-2-180 0 0,0 1-64 0 0,-1-1 48 0 0,2 0 16 0 0,-1-1 0 0 0,0-1 0 0 0,0 1 0 0 0,0 0 0 0 0,1 0 0 0 0,-1 0 11 0 0,1-2 22 0 0,-1 4 62 0 0,0 0 108 0 0,-1 5-182 0 0,0 6 214 0 0,1-9-225 0 0,-2 4 54 0 0,-3 10 232 0 0,4-22-277 0 0,0 2-1 0 0,1-2 1 0 0,0 1-1 0 0,0 0 1 0 0,0 2 0 0 0,0 0 33 0 0,-2 7 306 0 0,1 5-432 0 0,0-8 128 0 0,-1 0 10 0 0,1-1 10 0 0,0 6 65 0 0,-3 2-22 0 0,3-10-117 0 0,1-2 11 0 0,-1 2 32 0 0,0-1-33 0 0,-1 1-10 0 0,2 10 0 0 0,0-13 0 0 0,-3 8 0 0 0,0 1 0 0 0,1-3 0 0 0,2-7 0 0 0,-1 4 0 0 0,2 3 0 0 0,-1 10-45 0 0,-3 1 242 0 0,2-16-213 0 0,1 1 4 0 0,0-1-30 0 0,0-1 25 0 0,-2 4-56 0 0,0 4 20 0 0,2-7 42 0 0,0 0 11 0 0,0 5 98 0 0,0-7 108 0 0,0 0-119 0 0,0 2-74 0 0,0 0-77 0 0,0 0-1 0 0,0 0 0 0 0,0-1 0 0 0,-2 5 0 0 0,0 1 65 0 0,1 17 128 0 0,1-24 35 0 0,0 0-242 0 0,0 6 635 0 0,0 0-572 0 0,1-4 27 0 0,-1-3 426 0 0,1 0-384 0 0,4 3 166 0 0,2 1-219 0 0,-6-4 75 0 0,0 2-7 0 0,4 1-56 0 0,-3 0 34 0 0,-1-2-39 0 0,1-2-3 0 0,7 4 56 0 0,-6-2-75 0 0,2 1-29 0 0,-5-1 99 0 0,1-1 13 0 0,4 2-4 0 0,8 1 53 0 0,-13-3-116 0 0,0 1-1 0 0,1-1 1 0 0,-1 0-1 0 0,0 0 1 0 0,0 1-1 0 0,0-1 1 0 0,0 0-1 0 0,1 0 1 0 0,-1 0-1 0 0,0 0 1 0 0,1 0-1 0 0,-1 0 0 0 0,0 1 1 0 0,0-1-1 0 0,0 0 1 0 0,0 0-1 0 0,1 0 1 0 0,-1 0-1 0 0,1 0 1 0 0,-1 1-1 0 0,0-1 1 0 0,0 1-1 0 0,0-1 1 0 0,0 0-1 0 0,1 1 0 0 0,-1-1-1 0 0,6 7 84 0 0,-3-4-41 0 0,1 0-30 0 0,-3-2-13 0 0,3 1 12 0 0,-3-2 42 0 0,0 0 0 0 0,2 1-31 0 0,0-1 20 0 0,1 2-31 0 0,0-2-11 0 0,-1 3 0 0 0,1-2 11 0 0,-3 0 31 0 0,-1-1-41 0 0,0 0 0 0 0,1 0 0 0 0,0 0-1 0 0,-1 1 1 0 0,0-1 0 0 0,1 0 0 0 0,-1 0-1 0 0,0 0 1 0 0,0 0 0 0 0,1 0-1 0 0,-1 0 1 0 0,1 0 0 0 0,-1 0 0 0 0,0 0-1 0 0,1 1 1 0 0,-1-1 0 0 0,0 0-1 0 0,0 0 1 0 0,1 1 0 0 0,-1 0 6 0 0,1-1 25 0 0,4-2-1895 0 0,-4 2 1203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37.04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37.71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38.7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39.38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40.78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41.4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42.10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4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5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6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7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8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 1 2959 0 0,'3'0'234'0'0,"-2"-1"-20"0"0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9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10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42.57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7:36:26.986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915 5975,'-668'0,"654"0,0-1,1 0,-1-1,1-1,0 0,-1 0,1-2,1 1,-1-2,-16-9,23 11,0 0,0 0,0 0,1-1,-1 0,1 0,0-1,1 0,0 1,-1-2,2 1,-1 0,1-1,0 1,0-1,1 0,0 0,0 0,1 0,-2-14,3 17,0-1,0 0,0 1,0-1,1 0,0 1,0-1,0 1,0-1,1 1,-1 0,1-1,1 1,-1 0,0 0,5-5,-3 5,0 0,1 1,-1-1,1 1,0 0,0 0,0 0,0 1,1 0,-1 0,10-2,10-1,1 2,0 1,-1 1,47 4,-51-2,475 5,-347-7,-162-1,1 0,0-1,1-1,-1 0,1-1,0 0,0-1,0 0,-14-10,7 3,1-1,1-1,0 0,0-1,2-1,0 0,1-1,0 0,2-1,-12-25,10 14,1 0,1-1,1-1,2 0,1 0,-3-41,8-237,5 148,-3-1717,2 1824,2 0,2 0,24-92,67-154,-43 140,-25 68,44-91,41-86,-12 27,37-70,55-112,-179 392,3 0,38-55,-49 79,1 1,0-1,0 1,0 1,1-1,0 1,0 1,1 0,0 0,0 1,1 0,-1 1,15-4,3 2,-1 2,1 0,-1 2,48 3,112 18,-154-14,272 41,306 27,-75-72,-262-4,1379 3,-1136-23,-325-14,0 0,397 23,-390 17,1319-2,-1473-4,1-1,71-17,-64 11,70-6,340 12,-238 7,-215-3,51-1,108 14,-150-10,1 1,-1 1,0 1,0 0,-1 2,1 0,-2 1,1 1,24 18,-37-24,1 0,-1 1,0 0,0 0,-1 0,1 1,-1 0,0 0,-1 0,5 9,-7-11,0-1,0 1,0-1,0 1,-1-1,1 1,-1 0,0-1,-1 1,1-1,0 1,-1 0,0-1,0 1,0-1,0 0,0 1,-1-1,0 0,0 0,1 0,-4 4,-5 4,0 0,-1 0,-1-1,1-1,-2 0,1 0,-1-1,0-1,-1 0,1-1,-2-1,1 0,0 0,-23 3,-9-1,1-1,-1-3,-73-3,72 1,0 3,-87 16,-3 1,92-14,-72 21,-28 6,20-22,-233-7,226-7,49 1,-378 11,-508 8,663-20,-4396 2,4687 1,0 0,-1 1,1 0,0 2,0 0,1 0,-1 1,1 1,0 1,1 0,-1 0,1 2,1-1,-13 12,-2 4,2 2,0 1,1 0,-35 56,51-70,0 0,1 1,0 0,1 1,1-1,-5 21,8-27,1 0,0 1,0-1,1 0,-1 0,2 1,-1-1,1 0,1 0,-1 0,1 0,1 0,4 11,-5-15,1 0,0-1,0 1,0 0,0-1,0 0,1 0,-1 0,1 0,0 0,0-1,0 1,0-1,0 0,1-1,-1 1,0-1,10 2,7 0,1 0,41-1,-18-1,-32-1,317 15,-245-10,0 4,140 33,-141-24,0-3,155 8,156-26,364 3,-692 3,-1 4,78 18,132 44,89 16,63 0,-366-69,0-3,1-3,1-2,76-1,-10-3,0 6,214 43,-211-27,553 95,-328-95,-1-26,-330 0,22-3,89-18,-6 1,454 6,-251 14,-298-3,1-1,-1-3,55-15,-48 10,88-12,451 14,-343 14,-7-3,370-3,-587 2,-1 0,1 0,-1 0,0-2,1 0,-1-1,0 0,17-7,-31 10,0 0,0 0,0-1,0 1,-1 0,1-1,0 1,0-1,0 1,-1-1,1 1,0-1,-1 1,1-1,0 0,-1 0,1 1,-1-1,1 0,-1 0,1 0,-1 1,0-1,1 0,-1 0,0 0,0 0,1 0,-1 0,0 0,0 1,0-1,0 0,0 0,-1 0,1 0,0 0,0 0,-1 0,1 0,0 1,-1-1,1 0,-1 0,1 0,-1 1,1-1,-1 0,0 1,1-1,-1 0,0 1,1-1,-1 1,0-1,-1 0,-8-6,0 0,0 0,-16-7,14 7,-30-17,-1 2,0 2,-2 1,-75-20,86 31,-307-89,89-4,214 88,0 2,0 1,-1 2,0 1,-45-1,-202 8,123 4,-7231-5,7353 4,0 1,1 2,-73 21,57-12,-56 6,-33 7,97-16,-81 8,106-17,1 0,-1 2,1 1,1 1,-1 1,1 0,-21 13,30-16,-39 20,-82 53,110-62,0 1,1 1,1 1,1 1,-26 33,43-49,0 0,0 0,1 0,0 1,-1-1,2 0,-1 1,0-1,1 1,0 0,0 0,0-1,1 1,0 0,0 0,0 0,0-1,1 1,-1 0,1 0,1-1,-1 1,2 4,0-3,1 0,-1-1,1 1,0-1,0 0,0 0,1 0,0-1,0 0,0 0,0 0,1 0,-1-1,1 0,0 0,10 3,0-1,0-1,1 0,-1-1,1-1,19 0,88-7,-44 0,350 3,-239 3,-99 4,148 26,-91-8,-22-10,164-3,-261-9,0 1,1 1,45 11,88 34,-54-15,-18-7,1-5,0-4,2-4,111 1,980-19,1586 5,-2505-14,3 0,-80 16,397-13,136-6,-699 16,0-1,0-1,0-1,24-6,90-35,-106 31,-1-1,57-36,-67 36,0 2,1 0,1 2,0 0,1 2,0 0,28-5,-13 9,1 3,-1 1,52 5,-44-1,86-5,-111-2,-1 0,1-1,-1-2,0 0,0-1,29-16,-6-1,72-54,-96 64,-1-1,-1-1,0 0,-2-2,0 0,0 0,21-39,-29 43,-1 0,-1-1,0 0,-1 0,0 0,-2-1,0 0,-1 0,0 0,-2 0,0 0,-2-20,-4-15,-18-72,18 103,-1 0,-1 1,-1-1,0 2,-2-1,-13-19,-125-169,135 191,-1 0,0 2,-2 0,0 0,0 2,-31-19,-123-55,145 75,-15-5,1-3,1-1,-48-34,59 33,-1 2,-60-31,71 43,-1 0,0 2,0 0,-1 1,1 1,-33-3,-279 5,161 5,104-3,11 2,0-3,0-2,-97-19,-82-44,-95-21,37 37,205 39,-127 2,-806 13,629-5,334-2,-99-17,88 9,-161-30,-39-5,195 37,-130 1,-763 13,539-8,402 3,-561-21,34-12,137 32,-168 4,356 9,-147 2,344-14,7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44.99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45.7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 4 2335 0 0,'-2'-3'10068'0'0,"-6"7"-6096"0"0,5-1-3644 0 0,2-2-17 0 0,1-1-72 0 0,-2 3-114 0 0,0 0 124 0 0,0-1 0 0 0,1 0 1 0 0,-3 5-1 0 0,-2 13 847 0 0,-1 17-226 0 0,-3 2-84 0 0,9-38-610 0 0,1-1-88 0 0,0 3-34 0 0,-2 8-20 0 0,3 3-34 0 0,-1-9 0 0 0,1 4 44 0 0,-2-3 3 0 0,0-1-10 0 0,-1 6-37 0 0,2-4 146 0 0,-1 12 0 0 0,2-14 15 0 0,-1-2-151 0 0,0-2 0 0 0,0 1 0 0 0,0 0 0 0 0,-1-1-1 0 0,0 3 1 0 0,1-2-10 0 0,-4 10 15 0 0,3-8 54 0 0,0 0-12 0 0,-2 3-48 0 0,0 7 68 0 0,0-3-24 0 0,2-5-42 0 0,1-5-6 0 0,0-1 0 0 0,0 2 0 0 0,-1-1 0 0 0,1-1 0 0 0,0 1 0 0 0,-1 1 0 0 0,1-2 0 0 0,0 1 1 0 0,-2 1-1 0 0,0 1 50 0 0,-1 2-44 0 0,1-1-11 0 0,1 1 11 0 0,-1-1 31 0 0,-1 5-36 0 0,1-2 74 0 0,0 1-27 0 0,-1 2 11 0 0,2-6-53 0 0,-1 1 31 0 0,1-2-20 0 0,-2 7 175 0 0,2-8-144 0 0,1 1-97 0 0,-1 1-36 0 0,1-1 63 0 0,-1 3 3 0 0,1 5 188 0 0,0-10-179 0 0,1 11-54 0 0,-2 0 112 0 0,1-1-31 0 0,1-8 4 0 0,0 0-7 0 0,-2 8-11 0 0,1-1 14 0 0,0-2 9 0 0,0-1-32 0 0,0-7-31 0 0,0 4 179 0 0,-1 12 65 0 0,1-12-158 0 0,-1-1 16 0 0,-2 9 6 0 0,3-12-183 0 0,0 1 1 0 0,0 0 0 0 0,0-1-1 0 0,-1 2 1 0 0,0-1-1 0 0,1-1 1 0 0,0 1-1 0 0,-1 0 1 0 0,0 0 0 0 0,-1 0-1 0 0,1 0-249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47.1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15T09:19:47.91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1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2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1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1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1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1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1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1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2.1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1 3391 0 0,'0'0'14219'0'0,"-1"1"-13879"0"0,-4 8 1060 0 0,5-8-1183 0 0,0 0-164 0 0,-1 0 0 0 0,1 0 1 0 0,-1-1-1 0 0,0 1 0 0 0,1 0 0 0 0,0 0 0 0 0,-1-1 0 0 0,0 0 0 0 0,0 2 0 0 0,1-2 1 0 0,-1 1-1 0 0,-1 0 0 0 0,-5 5 264 0 0,5-4-260 0 0,0 1 1 0 0,-1-2-1 0 0,2 1 0 0 0,-7 4 1 0 0,2-2 44 0 0,-9 9 1 0 0,8-6-72 0 0,2-3 3 0 0,1 1-1 0 0,-8 5 1 0 0,-5 2-34 0 0,9-7 18 0 0,-24 19 188 0 0,4-4-102 0 0,9-6 15 0 0,-2 4 242 0 0,19-16-265 0 0,-3 1 2 0 0,5-2-84 0 0,-1 0 63 0 0,0 0 3 0 0,-3 0-13 0 0,3-1-63 0 0,1 0 0 0 0,0 0 1 0 0,0 0-1 0 0,0 0 0 0 0,0 0 0 0 0,-1 1 0 0 0,1-1 0 0 0,-1 0 0 0 0,1 0 0 0 0,0 1 1 0 0,0-1-1 0 0,0 0 0 0 0,-1 1 0 0 0,1-1 0 0 0,-8 6 73 0 0,1 1 52 0 0,7-6-70 0 0,-1 0-5 0 0,-1 2-32 0 0,2-2 32 0 0,-1-1 5 0 0,1 0-42 0 0,-1 1 1 0 0,1 0-1 0 0,0-1 0 0 0,0 1 0 0 0,0-1 1 0 0,0 0-1 0 0,0 1 0 0 0,0 0 1 0 0,0-1-1 0 0,0 1 0 0 0,0-1 0 0 0,0 1 1 0 0,0 0-1 0 0,0-1 0 0 0,0 1 0 0 0,0-1 1 0 0,0 0-1 0 0,1 1 0 0 0,0 1 0 0 0,0-2 290 0 0,0 0-240 0 0,4 9-54 0 0,-4-4-13 0 0,20 27 64 0 0,-19-31-64 0 0,3 7 0 0 0,5 4 53 0 0,-7-6-43 0 0,-1-4 11 0 0,0 0 1 0 0,0 1-1 0 0,0 0 1 0 0,1 0 0 0 0,3 2-1 0 0,2 1 62 0 0,-4-2-44 0 0,0-1 0 0 0,7 9 0 0 0,-7-8-39 0 0,-3-4 0 0 0,-1 2 0 0 0,0-2 0 0 0,1 1 0 0 0,0-1 0 0 0,-1 2 0 0 0,1-1 0 0 0,-1-1 0 0 0,0 1 0 0 0,0 1 0 0 0,2 1 0 0 0,0 1 1 0 0,6 8 62 0 0,-5-6 0 0 0,-3-4-57 0 0,3 6 72 0 0,-2-4-25 0 0,-1-3 0 0 0,-1 0-43 0 0,1 1 0 0 0,0-1 0 0 0,0 0 0 0 0,-1 1 0 0 0,0-1 0 0 0,0 1 0 0 0,-1 1 0 0 0,-2 2 5 0 0,4-4-1 0 0,-2 1 0 0 0,2-1 0 0 0,-1 1 0 0 0,-1-1 0 0 0,2 1 0 0 0,-1-1 1 0 0,0 1-1 0 0,-1-1 0 0 0,1 0 0 0 0,-4 2 0 0 0,-1 2 30 0 0,1-1 7 0 0,-11 8 1 0 0,11-9-21 0 0,-1 1 1 0 0,-4 5-1 0 0,-22 21 140 0 0,-19 20 242 0 0,44-43-283 0 0,1-1 0 0 0,-10 7-1 0 0,15-12-75 0 0,-2 1-72 0 0,2-2-131 0 0,5-7-2990 0 0,0 0-5038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4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5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6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7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8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 1 2959 0 0,'3'0'234'0'0,"-2"-1"-20"0"0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9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10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7:45:02.534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3390 5030,'-1063'0,"1045"-1,0 0,0-2,0 0,0-1,0 0,-27-12,-100-54,96 43,-56-20,31 20,-98-20,127 38,0 2,-1 2,-76 1,-76 5,-56 3,244-3,1 1,0 0,0 1,0 0,0 0,0 1,1 0,-1 0,1 1,0 0,0 0,1 1,0 0,0 1,0-1,1 1,-8 11,-8 12,1 2,-31 64,30-54,3 0,1 2,2 0,2 0,2 2,-10 77,15-76,-1 0,-3-1,-28 76,17-46,-18 101,28-117,1 16,4 0,3 0,6 89,0-41,3-34,19 113,-4-50,-18-132,0-1,1 1,2-1,0 0,1 0,1 0,0-1,2 0,0 0,2-1,0-1,0 0,2 0,15 16,3-2,2 0,0-2,3-2,0-1,1-2,55 27,253 96,-304-131,0-2,1-1,0-2,66 7,-27-10,122-6,286-4,6 0,-442 0,0-2,70-14,-100 13,-1-1,0-1,0-1,0-1,-1-1,0-1,36-25,-24 9,0-1,-2-2,-1-1,-1-1,30-44,-40 48,-1-1,-1-1,-2-1,-1 0,-1-1,-2-1,8-35,2-13,38-96,-11 38,-39 107,-2-1,-1 1,3-67,-11-101,-2 70,6-7,-5-146,0 259,0 1,-2 0,-1 0,-1 0,0 0,-2 1,-1 1,0-1,-21-30,4 15,-1 1,-2 1,-66-59,84 83,-1 1,0 0,0 1,-1 0,0 2,-1-1,0 2,0 0,0 1,-1 0,0 1,1 1,-1 0,-1 1,1 1,0 1,-27 2,-820 8,539-12,-507 2,684 8,-277 49,378-49,0 2,1 2,0 1,1 3,-49 25,76-32,0 1,1 1,0 1,1 0,0 1,-18 21,24-23,1 0,0 0,0 1,1 1,1-1,0 1,1 0,0 0,-5 27,5 4,1 0,3-1,7 78,-1-6,-5-83,7 107,-5-120,2 0,0 0,2 0,0 0,10 22,-3-18,0 1,1-2,2 0,0 0,22 21,105 90,-96-96,58 34,27 20,-85-54,0-3,62 34,-81-53,216 106,-210-107,1-1,0-2,1-2,0-1,52 5,332-10,-201-7,77-10,-132 3,-109 5,99-22,-15 1,-101 22,11-1,62-17,-95 18,1 0,-1-2,0 0,0 0,-1-2,0 0,19-15,-10 2,-1 0,-2-2,0 0,-1-2,-2 0,-1-1,-1 0,-1-2,-1 1,-2-2,-1 0,-1 0,10-57,-14 20,-2-1,-10-128,0 34,8 72,-1 38,-5-74,3 118,0 1,-1 0,0 0,0-1,0 1,-1 1,0-1,0 0,-1 1,0-1,0 1,0 0,-1 0,-9-8,6 7,-1 0,0 1,-1 0,1 1,-1 0,0 0,-1 1,-19-6,-10 2,-1 2,1 2,-1 1,-48 4,79-1,-1406 3,884-4,491 3,0 2,1 1,0 2,0 2,0 2,1 1,1 2,0 2,2 1,-1 2,2 2,1 1,0 1,2 2,-30 30,52-45,0 1,1-1,1 2,-1-1,2 1,0 1,0-1,1 1,1 0,-7 25,10-29,0 0,0 0,1 0,1 0,0 0,0 0,0 0,1 1,1-1,-1-1,1 1,1 0,0 0,0-1,1 0,0 1,9 13,-5-12,0 0,1-1,0 0,0-1,1 0,0-1,0 1,1-2,0 0,0 0,1-1,-1 0,1-1,0 0,1-1,18 2,18 0,0-2,-1-2,50-6,-10 1,297 4,-350 1,0 3,51 11,-12-1,104 9,335 2,59-26,-563 1,0 0,1-1,-1 0,0-1,0 1,0-2,0 0,0 0,-1 0,1-1,-1 0,0-1,0 0,0 0,-1-1,0 0,0 0,0 0,-1-1,0 0,0-1,-1 1,8-15,8-18,-2-1,17-55,-8 20,7-25,-27 70,2 1,2 0,25-48,-27 59,0-1,-1-1,0 0,-2 0,-1 0,-1-1,0 0,-2 0,-1-1,0 1,-2 0,0-1,-5-26,4 40,0 0,-1 0,0 1,-1-1,0 1,0-1,-1 1,0 0,0 1,-10-14,6 12,0 0,-1 1,1 0,-2 0,1 1,-1 1,-18-10,-85-44,-168-61,256 113,-1 1,0 1,-1 2,-33-3,-106 8,116 0,32-1,0-1,0-1,1-1,-1 0,-20-7,-83-35,21 7,89 35,-240-73,202 64,0 3,-1 2,-63-2,75 6,0-1,1-3,0-1,1-1,-42-18,-57-13,-62 2,82 17,62 10,0 3,-1 1,0 3,-65 4,110 1,-1 0,1 0,0 1,1 0,-1 1,0 0,-16 8,20-8,0 0,1 1,-1-1,0 1,1 0,0 0,0 1,0-1,1 1,-1 0,1 0,0 0,-3 9,-23 52,7-19,3 0,-18 69,30-70,2 0,2 0,2 0,5 51,0 10,-4 1167,2-1236,2 1,1 0,2-1,2 0,18 50,-20-71,0-1,2 0,-1-1,2 0,12 16,61 66,-47-61,1-1,1-2,2-2,69 42,-87-61,0-1,1-1,0-1,30 7,101 16,5 2,-156-33,204 52,-166-45,1-2,0-2,47-1,518-7,-590 4,-6 0,0 0,-1-1,1 0,-1-1,1 0,-1-1,0 0,11-5,-15 5,0 0,0 0,-1-1,1 0,-1 0,0-1,0 0,-1 0,1 0,-1 0,0 0,0-1,-1 0,4-8,67-155,-62 133,0 1,12-74,14-84,-21 124,12-120,-26 159,2 1,2 0,18-55,-13 51,-3 0,8-45,-9 38,11-40,-10 48,-1 0,5-53,-11-56,-3 87,11-98,-1 84,-6 34,3 0,15-57,12-34,-5 18,20-87,-35 145,9-72,-15 76,1-1,18-52,2 29,38-69,16-39,-31 34,17-43,-40 112,28-116,-11 30,-38 140,1 1,1 0,1 0,15-22,56-68,-36 51,145-178,-79 102,-75 90,1 2,52-46,-70 72,1 1,1 0,0 1,0 1,2 2,-1 0,34-11,15-4,87-44,43-16,159-54,-334 130,0 0,1 1,0 2,47-7,-16 9,72 3,1036 8,-608 36,-97-2,-351-37,198-22,-189 9,159 7,-160 4,16 1,196-8,-299 1,0-1,55-18,-57 14,1 1,0 2,36-4,436 2,-340 12,67-2,-213-3,0 0,-1 0,1-2,-1 0,0 0,15-8,84-45,-63 30,279-110,-181 80,33-14,202-85,-226 88,-40 18,127-73,-133 57,334-203,-5 31,-326 175,30-13,-46 37,-43 19,82-44,328-178,-431 227,1 2,49-12,-55 18,0-2,0-1,-1-2,34-17,-44 17,0 1,1 1,0 1,0 1,1 1,0 1,0 0,23-2,75-1,130 8,60-4,348-11,-594 17,-39-3,1-1,0 0,36-12,32-4,3 9,130 4,100 22,68 0,1522-18,-1046 3,-830 1,-1 2,76 18,-10-1,-84-17,0 1,0 2,0 0,-1 1,0 0,0 2,-1 1,0 0,-1 1,0 1,30 29,8 8,45 41,-95-84,0-1,0 1,-1 0,0 1,-1-1,1 1,3 11,-6-15,-1 1,0-1,0 0,0 0,0 1,-1-1,0 1,0-1,0 0,0 1,-1-1,0 0,0 1,0-1,0 0,-1 0,-2 6,-1-1,-2 0,1 0,-1 0,-1-1,1 0,-1 0,-1-1,1 0,-19 11,-13 5,-43 19,75-38,-317 123,70-31,202-74,-76 21,99-36,0-1,0-1,0-2,-44-1,-1817-10,1137 10,-1162-2,1842 3,-120 20,161-16,1 2,0 2,1 1,0 1,-32 20,-78 32,139-65,-16 6,0 1,1 0,0 2,0-1,-20 16,34-22,0 0,1 0,-1 1,0 0,1 0,-1-1,1 1,0 1,0-1,0 0,0 0,1 1,-1-1,1 1,0-1,0 1,0 0,0 0,1-1,0 1,-1 0,1 0,1-1,-1 1,1 0,-1 0,1-1,0 1,0 0,1-1,-1 1,1-1,2 5,2 2,0-1,0 0,1 0,1-1,-1 0,1 0,10 8,69 44,-51-36,-35-24,42 31,73 36,-99-60,-1 0,1-1,0 0,1-1,-1-1,1-1,0-1,25 1,436-12,-256 8,223 3,-403 2,0 2,84 24,-79-17,1-2,53 4,283-11,-200-7,22 5,207-5,-201-23,-136 14,89-3,448 14,-288 2,-306-2,0-1,0-1,0-1,-1 0,0-2,0 0,0-1,-1-1,32-19,-18 11,0 2,1 0,1 2,0 2,1 1,0 2,0 1,61-2,50 7,27-1,-139-1,-1-3,53-14,-55 11,-14 4,-1-1,0-1,26-14,-27 12,1 1,0 1,30-10,-14 11,-1 0,65-1,69 10,-56 0,-18-4,-46-1,0 2,75 9,-114-7,-1 0,1 0,-1 0,0 1,1 0,-1 0,0 0,-1 0,1 1,-1 0,1 0,-1 0,0 1,0-1,-1 1,0 0,1 0,-2 0,5 9,-1 1,0 0,-1 0,0 1,-1-1,-1 1,1 19,-3-26,-1 0,0-1,0 1,-1 0,0 0,-1-1,1 1,-2-1,1 1,-1-1,-1 0,0 0,0 0,-9 13,5-11,0-1,-1-1,0 1,0-1,-1-1,0 0,0 0,0-1,-1 0,-13 5,-55 25,44-19,0-1,0-2,-2-2,-70 16,-32-4,80-11,-1-4,-85 4,-758-16,541-9,78 0,-384-29,310-2,282 33,1-3,-126-40,114 25,-1 3,0 5,-2 4,0 3,-162-1,-901 18,682-5,443 3,-1 2,1 0,0 2,1 2,-1 0,-37 17,-31 10,54-20,1 1,1 2,1 2,-71 49,102-63,1 0,-1 0,1 1,1 0,-1 0,1 0,0 1,1 0,0 0,0 0,-5 15,9-20,-1 1,1 0,0 0,1-1,-1 1,1 0,-1 0,1 0,0 0,1-1,-1 1,1 0,-1 0,1 0,0-1,1 1,-1 0,1-1,-1 1,1-1,0 0,0 0,1 1,-1-1,0 0,1-1,0 1,0 0,0-1,0 0,4 2,1 1,0-1,0 0,1-1,-1 0,1 0,0-1,0 0,0 0,0-1,10 0,18-1,44-4,-29 0,65 1,182 19,-268-14,-1 2,-1 2,1 0,51 20,-48-13,182 68,-179-71,1 0,0-3,1-1,45 1,388-9,-155-2,1048 4,-1186-13,-26 0,656 10,-418 6,867-3,-1244 0,1-1,-1 1,0-2,0 0,0-1,0 0,0-1,0 0,-1-1,0-1,0 0,0 0,-1-1,0-1,0 0,-1 0,0-1,0 0,-1-1,0 0,10-16,-8 8,0-1,-1-1,-1 0,-1 0,7-26,-3 0,8-61,-13 29,-4 0,-9-121,-3 120,-24-103,19 116,2 0,-4-112,16 127,0-9,-10-85,7 124,-1 1,-1 0,-1 0,0 0,-2 1,0 0,-21-35,21 41,-1 0,0 1,0 0,-20-19,28 30,0 1,0-1,0 0,1 0,-1 1,0-1,0 0,0 1,0-1,0 1,0-1,0 1,0 0,-1-1,1 1,0 0,0 0,0 0,0 0,0 0,0 0,0 0,-1 0,1 0,0 0,0 1,-1 0,0 0,1 0,0 0,-1 1,1-1,0 1,0-1,0 1,0 0,0-1,1 1,-1 0,0-1,1 1,-1 0,1 2,-3 11,2 0,0 0,1 18,0-26,-1 34,3-1,1 1,2-1,2 0,21 69,8 17,-27-87,2 1,2-2,27 57,-38-91,0 0,1-1,-1 1,1-1,-1 0,1 0,0 0,5 4,-7-7,-1 1,1-1,-1 0,1 0,-1 1,1-1,-1 0,1 0,-1 0,1 0,0 1,-1-1,1 0,-1 0,1 0,0 0,-1 0,1 0,-1-1,1 1,-1 0,1 0,0-1,0 0,0 1,0-1,0 0,0 0,-1 0,1 0,0 0,-1 0,1-1,-1 1,1 0,-1 0,1 0,-1 0,0-1,0 0,4-26,-2-1,-2 1,0-1,-7-43,1-9,6 33,-3-29,3 69,-1 1,-1 0,1 0,-1-1,-1 1,1 1,-7-14,-9-4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1 4255 0 0,'0'0'12264'0'0,"4"4"-10178"0"0,-2 0-1846 0 0,1-2 0 0 0,-2 2 1 0 0,0 0-1 0 0,0 0 0 0 0,0 0 1 0 0,-1-1-1 0 0,2-1 0 0 0,-2 9 1 0 0,-2 1 21 0 0,-1 16-1 0 0,-1-7 23 0 0,-11 129 571 0 0,14-125-825 0 0,-4 77 317 0 0,4-80-350 0 0,-1-10 11 0 0,0 11-1 0 0,1 53 242 0 0,-1-63-238 0 0,2 4 15 0 0,-5 26 60 0 0,4-32-74 0 0,1-11 1 0 0,-3 10 15 0 0,-1-2-18 0 0,4-5-6 0 0,-1 7-7 0 0,1-8-65 0 0,-1 10-117 0 0,1 15 438 0 0,0-26-238 0 0,0 0-10 0 0,-3 10-9 0 0,2-4 15 0 0,1 5 23 0 0,0 4-263 0 0,0-2 445 0 0,-5 34-45 0 0,2-26-590 0 0,0 4 875 0 0,2-22-441 0 0,1-3 258 0 0,-2 8-650 0 0,2-8 218 0 0,0 5 247 0 0,1-3 33 0 0,0-1-137 0 0,-1 1 0 0 0,0 0-1 0 0,-1-1 1 0 0,1 0 0 0 0,-1-1-1 0 0,0 5 1 0 0,1-6-127 0 0,0 1 248 0 0,0 14 202 0 0,0-14-320 0 0,0 0 74 0 0,0 2-64 0 0,0-2 69 0 0,0-1-58 0 0,0 2 273 0 0,0-2-272 0 0,0 1 0 0 0,0-1 0 0 0,0 0-1 0 0,-1 0 1 0 0,1 0 0 0 0,-2 0 0 0 0,2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0,-4 2 253 0 0,4-2-295 0 0,-1 1-11 0 0,-12 1 26 0 0,13-2 28 0 0,-2 0 0 0 0,2 1 0 0 0,-1-1 0 0 0,1 0 0 0 0,-1 1 0 0 0,-1-1 0 0 0,1 0 0 0 0,1 1 0 0 0,0-1 0 0 0,-1 1 0 0 0,0-1 0 0 0,1 0 0 0 0,-1 0 0 0 0,1 0 0 0 0,0 1 0 0 0,-1 0 0 0 0,-1-1 0 0 0,1 2 0 0 0,-1 2 15 0 0,-6-5 48 0 0,6 2-37 0 0,-1 1-4 0 0,-5-2 52 0 0,3 0-66 0 0,-10-4 106 0 0,9 4-117 0 0,2 3 0 0 0,4-3 0 0 0,0 0 0 0 0,-1 1 0 0 0,0-1 0 0 0,1 0 0 0 0,0 1 0 0 0,-1-1 0 0 0,1 0 0 0 0,-1 0 0 0 0,1 1 0 0 0,-2-1 0 0 0,2 0 0 0 0,0 0 0 0 0,-1 0 0 0 0,0 0 0 0 0,0 0 0 0 0,1 0 0 0 0,0 0 0 0 0,-1 0 0 0 0,-1 0 0 0 0,1 0 0 0 0,-14 2 23 0 0,11 2 12 0 0,3-3-29 0 0,-3 1-6 0 0,-2-3 0 0 0,5 1 15 0 0,-2 0 0 0 0,1 0 0 0 0,1 0 1 0 0,-2 0-1 0 0,-3 0 0 0 0,5 0 54 0 0,-6-1 75 0 0,-1 1-107 0 0,7 0-11 0 0,0 0-25 0 0,-1 0 1 0 0,2 0-1 0 0,-1 1 1 0 0,1-1-1 0 0,-1 0 1 0 0,0 0-1 0 0,0 0 0 0 0,1 0 1 0 0,-2 1-1 0 0,1-1 1 0 0,-1 0-1 0 0,-4 1-1 0 0,0-1 11 0 0,4-1 31 0 0,2 1-36 0 0,-1 0 0 0 0,-2-1 0 0 0,3 1 0 0 0,-1 0-1 0 0,0 0 1 0 0,0 0 0 0 0,0 0 0 0 0,-1 0 0 0 0,1 0-1 0 0,1 0 1 0 0,-2 1 0 0 0,1-1 0 0 0,0 1 0 0 0,-2-1-13 0 0,-4 1 18 0 0,-6-1 42 0 0,-2 0-146 0 0,14 0 11 0 0,-1 0-11 0 0,2 0 40 0 0,-1 0-1 0 0,1-1 1 0 0,-1 1 0 0 0,0 0-1 0 0,1 0 1 0 0,-1 0-1 0 0,1 0 1 0 0,-1 0 0 0 0,1 0-1 0 0,-2 0 1 0 0,2 0-1 0 0,-1 0 1 0 0,0 1 0 0 0,0-1-1 0 0,1 0 1 0 0,0 0 0 0 0,-1 0-1 0 0,1 1 1 0 0,-1-1-1 0 0,-1 0 1 0 0,2 0 0 0 0,0 1-1 0 0,-1-1 1 0 0,0 1-1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2663 0 0,'-1'3'11328'0'0,"-9"9"-9436"0"0,10-11-1310 0 0,-2 10-208 0 0,2-9-102 0 0,0 3 464 0 0,0-3-648 0 0,0 3 0 0 0,0-4 176 0 0,0 0-190 0 0,-1 5-60 0 0,2 1-14 0 0,-1 1-3 0 0,0-6 5 0 0,-1-1 14 0 0,1 0 59 0 0,0-1 15 0 0,-1 6-15 0 0,1-5-10 0 0,0 0 1 0 0,-3 13 367 0 0,1 1-260 0 0,2-10-98 0 0,0-2-16 0 0,-1-1-33 0 0,-2 6 70 0 0,3-7-18 0 0,0 0-9 0 0,-2 10 62 0 0,1-8-123 0 0,1 8 46 0 0,-1 1-194 0 0,1 3 140 0 0,-2-3 59 0 0,2-11-50 0 0,-1 1-1 0 0,1 0 1 0 0,0 0 0 0 0,0 0-1 0 0,-1 0 1 0 0,2 0 0 0 0,-1 0-1 0 0,1 10-81 0 0,-2-7 44 0 0,0-3-41 0 0,1-1 63 0 0,4 11-16 0 0,-3-7 33 0 0,-2 1-10 0 0,2 1 0 0 0,1 0 0 0 0,-2-2 0 0 0,4 3 0 0 0,-3-2 13 0 0,0-3-38 0 0,-2 8 205 0 0,1-4-180 0 0,0 2-64 0 0,-1-1 48 0 0,2-1 16 0 0,-1 0 0 0 0,0-2 0 0 0,0 0 0 0 0,0 2 0 0 0,1 0 0 0 0,-1-2 11 0 0,1-1 22 0 0,-1 6 62 0 0,0-2 108 0 0,-1 7-182 0 0,0 7 214 0 0,1-9-225 0 0,-2 3 54 0 0,-4 12 232 0 0,4-26-277 0 0,1 1-1 0 0,1-1 1 0 0,0 0-1 0 0,0 1 1 0 0,0 2 0 0 0,0-1 33 0 0,-2 11 306 0 0,1 6-432 0 0,-2-12 128 0 0,1 1 10 0 0,1-1 10 0 0,0 7 65 0 0,-4 3-22 0 0,4-13-117 0 0,1-1 11 0 0,-1 0 32 0 0,-1 0-33 0 0,0 2-10 0 0,1 12 0 0 0,1-17 0 0 0,-4 11 0 0 0,1 1 0 0 0,0-4 0 0 0,3-8 0 0 0,-1 3 0 0 0,2 5 0 0 0,-1 14-45 0 0,-3-1 242 0 0,2-19-213 0 0,1 1 4 0 0,0-1-30 0 0,0-1 25 0 0,-3 4-56 0 0,0 6 20 0 0,3-10 42 0 0,0 1 11 0 0,0 6 98 0 0,0-9 108 0 0,0 1-119 0 0,0 1-74 0 0,0 1-77 0 0,0 0-1 0 0,0 0 0 0 0,0-1 0 0 0,-2 5 0 0 0,-1 2 65 0 0,2 22 128 0 0,1-31 35 0 0,0 0-242 0 0,0 9 635 0 0,0-2-572 0 0,1-5 27 0 0,-1-3 426 0 0,1 1-384 0 0,6 3 166 0 0,2 0-219 0 0,-8-4 75 0 0,0 2-7 0 0,5 3-56 0 0,-3-1 34 0 0,-1-3-39 0 0,0-2-3 0 0,9 4 56 0 0,-7-1-75 0 0,2 1-29 0 0,-6-3 99 0 0,1 0 13 0 0,5 2-4 0 0,11 3 53 0 0,-17-5-116 0 0,0 1-1 0 0,1-1 1 0 0,-1 0-1 0 0,0 0 1 0 0,0 1-1 0 0,1-1 1 0 0,-1 0-1 0 0,1 0 1 0 0,-1 0-1 0 0,0 0 1 0 0,1 0-1 0 0,-1 0 0 0 0,0 1 1 0 0,0-1-1 0 0,0 1 1 0 0,0-1-1 0 0,2 0 1 0 0,-2 0-1 0 0,1 0 1 0 0,-1 1-1 0 0,0-1 1 0 0,0 1-1 0 0,0-1 1 0 0,0 0-1 0 0,1 1 0 0 0,-1 0-1 0 0,7 6 84 0 0,-3-3-41 0 0,1 0-30 0 0,-3-2-13 0 0,2 0 12 0 0,-3-2 42 0 0,1 0 0 0 0,2 2-31 0 0,0-2 20 0 0,1 2-31 0 0,-1-1-11 0 0,1 1 0 0 0,0 0 11 0 0,-4-1 31 0 0,-1-1-41 0 0,0 0 0 0 0,1 0 0 0 0,0 0-1 0 0,-1 1 1 0 0,0-1 0 0 0,1 0 0 0 0,-1 0-1 0 0,0 0 1 0 0,0 0 0 0 0,2 0-1 0 0,-2 0 1 0 0,1 0 0 0 0,-1 1 0 0 0,0-1-1 0 0,1 1 1 0 0,-1-1 0 0 0,0 0-1 0 0,0 0 1 0 0,1 1 0 0 0,-1 0 6 0 0,1-1 25 0 0,6-2-1895 0 0,-5 2 1203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5 2335 0 0,'-2'-4'10068'0'0,"-8"9"-6096"0"0,6-1-3644 0 0,2-3-17 0 0,2-1-72 0 0,-2 4-114 0 0,0-1 124 0 0,-1 0 0 0 0,2 0 1 0 0,-4 5-1 0 0,-3 18 847 0 0,0 20-226 0 0,-5 3-84 0 0,12-48-610 0 0,1 0-88 0 0,0 3-34 0 0,-3 9-20 0 0,5 5-34 0 0,-2-11 0 0 0,1 3 44 0 0,-2-2 3 0 0,-1-1-10 0 0,0 7-37 0 0,1-6 146 0 0,0 16 0 0 0,2-17 15 0 0,-1-4-151 0 0,0-1 0 0 0,0 0 0 0 0,0 0 0 0 0,-1 0-1 0 0,0 3 1 0 0,1-3-10 0 0,-5 13 15 0 0,4-10 54 0 0,-1 1-12 0 0,-1 2-48 0 0,-2 10 68 0 0,2-4-24 0 0,2-7-42 0 0,1-5-6 0 0,0-2 0 0 0,0 2 0 0 0,-2 0 0 0 0,2-2 0 0 0,0 1 0 0 0,-1 1 0 0 0,1-1 0 0 0,0 0 1 0 0,-2 2-1 0 0,-1 0 50 0 0,0 3-44 0 0,-1 0-11 0 0,3-1 11 0 0,-1 0 31 0 0,-2 7-36 0 0,2-3 74 0 0,0 1-27 0 0,-3 2 11 0 0,4-6-53 0 0,-2-1 31 0 0,2-1-20 0 0,-2 10 175 0 0,1-13-144 0 0,2 3-97 0 0,-1 1-36 0 0,1 0 63 0 0,-1 1 3 0 0,1 9 188 0 0,0-14-179 0 0,1 14-54 0 0,-2 0 112 0 0,1-1-31 0 0,1-10 4 0 0,0 0-7 0 0,-2 9-11 0 0,1 0 14 0 0,0-3 9 0 0,0-1-32 0 0,0-9-31 0 0,0 5 179 0 0,-1 15 65 0 0,1-15-158 0 0,-1-1 16 0 0,-3 11 6 0 0,4-15-183 0 0,0 1 1 0 0,-1 1 0 0 0,1-2-1 0 0,-1 2 1 0 0,0-1-1 0 0,1 0 1 0 0,0 0-1 0 0,-1 0 1 0 0,0 0 0 0 0,-2 0-1 0 0,2 0-249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401 1 3391 0 0,'0'0'14219'0'0,"-1"1"-13879"0"0,-6 10 1060 0 0,7-9-1183 0 0,0-1-164 0 0,-1 0 0 0 0,1 0 1 0 0,-1 0-1 0 0,0 0 0 0 0,1 0 0 0 0,0 0 0 0 0,-2 0 0 0 0,1-1 0 0 0,0 2 0 0 0,1-2 1 0 0,-1 2-1 0 0,-2-1 0 0 0,-6 6 264 0 0,7-5-260 0 0,-1 2 1 0 0,0-2-1 0 0,0 1 0 0 0,-6 3 1 0 0,2-1 44 0 0,-13 12 1 0 0,12-8-72 0 0,2-4 3 0 0,0 1-1 0 0,-9 7 1 0 0,-7 2-34 0 0,13-9 18 0 0,-32 25 188 0 0,5-6-102 0 0,13-8 15 0 0,-3 6 242 0 0,23-21-265 0 0,-3 2 2 0 0,6-2-84 0 0,-2-1 63 0 0,1 0 3 0 0,-3 1-13 0 0,2-2-63 0 0,2 0 0 0 0,0 0 1 0 0,-1 0-1 0 0,1 0 0 0 0,0 0 0 0 0,-1 1 0 0 0,1-1 0 0 0,-1 0 0 0 0,1 0 0 0 0,0 1 1 0 0,0-1-1 0 0,0 0 0 0 0,-1 1 0 0 0,1-1 0 0 0,-10 8 73 0 0,1 1 52 0 0,9-8-70 0 0,-1 0-5 0 0,-2 3-32 0 0,3-3 32 0 0,-1-1 5 0 0,1 0-42 0 0,-1 1 1 0 0,1 0-1 0 0,0-1 0 0 0,0 1 0 0 0,0 0 1 0 0,0-1-1 0 0,0 1 0 0 0,0 0 1 0 0,0-1-1 0 0,0 2 0 0 0,0-2 0 0 0,0 1 1 0 0,0 0-1 0 0,0-1 0 0 0,0 1 0 0 0,0-1 1 0 0,0 1-1 0 0,1 0 0 0 0,0 1 0 0 0,0-1 290 0 0,1-1-240 0 0,4 11-54 0 0,-4-5-13 0 0,24 34 64 0 0,-24-38-64 0 0,5 7 0 0 0,5 6 53 0 0,-7-7-43 0 0,-3-5 11 0 0,0 0 1 0 0,1 1-1 0 0,-1-1 1 0 0,2 0 0 0 0,4 4-1 0 0,1 0 62 0 0,-3-2-44 0 0,-1-1 0 0 0,9 11 0 0 0,-9-10-39 0 0,-4-4 0 0 0,-1 1 0 0 0,0-2 0 0 0,1 2 0 0 0,0-2 0 0 0,-1 2 0 0 0,1-1 0 0 0,-1 0 0 0 0,0-1 0 0 0,0 3 0 0 0,3 1 0 0 0,-1 0 1 0 0,9 12 62 0 0,-8-9 0 0 0,-3-4-57 0 0,5 7 72 0 0,-4-5-25 0 0,-1-4 0 0 0,-1 1-43 0 0,1 0 0 0 0,-1-1 0 0 0,1 0 0 0 0,-1 1 0 0 0,-1 0 0 0 0,1 0 0 0 0,-1 2 0 0 0,-3 3 5 0 0,5-5-1 0 0,-2-1 0 0 0,2 1 0 0 0,-1 0 0 0 0,-2 0 0 0 0,2 0 0 0 0,0 0 1 0 0,0 0-1 0 0,-2-1 0 0 0,2 1 0 0 0,-5 1 0 0 0,-2 4 30 0 0,2-2 7 0 0,-14 9 1 0 0,14-9-21 0 0,-2 0 1 0 0,-5 6-1 0 0,-27 26 140 0 0,-25 27 242 0 0,57-56-283 0 0,0 0 0 0 0,-12 8-1 0 0,19-14-75 0 0,-3 0-72 0 0,3-2-131 0 0,6-9-2990 0 0,1 0-5038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0,'0'0'9719'0'0,"1"1"-8904"0"0,44 63 5355 0 0,-36-52-5786 0 0,31 32 758 0 0,-8-8-644 0 0,14 14 46 0 0,-38-42-459 0 0,-3-3-34 0 0,0-1 0 0 0,-1 1-1 0 0,8 9 1 0 0,-11-12-51 0 0,-1 0 1 0 0,2 0-1 0 0,-1 0 0 0 0,0 1 1 0 0,0 2-1 0 0,3 4-19 0 0,-4-7-71 0 0,1-2-27 0 0,0 1-60 0 0,-1 0-27 0 0,1 0-1 0 0,0 0 1 0 0,2 0-1 0 0,-3-1 1 0 0,1 1-1 0 0,0 0 1 0 0,0-1-1 0 0,0 1 1 0 0,2-1-1 0 0,-3 1 1 0 0,3 0 0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1 216 3175 0 0,'0'0'9216'0'0,"6"-2"-6250"0"0,2-1-2380 0 0,-1 0 0 0 0,0-1 0 0 0,0 1 0 0 0,10-9 0 0 0,22-19 481 0 0,-23 17-518 0 0,17-9 221 0 0,-22 17-588 0 0,-2-2 0 0 0,10-7 0 0 0,23-23 534 0 0,-33 32-602 0 0,7-9 114 0 0,-14 12-212 0 0,14-10 442 0 0,-3 5-470 0 0,-12 8 97 0 0,0-1 10 0 0,10-6-735 0 0,-10 6 376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57 2623 0 0,'0'-1'194'0'0,"0"-3"-156"0"0,1 1-38 0 0,2 0 0 0 0,-3-1 0 0 0,0 0 0 0 0,-3 0 0 0 0,3 1 0 0 0,0 0 0 0 0,0-2 0 0 0,-1 2 0 0 0,1-1 0 0 0,0 0 0 0 0,-10-7 9724 0 0,10 11-9536 0 0,-9 3 516 0 0,6 1-316 0 0,-1-1 1 0 0,1 1-1 0 0,0 1 0 0 0,0-1 0 0 0,2 0 0 0 0,-3-1 0 0 0,1 9 0 0 0,-1-7-146 0 0,4-4-87 0 0,-1 1-52 0 0,0 1 0 0 0,0-1 0 0 0,1 0 0 0 0,-3 0 0 0 0,0 4 0 0 0,0-3 9 0 0,3-2 4 0 0,-1 0-16 0 0,-8 25 374 0 0,9-24-309 0 0,-1 0 27 0 0,-2 10 287 0 0,3-11-381 0 0,-1 0-2 0 0,-1 6-1 0 0,1-1-7 0 0,-3-1-3 0 0,4-4-79 0 0,-1-1 1 0 0,1 2-1 0 0,0-1 0 0 0,-1 0 0 0 0,1 1 0 0 0,0-1 0 0 0,0 0 1 0 0,-2 0-1 0 0,2 0 0 0 0,0 2 0 0 0,0-1-6 0 0,-1 10 118 0 0,0-3-54 0 0,-7 26 420 0 0,8-15-326 0 0,-2-6-40 0 0,0-9-96 0 0,1 0 40 0 0,0-2-77 0 0,3 8 318 0 0,-2-5-231 0 0,3 0-20 0 0,-2-4-92 0 0,0 4 40 0 0,0-5 53 0 0,-1 1-25 0 0,0-1 41 0 0,0 4 2 0 0,0-4-58 0 0,0 1 63 0 0,1-2-12 0 0,2 11 0 0 0,-2-9-112 0 0,4 4 36 0 0,-2 1 12 0 0,1-2 12 0 0,-3-3 22 0 0,2 1-70 0 0,-1-3 78 0 0,-1 1 44 0 0,3 2 8 0 0,-1-3-3 0 0,-3 0-80 0 0,2 0 48 0 0,9 6 15 0 0,-9-6-21 0 0,5-2 11 0 0,0-2 0 0 0,-1 0 0 0 0,-2 1 22 0 0,5-7 210 0 0,-8 8-294 0 0,2 0-17 0 0,4-10-5 0 0,-6 12 32 0 0,2-10-13 0 0,0 5 17 0 0,-3 4 59 0 0,0 1-69 0 0,0-2 65 0 0,0 1-83 0 0,1 1 0 0 0,-1 0 0 0 0,1-1 0 0 0,0 0 0 0 0,-1 1 0 0 0,0-2-1 0 0,1 2 1 0 0,-1-1 0 0 0,2 0 0 0 0,-2-1 0 0 0,3-9 116 0 0,-2 7-126 0 0,1-1 0 0 0,2-6-1 0 0,-3 7 7 0 0,4-2 35 0 0,-4-9 15 0 0,2 9-35 0 0,-4 2-62 0 0,4-7 119 0 0,-2 7-56 0 0,0 1-42 0 0,2-2 42 0 0,-3 1 42 0 0,4-15-324 0 0,0 9 271 0 0,-4 4 11 0 0,0-1 0 0 0,2-5 0 0 0,-2 11 0 0 0,2-12 0 0 0,-2 4 4 0 0,-2 7 65 0 0,2-3-54 0 0,0 0-15 0 0,0 0-13 0 0,0-21 10 0 0,0 24-57 0 0,0 2 40 0 0,-3-11 33 0 0,2 8 95 0 0,-1-3-58 0 0,-7-6-106 0 0,8 11 274 0 0,1 1-404 0 0,-4 0 191 0 0,3 0 139 0 0,1 1-91 0 0,-8 2-42 0 0,1 2-11 0 0,4-4 0 0 0,2 1 0 0 0,-3 6 0 0 0,-2 4-88 0 0,2-5 101 0 0,-2 10 54 0 0,4-11-67 0 0,-2 8-99 0 0,3-7 57 0 0,-1 1 31 0 0,1 0 11 0 0,-2-1 0 0 0,3-6 0 0 0,0 1 0 0 0,0 4 0 0 0,-1-1 18 0 0,2 7 37 0 0,-4 4 9 0 0,3-14-122 0 0,0 3 47 0 0,0-2-28 0 0,-4 7 10 0 0,4-8 29 0 0,0 7 0 0 0,0 15 0 0 0,0-22 64 0 0,-7 32-27 0 0,5-25 16 0 0,2-8-38 0 0,2 9 96 0 0,-2-5-124 0 0,0-4 82 0 0,1 0-22 0 0,5 3-75 0 0,-6-4 52 0 0,3 2-91 0 0,-3-2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0,0-2-131 0 0,5-3 25 0 0,2-2 11 0 0,-6 6-1 0 0,-1 0 4 0 0,-1 0-1 0 0,0 0 0 0 0,0 0 0 0 0,1 1 0 0 0,-1-1 0 0 0,1 0 0 0 0,0 0 0 0 0,-1 0 0 0 0,0 0 1 0 0,1 1-1 0 0,2-2 0 0 0,-2 0 41 0 0,4-4-15 0 0,-5 5-4 0 0,1-10 2 0 0,1 4-25 0 0,2-6 0 0 0,-3 10 0 0 0,0 1 0 0 0,-1 0 0 0 0,0-1 0 0 0,1 1 0 0 0,-1-4 0 0 0,0 6 0 0 0,0-6 0 0 0,4-11 64 0 0,-3 13-64 0 0,0-7 0 0 0,3 0 18 0 0,-3 7 14 0 0,1-11-18 0 0,2 2 39 0 0,3-25 498 0 0,-5 33-504 0 0,-1 1 42 0 0,-1 0-1 0 0,2 0 1 0 0,-2-1 0 0 0,1-3 0 0 0,-1 4 79 0 0,0 3 330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63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174 16 4367 0 0,'8'-15'15576'0'0,"-5"18"-17844"0"0,-3-2 2337 0 0,1 1-1 0 0,-1 0 1 0 0,1 0 0 0 0,-1-1-1 0 0,0 0 1 0 0,0 1 0 0 0,0 0-1 0 0,0 0 1 0 0,0 0-1 0 0,0 2 1 0 0,-1 0 27 0 0,1-1 0 0 0,0 1 1 0 0,0 0-1 0 0,1 6 0 0 0,0-7 13 0 0,-1 0 0 0 0,0 1-1 0 0,0 5 1 0 0,-1-1-10 0 0,1-3 8 0 0,-1-3-101 0 0,1 0-1 0 0,0-1 1 0 0,0 0-1 0 0,0 0 1 0 0,0 1 0 0 0,1 1-1 0 0,-1-1-5 0 0,0 8 11 0 0,-2 0 42 0 0,-1 10-204 0 0,2 4 366 0 0,1-22-184 0 0,-2 6 34 0 0,1-6-65 0 0,0 0 0 0 0,-1 7 0 0 0,2 6-14 0 0,0 0-177 0 0,0-7 180 0 0,0 3 17 0 0,0-7 19 0 0,-1 4 8 0 0,0 3-33 0 0,-5 30 288 0 0,4-34-298 0 0,2 0-33 0 0,-3 1 32 0 0,3 0 11 0 0,-3 25 0 0 0,2-14-37 0 0,-3 11 258 0 0,4-25-227 0 0,-1 1 125 0 0,0 13 0 0 0,1 18-103 0 0,1-34-17 0 0,-3 13-78 0 0,-1 12 180 0 0,3-7 36 0 0,-2 4-17 0 0,-2 12 109 0 0,0-1 21 0 0,0-2 56 0 0,-3 14 427 0 0,4-35-926 0 0,-2 13 282 0 0,0-6 49 0 0,-3 24 0 0 0,0 9-50 0 0,4-12 108 0 0,1-4-295 0 0,3-28 157 0 0,-3 9-1 0 0,0 8 27 0 0,3-17-79 0 0,-3 30 54 0 0,3-34-57 0 0,-7 75 135 0 0,7-75-134 0 0,0 0 0 0 0,0-2 0 0 0,-2 8 1 0 0,0-2-19 0 0,-1 4 0 0 0,1-6 15 0 0,1 2 0 0 0,-2 7-1 0 0,1 16-23 0 0,0-14 260 0 0,1-5-203 0 0,-8 41-68 0 0,3-19-64 0 0,3-18 190 0 0,-1 22 0 0 0,3-22-65 0 0,-2 24-98 0 0,0-7 72 0 0,3-30 0 0 0,0-3 0 0 0,0 0 0 0 0,-1 0 0 0 0,1 1 0 0 0,0 0 0 0 0,0-1 0 0 0,1 3 0 0 0,-1-2 0 0 0,0 6 0 0 0,-2 9 0 0 0,2-4 25 0 0,-1 10 14 0 0,1-15-27 0 0,-4 6 48 0 0,3 6-7 0 0,1-13-39 0 0,1-3 1 0 0,-1 0 0 0 0,0 0 1 0 0,-2 5-1 0 0,-2 6 49 0 0,3-13-63 0 0,-2 10 62 0 0,1 7-63 0 0,2-7 0 0 0,0-3 0 0 0,0 0 128 0 0,-1 38-64 0 0,1-48-57 0 0,0 1-5 0 0,0 0 0 0 0,1-1 1 0 0,-1 0-1 0 0,0 1 0 0 0,0 0 0 0 0,0 0 1 0 0,0-1-1 0 0,0 1 0 0 0,0-1 0 0 0,0 1 0 0 0,0 0 1 0 0,0 0-1 0 0,0-1 0 0 0,0 0 0 0 0,0 1 0 0 0,0 0 1 0 0,0 0-1 0 0,0-1 0 0 0,0 1 0 0 0,0-1 0 0 0,0 7 20 0 0,2 0-1 0 0,-2 8 0 0 0,0-10 1 0 0,-2-1 20 0 0,2-4-31 0 0,0 3-11 0 0,0-2 5 0 0,2-1 30 0 0,-4 9-11 0 0,-1 7 6 0 0,1-9-7 0 0,-1-18-267 0 0,2 12 139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6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8 14 5855 0 0,'0'0'-42'0'0,"0"1"138"0"0,0 4-86 0 0,-1 1-10 0 0,1-3-14 0 0,0-3 63 0 0,-1-7-92 0 0,0 4 34 0 0,0-8-59 0 0,1 10 123 0 0,-2 0-57 0 0,1-1-54 0 0,0 1 183 0 0,2 1-190 0 0,3-2 91 0 0,-4 1 7 0 0,1 2-76 0 0,2 1 41 0 0,-1-2 34 0 0,-1 1-262 0 0,2 1 230 0 0,-3-1 64 0 0,1-1 1 0 0,3 2-54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6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63 10 4679 0 0,'0'0'48'0'0,"0"0"-84"0"0,0-4 24 0 0,-1 4 117 0 0,1-1 0 0 0,0 1 0 0 0,0-1 0 0 0,0 1 0 0 0,0-1 0 0 0,0 1-1 0 0,0 0 1 0 0,-1-1 0 0 0,1 0 0 0 0,-1 1 0 0 0,1 0 0 0 0,-5-1 3069 0 0,5 2-3081 0 0,-1-1 934 0 0,0 2 0 0 0,0-1 0 0 0,1 0 0 0 0,-3 1 0 0 0,1 1 0 0 0,2-2-523 0 0,-6 9 0 0 0,5-9-368 0 0,0 6 288 0 0,-1-7-277 0 0,-9 24 914 0 0,10-23-965 0 0,-4 9 320 0 0,5-9-288 0 0,-1 0 0 0 0,-2 7 120 0 0,3-8-128 0 0,-1 2 0 0 0,1 0-83 0 0,-1-1 31 0 0,1 1 1 0 0,0 0 0 0 0,-1 0 0 0 0,1 0 0 0 0,0-1 0 0 0,1 4 0 0 0,-1-4-56 0 0,-2 8 59 0 0,-4 14 540 0 0,6-23-521 0 0,-3 3 14 0 0,3 0 0 0 0,0 0 0 0 0,-1 0 0 0 0,1 5 0 0 0,0-3-21 0 0,-1 7 48 0 0,1-6-132 0 0,1 1 16 0 0,0-2 64 0 0,3 20 480 0 0,-2-9-460 0 0,1-9 84 0 0,4 11-132 0 0,-6-12-40 0 0,5 11 272 0 0,-5-15-224 0 0,0-1-1 0 0,0 1 1 0 0,0 0-1 0 0,3 3 1 0 0,-2-4-10 0 0,-2 0-107 0 0,1 0-170 0 0,4 9 120 0 0,-4-9 175 0 0,-1-1-53 0 0,0 1-1 0 0,0 0 1 0 0,0-1-1 0 0,0 1 1 0 0,0 0-1 0 0,0-1 0 0 0,0 0 1 0 0,2 1-1 0 0,-2-1 1 0 0,1 0-1 0 0,-1 0 0 0 0,0 1 1 0 0,1 0-1 0 0,6 7 58 0 0,4 5-104 0 0,-7-8 61 0 0,0-2 51 0 0,-4-2 12 0 0,2 0-16 0 0,-2 0-51 0 0,1 1 0 0 0,10 4-6 0 0,-5-3 23 0 0,-4-1 12 0 0,3 1-32 0 0,1 0 23 0 0,4 1 111 0 0,-6-4-83 0 0,5 1 18 0 0,0 1 5 0 0,-8-1 0 0 0,1-1-16 0 0,5 2-64 0 0,1 0-5 0 0,5 1 41 0 0,-1-1 13 0 0,-5-1-49 0 0,9 3 175 0 0,-14-4-186 0 0,0 1 263 0 0,-1-1-201 0 0,3 0-38 0 0,-1 0-13 0 0,1 1 0 0 0,-2-1 0 0 0,2 0 0 0 0,-2 0 0 0 0,2-1 0 0 0,4 1 0 0 0,0-2-5 0 0,-7 2 42 0 0,16-2 151 0 0,-11 1-145 0 0,17-4 70 0 0,-21 5-140 0 0,0 0 1 0 0,-1 0-1 0 0,1 0 0 0 0,0 0 1 0 0,0-1-1 0 0,-1 0 0 0 0,1 1 0 0 0,0 0 1 0 0,-1-1-1 0 0,0 0 0 0 0,4-1 1 0 0,-1 0-22 0 0,-1 2 32 0 0,-2 0 0 0 0,0 0 0 0 0,0-1 0 0 0,0 1 0 0 0,2 0 0 0 0,-3-1 0 0 0,1 1 0 0 0,1-1 0 0 0,-2 1 0 0 0,2-1 0 0 0,0 0 0 0 0,12-7 125 0 0,-6 5-114 0 0,-2 0-11 0 0,1 3 0 0 0,0-2 0 0 0,-6 1 4 0 0,1 1 0 0 0,0-1 0 0 0,-2 0 0 0 0,2 1-1 0 0,0-1 1 0 0,-1 1 0 0 0,0-1 0 0 0,2-2 0 0 0,-1 3 0 0 0,-2-2 0 0 0,2 2 0 0 0,-1-2 1 0 0,0 2-1 0 0,0-1 0 0 0,4-1 0 0 0,-2 1 0 0 0,6-4 24 0 0,-6 3-7 0 0,9-7-10 0 0,11-7-191 0 0,-23 16 189 0 0,1 0 1 0 0,-1-1-1 0 0,0 1 0 0 0,1 0 0 0 0,-1 0 1 0 0,0-1-1 0 0,1 1 0 0 0,-1 0 0 0 0,0-1 1 0 0,1 1-1 0 0,-1-1 0 0 0,0 1 0 0 0,0 0 1 0 0,0-1-1 0 0,2 1 0 0 0,-2-2 1 0 0,3 1 284 0 0,-2 0-283 0 0,0 0 0 0 0,2 0 0 0 0,-2 0-1 0 0,0 0 1 0 0,0 0 0 0 0,3-2 0 0 0,6-8-223 0 0,-6 8 343 0 0,1-1 1 0 0,3-6-1 0 0,2-2 0 0 0,-6 6-297 0 0,0-2-57 0 0,9-16 607 0 0,-3 7-309 0 0,-5 10-23 0 0,-2 3-39 0 0,0 0 1 0 0,-1-1 0 0 0,3-5-1 0 0,10-19 142 0 0,4-5-839 0 0,-8 15 291 0 0,-11 18 95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2T21:31:41.230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1,'44'0,"81"3,-109-1,0 0,0 1,0 1,0 1,25 11,-27-11,1-1,-1 0,1-1,0 0,0-1,0-1,0-1,30-2,-31 1,1 0,-1 1,0 0,1 1,-1 1,0 0,0 1,0 1,0 0,14 6,-10-1,-3-1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6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6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0,'0'0'17824'0'0,"1"0"-17290"0"0,26 1 612 0 0,3 1-1162 0 0,-26-2-807 0 0,2 0 0 0 0,1 0-1 0 0,6-1 1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6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71 3679 0 0,'1'-1'4055'0'0,"13"-7"-1586"0"0,-9 5-1748 0 0,1-1 1 0 0,8-6-1 0 0,5-8 874 0 0,1-2-1838 0 0,-19 20 121 0 0,-1-1 108 0 0,0 1 1 0 0,1-1 0 0 0,4-4 4402 0 0,-5 6-4348 0 0,2 3 104 0 0,-1 0-1 0 0,1 0 1 0 0,-2 0-1 0 0,1 0 1 0 0,-1 1 0 0 0,0 3-1 0 0,0-4-227 0 0,0 0-1 0 0,0-1 0 0 0,1 5 1 0 0,0-5-43 0 0,-1-2-271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6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0,'1'0'12547'0'0,"11"1"-10486"0"0,-9-2-1806 0 0,0 2 0 0 0,-1-1 0 0 0,2 0 0 0 0,-3 0 0 0 0,2 1-1 0 0,3 0 1 0 0,-3 0-352 0 0,0-1 0 0 0,1 1 0 0 0,-1-1 0 0 0,0 0 0 0 0,0 0-1 0 0,1 0 1 0 0,-1 0 0 0 0,1 0 0 0 0,-1 0 0 0 0,1-1 0 0 0,-1 0 0 0 0,6-1 0 0 0,2 0-3690 0 0,1-1 2412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60 5471 0 0,'0'0'4584'0'0,"1"-1"-3922"0"0,0 1-395 0 0,2-2 1 0 0,-1 1-1 0 0,0 0 1 0 0,0-1-1 0 0,0 1 0 0 0,-1 0 1 0 0,1-1-1 0 0,0 1 1 0 0,1-3-1 0 0,-2 3 48 0 0,1 0-245 0 0,-1 0-1 0 0,0 0 1 0 0,0-1 0 0 0,0 1 0 0 0,0 0-1 0 0,1-1 1 0 0,-1-1 0 0 0,1 1-15 0 0,0-1-1 0 0,1-1 1 0 0,4-4 0 0 0,-5 6 101 0 0,2-2 302 0 0,1-4 3420 0 0,-4 9-3773 0 0,-1 0 0 0 0,0 0 0 0 0,0 0 0 0 0,1 0-1 0 0,-1 0 1 0 0,0 0 0 0 0,2 1 0 0 0,2 1 100 0 0,6 19 747 0 0,-8-22-788 0 0,0 6 130 0 0,-2-4-557 0 0,3 4 645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65 1 6495 0 0,'0'0'12311'0'0,"0"1"-12060"0"0,-4 4-66 0 0,1 1 0 0 0,0-1 0 0 0,2 2 0 0 0,-1-2 0 0 0,1 0 0 0 0,-3 12 1 0 0,-5 38-70 0 0,-1-29-239 0 0,7-17 195 0 0,-1-2 0 0 0,-1 11 0 0 0,0 6 347 0 0,2-15-277 0 0,1-1 0 0 0,-2 16 0 0 0,3 2-662 0 0,1-25 392 0 0,-1 2-103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0,'0'0'8670'0'0,"1"1"-7949"0"0,13 2 1320 0 0,-10-1-1854 0 0,-1-1 0 0 0,1 0 0 0 0,-1 0 0 0 0,1 0 0 0 0,1-1 0 0 0,-2 0 0 0 0,1 0 0 0 0,-1 1-1 0 0,2-1 1 0 0,3 0 0 0 0,3-1-72 0 0,-3 1-469 0 0,3-1-1 0 0,-3 0 1 0 0,15-4 0 0 0,-8 2-2169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72 2879 0 0,'0'0'216'0'0,"1"0"-22"0"0,20-17 5623 0 0,25-17-3840 0 0,-45 33-1995 0 0,12-11-576 0 0,-11 12 398 0 0,5-7 659 0 0,-6 7 100 0 0,-1 0-458 0 0,0 0 0 0 0,0 0 0 0 0,0 0 0 0 0,1 0 0 0 0,-1 0 0 0 0,0 0 0 0 0,1 0 0 0 0,-1 0 0 0 0,0-1 0 0 0,0 1 0 0 0,0 0 0 0 0,0 0 0 0 0,0 0 0 0 0,0 0 0 0 0,0 0 0 0 0,1 1 0 0 0,-1-1 0 0 0,0 0 0 0 0,0 0 0 0 0,0 0 0 0 0,0 0 0 0 0,2 0 0 0 0,-2 0 0 0 0,0 0 0 0 0,1 0 0 0 0,0 3 67 0 0,1 0 0 0 0,-2 0 0 0 0,1-1 0 0 0,2 1 0 0 0,-3 0 0 0 0,1 1 0 0 0,-1-1 0 0 0,0 0 0 0 0,0-1 0 0 0,0 1 0 0 0,0 0 0 0 0,0 1 0 0 0,0-1 0 0 0,-1 0 0 0 0,-2 5 0 0 0,2-5-216 0 0,0 1 1 0 0,0 0-1 0 0,0-1 0 0 0,1-1 0 0 0,0 2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0,-2 0-5 0 0,-5 3 544 0 0,-5 10 1971 0 0,2-5-1646 0 0,2-1-1534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111 80 4055 0 0,'0'0'9132'0'0,"-6"-5"-6673"0"0,0-1-1685 0 0,1 2 0 0 0,-2-1-1 0 0,1 0 1 0 0,0 0 0 0 0,-1 2 0 0 0,-8-6 0 0 0,6 4-940 0 0,0 0 0 0 0,-14-12 0 0 0,11 7-3773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2T21:31:41.236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0,'75'2,"98"13,-31-6,-43-5,-86-2,-1 1,0 0,0 0,0 2,17 7,15 6,17 11,-49-22,1-1,0 0,15 5,-19-9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85 6479 0 0,'0'0'483'0'0,"2"0"-239"0"0,14-8 1399 0 0,24-16-1 0 0,-30 18-1577 0 0,23-15 325 0 0,-22 13-649 0 0,-8 6-65 0 0,1 0 0 0 0,-1-1 0 0 0,1 1-1 0 0,4-6 1 0 0,-8 7-35 0 0,0 3 112 0 0,-1 0 595 0 0,0 0 0 0 0,0 0-1 0 0,1 0 1 0 0,-3-1 0 0 0,0 3-1 0 0,0-1-220 0 0,-7 10 368 0 0,-16 16 0 0 0,22-26-152 0 0,3 1-1 0 0,-7 7 0 0 0,2-2 479 0 0,4-5-285 0 0,2-3-432 0 0,0 1 438 0 0,0-2-333 0 0,0 6-8 0 0,0-5 503 0 0,0 0-448 0 0,7 8 392 0 0,-7-7-456 0 0,2-2-32 0 0,1 2-446 0 0,0-1 0 0 0,1 0 0 0 0,0 1 0 0 0,0-1 0 0 0,-1 0 0 0 0,1-1 0 0 0,-1 2 0 0 0,2-2 0 0 0,6 1 0 0 0,5 1-1902 0 0,-15-1 1068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10 4559 0 0,'0'0'67'0'0,"1"0"-3"0"0,2 12 5711 0 0,-1-12-5037 0 0,4-2-364 0 0,0 2 0 0 0,1-1 0 0 0,-1-1 0 0 0,-2 1-1 0 0,3-1 1 0 0,-1 0 0 0 0,8-4 0 0 0,-12 6-446 0 0,-1 0-224 0 0,0-1 1 0 0,1 0-1 0 0,-1 1 0 0 0,1-1 1 0 0,-1 1-1 0 0,2-3 1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5:57.57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42 87 5119 0 0,'0'0'396'0'0,"0"-1"-146"0"0,-1-2 592 0 0,0 0 1 0 0,0 0-1 0 0,1 0 0 0 0,0-3 1 0 0,0-3-354 0 0,2-24 1036 0 0,-2 26-1525 0 0,-1 0 0 0 0,0-5 1824 0 0,1 13-1660 0 0,2 7 65 0 0,1-1 0 0 0,7 12 0 0 0,-5-6-96 0 0,1-1-302 0 0,-5-11 50 0 0,0 1-11 0 0,20 25-1142 0 0,-18-26 1337 0 0,-3 1 0 0 0,0-1 1 0 0,1 1-1 0 0,-1-1 0 0 0,1 3 1 0 0,0-2-14 0 0,-1-1 98 0 0,0 0 2 0 0,4 3 7 0 0,-4-2 418 0 0,-3 4 71 0 0,2-4-429 0 0,-1 0 1 0 0,1 0-1 0 0,-3 0 0 0 0,2-1 0 0 0,-1 1 0 0 0,0 0 1 0 0,2-1-1 0 0,-3 0 0 0 0,2 0 0 0 0,-2 1 0 0 0,-3 0 1 0 0,1 1 154 0 0,2-1 1 0 0,-5-1 0 0 0,5 1-1 0 0,-15 0 1 0 0,16-2-315 0 0,-13-1 449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7:48:57.728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4767 7115,'-155'2,"-175"-5,283-1,0-2,1-2,-55-17,-132-60,205 74,-62-29,82 35,0 0,0 0,0-1,1 1,0-2,0 1,-12-15,18 20,0 0,1 0,-1 0,0 0,0 0,1 0,-1 0,0 0,1 0,-1 0,1-1,0 1,-1 0,1 0,0 0,0-1,0 1,0 0,0-1,0 1,0 0,0 0,0-1,1 1,-1 0,0 0,1 0,-1-1,1 1,-1 0,1 0,0 0,0 0,-1 0,1 0,0 0,0 0,0 0,0 1,0-1,0 0,0 1,0-1,0 0,0 1,1-1,1 0,5-2,1 1,-1-1,1 1,0 1,12-1,238 3,-102 4,-78-4,106-3,-165 0,0-1,-1-1,0-1,0-1,0 0,-1-1,0-1,24-15,-13 6,-1-2,-1-1,-1-1,27-28,-46 42,-1 0,0-1,0 1,0-2,8-14,-13 21,0 0,-1 1,1-1,0 0,0 0,-1 0,1 0,-1 0,0 0,0 0,0 0,1 0,-2 0,1 0,0 0,0 0,-1 0,1 0,-1 0,1 0,-1 1,0-1,0 0,0 0,0 1,0-1,0 0,-1 1,1-1,0 1,-1-1,1 1,-1 0,-2-2,-28-13,1 1,-2 1,-64-17,0 0,49 13,-145-49,175 62,0-1,1 0,0-2,0 0,1 0,0-2,0 0,1-1,1 0,0-1,0-1,1 0,-15-21,-2-6,14 19,0 0,-24-23,34 38,-1 1,1 0,-1 0,0 0,-1 1,1 0,-1 0,0 1,0 0,0 0,-10-1,-14-1,-24-5,53 8,-1 1,1 0,0-1,-1 1,1-1,0 0,0 0,0 0,1 0,-1-1,1 1,-1-1,-2-3,4 5,1 0,-1 0,0 0,1-1,-1 1,1 0,0 0,-1-1,1 1,0 0,0 0,-1-1,1 1,0 0,1-1,-1 1,0 0,0-1,0 1,1 0,-1 0,1-2,1-1,0 1,0 0,0 0,0 0,0 0,1 0,-1 1,4-3,4-4,1 1,1 0,17-8,-9 7,1 2,0 0,0 1,0 1,1 1,0 1,40 0,-9 0,-28-2,-1 0,1-1,-1-1,0-2,-1 0,25-14,-21 10,1 1,0 1,54-13,60 8,-9 2,-128 13,0 0,0 0,0 0,0-1,0 1,0-1,-1-1,1 1,0-1,-1 0,0 0,7-6,-9 7,0-1,0 1,0-1,-1 0,1 1,-1-1,0 0,0 0,0 0,0 0,-1 0,1-1,-1 1,1 0,-1 0,0 0,-1 0,1 0,0-1,-1 1,0 0,-1-3,-1-7,-2 0,1 0,-2 1,0 0,0 0,-1 0,0 1,-1 0,-1 0,0 1,0 0,-1 1,0 0,0 0,-1 1,0 0,-1 1,0 1,0 0,0 0,-1 1,1 1,-1 0,-1 1,1 0,0 1,-16-1,-157 8,-14-2,179-6,0-1,-1-1,2-1,-1-1,1-1,0-1,-18-11,-42-16,-61-7,139 42,-1 0,1 0,-1 0,1 0,0 0,-1 0,1 0,0-1,0 1,0-1,0 0,0 0,0 0,0 0,0 0,1 0,-1 0,1 0,-2-4,3 5,0-1,0 0,0 0,0 0,0 1,0-1,1 0,-1 0,0 0,1 1,0-1,-1 0,1 1,0-1,0 0,0 1,0-1,0 1,0-1,0 1,0 0,1 0,-1-1,1 1,-1 0,1 0,-1 0,4-1,16-10,1 2,0 0,1 1,38-9,37-14,-47 7,-1-2,47-35,-3 3,-13 7,-40 25,50-25,-77 45,0 1,0 0,1 1,0 1,0 1,0 0,29-2,-86 3,1-2,0-2,-62-17,-66-10,79 26,64 7,0-2,0 0,1-2,-50-14,33 4,30 11,0 0,0-1,0 0,0-1,0-1,1 0,0 0,-17-14,27 18,-1 0,1 1,-1-1,1 0,0 0,0 0,-1-1,2 1,-1 0,0 0,0-1,1 1,-1 0,1-1,0 1,0 0,-1-1,2 1,-1 0,0-1,0 1,1 0,-1-1,1 1,0 0,0 0,0-1,0 1,0 0,0 0,0 0,1 0,1-2,5-5,1-1,-1 2,1-1,0 1,12-7,24-14,2 3,1 1,51-18,-48 21,0-1,75-49,-118 67,0-1,-1 0,1-1,-1 1,11-16,-17 21,1 0,-1-1,0 0,0 1,0-1,-1 0,1 1,0-1,-1 0,1 0,-1 0,0 0,1 1,-1-1,0 0,0 0,0 0,0 0,-1 0,1 0,0 1,-1-1,1 0,-1 0,0 1,0-1,0 0,1 1,-2-1,1 0,0 1,0-1,0 1,-1 0,1-1,-3-1,-9-7,-1 1,1 1,-1 0,-1 0,1 2,-1 0,-1 0,1 1,-25-3,-10 0,-86 0,101 7,33 1,0 0,-1 0,1-1,0 1,0-1,0 1,0-1,0 1,0-1,0 0,0 0,0 0,0 0,0 0,1-1,-1 1,-2-3,3 3,1 1,0-1,-1 1,1-1,0 0,0 1,-1-1,1 0,0 1,0-1,0 0,0 1,0-1,0 0,0 1,0-1,0 0,0 1,0-1,1 0,-1-1,1 1,0-1,0 1,0-1,0 1,0-1,0 1,1 0,-1 0,0-1,1 1,2-1,5-3,-1 1,1 0,-1 1,1 0,0 0,0 1,0 0,16-1,79 1,-75 3,587 2,-605-4,1 1,-1 1,0 0,1 1,-1 0,14 4,-22-5,0 1,1 0,-1-1,0 1,0 0,0 1,-1-1,1 0,0 1,-1 0,1 0,-1-1,0 1,0 0,0 1,-1-1,1 0,-1 1,1-1,-1 0,0 1,1 7,1 19,0 0,-2 1,-5 50,1-26,-5 321,7-362,1 1,-2-1,0 0,-1 1,0-1,-1 0,-1-1,-10 24,12-32,1-1,-1 1,1-1,-1 0,0 0,-1 0,1 0,-1 0,0-1,0 1,0-1,0 0,0-1,-1 1,1-1,-1 1,0-2,0 1,0 0,0-1,0 0,0 0,0 0,0-1,0 1,0-1,-9-2,-15-4,1-1,0-1,0-2,-33-16,34 13,-1 1,0 2,0 1,-56-10,9 15,-106 6,51 2,75-3,26 1,1-2,-51-6,75 6,-1-2,1 1,-1 0,1-1,-1 0,1 0,0 0,0-1,0 1,0-1,0 0,1 0,-1 0,-2-4,1 1,0-1,1 0,0 1,0-1,1-1,0 1,-4-13,1-7,1 0,2 0,-1-47,7-152,1 66,-4 151,0-1,1 1,0 0,0 0,5-12,-5 16,1 1,0 0,0 0,0 0,0 0,1 0,0 1,0-1,0 1,0-1,0 1,1 0,5-3,42-25,2 4,87-34,-12 6,-109 45,-1 0,0-1,0-1,-1-1,0 0,-2-1,1-1,23-29,-29 30,0 0,-1 0,-1-1,0 0,-1 0,-1-1,0 0,-1 0,-1 0,-1 0,3-25,-5 23,0 0,-1 0,-1 0,-1 0,-4-20,5 33,0 0,-1 0,1 0,-1 0,0 1,-1-1,1 1,-1-1,0 1,0 0,-1 0,1 0,-1 0,0 0,0 1,0 0,0 0,0 0,-1 0,1 1,-11-4,-7 1,0 1,0 1,-1 1,0 1,1 1,-1 1,-24 4,-23 0,20-3,14 1,0-2,0-2,0-1,-47-9,-21-13,0 4,-116-6,197 23,1 0,-1-1,1-2,0 0,0-1,1-2,0 0,-26-15,-11-3,-97-29,-45-18,-192-80,199 83,-199-100,-71-26,413 182,-101-17,139 30,-29-8,1-3,0 0,1-3,-52-28,41 19,-322-191,361 209,-25-16,-62-56,80 62,0 0,2-1,0-1,-24-39,34 47,1-1,0 1,1-1,0 0,1 0,0-1,1 1,-1-22,2-8,7-54,-1 14,-2 19,2 0,25-108,-25 152,2 0,0 1,1 0,1 0,1 0,15-20,81-92,-66 89,2 2,2 2,1 2,2 2,1 2,89-43,63-36,-24 11,-132 77,90-43,-110 55,0 2,1 0,45-7,39 5,206 8,-177 5,2034 2,-1460-6,-669 3,-1 1,0 2,46 12,121 42,197 94,-385-144,0 1,-1 1,38 26,-47-28,-1 0,0 0,0 1,-1 0,-1 1,1 0,11 22,135 280,-88-174,-20-51,-22-42,20 51,-38-80,-1 2,-1-1,-1 0,0 1,-1 0,0 30,-10 293,4-308,0-1,-3 0,0-1,-13 36,-4 24,12-46,-1 1,-37 84,42-117,0-2,-1 1,0-1,-1-1,-1 1,-20 18,-76 55,33-29,-178 138,84-66,125-94,19-14,-1-1,-1-1,-1-1,0-1,-46 20,-258 84,294-108,0-2,-1-2,-1-1,-39 2,-152-7,183-3,-695-45,153-73,101 16,-217-57,615 138,33 9,1-2,1-2,-101-48,47 10,-59-36,116 59,2-2,-81-74,117 95,1 0,0 0,1-2,0 1,1-2,1 1,1-1,0 0,1-1,0 0,1 0,1-1,-4-31,5-10,8-108,1 43,-6 36,-1 37,7-75,-4 119,1 0,0-1,0 1,0 0,1 0,0 1,1-1,0 0,0 1,0 0,0 0,1 0,9-8,7-5,1 2,33-21,-14 10,-13 9,1 2,1 0,49-18,100-26,-111 39,1 2,0 3,0 4,116-9,213 15,-312 7,3231 6,-3288-6,0 1,0 1,51 11,-70-10,-1 0,1 0,0 1,-1 0,0 0,0 1,0 0,-1 1,0 0,0 0,0 1,-1 0,0 0,8 11,62 107,-18-27,-43-74,-2 0,21 48,-30-57,0 1,0-1,-2 1,0 0,-1 0,1 23,-3-7,1-1,-4 41,2-63,0 0,-1-1,0 0,0 1,-1-1,0 0,-1 0,1 0,-9 12,-5 0,0-1,-1-1,-1 0,-1-1,0-2,-1 0,-1-1,0-1,-1-1,-31 12,2-4,-1-3,0-2,-98 15,-59-17,150-12,0 2,-73 14,-4 13,30-5,-1-4,-165 10,-619-33,228-37,463 14,-253-65,-393-93,776 177,49 5,0-1,-1 0,2-2,-25-7,43 10,0 0,0 0,0 0,1-1,-1 1,0-1,1 0,-1 0,1 0,-1 0,1 0,0-1,0 1,0 0,0-1,1 0,-1 1,-2-6,4 5,-1 0,1 1,-1-1,1 1,0-1,0 0,0 1,0-1,1 0,-1 1,1-1,-1 0,1 1,0-1,0 1,0 0,0-1,1 1,-1 0,1-1,-1 1,5-3,3-5,1 1,0 1,1 0,0 0,0 1,1 1,0 0,0 0,0 1,1 1,0 0,25-5,13 2,1 2,52 1,-87 4,728 0,-349 4,383 35,-740-35,616 37,174-43,-508 2,-284 0,-1-2,1-2,-1-1,0-2,-1-1,66-25,-37 6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1 4255 0 0,'0'0'12264'0'0,"4"4"-10178"0"0,-2 0-1846 0 0,1-2 0 0 0,-2 2 1 0 0,0 0-1 0 0,0 0 0 0 0,0 0 1 0 0,-1-1-1 0 0,2-1 0 0 0,-2 9 1 0 0,-2 1 21 0 0,-1 16-1 0 0,-1-7 23 0 0,-11 129 571 0 0,14-125-825 0 0,-4 77 317 0 0,4-80-350 0 0,-1-10 11 0 0,0 11-1 0 0,1 53 242 0 0,-1-63-238 0 0,2 4 15 0 0,-5 26 60 0 0,4-32-74 0 0,1-11 1 0 0,-3 10 15 0 0,-1-2-18 0 0,4-5-6 0 0,-1 7-7 0 0,1-8-65 0 0,-1 10-117 0 0,1 15 438 0 0,0-26-238 0 0,0 0-10 0 0,-3 10-9 0 0,2-4 15 0 0,1 5 23 0 0,0 4-263 0 0,0-2 445 0 0,-5 34-45 0 0,2-26-590 0 0,0 4 875 0 0,2-22-441 0 0,1-3 258 0 0,-2 8-650 0 0,2-8 218 0 0,0 5 247 0 0,1-3 33 0 0,0-1-137 0 0,-1 1 0 0 0,0 0-1 0 0,-1-1 1 0 0,1 0 0 0 0,-1-1-1 0 0,0 5 1 0 0,1-6-127 0 0,0 1 248 0 0,0 14 202 0 0,0-14-320 0 0,0 0 74 0 0,0 2-64 0 0,0-2 69 0 0,0-1-58 0 0,0 2 273 0 0,0-2-272 0 0,0 1 0 0 0,0-1 0 0 0,0 0-1 0 0,-1 0 1 0 0,1 0 0 0 0,-2 0 0 0 0,2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0,-4 2 253 0 0,4-2-295 0 0,-1 1-11 0 0,-12 1 26 0 0,13-2 28 0 0,-2 0 0 0 0,2 1 0 0 0,-1-1 0 0 0,1 0 0 0 0,-1 1 0 0 0,-1-1 0 0 0,1 0 0 0 0,1 1 0 0 0,0-1 0 0 0,-1 1 0 0 0,0-1 0 0 0,1 0 0 0 0,-1 0 0 0 0,1 0 0 0 0,0 1 0 0 0,-1 0 0 0 0,-1-1 0 0 0,1 2 0 0 0,-1 2 15 0 0,-6-5 48 0 0,6 2-37 0 0,-1 1-4 0 0,-5-2 52 0 0,3 0-66 0 0,-10-4 106 0 0,9 4-117 0 0,2 3 0 0 0,4-3 0 0 0,0 0 0 0 0,-1 1 0 0 0,0-1 0 0 0,1 0 0 0 0,0 1 0 0 0,-1-1 0 0 0,1 0 0 0 0,-1 0 0 0 0,1 1 0 0 0,-2-1 0 0 0,2 0 0 0 0,0 0 0 0 0,-1 0 0 0 0,0 0 0 0 0,0 0 0 0 0,1 0 0 0 0,0 0 0 0 0,-1 0 0 0 0,-1 0 0 0 0,1 0 0 0 0,-14 2 23 0 0,11 2 12 0 0,3-3-29 0 0,-3 1-6 0 0,-2-3 0 0 0,5 1 15 0 0,-2 0 0 0 0,1 0 0 0 0,1 0 1 0 0,-2 0-1 0 0,-3 0 0 0 0,5 0 54 0 0,-6-1 75 0 0,-1 1-107 0 0,7 0-11 0 0,0 0-25 0 0,-1 0 1 0 0,2 0-1 0 0,-1 1 1 0 0,1-1-1 0 0,-1 0 1 0 0,0 0-1 0 0,0 0 0 0 0,1 0 1 0 0,-2 1-1 0 0,1-1 1 0 0,-1 0-1 0 0,-4 1-1 0 0,0-1 11 0 0,4-1 31 0 0,2 1-36 0 0,-1 0 0 0 0,-2-1 0 0 0,3 1 0 0 0,-1 0-1 0 0,0 0 1 0 0,0 0 0 0 0,0 0 0 0 0,-1 0 0 0 0,1 0-1 0 0,1 0 1 0 0,-2 1 0 0 0,1-1 0 0 0,0 1 0 0 0,-2-1-13 0 0,-4 1 18 0 0,-6-1 42 0 0,-2 0-146 0 0,14 0 11 0 0,-1 0-11 0 0,2 0 40 0 0,-1 0-1 0 0,1-1 1 0 0,-1 1 0 0 0,0 0-1 0 0,1 0 1 0 0,-1 0-1 0 0,1 0 1 0 0,-1 0 0 0 0,1 0-1 0 0,-2 0 1 0 0,2 0-1 0 0,-1 0 1 0 0,0 1 0 0 0,0-1-1 0 0,1 0 1 0 0,0 0 0 0 0,-1 0-1 0 0,1 1 1 0 0,-1-1-1 0 0,-1 0 1 0 0,2 0 0 0 0,0 1-1 0 0,-1-1 1 0 0,0 1-1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2663 0 0,'-1'3'11328'0'0,"-9"9"-9436"0"0,10-11-1310 0 0,-2 10-208 0 0,2-9-102 0 0,0 3 464 0 0,0-3-648 0 0,0 3 0 0 0,0-4 176 0 0,0 0-190 0 0,-1 5-60 0 0,2 1-14 0 0,-1 1-3 0 0,0-6 5 0 0,-1-1 14 0 0,1 0 59 0 0,0-1 15 0 0,-1 6-15 0 0,1-5-10 0 0,0 0 1 0 0,-3 13 367 0 0,1 1-260 0 0,2-10-98 0 0,0-2-16 0 0,-1-1-33 0 0,-2 6 70 0 0,3-7-18 0 0,0 0-9 0 0,-2 10 62 0 0,1-8-123 0 0,1 8 46 0 0,-1 1-194 0 0,1 3 140 0 0,-2-3 59 0 0,2-11-50 0 0,-1 1-1 0 0,1 0 1 0 0,0 0 0 0 0,0 0-1 0 0,-1 0 1 0 0,2 0 0 0 0,-1 0-1 0 0,1 10-81 0 0,-2-7 44 0 0,0-3-41 0 0,1-1 63 0 0,4 11-16 0 0,-3-7 33 0 0,-2 1-10 0 0,2 1 0 0 0,1 0 0 0 0,-2-2 0 0 0,4 3 0 0 0,-3-2 13 0 0,0-3-38 0 0,-2 8 205 0 0,1-4-180 0 0,0 2-64 0 0,-1-1 48 0 0,2-1 16 0 0,-1 0 0 0 0,0-2 0 0 0,0 0 0 0 0,0 2 0 0 0,1 0 0 0 0,-1-2 11 0 0,1-1 22 0 0,-1 6 62 0 0,0-2 108 0 0,-1 7-182 0 0,0 7 214 0 0,1-9-225 0 0,-2 3 54 0 0,-4 12 232 0 0,4-26-277 0 0,1 1-1 0 0,1-1 1 0 0,0 0-1 0 0,0 1 1 0 0,0 2 0 0 0,0-1 33 0 0,-2 11 306 0 0,1 6-432 0 0,-2-12 128 0 0,1 1 10 0 0,1-1 10 0 0,0 7 65 0 0,-4 3-22 0 0,4-13-117 0 0,1-1 11 0 0,-1 0 32 0 0,-1 0-33 0 0,0 2-10 0 0,1 12 0 0 0,1-17 0 0 0,-4 11 0 0 0,1 1 0 0 0,0-4 0 0 0,3-8 0 0 0,-1 3 0 0 0,2 5 0 0 0,-1 14-45 0 0,-3-1 242 0 0,2-19-213 0 0,1 1 4 0 0,0-1-30 0 0,0-1 25 0 0,-3 4-56 0 0,0 6 20 0 0,3-10 42 0 0,0 1 11 0 0,0 6 98 0 0,0-9 108 0 0,0 1-119 0 0,0 1-74 0 0,0 1-77 0 0,0 0-1 0 0,0 0 0 0 0,0-1 0 0 0,-2 5 0 0 0,-1 2 65 0 0,2 22 128 0 0,1-31 35 0 0,0 0-242 0 0,0 9 635 0 0,0-2-572 0 0,1-5 27 0 0,-1-3 426 0 0,1 1-384 0 0,6 3 166 0 0,2 0-219 0 0,-8-4 75 0 0,0 2-7 0 0,5 3-56 0 0,-3-1 34 0 0,-1-3-39 0 0,0-2-3 0 0,9 4 56 0 0,-7-1-75 0 0,2 1-29 0 0,-6-3 99 0 0,1 0 13 0 0,5 2-4 0 0,11 3 53 0 0,-17-5-116 0 0,0 1-1 0 0,1-1 1 0 0,-1 0-1 0 0,0 0 1 0 0,0 1-1 0 0,1-1 1 0 0,-1 0-1 0 0,1 0 1 0 0,-1 0-1 0 0,0 0 1 0 0,1 0-1 0 0,-1 0 0 0 0,0 1 1 0 0,0-1-1 0 0,0 1 1 0 0,0-1-1 0 0,2 0 1 0 0,-2 0-1 0 0,1 0 1 0 0,-1 1-1 0 0,0-1 1 0 0,0 1-1 0 0,0-1 1 0 0,0 0-1 0 0,1 1 0 0 0,-1 0-1 0 0,7 6 84 0 0,-3-3-41 0 0,1 0-30 0 0,-3-2-13 0 0,2 0 12 0 0,-3-2 42 0 0,1 0 0 0 0,2 2-31 0 0,0-2 20 0 0,1 2-31 0 0,-1-1-11 0 0,1 1 0 0 0,0 0 11 0 0,-4-1 31 0 0,-1-1-41 0 0,0 0 0 0 0,1 0 0 0 0,0 0-1 0 0,-1 1 1 0 0,0-1 0 0 0,1 0 0 0 0,-1 0-1 0 0,0 0 1 0 0,0 0 0 0 0,2 0-1 0 0,-2 0 1 0 0,1 0 0 0 0,-1 1 0 0 0,0-1-1 0 0,1 1 1 0 0,-1-1 0 0 0,0 0-1 0 0,0 0 1 0 0,1 1 0 0 0,-1 0 6 0 0,1-1 25 0 0,6-2-1895 0 0,-5 2 1203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5 2335 0 0,'-2'-4'10068'0'0,"-8"9"-6096"0"0,6-1-3644 0 0,2-3-17 0 0,2-1-72 0 0,-2 4-114 0 0,0-1 124 0 0,-1 0 0 0 0,2 0 1 0 0,-4 5-1 0 0,-3 18 847 0 0,0 20-226 0 0,-5 3-84 0 0,12-48-610 0 0,1 0-88 0 0,0 3-34 0 0,-3 9-20 0 0,5 5-34 0 0,-2-11 0 0 0,1 3 44 0 0,-2-2 3 0 0,-1-1-10 0 0,0 7-37 0 0,1-6 146 0 0,0 16 0 0 0,2-17 15 0 0,-1-4-151 0 0,0-1 0 0 0,0 0 0 0 0,0 0 0 0 0,-1 0-1 0 0,0 3 1 0 0,1-3-10 0 0,-5 13 15 0 0,4-10 54 0 0,-1 1-12 0 0,-1 2-48 0 0,-2 10 68 0 0,2-4-24 0 0,2-7-42 0 0,1-5-6 0 0,0-2 0 0 0,0 2 0 0 0,-2 0 0 0 0,2-2 0 0 0,0 1 0 0 0,-1 1 0 0 0,1-1 0 0 0,0 0 1 0 0,-2 2-1 0 0,-1 0 50 0 0,0 3-44 0 0,-1 0-11 0 0,3-1 11 0 0,-1 0 31 0 0,-2 7-36 0 0,2-3 74 0 0,0 1-27 0 0,-3 2 11 0 0,4-6-53 0 0,-2-1 31 0 0,2-1-20 0 0,-2 10 175 0 0,1-13-144 0 0,2 3-97 0 0,-1 1-36 0 0,1 0 63 0 0,-1 1 3 0 0,1 9 188 0 0,0-14-179 0 0,1 14-54 0 0,-2 0 112 0 0,1-1-31 0 0,1-10 4 0 0,0 0-7 0 0,-2 9-11 0 0,1 0 14 0 0,0-3 9 0 0,0-1-32 0 0,0-9-31 0 0,0 5 179 0 0,-1 15 65 0 0,1-15-158 0 0,-1-1 16 0 0,-3 11 6 0 0,4-15-183 0 0,0 1 1 0 0,-1 1 0 0 0,1-2-1 0 0,-1 2 1 0 0,0-1-1 0 0,1 0 1 0 0,0 0-1 0 0,-1 0 1 0 0,0 0 0 0 0,-2 0-1 0 0,2 0-249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401 1 3391 0 0,'0'0'14219'0'0,"-1"1"-13879"0"0,-6 10 1060 0 0,7-9-1183 0 0,0-1-164 0 0,-1 0 0 0 0,1 0 1 0 0,-1 0-1 0 0,0 0 0 0 0,1 0 0 0 0,0 0 0 0 0,-2 0 0 0 0,1-1 0 0 0,0 2 0 0 0,1-2 1 0 0,-1 2-1 0 0,-2-1 0 0 0,-6 6 264 0 0,7-5-260 0 0,-1 2 1 0 0,0-2-1 0 0,0 1 0 0 0,-6 3 1 0 0,2-1 44 0 0,-13 12 1 0 0,12-8-72 0 0,2-4 3 0 0,0 1-1 0 0,-9 7 1 0 0,-7 2-34 0 0,13-9 18 0 0,-32 25 188 0 0,5-6-102 0 0,13-8 15 0 0,-3 6 242 0 0,23-21-265 0 0,-3 2 2 0 0,6-2-84 0 0,-2-1 63 0 0,1 0 3 0 0,-3 1-13 0 0,2-2-63 0 0,2 0 0 0 0,0 0 1 0 0,-1 0-1 0 0,1 0 0 0 0,0 0 0 0 0,-1 1 0 0 0,1-1 0 0 0,-1 0 0 0 0,1 0 0 0 0,0 1 1 0 0,0-1-1 0 0,0 0 0 0 0,-1 1 0 0 0,1-1 0 0 0,-10 8 73 0 0,1 1 52 0 0,9-8-70 0 0,-1 0-5 0 0,-2 3-32 0 0,3-3 32 0 0,-1-1 5 0 0,1 0-42 0 0,-1 1 1 0 0,1 0-1 0 0,0-1 0 0 0,0 1 0 0 0,0 0 1 0 0,0-1-1 0 0,0 1 0 0 0,0 0 1 0 0,0-1-1 0 0,0 2 0 0 0,0-2 0 0 0,0 1 1 0 0,0 0-1 0 0,0-1 0 0 0,0 1 0 0 0,0-1 1 0 0,0 1-1 0 0,1 0 0 0 0,0 1 0 0 0,0-1 290 0 0,1-1-240 0 0,4 11-54 0 0,-4-5-13 0 0,24 34 64 0 0,-24-38-64 0 0,5 7 0 0 0,5 6 53 0 0,-7-7-43 0 0,-3-5 11 0 0,0 0 1 0 0,1 1-1 0 0,-1-1 1 0 0,2 0 0 0 0,4 4-1 0 0,1 0 62 0 0,-3-2-44 0 0,-1-1 0 0 0,9 11 0 0 0,-9-10-39 0 0,-4-4 0 0 0,-1 1 0 0 0,0-2 0 0 0,1 2 0 0 0,0-2 0 0 0,-1 2 0 0 0,1-1 0 0 0,-1 0 0 0 0,0-1 0 0 0,0 3 0 0 0,3 1 0 0 0,-1 0 1 0 0,9 12 62 0 0,-8-9 0 0 0,-3-4-57 0 0,5 7 72 0 0,-4-5-25 0 0,-1-4 0 0 0,-1 1-43 0 0,1 0 0 0 0,-1-1 0 0 0,1 0 0 0 0,-1 1 0 0 0,-1 0 0 0 0,1 0 0 0 0,-1 2 0 0 0,-3 3 5 0 0,5-5-1 0 0,-2-1 0 0 0,2 1 0 0 0,-1 0 0 0 0,-2 0 0 0 0,2 0 0 0 0,0 0 1 0 0,0 0-1 0 0,-2-1 0 0 0,2 1 0 0 0,-5 1 0 0 0,-2 4 30 0 0,2-2 7 0 0,-14 9 1 0 0,14-9-21 0 0,-2 0 1 0 0,-5 6-1 0 0,-27 26 140 0 0,-25 27 242 0 0,57-56-283 0 0,0 0 0 0 0,-12 8-1 0 0,19-14-75 0 0,-3 0-72 0 0,3-2-131 0 0,6-9-2990 0 0,1 0-5038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0,'0'0'9719'0'0,"1"1"-8904"0"0,44 63 5355 0 0,-36-52-5786 0 0,31 32 758 0 0,-8-8-644 0 0,14 14 46 0 0,-38-42-459 0 0,-3-3-34 0 0,0-1 0 0 0,-1 1-1 0 0,8 9 1 0 0,-11-12-51 0 0,-1 0 1 0 0,2 0-1 0 0,-1 0 0 0 0,0 1 1 0 0,0 2-1 0 0,3 4-19 0 0,-4-7-71 0 0,1-2-27 0 0,0 1-60 0 0,-1 0-27 0 0,1 0-1 0 0,0 0 1 0 0,2 0-1 0 0,-3-1 1 0 0,1 1-1 0 0,0 0 1 0 0,0-1-1 0 0,0 1 1 0 0,2-1-1 0 0,-3 1 1 0 0,3 0 0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1 216 3175 0 0,'0'0'9216'0'0,"6"-2"-6250"0"0,2-1-2380 0 0,-1 0 0 0 0,0-1 0 0 0,0 1 0 0 0,10-9 0 0 0,22-19 481 0 0,-23 17-518 0 0,17-9 221 0 0,-22 17-588 0 0,-2-2 0 0 0,10-7 0 0 0,23-23 534 0 0,-33 32-602 0 0,7-9 114 0 0,-14 12-212 0 0,14-10 442 0 0,-3 5-470 0 0,-12 8 97 0 0,0-1 10 0 0,10-6-735 0 0,-10 6 376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0,'0'0'9719'0'0,"1"1"-8904"0"0,34 49 5355 0 0,-27-40-5786 0 0,24 25 758 0 0,-7-6-644 0 0,11 11 46 0 0,-29-34-459 0 0,-4-3-34 0 0,1 1 0 0 0,0 0-1 0 0,5 7 1 0 0,-8-9-51 0 0,-1-1 1 0 0,1 1-1 0 0,0-1 0 0 0,0 2 1 0 0,0 0-1 0 0,2 5-19 0 0,-3-7-71 0 0,1-1-27 0 0,0 1-60 0 0,-1 0-27 0 0,1 0-1 0 0,-1-1 1 0 0,2 1-1 0 0,-2-1 1 0 0,1 1-1 0 0,0 0 1 0 0,0-1-1 0 0,0 0 1 0 0,1 0-1 0 0,-2 1 1 0 0,3 0 0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57 2623 0 0,'0'-1'194'0'0,"0"-3"-156"0"0,1 1-38 0 0,2 0 0 0 0,-3-1 0 0 0,0 0 0 0 0,-3 0 0 0 0,3 1 0 0 0,0 0 0 0 0,0-2 0 0 0,-1 2 0 0 0,1-1 0 0 0,0 0 0 0 0,-10-7 9724 0 0,10 11-9536 0 0,-9 3 516 0 0,6 1-316 0 0,-1-1 1 0 0,1 1-1 0 0,0 1 0 0 0,0-1 0 0 0,2 0 0 0 0,-3-1 0 0 0,1 9 0 0 0,-1-7-146 0 0,4-4-87 0 0,-1 1-52 0 0,0 1 0 0 0,0-1 0 0 0,1 0 0 0 0,-3 0 0 0 0,0 4 0 0 0,0-3 9 0 0,3-2 4 0 0,-1 0-16 0 0,-8 25 374 0 0,9-24-309 0 0,-1 0 27 0 0,-2 10 287 0 0,3-11-381 0 0,-1 0-2 0 0,-1 6-1 0 0,1-1-7 0 0,-3-1-3 0 0,4-4-79 0 0,-1-1 1 0 0,1 2-1 0 0,0-1 0 0 0,-1 0 0 0 0,1 1 0 0 0,0-1 0 0 0,0 0 1 0 0,-2 0-1 0 0,2 0 0 0 0,0 2 0 0 0,0-1-6 0 0,-1 10 118 0 0,0-3-54 0 0,-7 26 420 0 0,8-15-326 0 0,-2-6-40 0 0,0-9-96 0 0,1 0 40 0 0,0-2-77 0 0,3 8 318 0 0,-2-5-231 0 0,3 0-20 0 0,-2-4-92 0 0,0 4 40 0 0,0-5 53 0 0,-1 1-25 0 0,0-1 41 0 0,0 4 2 0 0,0-4-58 0 0,0 1 63 0 0,1-2-12 0 0,2 11 0 0 0,-2-9-112 0 0,4 4 36 0 0,-2 1 12 0 0,1-2 12 0 0,-3-3 22 0 0,2 1-70 0 0,-1-3 78 0 0,-1 1 44 0 0,3 2 8 0 0,-1-3-3 0 0,-3 0-80 0 0,2 0 48 0 0,9 6 15 0 0,-9-6-21 0 0,5-2 11 0 0,0-2 0 0 0,-1 0 0 0 0,-2 1 22 0 0,5-7 210 0 0,-8 8-294 0 0,2 0-17 0 0,4-10-5 0 0,-6 12 32 0 0,2-10-13 0 0,0 5 17 0 0,-3 4 59 0 0,0 1-69 0 0,0-2 65 0 0,0 1-83 0 0,1 1 0 0 0,-1 0 0 0 0,1-1 0 0 0,0 0 0 0 0,-1 1 0 0 0,0-2-1 0 0,1 2 1 0 0,-1-1 0 0 0,2 0 0 0 0,-2-1 0 0 0,3-9 116 0 0,-2 7-126 0 0,1-1 0 0 0,2-6-1 0 0,-3 7 7 0 0,4-2 35 0 0,-4-9 15 0 0,2 9-35 0 0,-4 2-62 0 0,4-7 119 0 0,-2 7-56 0 0,0 1-42 0 0,2-2 42 0 0,-3 1 42 0 0,4-15-324 0 0,0 9 271 0 0,-4 4 11 0 0,0-1 0 0 0,2-5 0 0 0,-2 11 0 0 0,2-12 0 0 0,-2 4 4 0 0,-2 7 65 0 0,2-3-54 0 0,0 0-15 0 0,0 0-13 0 0,0-21 10 0 0,0 24-57 0 0,0 2 40 0 0,-3-11 33 0 0,2 8 95 0 0,-1-3-58 0 0,-7-6-106 0 0,8 11 274 0 0,1 1-404 0 0,-4 0 191 0 0,3 0 139 0 0,1 1-91 0 0,-8 2-42 0 0,1 2-11 0 0,4-4 0 0 0,2 1 0 0 0,-3 6 0 0 0,-2 4-88 0 0,2-5 101 0 0,-2 10 54 0 0,4-11-67 0 0,-2 8-99 0 0,3-7 57 0 0,-1 1 31 0 0,1 0 11 0 0,-2-1 0 0 0,3-6 0 0 0,0 1 0 0 0,0 4 0 0 0,-1-1 18 0 0,2 7 37 0 0,-4 4 9 0 0,3-14-122 0 0,0 3 47 0 0,0-2-28 0 0,-4 7 10 0 0,4-8 29 0 0,0 7 0 0 0,0 15 0 0 0,0-22 64 0 0,-7 32-27 0 0,5-25 16 0 0,2-8-38 0 0,2 9 96 0 0,-2-5-124 0 0,0-4 82 0 0,1 0-22 0 0,5 3-75 0 0,-6-4 52 0 0,3 2-91 0 0,-3-2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0,0-2-131 0 0,5-3 25 0 0,2-2 11 0 0,-6 6-1 0 0,-1 0 4 0 0,-1 0-1 0 0,0 0 0 0 0,0 0 0 0 0,1 1 0 0 0,-1-1 0 0 0,1 0 0 0 0,0 0 0 0 0,-1 0 0 0 0,0 0 1 0 0,1 1-1 0 0,2-2 0 0 0,-2 0 41 0 0,4-4-15 0 0,-5 5-4 0 0,1-10 2 0 0,1 4-25 0 0,2-6 0 0 0,-3 10 0 0 0,0 1 0 0 0,-1 0 0 0 0,0-1 0 0 0,1 1 0 0 0,-1-4 0 0 0,0 6 0 0 0,0-6 0 0 0,4-11 64 0 0,-3 13-64 0 0,0-7 0 0 0,3 0 18 0 0,-3 7 14 0 0,1-11-18 0 0,2 2 39 0 0,3-25 498 0 0,-5 33-504 0 0,-1 1 42 0 0,-1 0-1 0 0,2 0 1 0 0,-2-1 0 0 0,1-3 0 0 0,-1 4 79 0 0,0 3 330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78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174 16 4367 0 0,'8'-15'15576'0'0,"-5"18"-17844"0"0,-3-2 2337 0 0,1 1-1 0 0,-1 0 1 0 0,1 0 0 0 0,-1-1-1 0 0,0 0 1 0 0,0 1 0 0 0,0 0-1 0 0,0 0 1 0 0,0 0-1 0 0,0 2 1 0 0,-1 0 27 0 0,1-1 0 0 0,0 1 1 0 0,0 0-1 0 0,1 6 0 0 0,0-7 13 0 0,-1 0 0 0 0,0 1-1 0 0,0 5 1 0 0,-1-1-10 0 0,1-3 8 0 0,-1-3-101 0 0,1 0-1 0 0,0-1 1 0 0,0 0-1 0 0,0 0 1 0 0,0 1 0 0 0,1 1-1 0 0,-1-1-5 0 0,0 8 11 0 0,-2 0 42 0 0,-1 10-204 0 0,2 4 366 0 0,1-22-184 0 0,-2 6 34 0 0,1-6-65 0 0,0 0 0 0 0,-1 7 0 0 0,2 6-14 0 0,0 0-177 0 0,0-7 180 0 0,0 3 17 0 0,0-7 19 0 0,-1 4 8 0 0,0 3-33 0 0,-5 30 288 0 0,4-34-298 0 0,2 0-33 0 0,-3 1 32 0 0,3 0 11 0 0,-3 25 0 0 0,2-14-37 0 0,-3 11 258 0 0,4-25-227 0 0,-1 1 125 0 0,0 13 0 0 0,1 18-103 0 0,1-34-17 0 0,-3 13-78 0 0,-1 12 180 0 0,3-7 36 0 0,-2 4-17 0 0,-2 12 109 0 0,0-1 21 0 0,0-2 56 0 0,-3 14 427 0 0,4-35-926 0 0,-2 13 282 0 0,0-6 49 0 0,-3 24 0 0 0,0 9-50 0 0,4-12 108 0 0,1-4-295 0 0,3-28 157 0 0,-3 9-1 0 0,0 8 27 0 0,3-17-79 0 0,-3 30 54 0 0,3-34-57 0 0,-7 75 135 0 0,7-75-134 0 0,0 0 0 0 0,0-2 0 0 0,-2 8 1 0 0,0-2-19 0 0,-1 4 0 0 0,1-6 15 0 0,1 2 0 0 0,-2 7-1 0 0,1 16-23 0 0,0-14 260 0 0,1-5-203 0 0,-8 41-68 0 0,3-19-64 0 0,3-18 190 0 0,-1 22 0 0 0,3-22-65 0 0,-2 24-98 0 0,0-7 72 0 0,3-30 0 0 0,0-3 0 0 0,0 0 0 0 0,-1 0 0 0 0,1 1 0 0 0,0 0 0 0 0,0-1 0 0 0,1 3 0 0 0,-1-2 0 0 0,0 6 0 0 0,-2 9 0 0 0,2-4 25 0 0,-1 10 14 0 0,1-15-27 0 0,-4 6 48 0 0,3 6-7 0 0,1-13-39 0 0,1-3 1 0 0,-1 0 0 0 0,0 0 1 0 0,-2 5-1 0 0,-2 6 49 0 0,3-13-63 0 0,-2 10 62 0 0,1 7-63 0 0,2-7 0 0 0,0-3 0 0 0,0 0 128 0 0,-1 38-64 0 0,1-48-57 0 0,0 1-5 0 0,0 0 0 0 0,1-1 1 0 0,-1 0-1 0 0,0 1 0 0 0,0 0 0 0 0,0 0 1 0 0,0-1-1 0 0,0 1 0 0 0,0-1 0 0 0,0 1 0 0 0,0 0 1 0 0,0 0-1 0 0,0-1 0 0 0,0 0 0 0 0,0 1 0 0 0,0 0 1 0 0,0 0-1 0 0,0-1 0 0 0,0 1 0 0 0,0-1 0 0 0,0 7 20 0 0,2 0-1 0 0,-2 8 0 0 0,0-10 1 0 0,-2-1 20 0 0,2-4-31 0 0,0 3-11 0 0,0-2 5 0 0,2-1 30 0 0,-4 9-11 0 0,-1 7 6 0 0,1-9-7 0 0,-1-18-267 0 0,2 12 139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7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8 14 5855 0 0,'0'0'-42'0'0,"0"1"138"0"0,0 4-86 0 0,-1 1-10 0 0,1-3-14 0 0,0-3 63 0 0,-1-7-92 0 0,0 4 34 0 0,0-8-59 0 0,1 10 123 0 0,-2 0-57 0 0,1-1-54 0 0,0 1 183 0 0,2 1-190 0 0,3-2 91 0 0,-4 1 7 0 0,1 2-76 0 0,2 1 41 0 0,-1-2 34 0 0,-1 1-262 0 0,2 1 230 0 0,-3-1 64 0 0,1-1 1 0 0,3 2-54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63 10 4679 0 0,'0'0'48'0'0,"0"0"-84"0"0,0-4 24 0 0,-1 4 117 0 0,1-1 0 0 0,0 1 0 0 0,0-1 0 0 0,0 1 0 0 0,0-1 0 0 0,0 1-1 0 0,0 0 1 0 0,-1-1 0 0 0,1 0 0 0 0,-1 1 0 0 0,1 0 0 0 0,-5-1 3069 0 0,5 2-3081 0 0,-1-1 934 0 0,0 2 0 0 0,0-1 0 0 0,1 0 0 0 0,-3 1 0 0 0,1 1 0 0 0,2-2-523 0 0,-6 9 0 0 0,5-9-368 0 0,0 6 288 0 0,-1-7-277 0 0,-9 24 914 0 0,10-23-965 0 0,-4 9 320 0 0,5-9-288 0 0,-1 0 0 0 0,-2 7 120 0 0,3-8-128 0 0,-1 2 0 0 0,1 0-83 0 0,-1-1 31 0 0,1 1 1 0 0,0 0 0 0 0,-1 0 0 0 0,1 0 0 0 0,0-1 0 0 0,1 4 0 0 0,-1-4-56 0 0,-2 8 59 0 0,-4 14 540 0 0,6-23-521 0 0,-3 3 14 0 0,3 0 0 0 0,0 0 0 0 0,-1 0 0 0 0,1 5 0 0 0,0-3-21 0 0,-1 7 48 0 0,1-6-132 0 0,1 1 16 0 0,0-2 64 0 0,3 20 480 0 0,-2-9-460 0 0,1-9 84 0 0,4 11-132 0 0,-6-12-40 0 0,5 11 272 0 0,-5-15-224 0 0,0-1-1 0 0,0 1 1 0 0,0 0-1 0 0,3 3 1 0 0,-2-4-10 0 0,-2 0-107 0 0,1 0-170 0 0,4 9 120 0 0,-4-9 175 0 0,-1-1-53 0 0,0 1-1 0 0,0 0 1 0 0,0-1-1 0 0,0 1 1 0 0,0 0-1 0 0,0-1 0 0 0,0 0 1 0 0,2 1-1 0 0,-2-1 1 0 0,1 0-1 0 0,-1 0 0 0 0,0 1 1 0 0,1 0-1 0 0,6 7 58 0 0,4 5-104 0 0,-7-8 61 0 0,0-2 51 0 0,-4-2 12 0 0,2 0-16 0 0,-2 0-51 0 0,1 1 0 0 0,10 4-6 0 0,-5-3 23 0 0,-4-1 12 0 0,3 1-32 0 0,1 0 23 0 0,4 1 111 0 0,-6-4-83 0 0,5 1 18 0 0,0 1 5 0 0,-8-1 0 0 0,1-1-16 0 0,5 2-64 0 0,1 0-5 0 0,5 1 41 0 0,-1-1 13 0 0,-5-1-49 0 0,9 3 175 0 0,-14-4-186 0 0,0 1 263 0 0,-1-1-201 0 0,3 0-38 0 0,-1 0-13 0 0,1 1 0 0 0,-2-1 0 0 0,2 0 0 0 0,-2 0 0 0 0,2-1 0 0 0,4 1 0 0 0,0-2-5 0 0,-7 2 42 0 0,16-2 151 0 0,-11 1-145 0 0,17-4 70 0 0,-21 5-140 0 0,0 0 1 0 0,-1 0-1 0 0,1 0 0 0 0,0 0 1 0 0,0-1-1 0 0,-1 0 0 0 0,1 1 0 0 0,0 0 1 0 0,-1-1-1 0 0,0 0 0 0 0,4-1 1 0 0,-1 0-22 0 0,-1 2 32 0 0,-2 0 0 0 0,0 0 0 0 0,0-1 0 0 0,0 1 0 0 0,2 0 0 0 0,-3-1 0 0 0,1 1 0 0 0,1-1 0 0 0,-2 1 0 0 0,2-1 0 0 0,0 0 0 0 0,12-7 125 0 0,-6 5-114 0 0,-2 0-11 0 0,1 3 0 0 0,0-2 0 0 0,-6 1 4 0 0,1 1 0 0 0,0-1 0 0 0,-2 0 0 0 0,2 1-1 0 0,0-1 1 0 0,-1 1 0 0 0,0-1 0 0 0,2-2 0 0 0,-1 3 0 0 0,-2-2 0 0 0,2 2 0 0 0,-1-2 1 0 0,0 2-1 0 0,0-1 0 0 0,4-1 0 0 0,-2 1 0 0 0,6-4 24 0 0,-6 3-7 0 0,9-7-10 0 0,11-7-191 0 0,-23 16 189 0 0,1 0 1 0 0,-1-1-1 0 0,0 1 0 0 0,1 0 0 0 0,-1 0 1 0 0,0-1-1 0 0,1 1 0 0 0,-1 0 0 0 0,0-1 1 0 0,1 1-1 0 0,-1-1 0 0 0,0 1 0 0 0,0 0 1 0 0,0-1-1 0 0,2 1 0 0 0,-2-2 1 0 0,3 1 284 0 0,-2 0-283 0 0,0 0 0 0 0,2 0 0 0 0,-2 0-1 0 0,0 0 1 0 0,0 0 0 0 0,3-2 0 0 0,6-8-223 0 0,-6 8 343 0 0,1-1 1 0 0,3-6-1 0 0,2-2 0 0 0,-6 6-297 0 0,0-2-57 0 0,9-16 607 0 0,-3 7-309 0 0,-5 10-23 0 0,-2 3-39 0 0,0 0 1 0 0,-1-1 0 0 0,3-5-1 0 0,10-19 142 0 0,4-5-839 0 0,-8 15 291 0 0,-11 18 95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0,'0'0'17824'0'0,"1"0"-17290"0"0,26 1 612 0 0,3 1-1162 0 0,-26-2-807 0 0,2 0 0 0 0,1 0-1 0 0,6-1 1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71 3679 0 0,'1'-1'4055'0'0,"13"-7"-1586"0"0,-9 5-1748 0 0,1-1 1 0 0,8-6-1 0 0,5-8 874 0 0,1-2-1838 0 0,-19 20 121 0 0,-1-1 108 0 0,0 1 1 0 0,1-1 0 0 0,4-4 4402 0 0,-5 6-4348 0 0,2 3 104 0 0,-1 0-1 0 0,1 0 1 0 0,-2 0-1 0 0,1 0 1 0 0,-1 1 0 0 0,0 3-1 0 0,0-4-227 0 0,0 0-1 0 0,0-1 0 0 0,1 5 1 0 0,0-5-43 0 0,-1-2-271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0,'1'0'12547'0'0,"11"1"-10486"0"0,-9-2-1806 0 0,0 2 0 0 0,-1-1 0 0 0,2 0 0 0 0,-3 0 0 0 0,2 1-1 0 0,3 0 1 0 0,-3 0-352 0 0,0-1 0 0 0,1 1 0 0 0,-1-1 0 0 0,0 0 0 0 0,0 0-1 0 0,1 0 1 0 0,-1 0 0 0 0,1 0 0 0 0,-1 0 0 0 0,1-1 0 0 0,-1 0 0 0 0,6-1 0 0 0,2 0-3690 0 0,1-1 2412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60 5471 0 0,'0'0'4584'0'0,"1"-1"-3922"0"0,0 1-395 0 0,2-2 1 0 0,-1 1-1 0 0,0 0 1 0 0,0-1-1 0 0,0 1 0 0 0,-1 0 1 0 0,1-1-1 0 0,0 1 1 0 0,1-3-1 0 0,-2 3 48 0 0,1 0-245 0 0,-1 0-1 0 0,0 0 1 0 0,0-1 0 0 0,0 1 0 0 0,0 0-1 0 0,1-1 1 0 0,-1-1 0 0 0,1 1-15 0 0,0-1-1 0 0,1-1 1 0 0,4-4 0 0 0,-5 6 101 0 0,2-2 302 0 0,1-4 3420 0 0,-4 9-3773 0 0,-1 0 0 0 0,0 0 0 0 0,0 0 0 0 0,1 0-1 0 0,-1 0 1 0 0,0 0 0 0 0,2 1 0 0 0,2 1 100 0 0,6 19 747 0 0,-8-22-788 0 0,0 6 130 0 0,-2-4-557 0 0,3 4 645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65 1 6495 0 0,'0'0'12311'0'0,"0"1"-12060"0"0,-4 4-66 0 0,1 1 0 0 0,0-1 0 0 0,2 2 0 0 0,-1-2 0 0 0,1 0 0 0 0,-3 12 1 0 0,-5 38-70 0 0,-1-29-239 0 0,7-17 195 0 0,-1-2 0 0 0,-1 11 0 0 0,0 6 347 0 0,2-15-277 0 0,1-1 0 0 0,-2 16 0 0 0,3 2-662 0 0,1-25 392 0 0,-1 2-103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0,'0'0'8670'0'0,"1"1"-7949"0"0,13 2 1320 0 0,-10-1-1854 0 0,-1-1 0 0 0,1 0 0 0 0,-1 0 0 0 0,1 0 0 0 0,1-1 0 0 0,-2 0 0 0 0,1 0 0 0 0,-1 1-1 0 0,2-1 1 0 0,3 0 0 0 0,3-1-72 0 0,-3 1-469 0 0,3-1-1 0 0,-3 0 1 0 0,15-4 0 0 0,-8 2-2169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72 2879 0 0,'0'0'216'0'0,"1"0"-22"0"0,20-17 5623 0 0,25-17-3840 0 0,-45 33-1995 0 0,12-11-576 0 0,-11 12 398 0 0,5-7 659 0 0,-6 7 100 0 0,-1 0-458 0 0,0 0 0 0 0,0 0 0 0 0,0 0 0 0 0,1 0 0 0 0,-1 0 0 0 0,0 0 0 0 0,1 0 0 0 0,-1 0 0 0 0,0-1 0 0 0,0 1 0 0 0,0 0 0 0 0,0 0 0 0 0,0 0 0 0 0,0 0 0 0 0,0 0 0 0 0,1 1 0 0 0,-1-1 0 0 0,0 0 0 0 0,0 0 0 0 0,0 0 0 0 0,0 0 0 0 0,2 0 0 0 0,-2 0 0 0 0,0 0 0 0 0,1 0 0 0 0,0 3 67 0 0,1 0 0 0 0,-2 0 0 0 0,1-1 0 0 0,2 1 0 0 0,-3 0 0 0 0,1 1 0 0 0,-1-1 0 0 0,0 0 0 0 0,0-1 0 0 0,0 1 0 0 0,0 0 0 0 0,0 1 0 0 0,0-1 0 0 0,-1 0 0 0 0,-2 5 0 0 0,2-5-216 0 0,0 1 1 0 0,0 0-1 0 0,0-1 0 0 0,1-1 0 0 0,0 2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8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0,-2 0-5 0 0,-5 3 544 0 0,-5 10 1971 0 0,2-5-1646 0 0,2-1-1534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9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111 80 4055 0 0,'0'0'9132'0'0,"-6"-5"-6673"0"0,0-1-1685 0 0,1 2 0 0 0,-2-1-1 0 0,1 0 1 0 0,0 0 0 0 0,-1 2 0 0 0,-8-6 0 0 0,6 4-940 0 0,0 0 0 0 0,-14-12 0 0 0,11 7-3773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9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85 6479 0 0,'0'0'483'0'0,"2"0"-239"0"0,14-8 1399 0 0,24-16-1 0 0,-30 18-1577 0 0,23-15 325 0 0,-22 13-649 0 0,-8 6-65 0 0,1 0 0 0 0,-1-1 0 0 0,1 1-1 0 0,4-6 1 0 0,-8 7-35 0 0,0 3 112 0 0,-1 0 595 0 0,0 0 0 0 0,0 0-1 0 0,1 0 1 0 0,-3-1 0 0 0,0 3-1 0 0,0-1-220 0 0,-7 10 368 0 0,-16 16 0 0 0,22-26-152 0 0,3 1-1 0 0,-7 7 0 0 0,2-2 479 0 0,4-5-285 0 0,2-3-432 0 0,0 1 438 0 0,0-2-333 0 0,0 6-8 0 0,0-5 503 0 0,0 0-448 0 0,7 8 392 0 0,-7-7-456 0 0,2-2-32 0 0,1 2-446 0 0,0-1 0 0 0,1 0 0 0 0,0 1 0 0 0,0-1 0 0 0,-1 0 0 0 0,1-1 0 0 0,-1 2 0 0 0,2-2 0 0 0,6 1 0 0 0,5 1-1902 0 0,-15-1 1068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9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10 4559 0 0,'0'0'67'0'0,"1"0"-3"0"0,2 12 5711 0 0,-1-12-5037 0 0,4-2-364 0 0,0 2 0 0 0,1-1 0 0 0,-1-1 0 0 0,-2 1-1 0 0,3-1 1 0 0,-1 0 0 0 0,8-4 0 0 0,-12 6-446 0 0,-1 0-224 0 0,0-1 1 0 0,1 0-1 0 0,-1 1 0 0 0,1-1 1 0 0,-1 1-1 0 0,2-3 1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49:01.5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42 87 5119 0 0,'0'0'396'0'0,"0"-1"-146"0"0,-1-2 592 0 0,0 0 1 0 0,0 0-1 0 0,1 0 0 0 0,0-3 1 0 0,0-3-354 0 0,2-24 1036 0 0,-2 26-1525 0 0,-1 0 0 0 0,0-5 1824 0 0,1 13-1660 0 0,2 7 65 0 0,1-1 0 0 0,7 12 0 0 0,-5-6-96 0 0,1-1-302 0 0,-5-11 50 0 0,0 1-11 0 0,20 25-1142 0 0,-18-26 1337 0 0,-3 1 0 0 0,0-1 1 0 0,1 1-1 0 0,-1-1 0 0 0,1 3 1 0 0,0-2-14 0 0,-1-1 98 0 0,0 0 2 0 0,4 3 7 0 0,-4-2 418 0 0,-3 4 71 0 0,2-4-429 0 0,-1 0 1 0 0,1 0-1 0 0,-3 0 0 0 0,2-1 0 0 0,-1 1 0 0 0,0 0 1 0 0,2-1-1 0 0,-3 0 0 0 0,2 0 0 0 0,-2 1 0 0 0,-3 0 1 0 0,1 1 154 0 0,2-1 1 0 0,-5-1 0 0 0,5 1-1 0 0,-15 0 1 0 0,16-2-315 0 0,-13-1 449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7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7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7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7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09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17.6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3175 0 0,'0'0'9216'0'0,"5"-1"-6250"0"0,1-1-2380 0 0,0-1 0 0 0,-1 0 0 0 0,1 0 0 0 0,7-6 0 0 0,18-16 481 0 0,-18 14-518 0 0,13-7 221 0 0,-18 13-588 0 0,0-1 0 0 0,7-6 0 0 0,18-18 534 0 0,-26 25-602 0 0,6-7 114 0 0,-11 10-212 0 0,10-8 442 0 0,-2 3-470 0 0,-9 7 97 0 0,0-1 10 0 0,8-4-735 0 0,-8 4 376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1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7:57:46.721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3264 3814,'-64'2,"29"-1,1-1,-67-8,97 7,-1-1,0 1,1-1,-1 0,1 0,0 0,-1-1,1 1,0-1,1 0,-1 0,0-1,1 1,0-1,0 0,0 1,0-1,1-1,-1 1,1 0,0 0,0-1,1 0,-1 1,0-6,-3-13,2 0,0 0,2 0,1-23,0 33,5-277,-3-169,-7 423,0 0,-3 1,-1 0,-14-35,-18-74,-11-109,44 202,-4-96,11 105,-1 1,-3-1,-18-76,-2 44,13 41,1 0,2-1,1 0,-5-47,12-278,4 165,-2 137,0 15,-5-49,4 85,-1 1,0 0,0 0,0 0,-1 0,1 0,-1 0,-1 1,1-1,-1 1,1-1,-1 1,-1 0,1 0,0 0,-1 0,0 1,-5-5,1 4,1 0,0 1,-1-1,0 1,0 1,0 0,0 0,0 0,0 1,-15 0,-196 4,72 1,-2003-4,3368 0,-631-29,54 1,-566 29,240-3,-231-2,141-27,-96 11,0 5,230 4,386 14,-718-4,1-2,-1-2,48-12,-4 0,-9 3,-1-3,70-30,111-64,-212 97,1 1,1 2,-1 1,62-11,3 2,65-10,-119 21,69-23,9-2,24 7,283-15,151 39,-372 4,-87-1,484 26,-468-11,177 27,-244-30,-1 3,101 38,-22 10,-86-35,1-3,110 31,-145-52,0 2,0 0,-1 2,-1 1,39 21,234 153,-246-153,81 37,-85-46,0 3,55 37,-15 9,85 87,-26-22,-108-99,-2 1,-2 3,39 58,44 53,-82-112,-1 1,-2 2,-2 1,-2 1,-1 2,-3 0,-2 2,24 80,38 160,-26-109,-45-134,-1 2,-3 0,5 63,16 78,-8-89,-12-47,30 87,82 158,-4 1,-99-248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46 2623 0 0,'0'-1'194'0'0,"0"-2"-156"0"0,1 0-38 0 0,1 0 0 0 0,-2 0 0 0 0,0 0 0 0 0,-2 0 0 0 0,2 1 0 0 0,0-1 0 0 0,0-1 0 0 0,-1 2 0 0 0,1-1 0 0 0,0 0 0 0 0,-8-6 9724 0 0,8 9-9536 0 0,-7 2 516 0 0,5 1-316 0 0,-1 0 1 0 0,0 0-1 0 0,1 1 0 0 0,-1-1 0 0 0,2 0 0 0 0,-1 0 0 0 0,-1 6 0 0 0,0-5-146 0 0,3-3-87 0 0,-1 1-52 0 0,0 0 0 0 0,0 0 0 0 0,1-1 0 0 0,-2 1 0 0 0,-1 2 0 0 0,2-1 9 0 0,1-2 4 0 0,-1 0-16 0 0,-7 19 374 0 0,8-18-309 0 0,-1-1 27 0 0,-1 9 287 0 0,2-9-381 0 0,-1 0-2 0 0,0 4-1 0 0,0 0-7 0 0,-2-1-3 0 0,3-3-79 0 0,-1-1 1 0 0,1 1-1 0 0,0 0 0 0 0,-1 0 0 0 0,1 0 0 0 0,0 0 0 0 0,0 0 1 0 0,-1-1-1 0 0,1 1 0 0 0,0 1 0 0 0,0 1-6 0 0,-1 6 118 0 0,0-2-54 0 0,-5 21 420 0 0,6-12-326 0 0,-2-5-40 0 0,1-7-96 0 0,0 0 40 0 0,0-2-77 0 0,3 7 318 0 0,-2-4-231 0 0,2-1-20 0 0,-1-2-92 0 0,0 2 40 0 0,0-2 53 0 0,-1-1-25 0 0,0 0 41 0 0,0 3 2 0 0,0-3-58 0 0,0 0 63 0 0,0-1-12 0 0,2 9 0 0 0,-1-7-112 0 0,3 2 36 0 0,-1 2 12 0 0,0-2 12 0 0,-2-2 22 0 0,1 0-70 0 0,-1-2 78 0 0,0 1 44 0 0,3 1 8 0 0,-2-2-3 0 0,-2 0-80 0 0,2 0 48 0 0,6 5 15 0 0,-6-5-21 0 0,4-2 11 0 0,-1-1 0 0 0,0 0 0 0 0,-2 1 22 0 0,4-7 210 0 0,-6 8-294 0 0,1-1-17 0 0,3-7-5 0 0,-4 9 32 0 0,2-8-13 0 0,-1 4 17 0 0,-2 3 59 0 0,0 1-69 0 0,0-1 65 0 0,0 0-83 0 0,1 0 0 0 0,-1 1 0 0 0,1 0 0 0 0,0-1 0 0 0,-1 1 0 0 0,0-2-1 0 0,1 2 1 0 0,-1 0 0 0 0,1-1 0 0 0,-1-1 0 0 0,3-6 116 0 0,-3 4-126 0 0,1 1 0 0 0,3-6-1 0 0,-3 5 7 0 0,3 0 35 0 0,-3-8 15 0 0,1 7-35 0 0,-3 2-62 0 0,3-6 119 0 0,-1 6-56 0 0,0 1-42 0 0,1-2 42 0 0,-2 0 42 0 0,4-11-324 0 0,-1 8 271 0 0,-3 1 11 0 0,0 1 0 0 0,2-4 0 0 0,-2 8 0 0 0,1-9 0 0 0,-1 2 4 0 0,-1 7 65 0 0,1-3-54 0 0,0 0-15 0 0,0 0-13 0 0,0-17 10 0 0,0 20-57 0 0,0 1 40 0 0,-3-9 33 0 0,2 6 95 0 0,0-1-58 0 0,-7-6-106 0 0,8 9 274 0 0,0 1-404 0 0,-3 0 191 0 0,2 0 139 0 0,1 1-91 0 0,-7 2-42 0 0,2 1-11 0 0,3-3 0 0 0,1 0 0 0 0,-3 5 0 0 0,-1 4-88 0 0,3-5 101 0 0,-3 9 54 0 0,3-9-67 0 0,-1 6-99 0 0,2-5 57 0 0,0 0 31 0 0,0 0 11 0 0,-1 0 0 0 0,2-5 0 0 0,0 0 0 0 0,0 4 0 0 0,-1-2 18 0 0,2 7 37 0 0,-4 3 9 0 0,3-11-122 0 0,0 1 47 0 0,0 0-28 0 0,-3 5 10 0 0,3-7 29 0 0,0 7 0 0 0,0 11 0 0 0,0-18 64 0 0,-5 27-27 0 0,3-22 16 0 0,2-5-38 0 0,2 7 96 0 0,-2-4-124 0 0,0-3 82 0 0,0 0-22 0 0,5 2-75 0 0,-5-3 52 0 0,2 1-91 0 0,-2-1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0,2-3-7 0 0,-3 3 100 0 0,1-2-131 0 0,4-2 25 0 0,2-1 11 0 0,-6 4-1 0 0,-1 0 4 0 0,0 0-1 0 0,0 0 0 0 0,0 1 0 0 0,1 0 0 0 0,-1-1 0 0 0,1 0 0 0 0,0 0 0 0 0,-1 1 0 0 0,0-1 1 0 0,1 1-1 0 0,1-2 0 0 0,-1 1 41 0 0,3-4-15 0 0,-4 4-4 0 0,1-7 2 0 0,1 1-25 0 0,0-2 0 0 0,-1 6 0 0 0,0 2 0 0 0,-1-1 0 0 0,0-1 0 0 0,1 2 0 0 0,-1-4 0 0 0,0 5 0 0 0,0-4 0 0 0,3-10 64 0 0,-2 11-64 0 0,0-6 0 0 0,2 0 18 0 0,-2 6 14 0 0,0-9-18 0 0,2 2 39 0 0,3-20 498 0 0,-4 26-504 0 0,-1 0 42 0 0,-1 1-1 0 0,1 0 1 0 0,-1 0 0 0 0,0-4 0 0 0,0 4 79 0 0,0 2 330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22.8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2-02T10:14:25.317"/>
    </inkml:context>
    <inkml:brush xml:id="br0">
      <inkml:brushProperty name="width" value="0.5" units="cm"/>
      <inkml:brushProperty name="height" value="1" units="cm"/>
      <inkml:brushProperty name="color" value="#A9D8FF"/>
      <inkml:brushProperty name="tip" value="rectangle"/>
      <inkml:brushProperty name="rasterOp" value="maskPen"/>
      <inkml:brushProperty name="ignorePressure" value="1"/>
    </inkml:brush>
  </inkml:definitions>
  <inkml:trace contextRef="#ctx0" brushRef="#br0">6218 3704,'-2'5,"0"-1,1 0,-1 0,-1 0,1-1,-1 1,1 0,-1-1,0 0,-1 1,1-1,-4 2,-2 4,-4 5,0 0,1 1,1 0,0 1,-11 23,20-36,0 1,0-1,0 0,-1 0,1 0,-1 0,1 0,-1-1,0 1,0-1,-1 0,1 0,0 0,-1 0,1-1,-1 1,0-1,1 0,-1 0,0 0,0-1,1 1,-1-1,-5 0,-11-1,1 0,0-2,-35-8,-3 0,23 8,-35 3,37 1,-57-6,80 4,0-1,-1 0,1-1,1 1,-1-2,0 1,1-1,0-1,0 1,-12-10,11 7,0 0,0 1,-1 0,0 1,0 0,0 1,0 0,-1 0,-20-3,3 3,-1 1,-46 2,-665 3,718-3,-1-2,1 0,0-2,-32-10,30 8,0 0,0 2,-39-3,-437 6,249 4,-1101-2,1326 1,-1 2,-31 7,29-4,-47 2,-281-7,168-3,143 0,-55-9,-16-3,101 13,0-1,0-1,1-1,-1 0,1-1,0-1,0 0,-26-16,-2-5,-56-48,98 74,-15-14,1-1,0 0,1-1,1 0,-19-34,14 22,-27-34,30 44,1-2,-14-26,17 27,0 1,-2 1,-16-20,10 14,1 0,1 0,-23-47,-10-15,-31-48,64 107,1-1,2-1,0 0,2 0,1-1,-7-36,7 33,-13-33,12 38,2 0,-7-34,-8-23,18 63,0 0,1-1,-4-42,6 34,-1-1,-14-46,12 50,0-1,1 1,-1-42,6-418,3 213,0 255,0-1,1 1,1 0,1 0,1 1,1-1,15-31,-10 22,4-25,-15 44,2 0,-1 1,1 0,1-1,-1 1,7-10,-4 9,0 1,0 0,1 0,0 1,1 0,15-14,41-22,1 4,2 2,103-41,-125 58,26-11,225-109,-271 130,0 1,1 2,0 0,0 1,36-3,-23 3,55-17,242-63,-263 70,-10 2,-4 0,1 3,0 2,79-3,185 14,-298 2,-1 1,1 1,-1 1,0 1,-1 1,35 17,30 21,-67-36,0 0,-1 2,0 1,-1 1,24 20,-34-26,1 0,-1-1,1-1,1 0,-1 0,17 5,-8-3,165 72,-154-69,0-1,1-2,42 6,-32-8,27 4,86 1,-59-13,83 3,-102 12,8 0,27 1,-71-8,50 3,-54-7,42 9,-42-5,53 1,1938-6,-947-3,-1037 4,55 10,22 1,440-10,-288-5,951 2,-1210-1,0-1,1 0,-1-1,0 0,-1-2,17-6,-15 5,1 1,0 0,1 1,28-3,340 4,-190 6,-6-3,196-26,46-5,4 31,-173 3,800-3,-894 13,-11 1,-10-15,64 2,-99 12,12 0,463-10,-301-5,749 2,-874 13,-10 1,12-15,-64-1,137 15,-191-7,-3-1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21.2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2-02T14:00:07.522"/>
    </inkml:context>
    <inkml:brush xml:id="br0">
      <inkml:brushProperty name="width" value="0.5" units="cm"/>
      <inkml:brushProperty name="height" value="1" units="cm"/>
      <inkml:brushProperty name="color" value="#A9D8FF"/>
      <inkml:brushProperty name="tip" value="rectangle"/>
      <inkml:brushProperty name="rasterOp" value="maskPen"/>
      <inkml:brushProperty name="ignorePressure" value="1"/>
    </inkml:brush>
  </inkml:definitions>
  <inkml:trace contextRef="#ctx0" brushRef="#br0">7806 3788,'-44'-1,"1"-1,-59-11,36 5,0 2,-120 7,68 1,-1803-2,1843-4,1-3,-98-23,44 6,-19-6,95 17,-1 2,-106-6,102 17,1-3,-1-2,-74-17,115 17,-306-65,244 57,-1 3,-87 2,-228-22,305 20,-471-4,351 17,-403-3,594 1,1 1,-36 8,34-5,0-1,-26 1,10-2,0 1,-50 13,81-15,1 0,-1 0,1 1,0 0,0 0,0 0,0 1,1 0,-1 0,1 0,0 1,0 0,1 0,-1 0,1 0,0 1,0-1,-3 10,1-3,1 0,1 0,0 0,0 1,1 0,1-1,0 1,0 22,6 425,-4-448,-2 1,1-1,-2 0,1 0,-2 0,0-1,-7 17,-2 6,1-2,6-12,-1-1,-15 29,21-47,-6 10,1 0,0 0,0 0,2 1,-1 0,2 0,-1 0,-2 20,5-22,0 11,-1 0,-1 0,-1 0,-1 0,-8 20,3-9,1 0,2 0,-5 50,7-44,-4 53,7 167,4-126,-2 301,-1-415,-1 0,0 0,-2 0,0 0,-6 18,-37 85,45-117,0 0,0-1,0 0,-1 1,1-1,0 0,-1 0,0 0,0-1,0 1,-6 3,-39 21,26-16,-23 10,34-17,-1 1,2 1,-1 0,1 0,0 1,-11 9,-16 20,1 2,-35 50,58-73,0-1,-1-1,0-1,-1 0,-30 18,-29 24,48-31,6-7,1 1,0 1,1 1,-19 25,33-39,1 1,0-1,0 0,0 1,1-1,-1 1,1 0,1 0,-1 0,1 0,0 0,0 0,1 0,0 0,0 0,0 0,1 0,0 0,0 0,1 0,-1 0,1 0,4 7,-4-9,0 2,0-1,0 1,1-1,0 1,0-1,1 0,-1 0,1-1,0 1,1-1,-1 1,1-1,-1-1,1 1,7 3,-6-3,0-1,-1 1,0 0,0 1,0-1,0 1,-1 0,0 0,0 0,0 0,0 1,4 11,2 4,-1 1,6 27,-13-46,-1 1,0-1,1 1,0-1,0 0,0 0,0 0,0 0,1 0,-1-1,1 1,-1-1,1 1,0-1,0 0,0 0,1 0,-1-1,0 1,1-1,-1 0,1 0,-1 0,1 0,3 0,11 1,1-1,-1-1,36-3,-15 0,-22 1,0-1,0-1,0 0,-1-2,1 0,-1 0,-1-2,21-12,-11 7,0 1,27-9,-32 13,0 0,26-16,-34 17,0 1,0-1,1 2,0 0,0 0,0 2,1-1,14-1,165 5,-86 2,-72 0,1 2,-1 1,47 14,25 4,245 37,-206-28,-94-18,1-3,1-2,63 2,593-11,-303-1,-237-12,-20 0,411 11,-289 3,-213-5,0-2,-1-3,111-33,18-3,-24 20,0 7,225 4,971 15,-1347-2,-1 0,1 0,0-1,0-1,-1 0,15-6,64-33,-87 40,7-3,-1-1,1 1,-2-2,1 1,-1-1,0-1,0 0,-1 0,0 0,9-14,-8 7,0 1,-2-1,1-1,-2 1,0-1,3-19,1-28,-3 0,-3 0,-6-80,1 22,1 104,2-1,0 0,1 1,1-1,0 1,1 0,1 0,9-20,-6 16,-2 0,0 0,4-26,5-22,56-134,-30 94,-19 49,-9 29,-2-1,-1 0,-1-1,7-61,-13 68,0 0,2 0,1 0,1 1,16-37,-9 24,-2 0,-2-1,-1 0,-2 0,-1-1,-2 0,-3-60,-1 33,-2-53,2 115,-1 0,0 1,0-1,0 0,0 0,-1 1,1-1,-1 1,-1-1,1 1,0 0,-1 0,0 0,0 0,0 0,-8-6,6 6,-1 1,0-1,0 1,0 0,0 0,-1 1,1 0,-1 0,0 1,-12-2,-10 2,0 2,0 0,0 2,-43 10,59-11,-188 43,91-20,-181 17,140-23,-6-5,-244-10,213-6,-1001 2,939-14,1 0,-1173 15,1372-3,0-3,0-1,1-3,-95-29,26 11,-2-1,-146-56,153 59,75 19,0-3,-50-17,43 11,-1 3,0 2,-81-8,85 14,0 1,-69 6,104-1,-1 0,1 1,0 0,-1 0,1 0,1 1,-1 0,1 0,-1 1,1 0,1 0,-1 1,1-1,0 1,-8 10,13-15,0-1,-1 1,1-1,-1 1,1-1,0 1,0-1,-1 1,1-1,0 1,0-1,-1 1,1-1,0 1,0 0,0-1,0 1,0-1,0 1,0-1,0 1,0 0,0-1,0 1,0-1,1 1,-1-1,0 1,0-1,1 1,-1 0,0-1,1 1,0 0,1 0,-1 0,1 0,0 0,-1 0,1 0,0 0,-1-1,1 1,3 0,51 4,-53-4,73-1,-30 0,0 2,0 1,46 10,168 36,352 21,-402-53,356 17,352-36,-912 2,1 0,-1-1,0 0,1 0,-1 0,0-1,0 0,0 0,0 0,11-7,-15 8,0-1,0 1,0-1,-1 1,1-1,0 0,-1 0,0 1,1-1,-1 0,0 0,0 0,0 0,0-1,-1 1,1 0,0 0,-1 0,0-1,1 1,-1 0,0 0,0-1,0 1,0 0,-1-1,1 1,-1 0,1 0,-1 0,0-1,0 1,0 0,-1-2,-3-4,0 0,0 0,-1 1,0 0,0 0,-1 0,0 1,0 0,-1 0,1 1,-11-6,-8-4,-1 2,-33-12,18 11,0 2,0 2,-75-8,-132 6,-1291 14,1526-2,1 1,-1 1,1 0,0 1,0 0,0 1,0 1,1 0,-1 0,1 2,1-1,-1 1,1 1,-11 10,-1 2,1 2,1 1,1 0,1 2,-17 28,16-18,-24 58,30-61,-2 0,-27 44,-28 31,46-57,20-38,-1 1,-12 19,-5 0,3 1,-27 57,39-75,0-1,-1 0,-17 23,-9 12,22-29,1 0,0-1,1 1,1 1,1 0,1 0,-6 23,-21 84,24-95,1 1,2 1,1-1,-2 39,9 126,1-90,-1-102,0-1,1 1,0 0,0 0,0-1,1 1,0-1,0 1,0-1,1 0,0 0,5 7,-5-9,0 0,0-1,1 1,-1-1,1 0,0 0,0 0,0-1,0 0,0 1,1-1,-1-1,0 1,1 0,0-1,-1 0,1 0,5 0,20 0,0-2,0 0,0-2,33-8,-24 5,65-4,-39 9,0 3,129 20,-124-8,-15-4,99 32,-73-9,-41-16,1-1,0-2,49 9,130 33,-199-50,12 2,39 4,-42-8,59 17,-51-10,59 8,1 0,318 57,-301-66,179-8,-137-5,-47-1,0-6,-1-5,139-36,-84 21,18-4,-89 12,25-6,127-48,-88 27,2-1,-48 12,127-27,-90 24,58-12,-166 45,-7 0,1 3,35-2,-27 5,1-2,-1-2,0-1,-1-3,60-20,-83 24,0 1,1 2,0 0,-1 0,29 1,0 0,-33 0,-1-1,1 0,-1 0,0-1,0-1,0-1,0 0,-1 0,0-1,0 0,-1-1,0-1,0 0,-1 0,0-1,-1 0,0-1,-1 0,0-1,7-13,-6 9,-1-1,-1 0,0 0,-1 0,-1-1,-1 0,-1 0,0-1,-1 1,-1 0,-2-28,1-6,1 16,-2-1,-2 1,-11-60,12 87,-1-1,0 1,-1 0,1 0,-2 0,1 0,-1 0,-1 1,1 0,-1 0,-1 1,0 0,0 0,0 0,-1 1,0 0,0 0,-12-5,1 2,0 1,-1 1,0 1,-1 0,0 2,-38-4,-129 7,95 3,-2667-1,1404-2,1309 3,-56 10,54-5,-51 0,37-4,-1 2,1 4,1 2,-66 20,86-21,-53 5,67-12,0 1,1 1,0 1,0 2,-40 16,36-8,2 1,-30 22,1-4,43-27,1 0,0 1,-21 18,31-23,0 0,0 1,0 0,1 0,-1-1,1 2,0-1,1 0,-1 1,1-1,0 1,1 0,-1-1,0 8,1-3,0 0,1 0,0-1,0 1,1 0,0 0,1-1,6 20,-7-24,1-1,1 1,-1 0,1 0,0-1,0 0,0 1,0-1,1 0,-1-1,1 1,0-1,1 1,-1-1,0 0,1-1,0 1,5 1,18 5,-1-1,1-1,1-1,53 3,119-9,-96-3,-53 4,-1 1,0 3,-1 2,0 2,94 30,-94-25,0-2,65 7,-75-13,147 36,-45-8,-12-11,157 9,-140-21,-1 7,172 43,-276-50,-7-2,0 0,1-3,42 4,357-9,-200-4,-186 3,0-3,0-2,80-18,8-4,-86 19,-1-3,61-20,-7 1,-68 21,57-23,-68 22,2 2,-1 1,42-7,-35 8,-13 1,1-2,-1 0,37-19,-2 1,-26 13,-1-1,40-24,-58 30,0 0,-1-1,0 0,0 0,-1-1,0 0,0-1,-1 0,9-16,-10 13,0 0,-1 0,0 0,-1-1,-1 0,0 0,-1 0,0 0,-1-1,-1 1,0 0,-1 0,0-1,-1 1,-1 0,0 0,-1 1,-1-1,0 1,-1 0,0 0,-1 0,0 1,-17-22,4 13,0 1,-1 1,0 1,-2 0,0 2,-1 1,-1 0,-37-15,-19-2,-1 3,-158-33,196 55,-240-34,-62 6,135 13,-139 2,132 10,65-1,0-6,2-7,1-6,-200-69,293 79,-574-187,133 87,458 112,-36-6,-126-40,178 45,1 0,1-1,-30-19,43 23,1 0,0-1,0 0,1 0,-1-1,2 0,-1 0,1 0,1-1,-9-15,2 2,-1 1,-1 0,-1 1,-21-22,21 25,0 0,1-2,0 1,2-2,-14-27,11 13,-5-14,1 0,-15-64,26 84,-21-50,18 52,1-1,-7-30,10 26,-1 0,-1 0,-2 1,-1 0,-26-45,28 54,1 0,1-1,1 0,0 0,2-1,-4-28,-6-28,6 29,3-1,2 1,2-1,5-57,-1 7,-2 47,2-1,13-74,0 29,-11 60,3 1,1 0,17-52,-14 56,-1-2,-2 0,5-64,-9 61,2 1,1 1,15-48,18-34,34-89,32-52,-67 162,-26 62,2 0,2 2,37-62,69-94,-113 173,1 1,18-22,-24 33,1 0,0 0,0 1,0-1,1 2,0-1,0 1,14-6,50-27,-60 29,1 1,-1 1,2 0,-1 1,0 0,1 1,0 0,0 1,21-2,25 3,71 6,-113-1,1 1,0 0,30 13,13 4,-34-12,-2 1,1 1,36 22,-37-19,0-1,2-1,32 10,-17-9,141 33,-119-37,1-4,-1-2,71-7,-13 2,-60 1,110-14,-80 0,94-17,-140 25,0 1,75 2,-16 1,-10-10,-63 8,45-3,412 7,-233 2,-245 0,0 0,0 1,1 0,-1 1,-1 0,1 1,15 7,17 5,-26-11,0-1,0-1,21 1,-18-3,-1 2,24 6,15 7,-8-3,-1 2,68 32,-60-22,-35-16,40 22,8 8,2-4,86 31,-38-18,-109-43,1 1,0 0,-1 0,-1 1,1 1,9 8,-17-13,-1-1,1 1,-1-1,1 1,-1 0,0 0,0 0,0 0,-1 0,1 1,-1-1,1 0,-1 1,0-1,-1 1,1-1,0 1,-1 0,0-1,0 1,0-1,0 1,-1 0,1-1,-1 1,-1 3,0-4,0 1,0-1,0 0,0 0,0 0,-1 0,0 0,1 0,-1 0,0-1,0 0,-1 0,1 1,0-2,-1 1,1 0,-6 1,-8 3,-1-1,-25 5,18-5,-27 3,0-2,0-3,-95-5,45 0,65 0,-54-9,-20-2,-462 10,296 5,139-4,-147 5,186 11,34-4,-7 0,4 0,-85 1,48-13,-95 3,109 12,52-7,-44 2,-44-10,-51 4,101 10,54-7,-41 4,-292-7,184-3,163 0,5 1,0 0,0-1,0 1,1 1,-1-1,0 1,0-1,0 1,0 0,1 0,-1 1,0-1,-3 3,7-4,0 1,0-1,-1 0,1 1,0-1,0 0,0 1,0-1,0 0,0 1,1-1,-1 0,0 1,0-1,0 0,0 0,0 1,0-1,1 0,-1 1,0-1,0 0,0 0,1 1,-1-1,0 0,0 0,1 0,-1 1,0-1,0 0,1 0,-1 0,0 0,1 0,-1 1,0-1,0 0,1 0,-1 0,0 0,1 0,-1 0,0 0,1 0,-1 0,0 0,1-1,19 5,30 0,63-3,-78-3,0 2,0 1,0 2,66 14,193 50,-229-58,111 2,-83-8,-41 2,-1 3,52 14,-36-6,63 16,-76-18,-1-1,1-3,65 4,330-13,-202-4,609 3,-821-2,58-10,-57 6,54-1,-36 8,44-2,-88 0,1-1,-1 0,0 0,0-1,0 0,0 0,11-7,20-8,1 1,80-21,-59 20,1 0,-37 12,0-1,-1-2,0 0,0-2,-1-1,25-16,-42 20,0 0,0 0,-1-1,-1 0,1-1,-1 0,-1 0,0 0,0 0,3-14,6-9,-9 21,-1 0,0-1,-1 1,0-1,-1 1,1-20,-5-81,0 48,2 49,0-5,-1 1,-5-39,4 53,1 0,-1 0,0 0,-1 0,1 0,-1 0,0 1,0 0,-1-1,0 1,0 1,0-1,-9-7,-23-17,-2 2,-76-41,89 57,-1 2,-1 0,-33-5,53 12,-30-4,0 2,-1 2,-72 4,27 0,15-2,-123-16,37 0,32 5,50 3,0-4,1-2,-111-38,143 39,-1 2,-73-10,79 15,-37-2,-1 3,-106 7,53 0,-658-2,770 0,1-2,-1 0,1 0,0-1,0 0,0-1,-16-8,-4 0,17 7,1 1,-1 1,0 0,0 1,-16 0,-79 4,38 1,-630-3,691 1,0 0,0 0,0 1,1 0,-1 1,1 0,0 1,-13 6,0 1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2-02T14:01:22.058"/>
    </inkml:context>
    <inkml:brush xml:id="br0">
      <inkml:brushProperty name="width" value="0.5" units="cm"/>
      <inkml:brushProperty name="height" value="1" units="cm"/>
      <inkml:brushProperty name="color" value="#CCFFCC"/>
      <inkml:brushProperty name="tip" value="rectangle"/>
      <inkml:brushProperty name="rasterOp" value="maskPen"/>
      <inkml:brushProperty name="ignorePressure" value="1"/>
    </inkml:brush>
  </inkml:definitions>
  <inkml:trace contextRef="#ctx0" brushRef="#br0">8779 7450,'-2'1,"1"0,-1-1,0 1,1 0,-1 0,1 1,-1-1,1 0,-1 0,1 1,0-1,0 1,-1-1,0 3,-15 14,8-14,0-1,0 0,0 0,0-1,-1 0,1 0,-1-1,1 0,-15-2,15 1,1 0,-1 0,1 1,-1 0,1 0,-1 1,1 0,0 0,0 1,0 0,0 1,-11 6,-23 18,-52 26,53-31,31-18,0-1,-1 0,1 0,-1-1,1-1,-1 1,-17 0,5-2,1-1,-37-3,56 2,0 1,0-1,0 0,1 0,-1 0,0 0,1-1,-1 1,1 0,-1-1,1 0,0 0,-1 0,1 0,0 0,0 0,1 0,-1-1,0 1,1-1,-1 1,1-1,0 0,0 1,0-1,0 0,1 0,-1 0,0-3,-1-12,1 0,0 0,3-32,0 22,2-10,2 1,1-1,2 1,21-55,3-15,-25 76,4-10,-1 0,-3-1,4-58,-11-204,-3 139,0 133,-1 1,-13-56,6 35,6 33,-44-297,8 49,5 54,-103-1389,118 1328,13 135,5 64,-4 0,-20-101,4 54,-8-130,22 155,-4 1,-45-171,35 188,2-1,5-1,3-1,3 1,4-117,7-615,-6 734,-2 0,-5 0,-26-103,18 110,10 44,2 0,0-1,3 0,-3-35,7 42,1 12,-1 0,0 1,-1-1,0 0,0 0,-4-11,4 19,1 1,-1-1,0 1,1 0,-1 0,0-1,0 1,0 0,0 0,0 0,0 0,0 0,0 0,0 0,-1 0,1 0,0 1,-1-1,-1 0,1 1,-1-1,1 1,-1 0,0 0,1 0,-1 0,0 1,1-1,-1 1,1-1,-1 1,0 0,1 0,-4 2,-10 6,0 0,1 1,0 1,1 1,0 0,1 0,-24 29,17-18,-114 114,120-125,-18 16,-39 46,63-66,0-1,0 0,0 0,-1 0,0-1,0 0,-20 8,4-4,0 0,-28 5,15-8,0-2,0-2,0-1,-62-6,9 2,-1127 2,1162-3,0-3,-63-13,62 8,-110-6,109 13,0-2,-95-24,37 6,84 18,-45-8,0 2,-100-1,-344 15,467 1,-103 19,33-3,-367-7,309-14,-2362 2,2521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 4255 0 0,'0'0'12264'0'0,"3"3"-10178"0"0,-1 0-1846 0 0,0-1 0 0 0,-1 1 1 0 0,0 0-1 0 0,0 0 0 0 0,1 0 1 0 0,-2 0-1 0 0,1-1 0 0 0,-1 6 1 0 0,-1 2 21 0 0,-3 12-1 0 0,1-5 23 0 0,-11 103 571 0 0,13-100-825 0 0,-4 61 317 0 0,4-63-350 0 0,-1-9 11 0 0,1 10-1 0 0,0 41 242 0 0,-1-49-238 0 0,2 2 15 0 0,-5 21 60 0 0,4-25-74 0 0,1-9 1 0 0,-3 8 15 0 0,0-1-18 0 0,3-5-6 0 0,-1 6-7 0 0,1-7-65 0 0,-2 9-117 0 0,2 11 438 0 0,0-19-238 0 0,0-1-10 0 0,-2 7-9 0 0,1-3 15 0 0,1 5 23 0 0,0 3-263 0 0,0-2 445 0 0,-4 27-45 0 0,1-20-590 0 0,0 3 875 0 0,2-18-441 0 0,1-2 258 0 0,-2 6-650 0 0,2-7 218 0 0,0 6 247 0 0,1-4 33 0 0,0 0-137 0 0,-1 0 0 0 0,0 0-1 0 0,-1 0 1 0 0,1-1 0 0 0,-1 1-1 0 0,0 2 1 0 0,1-4-127 0 0,0 1 248 0 0,0 11 202 0 0,0-11-320 0 0,0 0 74 0 0,0 1-64 0 0,0-1 69 0 0,0-1-58 0 0,0 1 273 0 0,0-1-272 0 0,0 1 0 0 0,0-1 0 0 0,0 0-1 0 0,-1 0 1 0 0,1 0 0 0 0,-1 0 0 0 0,1 0 0 0 0,0 0-1 0 0,0 0 1 0 0,-1 0 0 0 0,1 0 0 0 0,0 0 0 0 0,0 0 0 0 0,0 0-1 0 0,0 0 1 0 0,-1 0 0 0 0,1 0 0 0 0,-1-1 0 0 0,1 1-1 0 0,0 0 1 0 0,0 0 0 0 0,0 0 0 0 0,-2 0 0 0 0,2 0-1 0 0,0 0 1 0 0,0 0 0 0 0,0-1 0 0 0,0 1-7 0 0,0 0 1 0 0,0 0-1 0 0,-1 0 1 0 0,1 0-1 0 0,0 0 0 0 0,0 0 1 0 0,0 0-1 0 0,-1 0 1 0 0,1 0-1 0 0,0 0 1 0 0,0 0-1 0 0,0 0 1 0 0,0 0-1 0 0,0 0 0 0 0,0 0 1 0 0,0 0-1 0 0,-1 0 1 0 0,1 0-1 0 0,0 0 1 0 0,0 0-1 0 0,0 0 1 0 0,0 0-1 0 0,0 0 0 0 0,0 0 1 0 0,0 0-1 0 0,0 0 1 0 0,-1 0-1 0 0,1 1 1 0 0,0-1-1 0 0,0 0 1 0 0,0 0-1 0 0,0 0 0 0 0,0 0 1 0 0,0 0-1 0 0,0 0 1 0 0,0 0-1 0 0,-3 2 253 0 0,3-2-295 0 0,-1 0-11 0 0,-11 2 26 0 0,12-2 28 0 0,-2 0 0 0 0,2 1 0 0 0,-2-1 0 0 0,2 0 0 0 0,-1 0 0 0 0,0 0 0 0 0,0 0 0 0 0,1 1 0 0 0,0-1 0 0 0,-1 1 0 0 0,0-1 0 0 0,1 1 0 0 0,-1-1 0 0 0,1 0 0 0 0,0 1 0 0 0,-1-1 0 0 0,0 0 0 0 0,0 2 0 0 0,-2 1 15 0 0,-4-4 48 0 0,6 2-37 0 0,-3 0-4 0 0,-3-1 52 0 0,2 0-66 0 0,-9-3 106 0 0,9 3-117 0 0,2 3 0 0 0,3-3 0 0 0,0 0 0 0 0,-2 0 0 0 0,1 0 0 0 0,1 0 0 0 0,0 1 0 0 0,-1-1 0 0 0,1 0 0 0 0,-1 0 0 0 0,1 1 0 0 0,-1-1 0 0 0,1 0 0 0 0,0 0 0 0 0,-1 0 0 0 0,0 0 0 0 0,0 0 0 0 0,1 0 0 0 0,0 0 0 0 0,-1 0 0 0 0,0 0 0 0 0,0 0 0 0 0,-14 1 23 0 0,12 2 12 0 0,2-2-29 0 0,-3 1-6 0 0,-2-2 0 0 0,5 0 15 0 0,-1 0 0 0 0,0 0 0 0 0,1 0 1 0 0,-2 0-1 0 0,-2 0 0 0 0,4 0 54 0 0,-6-1 75 0 0,0 0-107 0 0,6 1-11 0 0,-1 1-25 0 0,1-1 1 0 0,1 0-1 0 0,-1 1 1 0 0,1-1-1 0 0,-1 0 1 0 0,0 0-1 0 0,0 0 0 0 0,1 0 1 0 0,-1 0-1 0 0,0 0 1 0 0,-1 0-1 0 0,-4 1-1 0 0,1-1 11 0 0,3-1 31 0 0,2 1-36 0 0,-2 0 0 0 0,0 0 0 0 0,2 0 0 0 0,-1 0-1 0 0,0 0 1 0 0,0 0 0 0 0,0 0 0 0 0,0 0 0 0 0,0 0-1 0 0,1 0 1 0 0,-2 0 0 0 0,0 0 0 0 0,1 1 0 0 0,-1-1-13 0 0,-4 1 18 0 0,-6-1 42 0 0,-3 0-146 0 0,14 0 11 0 0,0 0-11 0 0,1 0 40 0 0,-1 0-1 0 0,1-1 1 0 0,-1 1 0 0 0,0 0-1 0 0,1 0 1 0 0,-1 0-1 0 0,1 0 1 0 0,-1 0 0 0 0,1 0-1 0 0,-1 0 1 0 0,1 0-1 0 0,-1 0 1 0 0,0 1 0 0 0,-1-1-1 0 0,2 0 1 0 0,0 0 0 0 0,-1 0-1 0 0,1 1 1 0 0,-1-1-1 0 0,0 0 1 0 0,1 0 0 0 0,0 0-1 0 0,-1 0 1 0 0,0 1-1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7-208 0 0,2-6-102 0 0,0 2 464 0 0,0-2-648 0 0,0 2 0 0 0,0-4 176 0 0,0 1-190 0 0,-1 4-60 0 0,2 1-14 0 0,-1 0-3 0 0,0-5 5 0 0,-1 0 14 0 0,1 1 59 0 0,0-2 15 0 0,-1 4-15 0 0,1-3-10 0 0,0 0 1 0 0,-2 10 367 0 0,0 0-260 0 0,2-6-98 0 0,0-3-16 0 0,-2 0-33 0 0,0 4 70 0 0,2-5-18 0 0,0-1-9 0 0,-2 9 62 0 0,1-6-123 0 0,1 6 46 0 0,-1 0-194 0 0,1 3 140 0 0,-1-2 59 0 0,1-9-50 0 0,-1 0-1 0 0,1 1 1 0 0,0-1 0 0 0,0 1-1 0 0,-1-1 1 0 0,2 1 0 0 0,-1 0-1 0 0,1 7-81 0 0,-2-5 44 0 0,0-2-41 0 0,1-1 63 0 0,3 8-16 0 0,-2-5 33 0 0,-2 1-10 0 0,2 1 0 0 0,1-1 0 0 0,-2-1 0 0 0,3 2 0 0 0,-1-1 13 0 0,-1-2-38 0 0,-2 5 205 0 0,1-1-180 0 0,0-1-64 0 0,-2 0 48 0 0,4 0 16 0 0,-2 0 0 0 0,0-2 0 0 0,0 0 0 0 0,0 1 0 0 0,1 1 0 0 0,-1-2 11 0 0,1-1 22 0 0,-1 5 62 0 0,0-1 108 0 0,-1 4-182 0 0,0 7 214 0 0,1-8-225 0 0,-3 3 54 0 0,-2 10 232 0 0,4-22-277 0 0,0 2-1 0 0,1-2 1 0 0,0 1-1 0 0,0 0 1 0 0,0 2 0 0 0,0 0 33 0 0,-2 7 306 0 0,0 6-432 0 0,0-10 128 0 0,0 1 10 0 0,1-1 10 0 0,0 6 65 0 0,-3 2-22 0 0,2-10-117 0 0,2-1 11 0 0,-1 0 32 0 0,0 0-33 0 0,-1 1-10 0 0,1 11 0 0 0,1-15 0 0 0,-3 10 0 0 0,-1 0 0 0 0,2-3 0 0 0,2-7 0 0 0,-1 4 0 0 0,2 2 0 0 0,-1 12-45 0 0,-3 0 242 0 0,2-16-213 0 0,1 1 4 0 0,0-1-30 0 0,0-1 25 0 0,-2 5-56 0 0,-2 2 20 0 0,4-6 42 0 0,0 0 11 0 0,0 5 98 0 0,0-7 108 0 0,0 0-119 0 0,0 2-74 0 0,0 0-77 0 0,0 0-1 0 0,0 0 0 0 0,0 0 0 0 0,-2 4 0 0 0,0 0 65 0 0,1 19 128 0 0,1-25 35 0 0,0-1-242 0 0,0 8 635 0 0,0-1-572 0 0,1-5 27 0 0,-1-2 426 0 0,1 1-384 0 0,6 2 166 0 0,0 1-219 0 0,-6-4 75 0 0,1 1-7 0 0,3 3-56 0 0,-2-1 34 0 0,-2-2-39 0 0,2-2-3 0 0,6 3 56 0 0,-4 0-75 0 0,0 0-29 0 0,-5-1 99 0 0,1-1 13 0 0,5 1-4 0 0,9 3 53 0 0,-15-4-116 0 0,0 1-1 0 0,1-1 1 0 0,-1 0-1 0 0,0 0 1 0 0,0 1-1 0 0,1-1 1 0 0,-1 0-1 0 0,1 0 1 0 0,-1 0-1 0 0,0 0 1 0 0,1 0-1 0 0,-1 0 0 0 0,0 1 1 0 0,0-1-1 0 0,0 0 1 0 0,0 0-1 0 0,1 0 1 0 0,-1 0-1 0 0,2 0 1 0 0,-2 1-1 0 0,0-1 1 0 0,0 1-1 0 0,0-1 1 0 0,0 0-1 0 0,1 1 0 0 0,-1-1-1 0 0,6 6 84 0 0,-3-3-41 0 0,3 0-30 0 0,-5-1-13 0 0,3-1 12 0 0,-2-1 42 0 0,-1 0 0 0 0,3 2-31 0 0,-1-2 20 0 0,2 2-31 0 0,-1-2-11 0 0,0 3 0 0 0,1-2 11 0 0,-4 0 31 0 0,-1-1-41 0 0,0 0 0 0 0,1 0 0 0 0,0 0-1 0 0,-1 1 1 0 0,0-1 0 0 0,1 0 0 0 0,-1 0-1 0 0,0 0 1 0 0,0 0 0 0 0,1 0-1 0 0,-1 0 1 0 0,1 0 0 0 0,-1 0 0 0 0,0 0-1 0 0,1 1 1 0 0,-1-1 0 0 0,0 0-1 0 0,0 0 1 0 0,1 1 0 0 0,-1 0 6 0 0,2-1 25 0 0,4-2-1895 0 0,-5 2 1203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4 2335 0 0,'-2'-3'10068'0'0,"-7"7"-6096"0"0,5-1-3644 0 0,3-2-17 0 0,1-1-72 0 0,-2 3-114 0 0,0 0 124 0 0,-1-1 0 0 0,2 0 1 0 0,-3 5-1 0 0,-4 14 847 0 0,1 15-226 0 0,-5 3-84 0 0,11-38-610 0 0,1 0-88 0 0,0 2-34 0 0,-3 8-20 0 0,4 3-34 0 0,-1-9 0 0 0,2 4 44 0 0,-4-3 3 0 0,1-1-10 0 0,-1 6-37 0 0,1-4 146 0 0,0 12 0 0 0,2-14 15 0 0,-1-2-151 0 0,0-2 0 0 0,0 1 0 0 0,0 0 0 0 0,-1 0-1 0 0,0 1 1 0 0,1-1-10 0 0,-4 10 15 0 0,2-8 54 0 0,1 0-12 0 0,-2 3-48 0 0,-1 8 68 0 0,0-5-24 0 0,3-4-42 0 0,1-4-6 0 0,0-2 0 0 0,0 1 0 0 0,-1 1 0 0 0,1-2 0 0 0,0 1 0 0 0,-1 0 0 0 0,1 0 0 0 0,0 0 1 0 0,-2 1-1 0 0,0 1 50 0 0,-1 2-44 0 0,-1-1-11 0 0,3 1 11 0 0,-1-2 31 0 0,-1 7-36 0 0,1-3 74 0 0,-1 1-27 0 0,-1 2 11 0 0,3-6-53 0 0,-1 1 31 0 0,1-2-20 0 0,-3 7 175 0 0,3-8-144 0 0,1 1-97 0 0,-1 1-36 0 0,1-1 63 0 0,-1 3 3 0 0,1 5 188 0 0,0-10-179 0 0,1 11-54 0 0,-2 0 112 0 0,1 0-31 0 0,1-9 4 0 0,0 0-7 0 0,-2 7-11 0 0,1 0 14 0 0,0-2 9 0 0,0-1-32 0 0,0-7-31 0 0,0 5 179 0 0,-1 11 65 0 0,1-12-158 0 0,-1-1 16 0 0,-2 9 6 0 0,3-12-183 0 0,0 1 1 0 0,-1 0 0 0 0,1-1-1 0 0,-1 2 1 0 0,-1-2-1 0 0,2 1 1 0 0,0 0-1 0 0,-1 0 1 0 0,0-1 0 0 0,-1 2-1 0 0,1-1-249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 3391 0 0,'0'0'14219'0'0,"-1"1"-13879"0"0,-6 8 1060 0 0,7-8-1183 0 0,0 0-164 0 0,-1 0 0 0 0,1 0 1 0 0,-1-1-1 0 0,0 1 0 0 0,1 0 0 0 0,0 0 0 0 0,-1-1 0 0 0,0 0 0 0 0,0 2 0 0 0,1-2 1 0 0,-1 1-1 0 0,-1 0 0 0 0,-7 5 264 0 0,7-4-260 0 0,0 1 1 0 0,-2-2-1 0 0,2 2 0 0 0,-7 2 1 0 0,3-1 44 0 0,-13 9 1 0 0,12-6-72 0 0,1-2 3 0 0,1-1-1 0 0,-10 6 1 0 0,-4 2-34 0 0,10-6 18 0 0,-29 18 188 0 0,5-4-102 0 0,11-7 15 0 0,-2 6 242 0 0,21-17-265 0 0,-2 1 2 0 0,5-2-84 0 0,-1 0 63 0 0,-1 0 3 0 0,-2 0-13 0 0,3-1-63 0 0,1 0 0 0 0,0 0 1 0 0,-1 0-1 0 0,1 0 0 0 0,0 0 0 0 0,-1 1 0 0 0,1-1 0 0 0,-1 0 0 0 0,1 0 0 0 0,0 1 1 0 0,0-1-1 0 0,0 0 0 0 0,-1 1 0 0 0,1-1 0 0 0,-9 6 73 0 0,0 1 52 0 0,9-6-70 0 0,-1 0-5 0 0,-1 2-32 0 0,2-2 32 0 0,-1-1 5 0 0,1 0-42 0 0,-1 1 1 0 0,1 0-1 0 0,0-1 0 0 0,0 1 0 0 0,0-1 1 0 0,0 0-1 0 0,0 1 0 0 0,0 0 1 0 0,0-1-1 0 0,0 1 0 0 0,0-1 0 0 0,0 1 1 0 0,0 0-1 0 0,0-1 0 0 0,0 1 0 0 0,0-1 1 0 0,0 0-1 0 0,1 1 0 0 0,0 1 0 0 0,0-1 290 0 0,0-1-240 0 0,4 9-54 0 0,-2-5-13 0 0,21 28 64 0 0,-22-30-64 0 0,4 5 0 0 0,5 5 53 0 0,-6-6-43 0 0,-3-3 11 0 0,0-1 1 0 0,0 1-1 0 0,0 0 1 0 0,2-1 0 0 0,3 4-1 0 0,2 0 62 0 0,-3-3-44 0 0,-2 0 0 0 0,9 10 0 0 0,-9-10-39 0 0,-3-2 0 0 0,-1 1 0 0 0,0-2 0 0 0,2 1 0 0 0,-1-1 0 0 0,-1 2 0 0 0,1-2 0 0 0,-1 1 0 0 0,0 0 0 0 0,0 1 0 0 0,2 1 0 0 0,0 0 1 0 0,8 10 62 0 0,-7-7 0 0 0,-3-4-57 0 0,5 6 72 0 0,-4-4-25 0 0,-1-3 0 0 0,-1 0-43 0 0,1 1 0 0 0,-2-1 0 0 0,2 0 0 0 0,-1 1 0 0 0,0-1 0 0 0,0 1 0 0 0,-1 1 0 0 0,-2 2 5 0 0,4-4-1 0 0,-3 1 0 0 0,3-1 0 0 0,-1 1 0 0 0,-1 0 0 0 0,1-1 0 0 0,0 1 1 0 0,0-1-1 0 0,-1 0 0 0 0,1 0 0 0 0,-5 2 0 0 0,-1 3 30 0 0,1-3 7 0 0,-12 9 1 0 0,12-8-21 0 0,-2-1 1 0 0,-4 7-1 0 0,-25 19 140 0 0,-23 22 242 0 0,53-44-283 0 0,-1-1 0 0 0,-11 7-1 0 0,18-12-75 0 0,-2 1-72 0 0,2-2-131 0 0,5-7-2990 0 0,2-1-5038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0,'0'0'9719'0'0,"1"1"-8904"0"0,41 50 5355 0 0,-34-42-5786 0 0,29 26 758 0 0,-7-6-644 0 0,12 11 46 0 0,-34-34-459 0 0,-4-2-34 0 0,1 0 0 0 0,-1 0-1 0 0,7 7 1 0 0,-10-9-51 0 0,-1-1 1 0 0,1 1-1 0 0,0-1 0 0 0,0 2 1 0 0,1 0-1 0 0,1 5-19 0 0,-3-7-71 0 0,1-1-27 0 0,0 1-60 0 0,-1 0-27 0 0,1 0-1 0 0,0-1 1 0 0,1 1-1 0 0,-2-1 1 0 0,1 1-1 0 0,1 0 1 0 0,-1-1-1 0 0,0 1 1 0 0,1-1-1 0 0,-2 0 1 0 0,3 1 0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1 172 3175 0 0,'0'0'9216'0'0,"5"-1"-6250"0"0,3-2-2380 0 0,-1 1 0 0 0,-1-1 0 0 0,1 0 0 0 0,8-6 0 0 0,21-16 481 0 0,-21 14-518 0 0,16-8 221 0 0,-21 15-588 0 0,-2-2 0 0 0,10-6 0 0 0,21-19 534 0 0,-31 26-602 0 0,7-6 114 0 0,-13 8-212 0 0,12-7 442 0 0,-2 3-470 0 0,-10 7 97 0 0,-1-1 10 0 0,8-4-735 0 0,-7 4 376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138 13 4367 0 0,'7'-12'15576'0'0,"-5"14"-17844"0"0,-2-1 2337 0 0,0 1-1 0 0,0-1 1 0 0,1 1 0 0 0,-1-1-1 0 0,0 0 1 0 0,0 0 0 0 0,0 1-1 0 0,0-1 1 0 0,0 1-1 0 0,0 1 1 0 0,-1 0 27 0 0,1 0 0 0 0,0 0 1 0 0,0 0-1 0 0,1 5 0 0 0,0-5 13 0 0,-1-1 0 0 0,0 1-1 0 0,0 4 1 0 0,-1-1-10 0 0,1-2 8 0 0,-1-2-101 0 0,1-1-1 0 0,0 0 1 0 0,0 0-1 0 0,0 0 1 0 0,0 1 0 0 0,1 0-1 0 0,-1-1-5 0 0,0 7 11 0 0,-1 0 42 0 0,-1 8-204 0 0,1 3 366 0 0,1-17-184 0 0,-2 4 34 0 0,1-4-65 0 0,0-1 0 0 0,0 6 0 0 0,1 5-14 0 0,0 0-177 0 0,0-6 180 0 0,0 3 17 0 0,0-6 19 0 0,-1 4 8 0 0,0 2-33 0 0,-3 23 288 0 0,2-26-298 0 0,2-1-33 0 0,-2 1 32 0 0,2 1 11 0 0,-3 19 0 0 0,2-11-37 0 0,-2 9 258 0 0,3-20-227 0 0,-1 1 125 0 0,0 10 0 0 0,1 14-103 0 0,1-26-17 0 0,-3 9-78 0 0,1 11 180 0 0,1-7 36 0 0,-2 4-17 0 0,-1 9 109 0 0,-1 0 21 0 0,1-2 56 0 0,-2 11 427 0 0,2-28-926 0 0,-1 11 282 0 0,1-5 49 0 0,-4 19 0 0 0,0 7-50 0 0,5-10 108 0 0,-1-2-295 0 0,3-23 157 0 0,-2 7-1 0 0,-1 7 27 0 0,3-14-79 0 0,-2 24 54 0 0,2-27-57 0 0,-5 60 135 0 0,5-61-134 0 0,0 1 0 0 0,0-1 0 0 0,-2 5 1 0 0,0-1-19 0 0,0 4 0 0 0,0-5 15 0 0,1 1 0 0 0,-1 5-1 0 0,1 13-23 0 0,-1-10 260 0 0,1-5-203 0 0,-6 33-68 0 0,3-15-64 0 0,1-14 190 0 0,0 17 0 0 0,2-18-65 0 0,-2 20-98 0 0,1-7 72 0 0,2-22 0 0 0,0-3 0 0 0,0-1 0 0 0,-1 1 0 0 0,1 1 0 0 0,0-1 0 0 0,0 0 0 0 0,1 2 0 0 0,-1-2 0 0 0,0 6 0 0 0,-1 6 0 0 0,1-2 25 0 0,-1 7 14 0 0,1-11-27 0 0,-3 3 48 0 0,2 7-7 0 0,1-12-39 0 0,1-2 1 0 0,-1 0 0 0 0,0 0 1 0 0,-2 5-1 0 0,-1 4 49 0 0,2-11-63 0 0,-2 8 62 0 0,2 6-63 0 0,1-5 0 0 0,0-3 0 0 0,0 1 128 0 0,0 29-64 0 0,0-38-57 0 0,0 1-5 0 0,0 0 0 0 0,0-1 1 0 0,0 0-1 0 0,0 1 0 0 0,0 0 0 0 0,0 0 1 0 0,0 0-1 0 0,0 0 0 0 0,0-1 0 0 0,0 1 0 0 0,0 0 1 0 0,0 0-1 0 0,0-1 0 0 0,0 0 0 0 0,0 1 0 0 0,0 0 1 0 0,0 0-1 0 0,0-1 0 0 0,0 1 0 0 0,0 0 0 0 0,0 4 20 0 0,1 2-1 0 0,-1 4 0 0 0,0-7 1 0 0,-1 0 20 0 0,1-4-31 0 0,0 3-11 0 0,0-2 5 0 0,1-1 30 0 0,-2 7-11 0 0,-1 6 6 0 0,0-7-7 0 0,0-15-267 0 0,1 10 139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46 2623 0 0,'0'-1'194'0'0,"0"-2"-156"0"0,1 0-38 0 0,1 1 0 0 0,-2-1 0 0 0,0 0 0 0 0,-2 0 0 0 0,2 0 0 0 0,0 0 0 0 0,0-1 0 0 0,-1 2 0 0 0,1-1 0 0 0,0 0 0 0 0,-10-6 9724 0 0,10 9-9536 0 0,-8 2 516 0 0,5 1-316 0 0,0 0 1 0 0,0 0-1 0 0,0 1 0 0 0,0-1 0 0 0,2 0 0 0 0,-2 0 0 0 0,-1 6 0 0 0,1-5-146 0 0,3-3-87 0 0,-1 1-52 0 0,0 0 0 0 0,0 0 0 0 0,1 0 0 0 0,-2-1 0 0 0,-2 4 0 0 0,2-2 9 0 0,2-3 4 0 0,-1 1-16 0 0,-8 20 374 0 0,9-20-309 0 0,-1 1 27 0 0,-1 8 287 0 0,2-10-381 0 0,-1 1-2 0 0,-1 4-1 0 0,1 1-7 0 0,-2-3-3 0 0,3-2-79 0 0,-2-1 1 0 0,2 2-1 0 0,0-2 0 0 0,-1 1 0 0 0,1 1 0 0 0,0-1 0 0 0,0-1 1 0 0,-1 1-1 0 0,1 0 0 0 0,0 1 0 0 0,0 0-6 0 0,-1 7 118 0 0,0-1-54 0 0,-7 19 420 0 0,8-10-326 0 0,-2-6-40 0 0,1-7-96 0 0,0 0 40 0 0,0-2-77 0 0,3 7 318 0 0,-2-4-231 0 0,2-1-20 0 0,-1-2-92 0 0,1 3 40 0 0,-1-4 53 0 0,-1 1-25 0 0,0-2 41 0 0,0 4 2 0 0,0-3-58 0 0,0 0 63 0 0,1-1-12 0 0,1 10 0 0 0,-1-9-112 0 0,3 4 36 0 0,0 1 12 0 0,-1-3 12 0 0,-2-1 22 0 0,2 0-70 0 0,-2-2 78 0 0,0 1 44 0 0,4 1 8 0 0,-3-2-3 0 0,-2 0-80 0 0,2 0 48 0 0,8 6 15 0 0,-8-6-21 0 0,5-3 11 0 0,-1 0 0 0 0,0 0 0 0 0,-3 1 22 0 0,6-6 210 0 0,-8 6-294 0 0,1 1-17 0 0,5-8-5 0 0,-6 8 32 0 0,2-7-13 0 0,-1 4 17 0 0,-2 4 59 0 0,0 0-69 0 0,0-2 65 0 0,0 1-83 0 0,1 1 0 0 0,-1 0 0 0 0,1-1 0 0 0,0 0 0 0 0,-1 1 0 0 0,0-1-1 0 0,2 1 1 0 0,-2-1 0 0 0,1 0 0 0 0,-1-1 0 0 0,3-6 116 0 0,-2 4-126 0 0,0 1 0 0 0,3-6-1 0 0,-2 5 7 0 0,2 0 35 0 0,-3-8 15 0 0,1 7-35 0 0,-3 2-62 0 0,4-6 119 0 0,-2 6-56 0 0,1 1-42 0 0,0-2 42 0 0,-2 0 42 0 0,4-11-324 0 0,-1 7 271 0 0,-3 3 11 0 0,0 0 0 0 0,3-4 0 0 0,-3 8 0 0 0,1-10 0 0 0,-1 4 4 0 0,-1 5 65 0 0,1-2-54 0 0,0 1-15 0 0,0-2-13 0 0,0-15 10 0 0,0 18-57 0 0,0 2 40 0 0,-4-9 33 0 0,3 7 95 0 0,0-3-58 0 0,-8-5-106 0 0,8 9 274 0 0,1 1-404 0 0,-3 0 191 0 0,2 0 139 0 0,1 1-91 0 0,-8 2-42 0 0,2 1-11 0 0,4-3 0 0 0,0 0 0 0 0,-2 5 0 0 0,-1 4-88 0 0,1-4 101 0 0,-1 7 54 0 0,3-7-67 0 0,-2 4-99 0 0,3-4 57 0 0,-1 0 31 0 0,1 0 11 0 0,-1 0 0 0 0,2-5 0 0 0,0 1 0 0 0,0 2 0 0 0,-1 0 18 0 0,2 6 37 0 0,-4 3 9 0 0,3-12-122 0 0,0 3 47 0 0,0-1-28 0 0,-4 5 10 0 0,4-7 29 0 0,0 7 0 0 0,0 11 0 0 0,0-18 64 0 0,-6 27-27 0 0,4-22 16 0 0,2-5-38 0 0,2 8 96 0 0,-2-6-124 0 0,0-2 82 0 0,1 0-22 0 0,4 2-75 0 0,-5-3 52 0 0,2 1-91 0 0,-2-1 69 0 0,0 0 0 0 0,0 0-1 0 0,0 0 1 0 0,0 0 0 0 0,0 0-1 0 0,0 0 1 0 0,0 0 0 0 0,0 0-1 0 0,2 0 1 0 0,-2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0,2-3-7 0 0,-2 3 100 0 0,0-2-131 0 0,5-1 25 0 0,1-3 11 0 0,-6 5-1 0 0,1 0 4 0 0,-2 0-1 0 0,0 1 0 0 0,0-1 0 0 0,1 1 0 0 0,-1-1 0 0 0,1 0 0 0 0,0 0 0 0 0,-1 1 0 0 0,0-1 1 0 0,1 1-1 0 0,1-2 0 0 0,-1 1 41 0 0,4-4-15 0 0,-5 4-4 0 0,1-7 2 0 0,1 1-25 0 0,1-2 0 0 0,-2 6 0 0 0,0 2 0 0 0,-1-1 0 0 0,0-1 0 0 0,1 2 0 0 0,-1-4 0 0 0,0 5 0 0 0,0-4 0 0 0,4-10 64 0 0,-3 11-64 0 0,0-6 0 0 0,2 0 18 0 0,-2 6 14 0 0,1-9-18 0 0,2 2 39 0 0,2-21 498 0 0,-4 28-504 0 0,0-1 42 0 0,-2 1-1 0 0,1 0 1 0 0,-1-1 0 0 0,1-3 0 0 0,-1 4 79 0 0,0 2 330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162 13 4367 0 0,'7'-12'15576'0'0,"-5"14"-17844"0"0,-2-1 2337 0 0,1 1-1 0 0,-1-1 1 0 0,2 1 0 0 0,-2-1-1 0 0,0 0 1 0 0,0 0 0 0 0,0 1-1 0 0,0-1 1 0 0,0 1-1 0 0,0 1 1 0 0,-2 0 27 0 0,2 0 0 0 0,0 0 1 0 0,0 0-1 0 0,2 5 0 0 0,-1-5 13 0 0,-1-1 0 0 0,0 1-1 0 0,0 4 1 0 0,-1 0-10 0 0,1-4 8 0 0,-2-1-101 0 0,2 0-1 0 0,0-2 1 0 0,0 1-1 0 0,0 1 1 0 0,0-1 0 0 0,2 1-1 0 0,-2 0-5 0 0,0 5 11 0 0,-3 2 42 0 0,1 7-204 0 0,1 3 366 0 0,1-18-184 0 0,-2 6 34 0 0,1-5-65 0 0,0-1 0 0 0,0 6 0 0 0,1 5-14 0 0,0 0-177 0 0,0-6 180 0 0,0 3 17 0 0,0-6 19 0 0,-1 4 8 0 0,-1 2-33 0 0,-3 23 288 0 0,3-26-298 0 0,2 0-33 0 0,-2 0 32 0 0,2 0 11 0 0,-4 20 0 0 0,3-11-37 0 0,-2 10 258 0 0,3-21-227 0 0,-1 1 125 0 0,0 10 0 0 0,1 14-103 0 0,1-26-17 0 0,-3 9-78 0 0,0 11 180 0 0,2-7 36 0 0,-3 4-17 0 0,0 10 109 0 0,-1-1 21 0 0,0-2 56 0 0,-2 11 427 0 0,3-28-926 0 0,-2 11 282 0 0,1-5 49 0 0,-4 20 0 0 0,1 5-50 0 0,3-8 108 0 0,1-4-295 0 0,3-21 157 0 0,-2 6-1 0 0,-1 7 27 0 0,3-14-79 0 0,-3 24 54 0 0,3-27-57 0 0,-6 60 135 0 0,6-60-134 0 0,0 0 0 0 0,0-1 0 0 0,-2 5 1 0 0,-1-1-19 0 0,1 4 0 0 0,0-5 15 0 0,1 0 0 0 0,-1 7-1 0 0,0 12-23 0 0,-1-10 260 0 0,2-5-203 0 0,-6 34-68 0 0,1-16-64 0 0,3-15 190 0 0,0 19 0 0 0,2-20-65 0 0,-3 22-98 0 0,2-8 72 0 0,2-22 0 0 0,0-3 0 0 0,0 0 0 0 0,-1-1 0 0 0,1 2 0 0 0,0-1 0 0 0,0 0 0 0 0,1 2 0 0 0,-1-1 0 0 0,0 5 0 0 0,-2 6 0 0 0,2-3 25 0 0,-1 8 14 0 0,1-11-27 0 0,-3 4 48 0 0,2 5-7 0 0,1-10-39 0 0,1-3 1 0 0,-1 0 0 0 0,0 0 1 0 0,-3 4-1 0 0,0 6 49 0 0,2-12-63 0 0,-2 8 62 0 0,2 6-63 0 0,1-5 0 0 0,0-3 0 0 0,0 1 128 0 0,-1 29-64 0 0,1-38-57 0 0,0 1-5 0 0,0 0 0 0 0,1-1 1 0 0,-1 1-1 0 0,0 0 0 0 0,0 0 0 0 0,0 0 1 0 0,0-1-1 0 0,0 1 0 0 0,0-1 0 0 0,0 1 0 0 0,0 0 1 0 0,0 0-1 0 0,0-1 0 0 0,0 1 0 0 0,0 0 0 0 0,0 0 1 0 0,0 0-1 0 0,0-1 0 0 0,0 1 0 0 0,0-1 0 0 0,0 6 20 0 0,1 0-1 0 0,-1 6 0 0 0,0-8 1 0 0,-1 0 20 0 0,1-4-31 0 0,0 2-11 0 0,0-1 5 0 0,1 0 30 0 0,-2 6-11 0 0,-3 6 6 0 0,2-8-7 0 0,0-14-267 0 0,1 10 139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647 23 3223 0 0,'0'0'3890'0'0,"-2"-2"-2981"0"0,-2 0-530 0 0,-1 0 1 0 0,1-1-1 0 0,-2 2 1 0 0,2-1-1 0 0,-2 1 1 0 0,-6-2-1 0 0,-7-3 5173 0 0,15 9-5272 0 0,1 0 0 0 0,0 0 0 0 0,0 1 0 0 0,0-1 0 0 0,0 1 0 0 0,-1 4 0 0 0,-2 2-41 0 0,2 2 0 0 0,-1-2 1 0 0,1 2-1 0 0,0-1 0 0 0,-4 20 0 0 0,-5 62 830 0 0,10-64-788 0 0,-7 128 863 0 0,-2-1-353 0 0,-5 16-28 0 0,-17 111 275 0 0,23-199-785 0 0,6-45-115 0 0,-18 66-1 0 0,-19 45 132 0 0,36-120-236 0 0,0-1 0 0 0,1 1 0 0 0,1 45 0 0 0,0 5 19 0 0,-2-38-41 0 0,6-24 26 0 0,-2-12 49 0 0,-5 6-28 0 0,6-11-26 0 0,-1 0 0 0 0,1 2 0 0 0,-1-1 0 0 0,-1-1 0 0 0,2 1 0 0 0,-1-1 0 0 0,1 1-1 0 0,-2-1 1 0 0,2 1 0 0 0,-2-1 0 0 0,1-1 0 0 0,-1 1 0 0 0,2 1 0 0 0,-2-2-1 0 0,1 1 1 0 0,0-1 0 0 0,-1 2 0 0 0,1-2 0 0 0,-1 0 0 0 0,0 0 0 0 0,-4 0 0 0 0,-6 0 62 0 0,0-2 0 0 0,-27-3 0 0 0,18 0 20 0 0,-107-20 175 0 0,77 17-310 0 0,51 8-358 0 0,2-9-795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2 1839 0 0,'0'0'1743'0'0,"-18"-1"2348"0"0,11 1 1598 0 0,4 4-5352 0 0,-2 1 1 0 0,3-2-1 0 0,-1 1 1 0 0,-2 0-1 0 0,2 1 1 0 0,0-1-1 0 0,2 2 1 0 0,-2-2-1 0 0,2 1 1 0 0,-2 1-1 0 0,1-2 1 0 0,1 2-1 0 0,-2 8 1 0 0,-2 13 8 0 0,0 38 1 0 0,3-38 115 0 0,-4 41 148 0 0,-36 357 2433 0 0,26-54-1371 0 0,12-143-1091 0 0,2-148-432 0 0,-5 61 30 0 0,4-132-157 0 0,4-4 20 0 0,4 6-31 0 0,5 13-11 0 0,-9-21 0 0 0,1-2 0 0 0,-2 0 0 0 0,1 1 0 0 0,-1 1 0 0 0,0-2 0 0 0,2 1 0 0 0,-2-1 0 0 0,0 2 0 0 0,0-1 0 0 0,0-1 0 0 0,1 2 0 0 0,-2-2 0 0 0,1 2 0 0 0,0 2 0 0 0,0-2 15 0 0,0 1 0 0 0,-2-1-1 0 0,2 0 1 0 0,-1 1 0 0 0,1-1 0 0 0,-2 2 0 0 0,1-3-1 0 0,-1 1 1 0 0,1 0 0 0 0,0 2 0 0 0,-1-2-1 0 0,-1 0 1 0 0,2-1 0 0 0,-2 1 0 0 0,1 0 0 0 0,-1-1-1 0 0,1 1 1 0 0,0 0 0 0 0,-1-2 0 0 0,0 2-1 0 0,0-2 1 0 0,0 1 0 0 0,-1 1 0 0 0,1-2 0 0 0,-4 2-1 0 0,4-1 18 0 0,-6 2 81 0 0,0 0 1 0 0,1-1-1 0 0,-1 0 0 0 0,0 0 0 0 0,0 0 1 0 0,-17 0-1 0 0,-69 1 433 0 0,91-4-504 0 0,-5-1-47 0 0,25 1-1728 0 0,3 0-102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159 109 2991 0 0,'0'0'968'0'0,"0"-11"2864"0"0,-1 6-3520 0 0,-2 1-1 0 0,1 0 0 0 0,-1 1 0 0 0,0-2 0 0 0,1 1 1 0 0,-1 1-1 0 0,-5-7 0 0 0,-8-9 1169 0 0,15 17-948 0 0,-7-37 6774 0 0,-3 102-6674 0 0,5 170 1089 0 0,-9 93 798 0 0,-34-43-1659 0 0,41-251-857 0 0,1-1-1 0 0,3 1 0 0 0,-1 0 1 0 0,1 45-1 0 0,5-74-169 0 0,-1 0 0 0 0,2 0 1 0 0,-1 0-1 0 0,1-1 0 0 0,-1 0 0 0 0,1 1 0 0 0,-1 0 0 0 0,1-1 1 0 0,1 1-1 0 0,-2-2 0 0 0,1 2 0 0 0,0-1 0 0 0,0-1 0 0 0,1 2 0 0 0,0-2 1 0 0,3 4-1 0 0,-4-4-173 0 0,12 8-1398 0 0,-1-5-316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0 1375 0 0,'0'0'5135'0'0,"-13"3"-2871"0"0,-14-2-10 0 0,24-1-2027 0 0,0-1 0 0 0,1 1 0 0 0,-1 0 0 0 0,-2 0 1 0 0,2 1-1 0 0,0-1 0 0 0,1 0 0 0 0,-1 2 0 0 0,0-2 0 0 0,1 1 0 0 0,-1 1 0 0 0,0-2 1 0 0,0 1-1 0 0,1 1 0 0 0,-1-1 0 0 0,1 1 0 0 0,-1-1 0 0 0,-3 5 0 0 0,-166 176 3897 0 0,144-152-3932 0 0,14-16-135 0 0,-1 1 1 0 0,2 1 0 0 0,-15 20 0 0 0,27-33-45 0 0,-2 0-35 0 0,2 2 0 0 0,-2-3 0 0 0,1 3 0 0 0,-1-2 0 0 0,2 1 0 0 0,-1-1 0 0 0,1 1 0 0 0,-1 1 0 0 0,1-1 0 0 0,1-1 1 0 0,-2 1-1 0 0,2 1 0 0 0,-1-1 0 0 0,1 1 0 0 0,0-1 0 0 0,1 5 0 0 0,-1-2-572 0 0,0-1 1 0 0,2 0-1 0 0,-1 1 1 0 0,1-1-1 0 0,-1 0 0 0 0,1 0 1 0 0,1-1-1 0 0,-2 3 1 0 0,6 5-1 0 0,-1-6-1257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56 2303 0 0,'-1'-2'427'0'0,"-33"-51"16514"0"0,46 59-16748 0 0,-1 1-1 0 0,0 0 1 0 0,-1 2-1 0 0,0 0 1 0 0,0 0-1 0 0,12 14 1 0 0,-6-2-153 0 0,0-1 1 0 0,18 31 0 0 0,-23-32 59 0 0,-6-10-624 0 0,-1 0 0 0 0,1-1 0 0 0,0 1-1 0 0,0-2 1 0 0,1 1 0 0 0,1-1 0 0 0,-1 0 0 0 0,1 1-1 0 0,11 6 1 0 0,-2 1-5492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287 0 7255 0 0,'0'0'654'0'0,"-13"0"-524"0"0,3 1 285 0 0,0 2 0 0 0,-1-1 0 0 0,1 1 0 0 0,0 1 0 0 0,0-1 0 0 0,-1 1 0 0 0,3 1 0 0 0,-11 5-1 0 0,-9 9 2283 0 0,-30 25 0 0 0,27-19-2026 0 0,27-22-636 0 0,-1 1-1 0 0,-1 0 1 0 0,2 1 0 0 0,1-1-1 0 0,-1 0 1 0 0,-1 1 0 0 0,2 1-1 0 0,-1-2 1 0 0,1 2 0 0 0,0 0-1 0 0,2 0 1 0 0,-7 10 0 0 0,8-15-321 0 0,-4 11-2487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8 11 5855 0 0,'0'0'-42'0'0,"0"1"138"0"0,0 3-86 0 0,-1 0-10 0 0,1-1-14 0 0,0-2 63 0 0,-2-8-92 0 0,1 5 34 0 0,0-7-59 0 0,1 8 123 0 0,-1 1-57 0 0,0-2-54 0 0,0 1 183 0 0,2 1-190 0 0,2-1 91 0 0,-3 0 7 0 0,1 2-76 0 0,3 0 41 0 0,-3-1 34 0 0,0 1-262 0 0,2 1 230 0 0,-3-2 64 0 0,1 0 1 0 0,3 2-54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292 176 4895 0 0,'0'0'223'0'0,"-10"5"942"0"0,5-4-850 0 0,0 0 0 0 0,0-1 0 0 0,1 2-1 0 0,-1-2 1 0 0,1 1 0 0 0,0-1 0 0 0,-2 0-1 0 0,1 0 1 0 0,1-1 0 0 0,0 1 0 0 0,-1-2-1 0 0,1 2 1 0 0,0-1 0 0 0,-1 0 0 0 0,-5-4-1 0 0,7 5-186 0 0,0-1 0 0 0,-1 1 0 0 0,1 0 0 0 0,0 0 1 0 0,0-2-1 0 0,0 4 0 0 0,0-2 0 0 0,0 0 0 0 0,0 0 0 0 0,0 1 0 0 0,0-1 0 0 0,0 2 0 0 0,1-2 0 0 0,-1 1 0 0 0,-5 2 0 0 0,-41 26 1238 0 0,31-17-747 0 0,11-6-410 0 0,0 0 1 0 0,1 1 0 0 0,0-1 0 0 0,0 1 0 0 0,0 0 0 0 0,0 1 0 0 0,2-1 0 0 0,-8 16 0 0 0,1-2 210 0 0,9-18-337 0 0,1 0-1 0 0,-1-1 1 0 0,1 1 0 0 0,-1 2 0 0 0,2-2 0 0 0,-1 0-1 0 0,1 1 1 0 0,-2 5 0 0 0,2-1 96 0 0,-1-5 25 0 0,4 28 533 0 0,-2-28-729 0 0,-1-2 1 0 0,2 1-1 0 0,-1-1 0 0 0,-1 1 0 0 0,2-1 1 0 0,-1 1-1 0 0,1-1 0 0 0,-2 1 0 0 0,1-1 0 0 0,1 1 1 0 0,-1-1-1 0 0,1 0 0 0 0,-1 1 0 0 0,0-2 1 0 0,2 1-1 0 0,-1 1 0 0 0,-1-2 0 0 0,1 1 1 0 0,-1-1-1 0 0,1 2 0 0 0,1-2 0 0 0,-2 0 0 0 0,0 0 1 0 0,2 1-1 0 0,-1-1 0 0 0,-1 0 0 0 0,1 0 1 0 0,1 0-1 0 0,-2 0 0 0 0,4-1 0 0 0,6 1 27 0 0,1-2 0 0 0,0 1 0 0 0,15-5 0 0 0,-19 3-19 0 0,-1 0 1 0 0,2-1 0 0 0,-2 1-1 0 0,0-1 1 0 0,1-1-1 0 0,-3 1 1 0 0,3-2 0 0 0,-2 2-1 0 0,1-2 1 0 0,-1 0-1 0 0,0 0 1 0 0,-2-1 0 0 0,2 1-1 0 0,-2-1 1 0 0,1-1-1 0 0,-1 1 1 0 0,6-13 0 0 0,-7 12-16 0 0,-2 1 1 0 0,1-2 0 0 0,-2 2 0 0 0,1-2-1 0 0,-1-11 1 0 0,0 18-2 0 0,0-1 0 0 0,-1 2 0 0 0,1-2 0 0 0,0 1 0 0 0,-2 0 0 0 0,2-1 0 0 0,-1 1 0 0 0,0-1 0 0 0,-1 2 0 0 0,2-1 0 0 0,-1-1 0 0 0,-1 2 0 0 0,1-2 0 0 0,-1 2 0 0 0,1-1 0 0 0,-1 1 0 0 0,-1-1 0 0 0,2 1 0 0 0,0-1 0 0 0,-2 1 0 0 0,1-1 0 0 0,1 1 0 0 0,-5-2 0 0 0,6 3 0 0 0,-2-1 0 0 0,2 1 0 0 0,-1 0 0 0 0,1-2 0 0 0,-2 2 0 0 0,2 0 0 0 0,-1-1 0 0 0,0 1 0 0 0,1 0 0 0 0,-2 0 0 0 0,1 0 0 0 0,1 0 0 0 0,-2-2 0 0 0,2 2 0 0 0,-1 0 0 0 0,-1 0 0 0 0,2 0 0 0 0,-1 0 0 0 0,-1 2 0 0 0,2-2 0 0 0,-3 0 0 0 0,-1 1 0 0 0,1-2 0 0 0,3-1 0 0 0,-1 2 0 0 0,-1 0 0 0 0,2 0 0 0 0,-1-1 0 0 0,-1 1 0 0 0,2 0 0 0 0,-1 0 0 0 0,-1 0 0 0 0,2 0 0 0 0,-1 0 0 0 0,-1 0 0 0 0,2 0 0 0 0,-1 0 0 0 0,-1 0 0 0 0,2 1 0 0 0,-1-1 0 0 0,0 0 0 0 0,1 0 0 0 0,-2 0 0 0 0,1 2 0 0 0,1-2 0 0 0,-2 0 0 0 0,1 1 0 0 0,-7 3 12 0 0,1 1 0 0 0,0-1 1 0 0,0 1-1 0 0,1-1 0 0 0,-2 0 0 0 0,3 2 0 0 0,-1 0 0 0 0,0 0 0 0 0,2 0 0 0 0,-2 1 1 0 0,1-1-1 0 0,1 1 0 0 0,0-1 0 0 0,-1 1 0 0 0,2 1 0 0 0,-1-1 0 0 0,1 2 0 0 0,0-2 1 0 0,2 0-1 0 0,-4 14 0 0 0,5-20-2 0 0,0 2 0 0 0,0-2 1 0 0,0 1-1 0 0,0-1 0 0 0,0 2 0 0 0,0-1 0 0 0,2-1 1 0 0,-2 1-1 0 0,0 1 0 0 0,1-2 0 0 0,-1 1 1 0 0,2-1-1 0 0,-2 0 0 0 0,1 2 0 0 0,0-1 0 0 0,-1-1 1 0 0,2 1-1 0 0,-1-1 0 0 0,1 1 0 0 0,-1-1 1 0 0,1-1-1 0 0,-2 2 0 0 0,3-1 0 0 0,-2 1 0 0 0,1-1 1 0 0,-1-1-1 0 0,1 1 0 0 0,0 1 0 0 0,6 1-8 0 0,-1 0 0 0 0,0 0 0 0 0,1-2 0 0 0,-3 2 0 0 0,13 0 0 0 0,-18-3 0 0 0,1 1 0 0 0,1-1 0 0 0,-2 0 1 0 0,1 0-1 0 0,1 2 0 0 0,-2-2 0 0 0,1 0 0 0 0,1 0 1 0 0,-2 0-1 0 0,1 0 0 0 0,1 0 0 0 0,-1 0 1 0 0,-1 0-1 0 0,2 0 0 0 0,-1-2 0 0 0,-1 2 0 0 0,2 0 1 0 0,-1 0-1 0 0,-1 0 0 0 0,1-1 0 0 0,1 1 0 0 0,-2 0 1 0 0,1-1-1 0 0,1-1 0 0 0,1 1 7 0 0,8-5 12 0 0,1 0 1 0 0,-2 0-1 0 0,2-1 1 0 0,-2-1-1 0 0,0 0 1 0 0,15-14-1 0 0,-19 16-10 0 0,0 2 0 0 0,-2-2 1 0 0,1 0-1 0 0,-1 0 0 0 0,0 0 0 0 0,1-1 0 0 0,-2 1 0 0 0,0-1 1 0 0,0 1-1 0 0,-1-1 0 0 0,1-1 0 0 0,-1 1 0 0 0,2-8 1 0 0,-5 10-3 0 0,1-1 0 0 0,-2 0 0 0 0,1 0 0 0 0,-1 2 0 0 0,1-2 0 0 0,-5-10 1 0 0,-17-10 0 0 0,23 24-10 0 0,-2 1 0 0 0,1 1 0 0 0,1-2 0 0 0,-2 2 0 0 0,1-1 0 0 0,-1-1 0 0 0,1 2 0 0 0,1 0 0 0 0,-1-1 0 0 0,-1 1 0 0 0,1 0 0 0 0,-1-2 0 0 0,1 2 0 0 0,-1 0 0 0 0,1 0 0 0 0,-1 0 0 0 0,1 0 0 0 0,-1 0 0 0 0,2 0 0 0 0,-3 0 0 0 0,-1 0 0 0 0,0 0 0 0 0,1 0 0 0 0,-2 0 0 0 0,3 2 0 0 0,-3-2 0 0 0,2 1 0 0 0,-1-1 0 0 0,1 2 0 0 0,-1-1 0 0 0,1 1 0 0 0,0-1 0 0 0,-2 1 0 0 0,2 0 0 0 0,-2 3 0 0 0,-41 31 0 0 0,36-27 59 0 0,1 0 0 0 0,1 0 0 0 0,0-1 0 0 0,0 1 0 0 0,0 1 0 0 0,1 1 0 0 0,1-1-1 0 0,0 0 1 0 0,0 2 0 0 0,-4 13 0 0 0,9-24-36 0 0,1 0-1 0 0,0 1 1 0 0,-2-1-1 0 0,2 1 1 0 0,0-1-1 0 0,0 1 1 0 0,0 1-1 0 0,0-2 1 0 0,0 1-1 0 0,0-1 0 0 0,0 0 1 0 0,0 1-1 0 0,0-1 1 0 0,2 1-1 0 0,-2-1 1 0 0,0 1-1 0 0,1-1 1 0 0,-1 1-1 0 0,2-1 1 0 0,-2 1-1 0 0,1-1 1 0 0,-1 1-1 0 0,2-1 1 0 0,-1 0-1 0 0,0 1 1 0 0,-1-1-1 0 0,2-1 1 0 0,-1 2-1 0 0,1-1 1 0 0,-1 1-1 0 0,1-2 1 0 0,-1 1-1 0 0,1-1 1 0 0,-1 2-1 0 0,1-2 1 0 0,-1 1-1 0 0,1-1 0 0 0,-1 0 1 0 0,0 2-1 0 0,1-2 1 0 0,-1 0-1 0 0,4 0 1 0 0,1 1-23 0 0,1 1 1 0 0,0-2-1 0 0,0 0 1 0 0,-1 0 0 0 0,2 0-1 0 0,-1 0 1 0 0,0-2-1 0 0,-1 1 1 0 0,9-2-1 0 0,-5-2 12 0 0,0 1 0 0 0,2 0-1 0 0,-2-2 1 0 0,-1 0 0 0 0,1 0 0 0 0,0-1-1 0 0,-1 1 1 0 0,0-1 0 0 0,-1-2 0 0 0,0 2-1 0 0,1-2 1 0 0,-2 0 0 0 0,0 0 0 0 0,-1-1-1 0 0,9-13 1 0 0,-14 18-12 0 0,0 2 0 0 0,1-1 0 0 0,-1 0 0 0 0,1-1 0 0 0,-2 1 0 0 0,1 1 0 0 0,-1-1 0 0 0,0-1 0 0 0,0 1 0 0 0,0-1 0 0 0,0 1 0 0 0,0 0 0 0 0,0-1 0 0 0,-1 1 0 0 0,-1 0 0 0 0,2 1 0 0 0,-1-2 0 0 0,-1 1 0 0 0,1-1 0 0 0,-5-5 0 0 0,5 9 0 0 0,-1-2 0 0 0,1 0 0 0 0,-1-1 0 0 0,-1 1 0 0 0,2 0 0 0 0,-1 0 0 0 0,0 1 0 0 0,-1-1 0 0 0,1 1 0 0 0,-1-1 0 0 0,0 1 0 0 0,0-1 0 0 0,1 2 0 0 0,-1-2 0 0 0,-5 0 0 0 0,5 1 0 0 0,2 2 0 0 0,-1-1 0 0 0,0 1 0 0 0,0-1 0 0 0,-1 1 0 0 0,2 0 0 0 0,-2 0 0 0 0,1 0 0 0 0,1 0 0 0 0,-2 0 0 0 0,1 0 0 0 0,0 0 0 0 0,0 0 0 0 0,-1 1 0 0 0,2-1 0 0 0,-1 0 0 0 0,-1 1 0 0 0,2-1 0 0 0,-2 2 0 0 0,2-1 0 0 0,-1-1 0 0 0,1 2 0 0 0,-2-1 0 0 0,1 1 0 0 0,-2 1 0 0 0,-25 23-1 0 0,15-17 3 0 0,3 1 0 0 0,-1 0 0 0 0,2 0 0 0 0,0 2 0 0 0,-1 0 1 0 0,3-1-1 0 0,-1 3 0 0 0,0-3 0 0 0,-8 20 0 0 0,15-28 21 0 0,2 0-1 0 0,-1-2 1 0 0,1 2-1 0 0,-2 0 1 0 0,2-2-1 0 0,0 2 1 0 0,0 0-1 0 0,0 0 1 0 0,-1-1-1 0 0,2 1 1 0 0,-1 0-1 0 0,0-1 1 0 0,0 0-1 0 0,0 1 1 0 0,2 0-1 0 0,-2-2 1 0 0,1 2-1 0 0,1 0 1 0 0,-2-1-1 0 0,3 3 1 0 0,0-3-15 0 0,-2 1 1 0 0,0-2-1 0 0,2 2 1 0 0,-1-1-1 0 0,1-1 1 0 0,-2 0-1 0 0,2 2 1 0 0,0-1-1 0 0,0-1 1 0 0,0-1-1 0 0,-2 2 0 0 0,2-1 1 0 0,0 1-1 0 0,0-2 1 0 0,0 1-1 0 0,0-1 1 0 0,0 0-1 0 0,0 0 1 0 0,0 2-1 0 0,0-2 1 0 0,0-2-1 0 0,-1 2 1 0 0,4 0-1 0 0,5-1-8 0 0,-3-2 0 0 0,2 1 0 0 0,-1-1 0 0 0,0 0 0 0 0,1 1 0 0 0,-1-3 0 0 0,0 1 0 0 0,-2-1 0 0 0,2 0 0 0 0,0 0 0 0 0,-2-1 0 0 0,0 1 0 0 0,0-3 0 0 0,1 2 0 0 0,-1-1 0 0 0,-1 0 0 0 0,0 0 0 0 0,8-15 0 0 0,-6 10 34 0 0,-1 2-1 0 0,-1-2 1 0 0,8-19-1 0 0,-12 27-32 0 0,-2 1 0 0 0,1-1 0 0 0,1 1 0 0 0,-2 0 0 0 0,0-2 0 0 0,1 3 0 0 0,-1-3 0 0 0,0 2 0 0 0,-1-1 0 0 0,1 1 0 0 0,0-1 0 0 0,0 1 0 0 0,-2-2 0 0 0,1 2 0 0 0,1 0 0 0 0,-2-1 0 0 0,-2-5 0 0 0,0 2 4 0 0,1 0 0 0 0,-2-1 0 0 0,-1 3 0 0 0,2-3 0 0 0,-2 2 0 0 0,-10-10 0 0 0,15 15-4 0 0,-1-1-1 0 0,1 1 1 0 0,-2 0-1 0 0,1 1 1 0 0,1-2-1 0 0,-2 1 1 0 0,2 1-1 0 0,-2-2 1 0 0,1 2-1 0 0,1 0 1 0 0,-2-1 0 0 0,1 1-1 0 0,-1 0 1 0 0,2 0-1 0 0,-2 0 1 0 0,2 0-1 0 0,-2 0 1 0 0,1 0-1 0 0,-1 1 1 0 0,2-1-1 0 0,-2 0 1 0 0,1 2-1 0 0,0-2 1 0 0,0 1-1 0 0,1-1 1 0 0,-2 2-1 0 0,1-1 1 0 0,1 0 0 0 0,-2 1-1 0 0,1-2 1 0 0,0 4-1 0 0,-3 1-17 0 0,1-2-1 0 0,-1 1 0 0 0,2 2 1 0 0,-1-2-1 0 0,1 1 1 0 0,-4 6-1 0 0,-8 13-15 0 0,4-10 48 0 0,-36 49-47 0 0,44-59 50 0 0,0 2-1 0 0,0-1 1 0 0,0 0-1 0 0,2 0 1 0 0,-2 1-1 0 0,1-1 1 0 0,1 1 0 0 0,-1 0-1 0 0,1 0 1 0 0,0 7-1 0 0,1-11-1 0 0,0-1 0 0 0,1 2 0 0 0,-1-2 0 0 0,0 1 0 0 0,0 1 0 0 0,1-2 0 0 0,-1 1 0 0 0,2 1 0 0 0,-2-2 0 0 0,3 3 0 0 0,7 7 57 0 0,-7-10-67 0 0,1 1-1 0 0,-1-1 0 0 0,2 1 0 0 0,-2-1 0 0 0,1 0 0 0 0,-1-1 0 0 0,1 2 0 0 0,1-2 0 0 0,-2 0 1 0 0,1 0-1 0 0,-1 0 0 0 0,1 0 0 0 0,1 0 0 0 0,-3-2 0 0 0,3 2 0 0 0,-2-1 0 0 0,1 1 0 0 0,-1-1 0 0 0,1-1 1 0 0,-1 1-1 0 0,2-1 0 0 0,2-2 0 0 0,9-6 33 0 0,0-1 1 0 0,-1 1-1 0 0,20-21 0 0 0,-13 13-38 0 0,-15 10 0 0 0,0-1 0 0 0,1 2 0 0 0,-3-2 0 0 0,3 1 0 0 0,-2-1 0 0 0,-2 0 0 0 0,2-1 0 0 0,3-11 0 0 0,1 1 0 0 0,-9 16 0 0 0,1 1 0 0 0,-1 1 0 0 0,1-1 0 0 0,-2 0 0 0 0,1 2 0 0 0,-1-2 0 0 0,0 2 0 0 0,2-2 0 0 0,-2 0 0 0 0,0 1 0 0 0,0-5 0 0 0,1-8 0 0 0,-1 12 0 0 0,0 2 0 0 0,0-2 0 0 0,0 2 0 0 0,0-2 0 0 0,0 1 0 0 0,0-1 0 0 0,0 0 0 0 0,0 2 0 0 0,-1-2 0 0 0,1 2 0 0 0,-2-1 0 0 0,2-1 0 0 0,-1 2 0 0 0,1-2 0 0 0,-2 1 0 0 0,1 1 0 0 0,-1-2 0 0 0,1 2 0 0 0,1-1 0 0 0,-5-4 0 0 0,2 5 0 0 0,2-1 0 0 0,-2 2 0 0 0,0-1 0 0 0,2-1 0 0 0,-2 1 0 0 0,1 1 0 0 0,-1-2 0 0 0,0 2 0 0 0,2-1 0 0 0,-2 1 0 0 0,0 0 0 0 0,0 0 0 0 0,2 0 0 0 0,-2 0 0 0 0,0 0 0 0 0,0 0 0 0 0,2 0 0 0 0,-2 1 0 0 0,0-1 0 0 0,0 0 0 0 0,1 2 0 0 0,-1-1 0 0 0,1-1 0 0 0,-4 3 0 0 0,4-1 0 0 0,-9 4 0 0 0,0 1 0 0 0,0 0 0 0 0,0 0 0 0 0,3 2 0 0 0,-3-1 0 0 0,3 2 0 0 0,-1-1 0 0 0,0 1 0 0 0,-11 17 0 0 0,-20 22 0 0 0,29-36 66 0 0,0 1 0 0 0,3 1 0 0 0,-17 32 0 0 0,23-44-34 0 0,2 1 88 0 0,2 5-8 0 0,-2-9-107 0 0,0 1-1 0 0,0-1 0 0 0,0 2 1 0 0,1-2-1 0 0,-1 1 1 0 0,0-1-1 0 0,0 0 1 0 0,2 2-1 0 0,-2-2 1 0 0,0 1-1 0 0,1-1 0 0 0,-1 2 1 0 0,0-2-1 0 0,2 0 1 0 0,-2 1-1 0 0,0-1 1 0 0,3 1-1 0 0,-2 1 7 0 0,17 10 44 0 0,-11-14-60 0 0,-4 2 8 0 0,3 0 8 0 0,0 0-1 0 0,-1-1 1 0 0,1 1-1 0 0,0-2 1 0 0,0 1-1 0 0,0-1 1 0 0,0 1-1 0 0,-1-2 1 0 0,1 0-1 0 0,0 2 1 0 0,0-2-1 0 0,7-8 1 0 0,-1 4 38 0 0,-1-2 1 0 0,1 1-1 0 0,-2-3 1 0 0,14-13-1 0 0,-20 18-62 0 0,-1 0-1 0 0,1 0 1 0 0,1 0 0 0 0,-2 0 0 0 0,0-1-1 0 0,4-9 1 0 0,-7 13 13 0 0,1 0 1 0 0,1-1-1 0 0,-2 1 0 0 0,1 0 1 0 0,-1-1-1 0 0,0 1 0 0 0,2 0 1 0 0,-2-2-1 0 0,0 2 0 0 0,-2 0 0 0 0,2-1 1 0 0,0 1-1 0 0,-1 0 0 0 0,1 0 1 0 0,-3-4-1 0 0,1 4-4 0 0,2 2-1 0 0,-1-1 0 0 0,1 1 1 0 0,-2-2-1 0 0,1 1 0 0 0,0 1 1 0 0,-1-1-1 0 0,1 1 1 0 0,-1 0-1 0 0,1-1 0 0 0,-1 1 1 0 0,1-1-1 0 0,-1 2 0 0 0,1-1 1 0 0,-4-2-1 0 0,4 3 5 0 0,0 0-1 0 0,-1 0 1 0 0,1-2-1 0 0,-1 2 0 0 0,2 0 1 0 0,-1 0-1 0 0,-1 0 1 0 0,1 0-1 0 0,-1 2 1 0 0,1-2-1 0 0,-1 0 0 0 0,1 0 1 0 0,1 0-1 0 0,-1 1 1 0 0,-1-1-1 0 0,1 0 1 0 0,-1 2-1 0 0,1-1 0 0 0,-5 4 0 0 0,0-1 0 0 0,0 0-1 0 0,2 2 1 0 0,-2-1 0 0 0,2 0-1 0 0,-5 10 1 0 0,2-6-38 0 0,-12 14 30 0 0,-19 30 0 0 0,32-45 20 0 0,0 3 1 0 0,2-3 0 0 0,-1 3 0 0 0,1-1 0 0 0,-1 0 0 0 0,0 18 0 0 0,2-17 47 0 0,4-2 6 0 0,1-7-54 0 0,-1-1 1 0 0,0-1-1 0 0,2 2 0 0 0,-1-2 1 0 0,-1 1-1 0 0,1-1 0 0 0,-1 1 1 0 0,2-1-1 0 0,-1 0 0 0 0,-1 2 1 0 0,1-2-1 0 0,0 0 0 0 0,0 0 1 0 0,-1 0-1 0 0,4 0 0 0 0,6-3-7 0 0,0 0-1 0 0,-1 0 1 0 0,0-1-1 0 0,0-1 1 0 0,1 1-1 0 0,-1 0 1 0 0,0-2-1 0 0,-1 0 1 0 0,-1-1-1 0 0,1 1 1 0 0,0-1-1 0 0,8-11 1 0 0,-8 8-2 0 0,0 1 1 0 0,0-1 0 0 0,-2 0-1 0 0,0-1 1 0 0,1 1 0 0 0,-3 0-1 0 0,1-2 1 0 0,-1 1 0 0 0,1-1-1 0 0,4-23 1 0 0,-7 7-3 0 0,-3 27 0 0 0,0-1 0 0 0,0 1 0 0 0,0-1 0 0 0,0 1 0 0 0,0-1 0 0 0,0 1 0 0 0,0-1 0 0 0,-2 1 0 0 0,2 0 0 0 0,0-1 0 0 0,-1 1 0 0 0,1-1 0 0 0,-2 1 0 0 0,2-1 0 0 0,-1 2 0 0 0,1-1 0 0 0,-2-1 0 0 0,2 1 0 0 0,-3-2 0 0 0,1 3 0 0 0,0-2 0 0 0,-1 2 0 0 0,2 0 0 0 0,-2 0 0 0 0,1 0 0 0 0,1 0 0 0 0,-2 0 0 0 0,1 0 0 0 0,0 0 0 0 0,0 0 0 0 0,-1 2 0 0 0,2-2 0 0 0,-1 0 0 0 0,-1 1 0 0 0,2-1 0 0 0,-1 2 0 0 0,0-1 0 0 0,0-1 0 0 0,1 2 0 0 0,-1-1 0 0 0,-2 2 0 0 0,-9 10 0 0 0,-1 0 0 0 0,1 2 0 0 0,2 0 0 0 0,0-1 0 0 0,1 2 0 0 0,0 0 0 0 0,1 0 0 0 0,2 0 0 0 0,0 2 0 0 0,-8 21 0 0 0,11-20 0 0 0,4-19 0 0 0,-2 2 0 0 0,2-2 0 0 0,0 1 0 0 0,0 1 0 0 0,0-2 0 0 0,0 1 0 0 0,0-1 0 0 0,0 2 0 0 0,0-2 0 0 0,0 1 0 0 0,0 1 0 0 0,0-2 0 0 0,0 1 0 0 0,0-1 0 0 0,2 2 0 0 0,-2-1 0 0 0,0-1 0 0 0,0 1 0 0 0,1 1 0 0 0,6 1 0 0 0,-7-3 0 0 0,3 1 0 0 0,-1 1 0 0 0,1-2 0 0 0,-2 1 0 0 0,2-1 0 0 0,-1 2 0 0 0,1-2 0 0 0,-2 0 0 0 0,2 1 0 0 0,-2-1 0 0 0,2 0 0 0 0,-1 0 0 0 0,1 0 0 0 0,0 0 0 0 0,-2 0 0 0 0,2-1 0 0 0,-2 1 0 0 0,2 0 0 0 0,-1-2 0 0 0,1 2 0 0 0,-2-1 0 0 0,5-2 0 0 0,3-2 0 0 0,0 0 0 0 0,-1-1 0 0 0,13-10 0 0 0,-5 4 0 0 0,-16 11 0 0 0,9-4 14 0 0,-1-1-1 0 0,0-1 1 0 0,-1 1 0 0 0,0-1-1 0 0,0 0 1 0 0,1-1-1 0 0,-2 0 1 0 0,1 0 0 0 0,5-12-1 0 0,-11 17-13 0 0,1 0 1 0 0,-1 0-1 0 0,0 0 0 0 0,-1 0 1 0 0,2 0-1 0 0,-2 0 0 0 0,1 0 0 0 0,-1-1 1 0 0,0 1-1 0 0,0 0 0 0 0,0 0 0 0 0,0 0 1 0 0,0-1-1 0 0,0 1 0 0 0,-1 0 1 0 0,1 0-1 0 0,-2 0 0 0 0,2 0 0 0 0,-1 1 1 0 0,0-3-1 0 0,-4-2 0 0 0,2 2 5 0 0,3 4-1 0 0,-1 0 1 0 0,1 1 0 0 0,-2-2 0 0 0,2 2-1 0 0,-1-1 1 0 0,1-1 0 0 0,-2 2-1 0 0,1-1 1 0 0,1 1 0 0 0,-2 0 0 0 0,1-2-1 0 0,0 2 1 0 0,1-1 0 0 0,-2 1-1 0 0,1 0 1 0 0,-1 0 0 0 0,1-2 0 0 0,-1 2-1 0 0,2 0 1 0 0,-1 0 0 0 0,-1 0-1 0 0,1 0 1 0 0,-2 0 0 0 0,0 0-5 0 0,0 0 1 0 0,2 0-1 0 0,-2 2 1 0 0,0-2-1 0 0,1 0 0 0 0,-1 1 1 0 0,2-1-1 0 0,-2 2 1 0 0,-3 1-1 0 0,-10 10-26 0 0,0 0 0 0 0,1 0 0 0 0,2 2 0 0 0,-1 1 0 0 0,-11 16-1 0 0,9-10 16 0 0,-3 13 171 0 0,17-34 104 0 0,2 4-161 0 0,0-5-99 0 0,0 0 0 0 0,-1 1 0 0 0,1-1 0 0 0,0 0 0 0 0,0 0 0 0 0,0 0 0 0 0,0 0 0 0 0,0 0 0 0 0,0 1 0 0 0,0-1 0 0 0,0 0 0 0 0,0 0 0 0 0,0 0 1 0 0,0 0-1 0 0,0 2 0 0 0,0-2 0 0 0,0 0 0 0 0,0 0 0 0 0,0 0 0 0 0,0 0 0 0 0,0 0 0 0 0,0 1 0 0 0,0-1 0 0 0,0 0 0 0 0,0 0 0 0 0,0 0 0 0 0,0 0 0 0 0,0 2 1 0 0,0-2-1 0 0,0 0 0 0 0,0 0 0 0 0,0 0 0 0 0,1 0 0 0 0,-1 0 0 0 0,0 1 0 0 0,0-1 0 0 0,0 0 0 0 0,0 0 0 0 0,0 0 0 0 0,2 0 0 0 0,48 8-19 0 0,-40-8-507 0 0,0 1 0 0 0,-1-1 0 0 0,1 2 0 0 0,-1 0-1 0 0,13 4 1 0 0,1 2-5312 0 0,-3-3-1741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24 919 0 0,'0'0'5780'0'0,"-8"-10"-3640"0"0,-2-3 6232 0 0,11 23-5697 0 0,21 35-3692 0 0,-16-31 2105 0 0,18 40-444 0 0,-5 0 0 0 0,26 111 1 0 0,-6 54-184 0 0,-30-171-346 0 0,-8-29-865 0 0,4-2-1 0 0,-2 1 1 0 0,11 28 0 0 0,-3-24-4129 0 0,-1-3-1412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20 801 1839 0 0,'0'0'1510'0'0,"-11"-19"3088"0"0,9 15-4178 0 0,1-1 0 0 0,-1 2 0 0 0,1-1 0 0 0,-1 0 0 0 0,2 1 0 0 0,0-2 0 0 0,-1 1 0 0 0,1-1 0 0 0,0 1 0 0 0,1 1-1 0 0,-1-1 1 0 0,0-1 0 0 0,2 1 0 0 0,-2 1 0 0 0,1-1 0 0 0,4-6 0 0 0,2-8 476 0 0,0 0-1 0 0,15-21 1 0 0,3-6 130 0 0,139-384 1512 0 0,-156 399-2495 0 0,3 3 1 0 0,0 0 0 0 0,17-29-1 0 0,-27 54-651 0 0,1 1-1 0 0,-1-1 1 0 0,-1 1 0 0 0,2-1-1 0 0,-1 1 1 0 0,1-1 0 0 0,-1 1-1 0 0,1 1 1 0 0,-1-2-1 0 0,1 1 1 0 0,-1 1 0 0 0,0-2-1 0 0,4 1 1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216 287 919 0 0,'0'0'814'0'0,"13"-12"4382"0"0,2-11-2279 0 0,-15 11-2244 0 0,1 11-630 0 0,-1-1 0 0 0,0 1 0 0 0,0 0-1 0 0,0-1 1 0 0,0 1 0 0 0,0-2-1 0 0,0 1 1 0 0,0 1 0 0 0,-1-1 0 0 0,1 1-1 0 0,0-1 1 0 0,-2 1 0 0 0,2-1 0 0 0,0 1-1 0 0,-1 0 1 0 0,-1-1 0 0 0,1-1-1 0 0,-8-16 433 0 0,9 16 217 0 0,0 2-599 0 0,-1-1 1 0 0,1-1-1 0 0,-2 2 0 0 0,2 0 0 0 0,-1-1 0 0 0,-1-1 0 0 0,1 2 0 0 0,1-1 0 0 0,-2 1 0 0 0,-2-4 1 0 0,-8-12 2400 0 0,-5-14-1261 0 0,15 27-1075 0 0,1 1 0 0 0,-1 0 0 0 0,0 0 0 0 0,0 0 0 0 0,1 0 0 0 0,-2 0 0 0 0,-3-2 0 0 0,4 3 34 0 0,-9-15 472 0 0,6 14-545 0 0,1-2 0 0 0,0 2 0 0 0,-1 0 0 0 0,1 0 0 0 0,-1 1 0 0 0,1 0 0 0 0,-8-2 0 0 0,-42-18 713 0 0,35 13-733 0 0,15 6-130 0 0,-2 0 0 0 0,2 0 0 0 0,-1 2 0 0 0,0-1 0 0 0,-9-2 1 0 0,13 4-1165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29 919 0 0,'0'0'5527'0'0,"-13"-21"4473"0"0,17 18-9834 0 0,17-1 488 0 0,20 10-325 0 0,-35-5-703 0 0,-1 1 1 0 0,0 1-1 0 0,1 0 0 0 0,-1 0 1 0 0,0-1-1 0 0,1 1 0 0 0,4 5 0 0 0,-4-4-1410 0 0,8 6-3718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4255 0 0,'0'0'12264'0'0,"3"3"-10178"0"0,-1 0-1846 0 0,0-1 0 0 0,-1 1 1 0 0,0 0-1 0 0,0 0 0 0 0,0 0 1 0 0,-1 0-1 0 0,1-1 0 0 0,-1 6 1 0 0,-1 2 21 0 0,-2 12-1 0 0,0-5 23 0 0,-9 102 571 0 0,11-100-825 0 0,-3 63 317 0 0,3-65-350 0 0,-1-8 11 0 0,2 10-1 0 0,-1 41 242 0 0,-1-50-238 0 0,2 4 15 0 0,-4 20 60 0 0,3-25-74 0 0,1-9 1 0 0,-3 8 15 0 0,0-2-18 0 0,3-3-6 0 0,0 4-7 0 0,0-5-65 0 0,-1 7-117 0 0,1 13 438 0 0,0-21-238 0 0,0 0-10 0 0,-2 7-9 0 0,1-3 15 0 0,1 5 23 0 0,0 3-263 0 0,0-2 445 0 0,-4 27-45 0 0,1-20-590 0 0,1 3 875 0 0,1-18-441 0 0,1-3 258 0 0,-1 7-650 0 0,1-6 218 0 0,0 4 247 0 0,1-2 33 0 0,-1-2-137 0 0,0 1 0 0 0,0 1-1 0 0,0-2 1 0 0,0 1 0 0 0,-1-1-1 0 0,0 4 1 0 0,1-5-127 0 0,0 0 248 0 0,0 12 202 0 0,0-11-320 0 0,0 0 74 0 0,0 1-64 0 0,0-1 69 0 0,0-1-58 0 0,0 2 273 0 0,0-2-272 0 0,0 0 0 0 0,0 0 0 0 0,0 0-1 0 0,-1 0 1 0 0,1 0 0 0 0,-1 0 0 0 0,1 0 0 0 0,0 0-1 0 0,0 0 1 0 0,-1 0 0 0 0,1 0 0 0 0,0 0 0 0 0,0 0 0 0 0,0 0-1 0 0,0 0 1 0 0,-1 0 0 0 0,1 0 0 0 0,-1 0 0 0 0,1 0-1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0,-2 1 253 0 0,2-1-295 0 0,-1 1-11 0 0,-10 0 26 0 0,11-1 28 0 0,-2 0 0 0 0,2 1 0 0 0,0-1 0 0 0,0 0 0 0 0,-1 1 0 0 0,0-1 0 0 0,0 0 0 0 0,1 1 0 0 0,0-1 0 0 0,-1 0 0 0 0,0 0 0 0 0,1 1 0 0 0,-1-1 0 0 0,1 0 0 0 0,0 1 0 0 0,-1 0 0 0 0,0-1 0 0 0,0 1 0 0 0,-1 2 15 0 0,-4-4 48 0 0,5 2-37 0 0,-2 1-4 0 0,-4-2 52 0 0,4 0-66 0 0,-9-3 106 0 0,7 3-117 0 0,2 2 0 0 0,3-2 0 0 0,0 0 0 0 0,-1 1 0 0 0,0-1 0 0 0,1 0 0 0 0,0 0 0 0 0,-1 0 0 0 0,1 0 0 0 0,-1 0 0 0 0,1 1 0 0 0,-1-1 0 0 0,1 0 0 0 0,0 0 0 0 0,0 0 0 0 0,-1 0 0 0 0,0 0 0 0 0,1 0 0 0 0,0 0 0 0 0,-1 0 0 0 0,0 0 0 0 0,0 0 0 0 0,-11 2 23 0 0,9 1 12 0 0,2-3-29 0 0,-3 3-6 0 0,0-4 0 0 0,3 1 15 0 0,-1 0 0 0 0,0 0 0 0 0,1 0 1 0 0,-1 0-1 0 0,-3 0 0 0 0,5 0 54 0 0,-6-1 75 0 0,-1 0-107 0 0,6 1-11 0 0,1 1-25 0 0,-1-1 1 0 0,1 0-1 0 0,-1 1 1 0 0,1-1-1 0 0,-1 0 1 0 0,0 0-1 0 0,0 0 0 0 0,1 0 1 0 0,-1 1-1 0 0,0-1 1 0 0,-1 0-1 0 0,-3 0-1 0 0,1 0 11 0 0,2 0 31 0 0,2 0-36 0 0,-1 0 0 0 0,-1-1 0 0 0,2 1 0 0 0,-1 0-1 0 0,0 0 1 0 0,0 0 0 0 0,0 0 0 0 0,0 0 0 0 0,1 0-1 0 0,0 0 1 0 0,-2 1 0 0 0,1-1 0 0 0,0 0 0 0 0,-1 0-13 0 0,-4 1 18 0 0,-4-1 42 0 0,-2 0-146 0 0,11 0 11 0 0,0 0-11 0 0,1 0 40 0 0,-1 0-1 0 0,1-1 1 0 0,-1 1 0 0 0,0 0-1 0 0,1 0 1 0 0,-1 0-1 0 0,1 0 1 0 0,-1 0 0 0 0,1 0-1 0 0,-1 0 1 0 0,1 0-1 0 0,0 0 1 0 0,-1 1 0 0 0,0-1-1 0 0,1 0 1 0 0,0 0 0 0 0,-1 0-1 0 0,1 1 1 0 0,-1-1-1 0 0,0 0 1 0 0,1 0 0 0 0,0 1-1 0 0,-1-1 1 0 0,0 0-1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2663 0 0,'-1'2'11328'0'0,"-7"8"-9436"0"0,8-9-1310 0 0,-2 7-208 0 0,2-6-102 0 0,0 2 464 0 0,0-2-648 0 0,0 1 0 0 0,0-2 176 0 0,0 0-190 0 0,-1 4-60 0 0,2 1-14 0 0,-1 0-3 0 0,0-5 5 0 0,-1 0 14 0 0,1 0 59 0 0,0-1 15 0 0,-1 5-15 0 0,1-4-10 0 0,0-1 1 0 0,-1 12 367 0 0,-1-1-260 0 0,2-6-98 0 0,0-3-16 0 0,-1-1-33 0 0,-1 5 70 0 0,2-5-18 0 0,0 0-9 0 0,-2 8 62 0 0,1-7-123 0 0,1 7 46 0 0,-1 0-194 0 0,1 3 140 0 0,-1-2 59 0 0,1-9-50 0 0,-1 0-1 0 0,1 1 1 0 0,0-1 0 0 0,0 1-1 0 0,-1 0 1 0 0,2-1 0 0 0,-1 1-1 0 0,1 7-81 0 0,-2-5 44 0 0,0-2-41 0 0,1-1 63 0 0,3 8-16 0 0,-2-5 33 0 0,-2 1-10 0 0,2 1 0 0 0,1-1 0 0 0,-2-1 0 0 0,3 2 0 0 0,-2-1 13 0 0,0-2-38 0 0,-2 5 205 0 0,1-2-180 0 0,0 1-64 0 0,-1-1 48 0 0,2 0 16 0 0,-1-1 0 0 0,0-1 0 0 0,0 1 0 0 0,0 0 0 0 0,1 0 0 0 0,-1 0 11 0 0,1-2 22 0 0,-1 4 62 0 0,0 0 108 0 0,-1 5-182 0 0,0 6 214 0 0,1-9-225 0 0,-2 4 54 0 0,-3 10 232 0 0,4-22-277 0 0,0 2-1 0 0,1-2 1 0 0,0 1-1 0 0,0 0 1 0 0,0 2 0 0 0,0 0 33 0 0,-2 7 306 0 0,1 5-432 0 0,0-8 128 0 0,-1 0 10 0 0,1-1 10 0 0,0 6 65 0 0,-3 2-22 0 0,3-10-117 0 0,1-2 11 0 0,-1 2 32 0 0,0-1-33 0 0,-1 1-10 0 0,2 10 0 0 0,0-13 0 0 0,-3 8 0 0 0,0 1 0 0 0,1-3 0 0 0,2-7 0 0 0,-1 4 0 0 0,2 3 0 0 0,-1 10-45 0 0,-3 1 242 0 0,2-16-213 0 0,1 1 4 0 0,0-1-30 0 0,0-1 25 0 0,-2 4-56 0 0,0 4 20 0 0,2-7 42 0 0,0 0 11 0 0,0 5 98 0 0,0-7 108 0 0,0 0-119 0 0,0 2-74 0 0,0 0-77 0 0,0 0-1 0 0,0 0 0 0 0,0-1 0 0 0,-2 5 0 0 0,0 1 65 0 0,1 17 128 0 0,1-24 35 0 0,0 0-242 0 0,0 6 635 0 0,0 0-572 0 0,1-4 27 0 0,-1-3 426 0 0,1 0-384 0 0,4 3 166 0 0,2 1-219 0 0,-6-4 75 0 0,0 2-7 0 0,4 1-56 0 0,-3 0 34 0 0,-1-2-39 0 0,1-2-3 0 0,7 4 56 0 0,-6-2-75 0 0,2 1-29 0 0,-5-1 99 0 0,1-1 13 0 0,4 2-4 0 0,8 1 53 0 0,-13-3-116 0 0,0 1-1 0 0,1-1 1 0 0,-1 0-1 0 0,0 0 1 0 0,0 1-1 0 0,0-1 1 0 0,0 0-1 0 0,1 0 1 0 0,-1 0-1 0 0,0 0 1 0 0,1 0-1 0 0,-1 0 0 0 0,0 1 1 0 0,0-1-1 0 0,0 0 1 0 0,0 0-1 0 0,1 0 1 0 0,-1 0-1 0 0,1 0 1 0 0,-1 1-1 0 0,0-1 1 0 0,0 1-1 0 0,0-1 1 0 0,0 0-1 0 0,1 1 0 0 0,-1-1-1 0 0,6 7 84 0 0,-3-4-41 0 0,1 0-30 0 0,-3-2-13 0 0,3 1 12 0 0,-3-2 42 0 0,0 0 0 0 0,2 1-31 0 0,0-1 20 0 0,1 2-31 0 0,0-2-11 0 0,-1 3 0 0 0,1-2 11 0 0,-3 0 31 0 0,-1-1-41 0 0,0 0 0 0 0,1 0 0 0 0,0 0-1 0 0,-1 1 1 0 0,0-1 0 0 0,1 0 0 0 0,-1 0-1 0 0,0 0 1 0 0,0 0 0 0 0,1 0-1 0 0,-1 0 1 0 0,1 0 0 0 0,-1 0 0 0 0,0 0-1 0 0,1 1 1 0 0,-1-1 0 0 0,0 0-1 0 0,0 0 1 0 0,1 1 0 0 0,-1 0 6 0 0,1-1 25 0 0,4-2-1895 0 0,-4 2 1203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 4 2335 0 0,'-2'-3'10068'0'0,"-6"7"-6096"0"0,5-1-3644 0 0,2-2-17 0 0,1-1-72 0 0,-2 3-114 0 0,0 0 124 0 0,0-1 0 0 0,1 0 1 0 0,-3 5-1 0 0,-2 13 847 0 0,-1 17-226 0 0,-3 2-84 0 0,9-38-610 0 0,1-1-88 0 0,0 3-34 0 0,-2 8-20 0 0,3 3-34 0 0,-1-9 0 0 0,1 4 44 0 0,-2-3 3 0 0,0-1-10 0 0,-1 6-37 0 0,2-4 146 0 0,-1 12 0 0 0,2-14 15 0 0,-1-2-151 0 0,0-2 0 0 0,0 1 0 0 0,0 0 0 0 0,-1-1-1 0 0,0 3 1 0 0,1-2-10 0 0,-4 10 15 0 0,3-8 54 0 0,0 0-12 0 0,-2 3-48 0 0,0 7 68 0 0,0-3-24 0 0,2-5-42 0 0,1-5-6 0 0,0-1 0 0 0,0 2 0 0 0,-1-1 0 0 0,1-1 0 0 0,0 1 0 0 0,-1 1 0 0 0,1-2 0 0 0,0 1 1 0 0,-2 1-1 0 0,0 1 50 0 0,-1 2-44 0 0,1-1-11 0 0,1 1 11 0 0,-1-1 31 0 0,-1 5-36 0 0,1-2 74 0 0,0 1-27 0 0,-1 2 11 0 0,2-6-53 0 0,-1 1 31 0 0,1-2-20 0 0,-2 7 175 0 0,2-8-144 0 0,1 1-97 0 0,-1 1-36 0 0,1-1 63 0 0,-1 3 3 0 0,1 5 188 0 0,0-10-179 0 0,1 11-54 0 0,-2 0 112 0 0,1-1-31 0 0,1-8 4 0 0,0 0-7 0 0,-2 8-11 0 0,1-1 14 0 0,0-2 9 0 0,0-1-32 0 0,0-7-31 0 0,0 4 179 0 0,-1 12 65 0 0,1-12-158 0 0,-1-1 16 0 0,-2 9 6 0 0,3-12-183 0 0,0 1 1 0 0,0 0 0 0 0,0-1-1 0 0,-1 2 1 0 0,0-1-1 0 0,1-1 1 0 0,0 1-1 0 0,-1 0 1 0 0,0 0 0 0 0,-1 0-1 0 0,1 0-249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1 3391 0 0,'0'0'14219'0'0,"-1"1"-13879"0"0,-4 8 1060 0 0,5-8-1183 0 0,0 0-164 0 0,-1 0 0 0 0,1 0 1 0 0,-1-1-1 0 0,0 1 0 0 0,1 0 0 0 0,0 0 0 0 0,-1-1 0 0 0,0 0 0 0 0,0 2 0 0 0,1-2 1 0 0,-1 1-1 0 0,-1 0 0 0 0,-5 5 264 0 0,5-4-260 0 0,0 1 1 0 0,-1-2-1 0 0,2 1 0 0 0,-7 4 1 0 0,2-2 44 0 0,-9 9 1 0 0,8-6-72 0 0,2-3 3 0 0,1 1-1 0 0,-8 5 1 0 0,-5 2-34 0 0,9-7 18 0 0,-24 19 188 0 0,4-4-102 0 0,9-6 15 0 0,-2 4 242 0 0,19-16-265 0 0,-3 1 2 0 0,5-2-84 0 0,-1 0 63 0 0,0 0 3 0 0,-3 0-13 0 0,3-1-63 0 0,1 0 0 0 0,0 0 1 0 0,0 0-1 0 0,0 0 0 0 0,0 0 0 0 0,-1 1 0 0 0,1-1 0 0 0,-1 0 0 0 0,1 0 0 0 0,0 1 1 0 0,0-1-1 0 0,0 0 0 0 0,-1 1 0 0 0,1-1 0 0 0,-8 6 73 0 0,1 1 52 0 0,7-6-70 0 0,-1 0-5 0 0,-1 2-32 0 0,2-2 32 0 0,-1-1 5 0 0,1 0-42 0 0,-1 1 1 0 0,1 0-1 0 0,0-1 0 0 0,0 1 0 0 0,0-1 1 0 0,0 0-1 0 0,0 1 0 0 0,0 0 1 0 0,0-1-1 0 0,0 1 0 0 0,0-1 0 0 0,0 1 1 0 0,0 0-1 0 0,0-1 0 0 0,0 1 0 0 0,0-1 1 0 0,0 0-1 0 0,1 1 0 0 0,0 1 0 0 0,0-2 290 0 0,0 0-240 0 0,4 9-54 0 0,-4-4-13 0 0,20 27 64 0 0,-19-31-64 0 0,3 7 0 0 0,5 4 53 0 0,-7-6-43 0 0,-1-4 11 0 0,0 0 1 0 0,0 1-1 0 0,0 0 1 0 0,1 0 0 0 0,3 2-1 0 0,2 1 62 0 0,-4-2-44 0 0,0-1 0 0 0,7 9 0 0 0,-7-8-39 0 0,-3-4 0 0 0,-1 2 0 0 0,0-2 0 0 0,1 1 0 0 0,0-1 0 0 0,-1 2 0 0 0,1-1 0 0 0,-1-1 0 0 0,0 1 0 0 0,0 1 0 0 0,2 1 0 0 0,0 1 1 0 0,6 8 62 0 0,-5-6 0 0 0,-3-4-57 0 0,3 6 72 0 0,-2-4-25 0 0,-1-3 0 0 0,-1 0-43 0 0,1 1 0 0 0,0-1 0 0 0,0 0 0 0 0,-1 1 0 0 0,0-1 0 0 0,0 1 0 0 0,-1 1 0 0 0,-2 2 5 0 0,4-4-1 0 0,-2 1 0 0 0,2-1 0 0 0,-1 1 0 0 0,-1-1 0 0 0,2 1 0 0 0,-1-1 1 0 0,0 1-1 0 0,-1-1 0 0 0,1 0 0 0 0,-4 2 0 0 0,-1 2 30 0 0,1-1 7 0 0,-11 8 1 0 0,11-9-21 0 0,-1 1 1 0 0,-4 5-1 0 0,-22 21 140 0 0,-19 20 242 0 0,44-43-283 0 0,1-1 0 0 0,-10 7-1 0 0,15-12-75 0 0,-2 1-72 0 0,2-2-131 0 0,5-7-2990 0 0,0 0-5038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0,'0'0'9719'0'0,"1"1"-8904"0"0,34 49 5355 0 0,-27-40-5786 0 0,24 25 758 0 0,-7-6-644 0 0,11 11 46 0 0,-29-34-459 0 0,-4-3-34 0 0,1 1 0 0 0,0 0-1 0 0,5 7 1 0 0,-8-9-51 0 0,-1-1 1 0 0,1 1-1 0 0,0-1 0 0 0,0 2 1 0 0,0 0-1 0 0,2 5-19 0 0,-3-7-71 0 0,1-1-27 0 0,0 1-60 0 0,-1 0-27 0 0,1 0-1 0 0,-1-1 1 0 0,2 1-1 0 0,-2-1 1 0 0,1 1-1 0 0,0 0 1 0 0,0-1-1 0 0,0 0 1 0 0,1 0-1 0 0,-2 1 1 0 0,3 0 0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8 4679 0 0,'0'0'48'0'0,"0"0"-84"0"0,0-3 24 0 0,-1 3 117 0 0,1-1 0 0 0,0 1 0 0 0,0-1 0 0 0,0 1 0 0 0,0-1 0 0 0,0 1-1 0 0,0 0 1 0 0,-1 0 0 0 0,1-1 0 0 0,-1 1 0 0 0,1 0 0 0 0,-5-1 3069 0 0,5 2-3081 0 0,-1-1 934 0 0,0 1 0 0 0,0 0 0 0 0,1 0 0 0 0,-2 0 0 0 0,0 2 0 0 0,2-2-523 0 0,-6 7 0 0 0,5-8-368 0 0,0 6 288 0 0,0-5-277 0 0,-10 17 914 0 0,10-17-965 0 0,-4 7 320 0 0,5-7-288 0 0,-1-1 0 0 0,-1 7 120 0 0,2-7-128 0 0,-1 2 0 0 0,1-1-83 0 0,-1 0 31 0 0,1 0 1 0 0,0 1 0 0 0,-1 0 0 0 0,1-1 0 0 0,0 1 0 0 0,1 1 0 0 0,-1-2-56 0 0,-2 6 59 0 0,-4 11 540 0 0,6-17-521 0 0,-2 1 14 0 0,2 0 0 0 0,0 1 0 0 0,-1-1 0 0 0,1 5 0 0 0,0-3-21 0 0,-1 5 48 0 0,1-4-132 0 0,1 0 16 0 0,0-1 64 0 0,2 17 480 0 0,0-9-460 0 0,-1-6 84 0 0,4 8-132 0 0,-5-9-40 0 0,5 8 272 0 0,-5-11-224 0 0,0-1-1 0 0,0 0 1 0 0,0 1-1 0 0,3 2 1 0 0,-2-3-10 0 0,-2 0-107 0 0,1 0-170 0 0,3 6 120 0 0,-3-6 175 0 0,-1-1-53 0 0,0 1-1 0 0,0-1 1 0 0,0 0-1 0 0,0 1 1 0 0,0 0-1 0 0,0-1 0 0 0,0 0 1 0 0,1 1-1 0 0,-1-1 1 0 0,1 1-1 0 0,-1-1 0 0 0,0 0 1 0 0,2 1-1 0 0,4 5 58 0 0,4 5-104 0 0,-6-7 61 0 0,0-2 51 0 0,-4-1 12 0 0,2-1-16 0 0,-2 1-51 0 0,1 1 0 0 0,9 3-6 0 0,-5-3 23 0 0,-3 0 12 0 0,3 0-32 0 0,0 0 23 0 0,5 1 111 0 0,-7-3-83 0 0,6 2 18 0 0,-1-1 5 0 0,-7 0 0 0 0,1-1-16 0 0,4 2-64 0 0,2-1-5 0 0,4 1 41 0 0,-1 0 13 0 0,-4-1-49 0 0,7 2 175 0 0,-12-3-186 0 0,0 0 263 0 0,-1 0-201 0 0,2 0-38 0 0,1 0-13 0 0,-1 1 0 0 0,-1-1 0 0 0,1 0 0 0 0,0 0 0 0 0,0-1 0 0 0,5 1 0 0 0,-1-1-5 0 0,-6 1 42 0 0,15-2 151 0 0,-11 2-145 0 0,17-4 70 0 0,-21 4-140 0 0,1 0 1 0 0,-1 0-1 0 0,1 0 0 0 0,-1 0 1 0 0,2-1-1 0 0,-2 0 0 0 0,1 1 0 0 0,-1 0 1 0 0,0 0-1 0 0,0-1 0 0 0,4-1 1 0 0,-1 1-22 0 0,-2 1 32 0 0,-1-1 0 0 0,0 1 0 0 0,0-1 0 0 0,1 1 0 0 0,0 0 0 0 0,-2 0 0 0 0,1 0 0 0 0,1-1 0 0 0,-2 1 0 0 0,1-1 0 0 0,1 0 0 0 0,11-5 125 0 0,-5 4-114 0 0,-3-1-11 0 0,2 3 0 0 0,0-2 0 0 0,-6 2 4 0 0,0 0 0 0 0,1-1 0 0 0,-2 0 0 0 0,2 1-1 0 0,-1-1 1 0 0,0 1 0 0 0,0 0 0 0 0,3-3 0 0 0,-3 3 0 0 0,-1-1 0 0 0,2 1 0 0 0,-1-2 1 0 0,0 2-1 0 0,0-1 0 0 0,4 0 0 0 0,-3 0 0 0 0,6-3 24 0 0,-4 2-7 0 0,7-5-10 0 0,9-6-191 0 0,-20 13 189 0 0,1 0 1 0 0,-1 0-1 0 0,0 0 0 0 0,2 0 0 0 0,-2 0 1 0 0,0-1-1 0 0,1 1 0 0 0,-1 0 0 0 0,0-1 1 0 0,1 1-1 0 0,-1-1 0 0 0,0 1 0 0 0,0 0 1 0 0,0 0-1 0 0,1 0 0 0 0,-1-2 1 0 0,3 1 284 0 0,-2 0-283 0 0,0 0 0 0 0,1 0 0 0 0,0 1-1 0 0,-1-1 1 0 0,0 0 0 0 0,2-1 0 0 0,7-7-223 0 0,-7 6 343 0 0,1 0 1 0 0,4-4-1 0 0,2-3 0 0 0,-7 5-297 0 0,0-2-57 0 0,9-11 607 0 0,-2 4-309 0 0,-5 9-23 0 0,-2 2-39 0 0,-1-1 1 0 0,0 0 0 0 0,3-4-1 0 0,9-15 142 0 0,3-4-839 0 0,-7 11 291 0 0,-10 16 95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3175 0 0,'0'0'9216'0'0,"5"-1"-6250"0"0,1-1-2380 0 0,0-1 0 0 0,-1 0 0 0 0,1 0 0 0 0,7-6 0 0 0,18-16 481 0 0,-18 14-518 0 0,13-7 221 0 0,-18 13-588 0 0,0-1 0 0 0,7-6 0 0 0,18-18 534 0 0,-26 25-602 0 0,6-7 114 0 0,-11 10-212 0 0,10-8 442 0 0,-2 3-470 0 0,-9 7 97 0 0,0-1 10 0 0,8-4-735 0 0,-8 4 376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46 2623 0 0,'0'-1'194'0'0,"0"-2"-156"0"0,1 0-38 0 0,1 0 0 0 0,-2 0 0 0 0,0 0 0 0 0,-2 0 0 0 0,2 1 0 0 0,0-1 0 0 0,0-1 0 0 0,-1 2 0 0 0,1-1 0 0 0,0 0 0 0 0,-8-6 9724 0 0,8 9-9536 0 0,-7 2 516 0 0,5 1-316 0 0,-1 0 1 0 0,0 0-1 0 0,1 1 0 0 0,-1-1 0 0 0,2 0 0 0 0,-1 0 0 0 0,-1 6 0 0 0,0-5-146 0 0,3-3-87 0 0,-1 1-52 0 0,0 0 0 0 0,0 0 0 0 0,1-1 0 0 0,-2 1 0 0 0,-1 2 0 0 0,2-1 9 0 0,1-2 4 0 0,-1 0-16 0 0,-7 19 374 0 0,8-18-309 0 0,-1-1 27 0 0,-1 9 287 0 0,2-9-381 0 0,-1 0-2 0 0,0 4-1 0 0,0 0-7 0 0,-2-1-3 0 0,3-3-79 0 0,-1-1 1 0 0,1 1-1 0 0,0 0 0 0 0,-1 0 0 0 0,1 0 0 0 0,0 0 0 0 0,0 0 1 0 0,-1-1-1 0 0,1 1 0 0 0,0 1 0 0 0,0 1-6 0 0,-1 6 118 0 0,0-2-54 0 0,-5 21 420 0 0,6-12-326 0 0,-2-5-40 0 0,1-7-96 0 0,0 0 40 0 0,0-2-77 0 0,3 7 318 0 0,-2-4-231 0 0,2-1-20 0 0,-1-2-92 0 0,0 2 40 0 0,0-2 53 0 0,-1-1-25 0 0,0 0 41 0 0,0 3 2 0 0,0-3-58 0 0,0 0 63 0 0,0-1-12 0 0,2 9 0 0 0,-1-7-112 0 0,3 2 36 0 0,-1 2 12 0 0,0-2 12 0 0,-2-2 22 0 0,1 0-70 0 0,-1-2 78 0 0,0 1 44 0 0,3 1 8 0 0,-2-2-3 0 0,-2 0-80 0 0,2 0 48 0 0,6 5 15 0 0,-6-5-21 0 0,4-2 11 0 0,-1-1 0 0 0,0 0 0 0 0,-2 1 22 0 0,4-7 210 0 0,-6 8-294 0 0,1-1-17 0 0,3-7-5 0 0,-4 9 32 0 0,2-8-13 0 0,-1 4 17 0 0,-2 3 59 0 0,0 1-69 0 0,0-1 65 0 0,0 0-83 0 0,1 0 0 0 0,-1 1 0 0 0,1 0 0 0 0,0-1 0 0 0,-1 1 0 0 0,0-2-1 0 0,1 2 1 0 0,-1 0 0 0 0,1-1 0 0 0,-1-1 0 0 0,3-6 116 0 0,-3 4-126 0 0,1 1 0 0 0,3-6-1 0 0,-3 5 7 0 0,3 0 35 0 0,-3-8 15 0 0,1 7-35 0 0,-3 2-62 0 0,3-6 119 0 0,-1 6-56 0 0,0 1-42 0 0,1-2 42 0 0,-2 0 42 0 0,4-11-324 0 0,-1 8 271 0 0,-3 1 11 0 0,0 1 0 0 0,2-4 0 0 0,-2 8 0 0 0,1-9 0 0 0,-1 2 4 0 0,-1 7 65 0 0,1-3-54 0 0,0 0-15 0 0,0 0-13 0 0,0-17 10 0 0,0 20-57 0 0,0 1 40 0 0,-3-9 33 0 0,2 6 95 0 0,0-1-58 0 0,-7-6-106 0 0,8 9 274 0 0,0 1-404 0 0,-3 0 191 0 0,2 0 139 0 0,1 1-91 0 0,-7 2-42 0 0,2 1-11 0 0,3-3 0 0 0,1 0 0 0 0,-3 5 0 0 0,-1 4-88 0 0,3-5 101 0 0,-3 9 54 0 0,3-9-67 0 0,-1 6-99 0 0,2-5 57 0 0,0 0 31 0 0,0 0 11 0 0,-1 0 0 0 0,2-5 0 0 0,0 0 0 0 0,0 4 0 0 0,-1-2 18 0 0,2 7 37 0 0,-4 3 9 0 0,3-11-122 0 0,0 1 47 0 0,0 0-28 0 0,-3 5 10 0 0,3-7 29 0 0,0 7 0 0 0,0 11 0 0 0,0-18 64 0 0,-5 27-27 0 0,3-22 16 0 0,2-5-38 0 0,2 7 96 0 0,-2-4-124 0 0,0-3 82 0 0,0 0-22 0 0,5 2-75 0 0,-5-3 52 0 0,2 1-91 0 0,-2-1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0,2-3-7 0 0,-3 3 100 0 0,1-2-131 0 0,4-2 25 0 0,2-1 11 0 0,-6 4-1 0 0,-1 0 4 0 0,0 0-1 0 0,0 0 0 0 0,0 1 0 0 0,1 0 0 0 0,-1-1 0 0 0,1 0 0 0 0,0 0 0 0 0,-1 1 0 0 0,0-1 1 0 0,1 1-1 0 0,1-2 0 0 0,-1 1 41 0 0,3-4-15 0 0,-4 4-4 0 0,1-7 2 0 0,1 1-25 0 0,0-2 0 0 0,-1 6 0 0 0,0 2 0 0 0,-1-1 0 0 0,0-1 0 0 0,1 2 0 0 0,-1-4 0 0 0,0 5 0 0 0,0-4 0 0 0,3-10 64 0 0,-2 11-64 0 0,0-6 0 0 0,2 0 18 0 0,-2 6 14 0 0,0-9-18 0 0,2 2 39 0 0,3-20 498 0 0,-4 26-504 0 0,-1 0 42 0 0,-1 1-1 0 0,1 0 1 0 0,-1 0 0 0 0,0-4 0 0 0,0 4 79 0 0,0 2 330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138 13 4367 0 0,'7'-12'15576'0'0,"-5"14"-17844"0"0,-2-1 2337 0 0,0 1-1 0 0,0-1 1 0 0,1 1 0 0 0,-1-1-1 0 0,0 0 1 0 0,0 0 0 0 0,0 1-1 0 0,0-1 1 0 0,0 1-1 0 0,0 1 1 0 0,-1 0 27 0 0,1 0 0 0 0,0 0 1 0 0,0 0-1 0 0,1 5 0 0 0,0-5 13 0 0,-1-1 0 0 0,0 1-1 0 0,0 4 1 0 0,-1-1-10 0 0,1-2 8 0 0,-1-2-101 0 0,1-1-1 0 0,0 0 1 0 0,0 0-1 0 0,0 0 1 0 0,0 1 0 0 0,1 0-1 0 0,-1-1-5 0 0,0 7 11 0 0,-1 0 42 0 0,-1 8-204 0 0,1 3 366 0 0,1-17-184 0 0,-2 4 34 0 0,1-4-65 0 0,0-1 0 0 0,0 6 0 0 0,1 5-14 0 0,0 0-177 0 0,0-6 180 0 0,0 3 17 0 0,0-6 19 0 0,-1 4 8 0 0,0 2-33 0 0,-3 23 288 0 0,2-26-298 0 0,2-1-33 0 0,-2 1 32 0 0,2 1 11 0 0,-3 19 0 0 0,2-11-37 0 0,-2 9 258 0 0,3-20-227 0 0,-1 1 125 0 0,0 10 0 0 0,1 14-103 0 0,1-26-17 0 0,-3 9-78 0 0,1 11 180 0 0,1-7 36 0 0,-2 4-17 0 0,-1 9 109 0 0,-1 0 21 0 0,1-2 56 0 0,-2 11 427 0 0,2-28-926 0 0,-1 11 282 0 0,1-5 49 0 0,-4 19 0 0 0,0 7-50 0 0,5-10 108 0 0,-1-2-295 0 0,3-23 157 0 0,-2 7-1 0 0,-1 7 27 0 0,3-14-79 0 0,-2 24 54 0 0,2-27-57 0 0,-5 60 135 0 0,5-61-134 0 0,0 1 0 0 0,0-1 0 0 0,-2 5 1 0 0,0-1-19 0 0,0 4 0 0 0,0-5 15 0 0,1 1 0 0 0,-1 5-1 0 0,1 13-23 0 0,-1-10 260 0 0,1-5-203 0 0,-6 33-68 0 0,3-15-64 0 0,1-14 190 0 0,0 17 0 0 0,2-18-65 0 0,-2 20-98 0 0,1-7 72 0 0,2-22 0 0 0,0-3 0 0 0,0-1 0 0 0,-1 1 0 0 0,1 1 0 0 0,0-1 0 0 0,0 0 0 0 0,1 2 0 0 0,-1-2 0 0 0,0 6 0 0 0,-1 6 0 0 0,1-2 25 0 0,-1 7 14 0 0,1-11-27 0 0,-3 3 48 0 0,2 7-7 0 0,1-12-39 0 0,1-2 1 0 0,-1 0 0 0 0,0 0 1 0 0,-2 5-1 0 0,-1 4 49 0 0,2-11-63 0 0,-2 8 62 0 0,2 6-63 0 0,1-5 0 0 0,0-3 0 0 0,0 1 128 0 0,0 29-64 0 0,0-38-57 0 0,0 1-5 0 0,0 0 0 0 0,0-1 1 0 0,0 0-1 0 0,0 1 0 0 0,0 0 0 0 0,0 0 1 0 0,0 0-1 0 0,0 0 0 0 0,0-1 0 0 0,0 1 0 0 0,0 0 1 0 0,0 0-1 0 0,0-1 0 0 0,0 0 0 0 0,0 1 0 0 0,0 0 1 0 0,0 0-1 0 0,0-1 0 0 0,0 1 0 0 0,0 0 0 0 0,0 4 20 0 0,1 2-1 0 0,-1 4 0 0 0,0-7 1 0 0,-1 0 20 0 0,1-4-31 0 0,0 3-11 0 0,0-2 5 0 0,1-1 30 0 0,-2 7-11 0 0,-1 6 6 0 0,0-7-7 0 0,0-15-267 0 0,1 10 139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0-10 0 0,1-1-14 0 0,0-3 63 0 0,-1-6-92 0 0,0 4 34 0 0,0-7-59 0 0,1 8 123 0 0,-1 1-57 0 0,0-2-54 0 0,0 1 183 0 0,2 1-190 0 0,2-1 91 0 0,-3 0 7 0 0,1 2-76 0 0,1 0 41 0 0,-1-1 34 0 0,0 1-262 0 0,2 1 230 0 0,-3-2 64 0 0,1 0 1 0 0,2 2-54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50 8 4679 0 0,'0'0'48'0'0,"0"0"-84"0"0,0-3 24 0 0,0 3 117 0 0,0-1 0 0 0,0 1 0 0 0,0-1 0 0 0,0 1 0 0 0,0-1 0 0 0,0 1-1 0 0,0 0 1 0 0,-1 0 0 0 0,1-1 0 0 0,-1 1 0 0 0,1 0 0 0 0,-4-1 3069 0 0,4 2-3081 0 0,-1-1 934 0 0,0 1 0 0 0,0 0 0 0 0,1 0 0 0 0,-2 0 0 0 0,0 2 0 0 0,2-2-523 0 0,-4 7 0 0 0,3-8-368 0 0,0 6 288 0 0,0-6-277 0 0,-8 19 914 0 0,8-18-965 0 0,-3 7 320 0 0,4-8-288 0 0,-1 1 0 0 0,-1 6 120 0 0,2-7-128 0 0,-1 1 0 0 0,1 1-83 0 0,-1-1 31 0 0,1 0 1 0 0,0 1 0 0 0,-1-1 0 0 0,1 1 0 0 0,0-1 0 0 0,1 3 0 0 0,-1-3-56 0 0,-2 6 59 0 0,-2 11 540 0 0,4-18-521 0 0,-2 3 14 0 0,2-1 0 0 0,0 0 0 0 0,-1 0 0 0 0,1 5 0 0 0,0-3-21 0 0,-1 5 48 0 0,1-4-132 0 0,1 1 16 0 0,0-3 64 0 0,2 18 480 0 0,-1-9-460 0 0,-1-6 84 0 0,5 8-132 0 0,-5-9-40 0 0,4 8 272 0 0,-4-11-224 0 0,-1-1-1 0 0,1 0 1 0 0,0 1-1 0 0,2 1 1 0 0,-1-1-10 0 0,-2-1-107 0 0,1-1-170 0 0,3 8 120 0 0,-3-7 175 0 0,-1-1-53 0 0,0 0-1 0 0,0 1 1 0 0,0-1-1 0 0,0 1 1 0 0,0 0-1 0 0,0-1 0 0 0,0 0 1 0 0,1 1-1 0 0,-1-1 1 0 0,0 0-1 0 0,0 0 0 0 0,0 1 1 0 0,1 0-1 0 0,5 5 58 0 0,2 4-104 0 0,-4-6 61 0 0,-1-2 51 0 0,-3-1 12 0 0,2 0-16 0 0,-2 0-51 0 0,1 0 0 0 0,7 4-6 0 0,-3-2 23 0 0,-3-2 12 0 0,1 2-32 0 0,2-1 23 0 0,3 1 111 0 0,-5-3-83 0 0,5 1 18 0 0,-2 1 5 0 0,-5-1 0 0 0,1-1-16 0 0,4 1-64 0 0,0 1-5 0 0,4 0 41 0 0,0-1 13 0 0,-5 0-49 0 0,8 2 175 0 0,-12-3-186 0 0,1 1 263 0 0,-1-1-201 0 0,2 0-38 0 0,0 0-13 0 0,0 1 0 0 0,-2-1 0 0 0,2 0 0 0 0,-1 0 0 0 0,1-1 0 0 0,3 1 0 0 0,1-2-5 0 0,-6 2 42 0 0,12-1 151 0 0,-8 0-145 0 0,13-3 70 0 0,-17 4-140 0 0,1 0 1 0 0,-1 0-1 0 0,1 0 0 0 0,-1 0 1 0 0,1 0-1 0 0,-1-1 0 0 0,1 1 0 0 0,-2 0 1 0 0,1-1-1 0 0,0 0 0 0 0,3 0 1 0 0,0-1-22 0 0,-2 2 32 0 0,-1 0 0 0 0,0 0 0 0 0,-1-1 0 0 0,1 1 0 0 0,1 0 0 0 0,-2-1 0 0 0,1 1 0 0 0,1-1 0 0 0,-2 1 0 0 0,1 0 0 0 0,1-1 0 0 0,9-5 125 0 0,-4 3-114 0 0,-3 0-11 0 0,2 3 0 0 0,-1-1 0 0 0,-4 0 4 0 0,0 1 0 0 0,1-1 0 0 0,-2 1 0 0 0,2 0-1 0 0,-1-1 1 0 0,0 1 0 0 0,0-1 0 0 0,2-1 0 0 0,-2 2 0 0 0,-1-2 0 0 0,1 2 0 0 0,0-1 1 0 0,0 1-1 0 0,0-1 0 0 0,3 0 0 0 0,-2 0 0 0 0,5-4 24 0 0,-4 4-7 0 0,6-6-10 0 0,9-6-191 0 0,-18 13 189 0 0,1 0 1 0 0,-1-1-1 0 0,0 1 0 0 0,1 0 0 0 0,-1 0 1 0 0,0 0-1 0 0,1 0 0 0 0,-1 0 0 0 0,0-1 1 0 0,1 1-1 0 0,-1-1 0 0 0,0 1 0 0 0,0 0 1 0 0,0-1-1 0 0,1 1 0 0 0,-1-1 1 0 0,3-1 284 0 0,-2 2-283 0 0,0-1 0 0 0,0 0 0 0 0,0 0-1 0 0,0 1 1 0 0,0-1 0 0 0,2-1 0 0 0,5-7-223 0 0,-5 6 343 0 0,1 0 1 0 0,2-4-1 0 0,3-3 0 0 0,-6 5-297 0 0,-1-1-57 0 0,9-13 607 0 0,-3 5-309 0 0,-4 9-23 0 0,-1 2-39 0 0,-1-1 1 0 0,-1 0 0 0 0,3-3-1 0 0,8-17 142 0 0,3-3-839 0 0,-6 12 291 0 0,-9 14 95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0,'0'0'17824'0'0,"1"0"-17290"0"0,20 1 612 0 0,3 0-1162 0 0,-21-1-807 0 0,2 0 0 0 0,1 0-1 0 0,4 0 1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0,'1'-1'4055'0'0,"10"-6"-1586"0"0,-7 5-1748 0 0,1-1 1 0 0,6-6-1 0 0,4-5 874 0 0,1-2-1838 0 0,-16 16 121 0 0,0 0 108 0 0,0 0 1 0 0,1-1 0 0 0,3-3 4402 0 0,-4 5-4348 0 0,2 2 104 0 0,-1 0-1 0 0,0 1 1 0 0,-1-1-1 0 0,1 0 1 0 0,-1 0 0 0 0,0 4-1 0 0,0-4-227 0 0,0 0-1 0 0,0-1 0 0 0,1 5 1 0 0,0-4-43 0 0,-1-3-271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0,'1'0'12547'0'0,"8"1"-10486"0"0,-6-2-1806 0 0,-1 2 0 0 0,0-1 0 0 0,1 0 0 0 0,-2 0 0 0 0,1 1-1 0 0,3-1 1 0 0,-3 1-352 0 0,1-1 0 0 0,-1 1 0 0 0,1-1 0 0 0,-1 0 0 0 0,1 0-1 0 0,0 0 1 0 0,0 0 0 0 0,-1 0 0 0 0,1 0 0 0 0,0-1 0 0 0,0 0 0 0 0,3 0 0 0 0,4-1-3690 0 0,-1 0 2412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0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0,1-2 1 0 0,0 2-1 0 0,-1-1 1 0 0,0-1-1 0 0,1 2 0 0 0,-1-1 1 0 0,1-1-1 0 0,-1 1 1 0 0,2-2-1 0 0,-2 2 48 0 0,0 0-245 0 0,0 0-1 0 0,0 1 1 0 0,-1-2 0 0 0,1 1 0 0 0,0 1-1 0 0,0-2 1 0 0,0 0 0 0 0,1 0-15 0 0,0-1-1 0 0,0 0 1 0 0,3-3 0 0 0,-3 5 101 0 0,1-3 302 0 0,1-2 3420 0 0,-3 7-3773 0 0,-1 0 0 0 0,0-1 0 0 0,0 1 0 0 0,1 0-1 0 0,-1 0 1 0 0,0-1 0 0 0,2 2 0 0 0,0 1 100 0 0,7 14 747 0 0,-8-17-788 0 0,1 5 130 0 0,-2-4-557 0 0,2 4 645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51 1 6495 0 0,'0'0'12311'0'0,"0"1"-12060"0"0,-2 3-66 0 0,-1 1 0 0 0,1-1 0 0 0,1 1 0 0 0,-1-1 0 0 0,1 0 0 0 0,-2 10 1 0 0,-4 29-70 0 0,-1-22-239 0 0,6-14 195 0 0,-1-1 0 0 0,-1 8 0 0 0,-1 5 347 0 0,4-12-277 0 0,-1 0 0 0 0,-1 11 0 0 0,2 3-662 0 0,1-20 392 0 0,-1 1-103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0,'0'0'8670'0'0,"1"1"-7949"0"0,10 1 1320 0 0,-8 0-1854 0 0,0-2 0 0 0,0 1 0 0 0,-1 0 0 0 0,1 0 0 0 0,1-1 0 0 0,-1 0 0 0 0,-1 0 0 0 0,1 1-1 0 0,1-1 1 0 0,3 0 0 0 0,1-1-72 0 0,-2 1-469 0 0,3-1-1 0 0,-3 0 1 0 0,13-3 0 0 0,-8 2-2169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2879 0 0,'0'0'216'0'0,"1"0"-22"0"0,16-13 5623 0 0,19-14-3840 0 0,-35 26-1995 0 0,9-9-576 0 0,-9 10 398 0 0,5-5 659 0 0,-5 5 100 0 0,-1 0-458 0 0,0 0 0 0 0,0 0 0 0 0,0 0 0 0 0,1 0 0 0 0,-1 0 0 0 0,0 0 0 0 0,1 0 0 0 0,-1 0 0 0 0,0-1 0 0 0,0 1 0 0 0,0 0 0 0 0,0 0 0 0 0,0 0 0 0 0,0 0 0 0 0,0 0 0 0 0,1 1 0 0 0,-1-1 0 0 0,0 0 0 0 0,0 0 0 0 0,0 0 0 0 0,0 0 0 0 0,1 0 0 0 0,-1 0 0 0 0,0 0 0 0 0,0 0 0 0 0,1 2 67 0 0,1 0 0 0 0,-2 1 0 0 0,1-1 0 0 0,1 0 0 0 0,-2 0 0 0 0,1 1 0 0 0,-1 0 0 0 0,0-1 0 0 0,0 0 0 0 0,0 0 0 0 0,0 1 0 0 0,0 0 0 0 0,0-1 0 0 0,-1 0 0 0 0,-1 5 0 0 0,1-5-216 0 0,0 1 1 0 0,0 0-1 0 0,0 0 0 0 0,1-1 0 0 0,0 1 0 0 0,0 4 1 0 0,0-7-508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0,'0'0'3359'0'0,"2"-1"-3394"0"0,3-2 23 0 0,-1 0-5 0 0,-4 2 544 0 0,-4 8 1971 0 0,2-3-1646 0 0,1-2-1534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88 64 4055 0 0,'0'0'9132'0'0,"-5"-4"-6673"0"0,0-1-1685 0 0,2 2 0 0 0,-3-1-1 0 0,1 0 1 0 0,1 0 0 0 0,-2 1 0 0 0,-6-4 0 0 0,5 4-940 0 0,0-2 0 0 0,-12-8 0 0 0,10 5-3773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67 6479 0 0,'0'0'483'0'0,"2"0"-239"0"0,10-6 1399 0 0,20-13-1 0 0,-24 14-1577 0 0,18-12 325 0 0,-17 11-649 0 0,-7 5-65 0 0,1-1 0 0 0,0 0 0 0 0,0 0-1 0 0,3-4 1 0 0,-6 5-35 0 0,0 3 112 0 0,-1-1 595 0 0,1 1 0 0 0,-1-1-1 0 0,1 1 1 0 0,-2-1 0 0 0,-1 2-1 0 0,1-1-220 0 0,-6 9 368 0 0,-13 12 0 0 0,18-21-152 0 0,2 1-1 0 0,-5 6 0 0 0,1-2 479 0 0,3-4-285 0 0,2-2-432 0 0,0 1 438 0 0,0-2-333 0 0,0 4-8 0 0,0-3 503 0 0,0 0-448 0 0,6 6 392 0 0,-6-5-456 0 0,2-2-32 0 0,0 1-446 0 0,0 0 0 0 0,1 0 0 0 0,1 0 0 0 0,-1 0 0 0 0,0 0 0 0 0,-1-1 0 0 0,1 1 0 0 0,1-1 0 0 0,4 1 0 0 0,5 1-1902 0 0,-12-1 1068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0,'0'0'67'0'0,"1"0"-3"0"0,1 9 5711 0 0,0-9-5037 0 0,2-1-364 0 0,1 1 0 0 0,1-1 0 0 0,-2 0 0 0 0,0 0-1 0 0,2-1 1 0 0,-2 1 0 0 0,7-4 0 0 0,-10 5-446 0 0,0 0-224 0 0,0-1 1 0 0,1 0-1 0 0,-1 1 0 0 0,0-1 1 0 0,0 1-1 0 0,2-2 1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1:02.51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34 69 5119 0 0,'0'0'396'0'0,"0"-1"-146"0"0,-1-1 592 0 0,0-1 1 0 0,0 1-1 0 0,1 0 0 0 0,0-3 1 0 0,0-2-354 0 0,2-20 1036 0 0,-2 22-1525 0 0,-1 0 0 0 0,0-5 1824 0 0,1 11-1660 0 0,2 5 65 0 0,0 0 0 0 0,6 9 0 0 0,-4-5-96 0 0,0 0-302 0 0,-3-10 50 0 0,0 2-11 0 0,16 20-1142 0 0,-15-22 1337 0 0,-2 2 0 0 0,0-1 1 0 0,1 0-1 0 0,-1 0 0 0 0,1 2 1 0 0,0-1-14 0 0,-1-2 98 0 0,0 1 2 0 0,2 3 7 0 0,-2-3 418 0 0,-1 4 71 0 0,0-4-429 0 0,-1 1 1 0 0,1-1-1 0 0,-2 1 0 0 0,1-1 0 0 0,0 1 0 0 0,0-1 1 0 0,1 0-1 0 0,-2 0 0 0 0,1 0 0 0 0,-1 0 0 0 0,-2 1 1 0 0,0 0 154 0 0,1-1 1 0 0,-2 0 0 0 0,2 1-1 0 0,-11 0 1 0 0,13-2-315 0 0,-11-1 449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0,-22-1-807 0 0,0 0 0 0 0,2 0-1 0 0,5 0 1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0,'1'-1'4055'0'0,"12"-6"-1586"0"0,-8 5-1748 0 0,0-1 1 0 0,8-5-1 0 0,5-7 874 0 0,0-1-1838 0 0,-17 16 121 0 0,-1 0 108 0 0,0 0 1 0 0,1-1 0 0 0,4-3 4402 0 0,-5 5-4348 0 0,2 2 104 0 0,-1 0-1 0 0,0 1 1 0 0,-1-1-1 0 0,1 0 1 0 0,-1 0 0 0 0,0 4-1 0 0,0-4-227 0 0,0 0-1 0 0,0 0 0 0 0,1 3 1 0 0,0-3-43 0 0,-1-2-271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0,1-1 0 0 0,0 0 0 0 0,-2 0 0 0 0,2 1-1 0 0,3-1 1 0 0,-4 1-352 0 0,1-1 0 0 0,0 1 0 0 0,1-1 0 0 0,-2 0 0 0 0,1 0-1 0 0,0 0 1 0 0,1 0 0 0 0,-1 0 0 0 0,0 0 0 0 0,1-1 0 0 0,-1 0 0 0 0,4 0 0 0 0,4-1-3690 0 0,0 0 2412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0,1-1 1 0 0,1 0-1 0 0,-1 0 1 0 0,-1-1-1 0 0,1 2 0 0 0,-1-1 1 0 0,1-1-1 0 0,-1 1 1 0 0,3-2-1 0 0,-3 2 48 0 0,0 0-245 0 0,0 1-1 0 0,0-1 1 0 0,0-1 0 0 0,0 2 0 0 0,0-1-1 0 0,0-1 1 0 0,0 0 0 0 0,2 0-15 0 0,-1-1-1 0 0,0 0 1 0 0,5-3 0 0 0,-5 5 101 0 0,1-3 302 0 0,1-2 3420 0 0,-3 7-3773 0 0,-1 0 0 0 0,0-1 0 0 0,0 1 0 0 0,2 0-1 0 0,-2 0 1 0 0,0-1 0 0 0,2 2 0 0 0,1 1 100 0 0,7 14 747 0 0,-9-17-788 0 0,1 5 130 0 0,-2-4-557 0 0,3 4 645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0,'0'0'12311'0'0,"0"1"-12060"0"0,-3 3-66 0 0,-1 1 0 0 0,2-1 0 0 0,1 1 0 0 0,-1-1 0 0 0,1 0 0 0 0,-2 10 1 0 0,-6 29-70 0 0,0-22-239 0 0,6-14 195 0 0,0-1 0 0 0,-2 9 0 0 0,0 4 347 0 0,3-12-277 0 0,-1-1 0 0 0,0 13 0 0 0,2 2-662 0 0,1-20 392 0 0,-1 1-103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4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2 1839 0 0,'0'0'1743'0'0,"-18"-1"2348"0"0,11 1 1598 0 0,4 4-5352 0 0,-2 1 1 0 0,3-2-1 0 0,-1 1 1 0 0,-2 0-1 0 0,2 1 1 0 0,0-1-1 0 0,2 2 1 0 0,-2-2-1 0 0,2 1 1 0 0,-2 1-1 0 0,1-2 1 0 0,1 2-1 0 0,-2 8 1 0 0,-2 13 8 0 0,0 38 1 0 0,3-38 115 0 0,-4 41 148 0 0,-36 357 2433 0 0,26-54-1371 0 0,12-143-1091 0 0,2-148-432 0 0,-5 61 30 0 0,4-132-157 0 0,4-4 20 0 0,4 6-31 0 0,5 13-11 0 0,-9-21 0 0 0,1-2 0 0 0,-2 0 0 0 0,1 1 0 0 0,-1 1 0 0 0,0-2 0 0 0,2 1 0 0 0,-2-1 0 0 0,0 2 0 0 0,0-1 0 0 0,0-1 0 0 0,1 2 0 0 0,-2-2 0 0 0,1 2 0 0 0,0 2 0 0 0,0-2 15 0 0,0 1 0 0 0,-2-1-1 0 0,2 0 1 0 0,-1 1 0 0 0,1-1 0 0 0,-2 2 0 0 0,1-3-1 0 0,-1 1 1 0 0,1 0 0 0 0,0 2 0 0 0,-1-2-1 0 0,-1 0 1 0 0,2-1 0 0 0,-2 1 0 0 0,1 0 0 0 0,-1-1-1 0 0,1 1 1 0 0,0 0 0 0 0,-1-2 0 0 0,0 2-1 0 0,0-2 1 0 0,0 1 0 0 0,-1 1 0 0 0,1-2 0 0 0,-4 2-1 0 0,4-1 18 0 0,-6 2 81 0 0,0 0 1 0 0,1-1-1 0 0,-1 0 0 0 0,0 0 0 0 0,0 0 1 0 0,-17 0-1 0 0,-69 1 433 0 0,91-4-504 0 0,-5-1-47 0 0,25 1-1728 0 0,3 0-102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0-10 0 0,1-1-14 0 0,0-3 63 0 0,-1-6-92 0 0,0 4 34 0 0,0-7-59 0 0,1 8 123 0 0,-1 1-57 0 0,0-2-54 0 0,0 1 183 0 0,2 1-190 0 0,2-1 91 0 0,-3 0 7 0 0,1 2-76 0 0,1 0 41 0 0,-1-1 34 0 0,0 1-262 0 0,2 1 230 0 0,-3-2 64 0 0,1 0 1 0 0,2 2-54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5.9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0,1-2 0 0 0,-1 1 0 0 0,0 0 0 0 0,1 0 0 0 0,0-1 0 0 0,-1 0 0 0 0,0 0 0 0 0,1 1-1 0 0,0-1 1 0 0,4 0 0 0 0,2-1-72 0 0,-3 1-469 0 0,3-1-1 0 0,-2 0 1 0 0,14-3 0 0 0,-9 2-2169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0,'0'0'216'0'0,"1"0"-22"0"0,19-14 5623 0 0,22-13-3840 0 0,-41 26-1995 0 0,11-9-576 0 0,-11 10 398 0 0,6-5 659 0 0,-6 5 100 0 0,-1 0-458 0 0,0 0 0 0 0,0 0 0 0 0,0 0 0 0 0,1 0 0 0 0,-1 0 0 0 0,0 0 0 0 0,1 0 0 0 0,-1 0 0 0 0,0-1 0 0 0,0 1 0 0 0,0 0 0 0 0,0 0 0 0 0,0 0 0 0 0,0 0 0 0 0,0 0 0 0 0,1 1 0 0 0,-1-1 0 0 0,0 0 0 0 0,0 0 0 0 0,0 0 0 0 0,0 0 0 0 0,1 0 0 0 0,-1 0 0 0 0,0 0 0 0 0,2 0 0 0 0,-1 2 67 0 0,1 0 0 0 0,-2 1 0 0 0,1-1 0 0 0,1 0 0 0 0,-2 0 0 0 0,1 1 0 0 0,-1 0 0 0 0,0-1 0 0 0,0 0 0 0 0,0 1 0 0 0,0-1 0 0 0,0 1 0 0 0,0-1 0 0 0,-1 0 0 0 0,-1 5 0 0 0,1-4-216 0 0,0 0 1 0 0,0 0-1 0 0,0-1 0 0 0,1 0 0 0 0,0 1 0 0 0,0 4 1 0 0,0-6-508 0 0,0-1 510 0 0,0 0 1 0 0,0 0-1 0 0,0 0 0 0 0,0 0 1 0 0,0 1-1 0 0,1-1 0 0 0,-1 0 1 0 0,0 0-1 0 0,0 0 1 0 0,0 0-1 0 0,0 0 0 0 0,0 0 1 0 0,0 0-1 0 0,0 0 0 0 0,0 0 1 0 0,0 0-1 0 0,0 0 1 0 0,1 0-1 0 0,-1 0 0 0 0,0 0 1 0 0,0 0-1 0 0,0 0 0 0 0,0 0 1 0 0,0 0-1 0 0,0 0 0 0 0,0 1 1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0,'0'0'3359'0'0,"2"-1"-3394"0"0,5-2 23 0 0,-3 0-5 0 0,-4 2 544 0 0,-4 8 1971 0 0,0-3-1646 0 0,3-2-1534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103 64 4055 0 0,'0'0'9132'0'0,"-6"-4"-6673"0"0,1 0-1685 0 0,0 0 0 0 0,-1 0-1 0 0,0 0 1 0 0,1 0 0 0 0,-2 1 0 0 0,-7-3 0 0 0,5 2-940 0 0,2-1 0 0 0,-15-8 0 0 0,11 5-3773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0,'0'0'483'0'0,"2"0"-239"0"0,12-7 1399 0 0,23-12-1 0 0,-27 14-1577 0 0,21-12 325 0 0,-21 11-649 0 0,-7 5-65 0 0,0-1 0 0 0,1 0 0 0 0,-1 0-1 0 0,4-4 1 0 0,-7 5-35 0 0,0 3 112 0 0,-1-1 595 0 0,0 1 0 0 0,0-1-1 0 0,1 1 1 0 0,-2-1 0 0 0,-1 2-1 0 0,1-1-220 0 0,-8 9 368 0 0,-14 12 0 0 0,20-21-152 0 0,3 1-1 0 0,-6 6 0 0 0,1-2 479 0 0,4-3-285 0 0,2-3-432 0 0,0 0 438 0 0,0-1-333 0 0,0 5-8 0 0,0-5 503 0 0,0 1-448 0 0,7 7 392 0 0,-7-7-456 0 0,2-1-32 0 0,0 2-446 0 0,1-1 0 0 0,0-1 0 0 0,2 2 0 0 0,-2-1 0 0 0,0-1 0 0 0,1 0 0 0 0,-1 2 0 0 0,1-2 0 0 0,6 1 0 0 0,5 1-1902 0 0,-13-1 1068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0,'0'0'67'0'0,"1"0"-3"0"0,1 9 5711 0 0,0-9-5037 0 0,4-1-364 0 0,-1 1 0 0 0,2-1 0 0 0,-2 0 0 0 0,0 0-1 0 0,1-1 1 0 0,0 1 0 0 0,7-4 0 0 0,-12 5-446 0 0,0 0-224 0 0,0-1 1 0 0,1 0-1 0 0,-1 1 0 0 0,0-1 1 0 0,1 1-1 0 0,1-2 1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794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5:06.0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69 5119 0 0,'0'0'396'0'0,"0"-1"-146"0"0,-1-1 592 0 0,0 0 1 0 0,0-1-1 0 0,1 1 0 0 0,0-3 1 0 0,0-2-354 0 0,2-20 1036 0 0,-2 22-1525 0 0,-1 0 0 0 0,0-5 1824 0 0,1 11-1660 0 0,2 5 65 0 0,0 0 0 0 0,8 9 0 0 0,-5-5-96 0 0,0 0-302 0 0,-4-9 50 0 0,0 0-11 0 0,19 21-1142 0 0,-18-21 1337 0 0,-2 0 0 0 0,0 0 1 0 0,1 1-1 0 0,-1-2 0 0 0,1 3 1 0 0,0-1-14 0 0,-1-1 98 0 0,0-1 2 0 0,4 4 7 0 0,-4-2 418 0 0,-3 2 71 0 0,2-2-429 0 0,-1-1 1 0 0,1 1-1 0 0,-2-1 0 0 0,1 1 0 0 0,-1-1 0 0 0,0 1 1 0 0,2-1-1 0 0,-2-1 0 0 0,1 1 0 0 0,-2 1 0 0 0,-2-1 1 0 0,0 2 154 0 0,2-2 1 0 0,-4 0 0 0 0,4 0-1 0 0,-14 2 1 0 0,16-3-315 0 0,-13-1 449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0:43.80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50 8 4679 0 0,'0'0'48'0'0,"0"0"-84"0"0,0-3 24 0 0,0 3 117 0 0,0-1 0 0 0,0 1 0 0 0,0-1 0 0 0,0 1 0 0 0,0-1 0 0 0,0 1-1 0 0,0 0 1 0 0,-1 0 0 0 0,1-1 0 0 0,-1 1 0 0 0,1 0 0 0 0,-4-1 3069 0 0,4 2-3081 0 0,-1-1 934 0 0,0 1 0 0 0,0 0 0 0 0,1 0 0 0 0,-2 0 0 0 0,0 2 0 0 0,2-2-523 0 0,-4 7 0 0 0,3-8-368 0 0,0 6 288 0 0,0-6-277 0 0,-8 19 914 0 0,8-18-965 0 0,-3 7 320 0 0,4-8-288 0 0,-1 1 0 0 0,-1 6 120 0 0,2-7-128 0 0,-1 1 0 0 0,1 1-83 0 0,-1-1 31 0 0,1 0 1 0 0,0 1 0 0 0,-1-1 0 0 0,1 1 0 0 0,0-1 0 0 0,1 3 0 0 0,-1-3-56 0 0,-2 6 59 0 0,-2 11 540 0 0,4-18-521 0 0,-2 3 14 0 0,2-1 0 0 0,0 0 0 0 0,-1 0 0 0 0,1 5 0 0 0,0-3-21 0 0,-1 5 48 0 0,1-4-132 0 0,1 1 16 0 0,0-3 64 0 0,2 18 480 0 0,-1-9-460 0 0,-1-6 84 0 0,5 8-132 0 0,-5-9-40 0 0,4 8 272 0 0,-4-11-224 0 0,-1-1-1 0 0,1 0 1 0 0,0 1-1 0 0,2 1 1 0 0,-1-1-10 0 0,-2-1-107 0 0,1-1-170 0 0,3 8 120 0 0,-3-7 175 0 0,-1-1-53 0 0,0 0-1 0 0,0 1 1 0 0,0-1-1 0 0,0 1 1 0 0,0 0-1 0 0,0-1 0 0 0,0 0 1 0 0,1 1-1 0 0,-1-1 1 0 0,0 0-1 0 0,0 0 0 0 0,0 1 1 0 0,1 0-1 0 0,5 5 58 0 0,2 4-104 0 0,-4-6 61 0 0,-1-2 51 0 0,-3-1 12 0 0,2 0-16 0 0,-2 0-51 0 0,1 0 0 0 0,7 4-6 0 0,-3-2 23 0 0,-3-2 12 0 0,1 2-32 0 0,2-1 23 0 0,3 1 111 0 0,-5-3-83 0 0,5 1 18 0 0,-2 1 5 0 0,-5-1 0 0 0,1-1-16 0 0,4 1-64 0 0,0 1-5 0 0,4 0 41 0 0,0-1 13 0 0,-5 0-49 0 0,8 2 175 0 0,-12-3-186 0 0,1 1 263 0 0,-1-1-201 0 0,2 0-38 0 0,0 0-13 0 0,0 1 0 0 0,-2-1 0 0 0,2 0 0 0 0,-1 0 0 0 0,1-1 0 0 0,3 1 0 0 0,1-2-5 0 0,-6 2 42 0 0,12-1 151 0 0,-8 0-145 0 0,13-3 70 0 0,-17 4-140 0 0,1 0 1 0 0,-1 0-1 0 0,1 0 0 0 0,-1 0 1 0 0,1 0-1 0 0,-1-1 0 0 0,1 1 0 0 0,-2 0 1 0 0,1-1-1 0 0,0 0 0 0 0,3 0 1 0 0,0-1-22 0 0,-2 2 32 0 0,-1 0 0 0 0,0 0 0 0 0,-1-1 0 0 0,1 1 0 0 0,1 0 0 0 0,-2-1 0 0 0,1 1 0 0 0,1-1 0 0 0,-2 1 0 0 0,1 0 0 0 0,1-1 0 0 0,9-5 125 0 0,-4 3-114 0 0,-3 0-11 0 0,2 3 0 0 0,-1-1 0 0 0,-4 0 4 0 0,0 1 0 0 0,1-1 0 0 0,-2 1 0 0 0,2 0-1 0 0,-1-1 1 0 0,0 1 0 0 0,0-1 0 0 0,2-1 0 0 0,-2 2 0 0 0,-1-2 0 0 0,1 2 0 0 0,0-1 1 0 0,0 1-1 0 0,0-1 0 0 0,3 0 0 0 0,-2 0 0 0 0,5-4 24 0 0,-4 4-7 0 0,6-6-10 0 0,9-6-191 0 0,-18 13 189 0 0,1 0 1 0 0,-1-1-1 0 0,0 1 0 0 0,1 0 0 0 0,-1 0 1 0 0,0 0-1 0 0,1 0 0 0 0,-1 0 0 0 0,0-1 1 0 0,1 1-1 0 0,-1-1 0 0 0,0 1 0 0 0,0 0 1 0 0,0-1-1 0 0,1 1 0 0 0,-1-1 1 0 0,3-1 284 0 0,-2 2-283 0 0,0-1 0 0 0,0 0 0 0 0,0 0-1 0 0,0 1 1 0 0,0-1 0 0 0,2-1 0 0 0,5-7-223 0 0,-5 6 343 0 0,1 0 1 0 0,2-4-1 0 0,3-3 0 0 0,-6 5-297 0 0,-1-1-57 0 0,9-13 607 0 0,-3 5-309 0 0,-4 9-23 0 0,-1 2-39 0 0,-1-1 1 0 0,-1 0 0 0 0,3-3-1 0 0,8-17 142 0 0,3-3-839 0 0,-6 12 291 0 0,-9 14 95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2:51.8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2367 3 24575,'-63'-1'0,"-3"0"0,1 2 0,-1 3 0,-71 15 0,87-8 0,-20 5 0,0-3 0,-1-2 0,-82 0 0,-860-14 0,975 5 0,0 2 0,1 1 0,-1 2 0,-43 13 0,62-15 0,4-1-97,-1 0-1,1-2 1,-1 0-1,1 0 1,-1-2-1,1 0 1,-1 0-1,0-2 1,1 0-1,0-1 1,-1 0-1,1-1 0,-25-10 1,-11-11-6729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4:45.5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1400 24575,'6'-9'0,"1"0"0,-1 0 0,1 1 0,1 0 0,0 1 0,0-1 0,16-10 0,0-2 0,16-12 0,2 1 0,79-43 0,99-33 0,-88 44 0,183-83 0,-116 55 0,-98 50 0,127-36 0,-122 45 0,112-51 0,95-44 0,143-66 0,-193 73 0,-80 54-1365,-129 45-5461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4:47.32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 24575,'4'4'0,"-1"1"0,1-1 0,-1 0 0,1 0 0,0-1 0,0 1 0,1-1 0,-1 0 0,6 3 0,10 8 0,102 74 0,3-4 0,157 76 0,-170-101 0,262 154 0,-288-155 0,2-4 0,3-5 0,170 69 0,106 25 0,-59-22 0,-252-100 0,0 3 0,-2 2 0,-1 3 0,-1 2 0,62 49 0,44 35-1365,-127-95-5461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25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1:18.1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2:51.8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2367 3 24575,'-63'-1'0,"-3"0"0,1 2 0,-1 3 0,-71 15 0,87-8 0,-20 5 0,0-3 0,-1-2 0,-82 0 0,-860-14 0,975 5 0,0 2 0,1 1 0,-1 2 0,-43 13 0,62-15 0,4-1-97,-1 0-1,1-2 1,-1 0-1,1 0 1,-1-2-1,1 0 1,-1 0-1,0-2 1,1 0-1,0-1 1,-1 0-1,1-1 0,-25-10 1,-11-11-6729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4:45.5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1400 24575,'6'-9'0,"1"0"0,-1 0 0,1 1 0,1 0 0,0 1 0,0-1 0,16-10 0,0-2 0,16-12 0,2 1 0,79-43 0,99-33 0,-88 44 0,183-83 0,-116 55 0,-98 50 0,127-36 0,-122 45 0,112-51 0,95-44 0,143-66 0,-193 73 0,-80 54-1365,-129 45-5461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4:47.32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 24575,'4'4'0,"-1"1"0,1-1 0,-1 0 0,1 0 0,0-1 0,0 1 0,1-1 0,-1 0 0,6 3 0,10 8 0,102 74 0,3-4 0,157 76 0,-170-101 0,262 154 0,-288-155 0,2-4 0,3-5 0,170 69 0,106 25 0,-59-22 0,-252-100 0,0 3 0,-2 2 0,-1 3 0,-1 2 0,62 49 0,44 35-1365,-127-95-5461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06:26.231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1,'3255'0,"-3224"0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06:27.485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57,'3'2,"0"0,0 0,0 0,0-1,1 0,-1 1,0-1,1 0,-1-1,1 1,-1-1,1 1,-1-1,5 0,5 0,456 12,-324-12,57 0,1461-2,-866-39,-702 30,298-20,-360 32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77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7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7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8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9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9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03.39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2:51.8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2367 3 24575,'-63'-1'0,"-3"0"0,1 2 0,-1 3 0,-71 15 0,87-8 0,-20 5 0,0-3 0,-1-2 0,-82 0 0,-860-14 0,975 5 0,0 2 0,1 1 0,-1 2 0,-43 13 0,62-15 0,4-1-97,-1 0-1,1-2 1,-1 0-1,1 0 1,-1-2-1,1 0 1,-1 0-1,0-2 1,1 0-1,0-1 1,-1 0-1,1-1 0,-25-10 1,-11-11-6729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4:45.5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1400 24575,'6'-9'0,"1"0"0,-1 0 0,1 1 0,1 0 0,0 1 0,0-1 0,16-10 0,0-2 0,16-12 0,2 1 0,79-43 0,99-33 0,-88 44 0,183-83 0,-116 55 0,-98 50 0,127-36 0,-122 45 0,112-51 0,95-44 0,143-66 0,-193 73 0,-80 54-1365,-129 45-5461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4:47.32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 24575,'4'4'0,"-1"1"0,1-1 0,-1 0 0,1 0 0,0-1 0,0 1 0,1-1 0,-1 0 0,6 3 0,10 8 0,102 74 0,3-4 0,157 76 0,-170-101 0,262 154 0,-288-155 0,2-4 0,3-5 0,170 69 0,106 25 0,-59-22 0,-252-100 0,0 3 0,-2 2 0,-1 3 0,-1 2 0,62 49 0,44 35-1365,-127-95-5461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0,'0'0'17824'0'0,"1"0"-17290"0"0,20 1 612 0 0,3 0-1162 0 0,-21-1-807 0 0,2 0 0 0 0,1 0-1 0 0,4 0 1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48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2:29.5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2:51.8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2367 3 24575,'-63'-1'0,"-3"0"0,1 2 0,-1 3 0,-71 15 0,87-8 0,-20 5 0,0-3 0,-1-2 0,-82 0 0,-860-14 0,975 5 0,0 2 0,1 1 0,-1 2 0,-43 13 0,62-15 0,4-1-97,-1 0-1,1-2 1,-1 0-1,1 0 1,-1-2-1,1 0 1,-1 0-1,0-2 1,1 0-1,0-1 1,-1 0-1,1-1 0,-25-10 1,-11-11-6729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4:45.5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1400 24575,'6'-9'0,"1"0"0,-1 0 0,1 1 0,1 0 0,0 1 0,0-1 0,16-10 0,0-2 0,16-12 0,2 1 0,79-43 0,99-33 0,-88 44 0,183-83 0,-116 55 0,-98 50 0,127-36 0,-122 45 0,112-51 0,95-44 0,143-66 0,-193 73 0,-80 54-1365,-129 45-5461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8:04:47.32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 24575,'4'4'0,"-1"1"0,1-1 0,-1 0 0,1 0 0,0-1 0,0 1 0,1-1 0,-1 0 0,6 3 0,10 8 0,102 74 0,3-4 0,157 76 0,-170-101 0,262 154 0,-288-155 0,2-4 0,3-5 0,170 69 0,106 25 0,-59-22 0,-252-100 0,0 3 0,-2 2 0,-1 3 0,-1 2 0,62 49 0,44 35-1365,-127-95-5461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52:29.6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0,'1'-1'4055'0'0,"10"-6"-1586"0"0,-7 5-1748 0 0,1-1 1 0 0,6-6-1 0 0,4-5 874 0 0,1-2-1838 0 0,-16 16 121 0 0,0 0 108 0 0,0 0 1 0 0,1-1 0 0 0,3-3 4402 0 0,-4 5-4348 0 0,2 2 104 0 0,-1 0-1 0 0,0 1 1 0 0,-1-1-1 0 0,1 0 1 0 0,-1 0 0 0 0,0 4-1 0 0,0-4-227 0 0,0 0-1 0 0,0-1 0 0 0,1 5 1 0 0,0-4-43 0 0,-1-3-271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5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6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6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8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6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36.6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2-02T14:36:12.038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1167,'156'2,"178"-4,-162-11,55-1,1157 15,-1354-3,0-1,0-2,44-12,-39 8,66-8,283 13,-203 7,729-3,-888-1,0-2,35-7,-33 5,46-3,-32 5,41-8,-45 5,58-2,989 7,-486 3,-591-2,0 0,0 0,0 0,0-1,0 0,0 1,0-1,0-1,0 1,-1 0,1-1,0 0,4-3,-3 1,-1 0,0-1,0 1,-1-1,1 0,-1 0,0-1,4-7,59-120,-60 120,-1-1,0 1,-1-1,0 0,-1-1,-1 1,0 0,-1-29,-1 28,1-1,0 1,1-1,1 1,0 0,1 0,12-29,-8 30,1 1,14-19,-15 23,-1 0,0 0,-1-1,0 0,-1 0,7-18,-8 14,1 1,0-1,0 1,2 1,-1-1,2 1,14-20,2-1,-19 25,0 0,1 1,0-1,0 1,0 0,1 1,0 0,1 0,-1 0,1 1,10-6,28-12,-31 15,0 1,19-7,-18 8,0-1,-1-1,16-9,-20 10,1 0,0 1,0 0,0 1,1 0,20-4,8 5,1 1,74 5,-35 1,2593-1,-1357-4,-188 2,-955 14,-18-1,-123-12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422 15 3223 0 0,'0'0'3890'0'0,"-1"-1"-2981"0"0,-2 0-530 0 0,0-1 1 0 0,0 0-1 0 0,-1 2 1 0 0,2-1-1 0 0,-2 0 1 0 0,-4-1-1 0 0,-4-2 5173 0 0,9 6-5272 0 0,1 0 0 0 0,0 0 0 0 0,0 0 0 0 0,0 0 0 0 0,0 1 0 0 0,0 2 0 0 0,-2 2-41 0 0,1 1 0 0 0,0-2 1 0 0,0 2-1 0 0,1-1 0 0 0,-4 13 0 0 0,-2 41 830 0 0,6-42-788 0 0,-5 83 863 0 0,0 0-353 0 0,-5 10-28 0 0,-10 73 275 0 0,15-130-785 0 0,4-30-115 0 0,-12 44-1 0 0,-13 28 132 0 0,25-77-236 0 0,-1-1 0 0 0,0 1 0 0 0,2 28 0 0 0,-1 5 19 0 0,-1-26-41 0 0,4-15 26 0 0,-1-8 49 0 0,-4 3-28 0 0,5-6-26 0 0,-2 0 0 0 0,2 1 0 0 0,-2-1 0 0 0,1 0 0 0 0,0 0 0 0 0,0 0 0 0 0,0 0-1 0 0,-1 0 1 0 0,1 0 0 0 0,-1 0 0 0 0,1-1 0 0 0,-1 0 0 0 0,1 2 0 0 0,-1-2-1 0 0,1 0 1 0 0,0 0 0 0 0,-1 1 0 0 0,1-1 0 0 0,-1 0 0 0 0,0 0 0 0 0,-3 0 0 0 0,-3 0 62 0 0,-1-1 0 0 0,-17-2 0 0 0,12 0 20 0 0,-70-14 175 0 0,50 12-310 0 0,33 5-358 0 0,2-6-795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2 1839 0 0,'0'0'1743'0'0,"-12"-1"2348"0"0,8 1 1598 0 0,2 3-5352 0 0,-2 0 1 0 0,3-1-1 0 0,-1 0 1 0 0,-1 1-1 0 0,1 0 1 0 0,0 0-1 0 0,1 1 1 0 0,-1-2-1 0 0,2 2 1 0 0,-2 0-1 0 0,0-2 1 0 0,2 2-1 0 0,-2 5 1 0 0,-1 9 8 0 0,-1 24 1 0 0,3-24 115 0 0,-3 26 148 0 0,-23 233 2433 0 0,16-35-1371 0 0,9-93-1091 0 0,0-97-432 0 0,-2 40 30 0 0,2-86-157 0 0,2-3 20 0 0,4 5-31 0 0,2 7-11 0 0,-5-13 0 0 0,0-1 0 0 0,-1 0 0 0 0,1 0 0 0 0,-1 1 0 0 0,0-2 0 0 0,1 2 0 0 0,-1-2 0 0 0,0 2 0 0 0,0 0 0 0 0,0-2 0 0 0,1 2 0 0 0,-2-1 0 0 0,1 1 0 0 0,0 1 0 0 0,0-1 15 0 0,0 1 0 0 0,-1-1-1 0 0,1 0 1 0 0,-1 0 0 0 0,1 0 0 0 0,-1 1 0 0 0,0-1-1 0 0,0 0 1 0 0,0 0 0 0 0,1 1 0 0 0,-2-1-1 0 0,0 0 1 0 0,2-1 0 0 0,-2 1 0 0 0,0 0 0 0 0,1-1-1 0 0,-1 1 1 0 0,1 0 0 0 0,-1-1 0 0 0,0 1-1 0 0,0-1 1 0 0,0 0 0 0 0,-1 1 0 0 0,1-2 0 0 0,-2 2-1 0 0,2 0 18 0 0,-4 0 81 0 0,0 1 1 0 0,1-1-1 0 0,-1 0 0 0 0,0 0 0 0 0,0 0 1 0 0,-11 0-1 0 0,-45 0 433 0 0,60-2-504 0 0,-4 0-47 0 0,16 0-1728 0 0,3 0-102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71 2991 0 0,'0'0'968'0'0,"0"-7"2864"0"0,-1 4-3520 0 0,-1 0-1 0 0,1 0 0 0 0,-1 1 0 0 0,0-1 0 0 0,1 1 1 0 0,-1 0-1 0 0,-4-5 0 0 0,-4-5 1169 0 0,9 10-948 0 0,-4-23 6774 0 0,-2 66-6674 0 0,3 111 1089 0 0,-6 61 798 0 0,-22-29-1659 0 0,27-163-857 0 0,0-1-1 0 0,3 1 0 0 0,-1 0 1 0 0,0 29-1 0 0,4-48-169 0 0,-1 0 0 0 0,1 0 1 0 0,0 0-1 0 0,0 0 0 0 0,0-1 0 0 0,0 1 0 0 0,0 0 0 0 0,0-1 1 0 0,1 1-1 0 0,-2-1 0 0 0,2 1 0 0 0,-1-1 0 0 0,0 0 0 0 0,1 1 0 0 0,0-2 1 0 0,2 3-1 0 0,-3-2-173 0 0,9 5-1398 0 0,-2-3-316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254 0 1375 0 0,'0'0'5135'0'0,"-8"2"-2871"0"0,-10-1-10 0 0,16-1-2027 0 0,0-1 0 0 0,1 1 0 0 0,-1 0 0 0 0,-1 0 1 0 0,1 1-1 0 0,0-1 0 0 0,1 0 0 0 0,-1 1 0 0 0,0-1 0 0 0,0 1 0 0 0,0 0 0 0 0,1-1 1 0 0,-1 1-1 0 0,0 0 0 0 0,0-1 0 0 0,1 2 0 0 0,-1-2 0 0 0,-2 4 0 0 0,-108 115 3897 0 0,94-99-3932 0 0,9-11-135 0 0,-1 1 1 0 0,1 0 0 0 0,-9 13 0 0 0,17-21-45 0 0,-1 0-35 0 0,2 2 0 0 0,-2-3 0 0 0,0 2 0 0 0,1-1 0 0 0,0 1 0 0 0,0-1 0 0 0,0 0 0 0 0,0 2 0 0 0,0-2 0 0 0,1 0 1 0 0,-1 1-1 0 0,1 0 0 0 0,-1 0 0 0 0,1 0 0 0 0,0 0 0 0 0,1 2 0 0 0,-1 0-572 0 0,0-1 1 0 0,1 0-1 0 0,0 0 1 0 0,0 0-1 0 0,0 0 0 0 0,0 0 1 0 0,1-1-1 0 0,-2 3 1 0 0,5 2-1 0 0,-1-3-1257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37 2303 0 0,'-1'-1'427'0'0,"-21"-34"16514"0"0,30 39-16748 0 0,-1 0-1 0 0,0 1 1 0 0,0 1-1 0 0,-1 0 1 0 0,1 0-1 0 0,7 9 1 0 0,-3-2-153 0 0,-1 0 1 0 0,12 21 0 0 0,-15-22 59 0 0,-3-6-624 0 0,-2 0 0 0 0,1-1 0 0 0,1 1-1 0 0,-1-2 1 0 0,1 2 0 0 0,0-2 0 0 0,0 1 0 0 0,1 0-1 0 0,7 4 1 0 0,-2 1-5492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188 0 7255 0 0,'0'0'654'0'0,"-9"0"-524"0"0,3 1 285 0 0,-1 1 0 0 0,0-1 0 0 0,0 1 0 0 0,1 0 0 0 0,-1 0 0 0 0,0 1 0 0 0,2 0 0 0 0,-8 4-1 0 0,-5 5 2283 0 0,-20 17 0 0 0,18-13-2026 0 0,18-14-636 0 0,-2 1-1 0 0,0-1 1 0 0,2 2 0 0 0,0-2-1 0 0,-1 1 1 0 0,0 0 0 0 0,1 1-1 0 0,-1-1 1 0 0,1 1 0 0 0,0-1-1 0 0,2 1 1 0 0,-5 7 0 0 0,5-11-321 0 0,-3 8-2487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190 115 4895 0 0,'0'0'223'0'0,"-6"3"942"0"0,3-2-850 0 0,-1 0 0 0 0,1-1 0 0 0,1 1-1 0 0,-2-1 1 0 0,2 1 0 0 0,-1-1 0 0 0,-1 0-1 0 0,1 0 1 0 0,0-1 0 0 0,1 1 0 0 0,-2-1-1 0 0,2 1 1 0 0,-1-1 0 0 0,0 0 0 0 0,-4-2-1 0 0,5 3-186 0 0,0-1 0 0 0,0 1 0 0 0,0 0 0 0 0,0 0 1 0 0,0-1-1 0 0,0 2 0 0 0,0-1 0 0 0,0 0 0 0 0,0 0 0 0 0,0 1 0 0 0,0-1 0 0 0,0 1 0 0 0,1-1 0 0 0,-1 1 0 0 0,-3 1 0 0 0,-27 17 1238 0 0,20-11-747 0 0,8-4-410 0 0,-1 0 1 0 0,1 0 0 0 0,0 0 0 0 0,0 1 0 0 0,0-1 0 0 0,0 1 0 0 0,2 0 0 0 0,-6 10 0 0 0,1-1 210 0 0,6-12-337 0 0,0 0-1 0 0,0-1 1 0 0,0 1 0 0 0,0 1 0 0 0,1-1 0 0 0,-1 0-1 0 0,1 1 1 0 0,-1 3 0 0 0,1-1 96 0 0,-1-3 25 0 0,3 18 533 0 0,-1-18-729 0 0,-1-1 1 0 0,1 0-1 0 0,0 0 0 0 0,-1 0 0 0 0,1-1 1 0 0,0 2-1 0 0,0-2 0 0 0,-1 2 0 0 0,0-2 0 0 0,2 2 1 0 0,-2-2-1 0 0,2 1 0 0 0,-2 0 0 0 0,1-1 1 0 0,1 1-1 0 0,-1 0 0 0 0,0-1 0 0 0,0 1 1 0 0,0-1-1 0 0,0 1 0 0 0,1-1 0 0 0,-1 0 0 0 0,-1 0 1 0 0,2 1-1 0 0,0-1 0 0 0,-2 0 0 0 0,2 0 1 0 0,0 0-1 0 0,-2 0 0 0 0,4-1 0 0 0,3 1 27 0 0,1-1 0 0 0,-1 0 0 0 0,11-3 0 0 0,-13 2-19 0 0,0 0 1 0 0,1 0 0 0 0,-2 0-1 0 0,1-1 1 0 0,0 0-1 0 0,-2 0 1 0 0,2-1 0 0 0,-1 2-1 0 0,1-2 1 0 0,-1 0-1 0 0,0 0 1 0 0,-2 0 0 0 0,2 0-1 0 0,-1-1 1 0 0,0 0-1 0 0,0 0 1 0 0,3-8 0 0 0,-4 8-16 0 0,-1 0 1 0 0,0 0 0 0 0,-1 0 0 0 0,1-1-1 0 0,-1-7 1 0 0,0 12-2 0 0,0-1 0 0 0,-1 1 0 0 0,1-1 0 0 0,0 1 0 0 0,-1 0 0 0 0,1-1 0 0 0,-1 0 0 0 0,1 0 0 0 0,-2 2 0 0 0,2-2 0 0 0,0 1 0 0 0,-2 0 0 0 0,2-1 0 0 0,-2 1 0 0 0,2 0 0 0 0,-2 0 0 0 0,1 0 0 0 0,0 0 0 0 0,0 0 0 0 0,-1 0 0 0 0,1 0 0 0 0,0 0 0 0 0,-3-1 0 0 0,4 2 0 0 0,-1 0 0 0 0,1 0 0 0 0,-1 0 0 0 0,1-2 0 0 0,-1 2 0 0 0,1 0 0 0 0,-1 0 0 0 0,1 0 0 0 0,0 0 0 0 0,-2 0 0 0 0,2 0 0 0 0,0 0 0 0 0,-1-1 0 0 0,1 1 0 0 0,-1 0 0 0 0,0 0 0 0 0,1 0 0 0 0,-1 0 0 0 0,0 1 0 0 0,1-1 0 0 0,-2 0 0 0 0,-1 0 0 0 0,1 0 0 0 0,2-1 0 0 0,-1 1 0 0 0,0 0 0 0 0,1 0 0 0 0,-1-1 0 0 0,0 1 0 0 0,1 0 0 0 0,0 0 0 0 0,-2 0 0 0 0,2 0 0 0 0,0 0 0 0 0,-2 0 0 0 0,2 0 0 0 0,0 0 0 0 0,-2 0 0 0 0,2 1 0 0 0,0-1 0 0 0,-1 0 0 0 0,1 0 0 0 0,-1 0 0 0 0,0 1 0 0 0,1-1 0 0 0,-1 0 0 0 0,0 0 0 0 0,-4 3 12 0 0,0 0 0 0 0,1 0 1 0 0,-1 0-1 0 0,1 0 0 0 0,-1-1 0 0 0,2 2 0 0 0,-1 0 0 0 0,0 0 0 0 0,1 0 0 0 0,-1 1 1 0 0,1-1-1 0 0,1 0 0 0 0,-1 0 0 0 0,0 1 0 0 0,1 0 0 0 0,-1-1 0 0 0,1 2 0 0 0,0-1 1 0 0,2-1-1 0 0,-4 10 0 0 0,4-13-2 0 0,0 1 0 0 0,0-2 1 0 0,0 2-1 0 0,0-2 0 0 0,0 2 0 0 0,0 0 0 0 0,2-2 1 0 0,-2 2-1 0 0,0 0 0 0 0,0-2 0 0 0,0 1 1 0 0,2 0-1 0 0,-2 0 0 0 0,0 1 0 0 0,1-1 0 0 0,-1 0 1 0 0,1 0-1 0 0,0 0 0 0 0,0 0 0 0 0,0 0 1 0 0,0-1-1 0 0,-1 1 0 0 0,2 0 0 0 0,-1 0 0 0 0,0 0 1 0 0,0-1-1 0 0,0 0 0 0 0,0 1 0 0 0,4 1-8 0 0,0 0 0 0 0,0 0 0 0 0,0-1 0 0 0,-2 1 0 0 0,9 0 0 0 0,-12-2 0 0 0,0 1 0 0 0,2-1 0 0 0,-2 0 1 0 0,0 0-1 0 0,2 1 0 0 0,-2-1 0 0 0,0 0 0 0 0,2 0 1 0 0,-2 0-1 0 0,0 0 0 0 0,2 0 0 0 0,-2 0 1 0 0,0 0-1 0 0,2 0 0 0 0,-2-1 0 0 0,0 1 0 0 0,2 0 1 0 0,-2 0-1 0 0,0 0 0 0 0,1-1 0 0 0,0 1 0 0 0,-1 0 1 0 0,1-1-1 0 0,0 0 0 0 0,1 0 7 0 0,5-3 12 0 0,1 0 1 0 0,-1 1-1 0 0,0-2 1 0 0,0 0-1 0 0,0 0 1 0 0,9-10-1 0 0,-12 11-10 0 0,0 2 0 0 0,-2-2 1 0 0,2 0-1 0 0,-2 0 0 0 0,1 0 0 0 0,0-1 0 0 0,-1 2 0 0 0,0-2 1 0 0,0 1-1 0 0,-1 0 0 0 0,1-2 0 0 0,-1 2 0 0 0,2-6 1 0 0,-4 7-3 0 0,1-1 0 0 0,-1 0 0 0 0,0 0 0 0 0,0 1 0 0 0,0-1 0 0 0,-2-6 1 0 0,-12-7 0 0 0,15 16-10 0 0,-2 0 0 0 0,2 1 0 0 0,0-1 0 0 0,-2 1 0 0 0,2-1 0 0 0,-2 0 0 0 0,2 1 0 0 0,0 0 0 0 0,-1-1 0 0 0,0 1 0 0 0,0 0 0 0 0,0-1 0 0 0,0 1 0 0 0,0 0 0 0 0,0 0 0 0 0,0 0 0 0 0,0 0 0 0 0,0 0 0 0 0,1 0 0 0 0,-2 0 0 0 0,-1 0 0 0 0,1 0 0 0 0,0 0 0 0 0,-1 0 0 0 0,1 1 0 0 0,-1-1 0 0 0,1 1 0 0 0,-1-1 0 0 0,1 1 0 0 0,0 0 0 0 0,0 0 0 0 0,0 0 0 0 0,-1 0 0 0 0,1 0 0 0 0,-2 3 0 0 0,-26 19 0 0 0,24-17 59 0 0,0 0 0 0 0,1 0 0 0 0,0-1 0 0 0,-1 1 0 0 0,1 0 0 0 0,1 1 0 0 0,0 0-1 0 0,0 0 1 0 0,0 0 0 0 0,-3 10 0 0 0,7-17-36 0 0,0 1-1 0 0,0 0 1 0 0,-2 0-1 0 0,2 0 1 0 0,0 0-1 0 0,0 0 1 0 0,0 1-1 0 0,0-1 1 0 0,0 0-1 0 0,0 0 0 0 0,0-1 1 0 0,0 2-1 0 0,0-2 1 0 0,2 2-1 0 0,-2-2 1 0 0,0 2-1 0 0,0-2 1 0 0,0 2-1 0 0,2-2 1 0 0,-2 2-1 0 0,0-2 1 0 0,0 1-1 0 0,2 0 1 0 0,-2 0-1 0 0,1 0 1 0 0,-1 0-1 0 0,1-1 1 0 0,0 1-1 0 0,0 0 1 0 0,0 0-1 0 0,0-1 1 0 0,0 1-1 0 0,0-1 1 0 0,0 1-1 0 0,0-1 1 0 0,0 1-1 0 0,0-1 0 0 0,0 0 1 0 0,-1 1-1 0 0,2-1 1 0 0,-2 0-1 0 0,3 0 1 0 0,1 1-23 0 0,1 0 1 0 0,0-1-1 0 0,-1 0 1 0 0,0 0 0 0 0,1 0-1 0 0,0 0 1 0 0,-1-1-1 0 0,0 0 1 0 0,6-1-1 0 0,-3-1 12 0 0,-1 0 0 0 0,2 0-1 0 0,-2 0 1 0 0,0-1 0 0 0,1 0 0 0 0,-1-1-1 0 0,0 1 1 0 0,0 0 0 0 0,-1-2 0 0 0,1 1-1 0 0,-1-1 1 0 0,0 1 0 0 0,0-1 0 0 0,-2-1-1 0 0,7-8 1 0 0,-9 12-12 0 0,0 1 0 0 0,0-1 0 0 0,0 1 0 0 0,0-2 0 0 0,-1 2 0 0 0,0 0 0 0 0,0-1 0 0 0,0 0 0 0 0,0 0 0 0 0,0 0 0 0 0,0 0 0 0 0,0 1 0 0 0,0-1 0 0 0,0 0 0 0 0,-1 0 0 0 0,1 1 0 0 0,-1-1 0 0 0,0 1 0 0 0,0-2 0 0 0,-3-2 0 0 0,3 5 0 0 0,0-1 0 0 0,0 0 0 0 0,0 0 0 0 0,-1 0 0 0 0,1 0 0 0 0,0 0 0 0 0,0 0 0 0 0,-1 0 0 0 0,1 1 0 0 0,-1-1 0 0 0,0 1 0 0 0,0-1 0 0 0,0 1 0 0 0,0-1 0 0 0,-3 0 0 0 0,3 1 0 0 0,2 1 0 0 0,-2-1 0 0 0,1 1 0 0 0,0 0 0 0 0,-1 0 0 0 0,1 0 0 0 0,-1 0 0 0 0,1 0 0 0 0,0 0 0 0 0,-1 0 0 0 0,1 0 0 0 0,0 0 0 0 0,-1 0 0 0 0,0 0 0 0 0,2 0 0 0 0,-2 0 0 0 0,0 1 0 0 0,2-1 0 0 0,-2 1 0 0 0,1 0 0 0 0,0-1 0 0 0,0 1 0 0 0,-1 0 0 0 0,1 0 0 0 0,-2 1 0 0 0,-16 15-1 0 0,10-11 3 0 0,2 1 0 0 0,-1-1 0 0 0,2 1 0 0 0,-1 0 0 0 0,0 1 1 0 0,2 0-1 0 0,-1 1 0 0 0,0-2 0 0 0,-5 13 0 0 0,10-18 21 0 0,1 0-1 0 0,-1-1 1 0 0,1 1-1 0 0,-1 0 1 0 0,1-2-1 0 0,0 2 1 0 0,0 0-1 0 0,0 0 1 0 0,-1-1-1 0 0,2 1 1 0 0,-1 0-1 0 0,0 0 1 0 0,0-1-1 0 0,0 1 1 0 0,1 0-1 0 0,-1-2 1 0 0,1 2-1 0 0,0 0 1 0 0,-1 0-1 0 0,2 1 1 0 0,0-2-15 0 0,-1 1 1 0 0,-1-1-1 0 0,2 1 1 0 0,0-1-1 0 0,-1 0 1 0 0,0-1-1 0 0,1 2 1 0 0,0 0-1 0 0,0-2 1 0 0,0 0-1 0 0,-1 2 0 0 0,1-2 1 0 0,0 2-1 0 0,-1-2 1 0 0,1 0-1 0 0,0 0 1 0 0,0 0-1 0 0,0 0 1 0 0,0 2-1 0 0,0-2 1 0 0,0-2-1 0 0,-1 2 1 0 0,3 0-1 0 0,4 0-8 0 0,-3-2 0 0 0,1 0 0 0 0,0 0 0 0 0,0 0 0 0 0,1 1 0 0 0,-2-2 0 0 0,1 0 0 0 0,-1 0 0 0 0,1 0 0 0 0,0-1 0 0 0,-2 1 0 0 0,1-1 0 0 0,-1-1 0 0 0,2 1 0 0 0,-2 0 0 0 0,0-1 0 0 0,0 0 0 0 0,5-9 0 0 0,-4 6 34 0 0,0 2-1 0 0,-1-2 1 0 0,5-12-1 0 0,-8 17-32 0 0,-1 1 0 0 0,1-1 0 0 0,0 2 0 0 0,-1-1 0 0 0,0-2 0 0 0,1 3 0 0 0,-1-2 0 0 0,0 1 0 0 0,-1-1 0 0 0,1 1 0 0 0,0 0 0 0 0,0 0 0 0 0,-1-2 0 0 0,0 2 0 0 0,1 0 0 0 0,-1 0 0 0 0,-2-4 0 0 0,1 1 4 0 0,0 1 0 0 0,-2-1 0 0 0,1 1 0 0 0,0-1 0 0 0,-1 1 0 0 0,-6-6 0 0 0,9 9-4 0 0,0 0-1 0 0,0 0 1 0 0,-1 1-1 0 0,1 0 1 0 0,0-2-1 0 0,-1 2 1 0 0,1 0-1 0 0,0-2 1 0 0,-1 2-1 0 0,2 0 1 0 0,-2 0 0 0 0,0 0-1 0 0,0 0 1 0 0,2 0-1 0 0,-2 0 1 0 0,1 0-1 0 0,-1 0 1 0 0,1 0-1 0 0,-1 0 1 0 0,1 0-1 0 0,-1 0 1 0 0,1 2-1 0 0,0-2 1 0 0,-1 0-1 0 0,2 0 1 0 0,-2 2-1 0 0,0-2 1 0 0,2 1 0 0 0,-2 0-1 0 0,1-1 1 0 0,-1 3-1 0 0,-1 0-17 0 0,0-1-1 0 0,0 1 0 0 0,1 1 1 0 0,-1-2-1 0 0,2 1 1 0 0,-4 5-1 0 0,-5 7-15 0 0,3-6 48 0 0,-24 32-47 0 0,29-38 50 0 0,0 1-1 0 0,0-1 1 0 0,1 1-1 0 0,0-1 1 0 0,-1 1-1 0 0,1-1 1 0 0,0 1 0 0 0,0 0-1 0 0,0 0 1 0 0,0 4-1 0 0,1-7-1 0 0,0 0 0 0 0,1 1 0 0 0,-1-1 0 0 0,0 0 0 0 0,0 1 0 0 0,1-1 0 0 0,-1 0 0 0 0,1 1 0 0 0,-1-1 0 0 0,2 1 0 0 0,4 5 57 0 0,-4-6-67 0 0,1 0-1 0 0,-1 0 0 0 0,1 0 0 0 0,-1 0 0 0 0,1 0 0 0 0,-1-1 0 0 0,0 1 0 0 0,2-1 0 0 0,-2 0 1 0 0,0 0-1 0 0,0 0 0 0 0,1 0 0 0 0,0 0 0 0 0,-2-1 0 0 0,3 1 0 0 0,-2-1 0 0 0,0 1 0 0 0,0-1 0 0 0,1 0 1 0 0,-1 0-1 0 0,1 0 0 0 0,1-2 0 0 0,7-3 33 0 0,-1-1 1 0 0,0 0-1 0 0,13-13 0 0 0,-9 8-38 0 0,-9 7 0 0 0,-1-1 0 0 0,2 2 0 0 0,-3-2 0 0 0,2 0 0 0 0,-1 1 0 0 0,-1-1 0 0 0,1-1 0 0 0,1-7 0 0 0,2 1 0 0 0,-6 11 0 0 0,0 0 0 0 0,0 1 0 0 0,0-1 0 0 0,-1 0 0 0 0,1 1 0 0 0,-1-1 0 0 0,0 1 0 0 0,1-1 0 0 0,-1 0 0 0 0,0 1 0 0 0,0-3 0 0 0,1-6 0 0 0,-1 8 0 0 0,0 1 0 0 0,0-1 0 0 0,0 2 0 0 0,0-2 0 0 0,0 0 0 0 0,0 0 0 0 0,0 0 0 0 0,0 2 0 0 0,-1-2 0 0 0,1 1 0 0 0,-1 0 0 0 0,1-1 0 0 0,-1 1 0 0 0,1-1 0 0 0,-1 1 0 0 0,0 0 0 0 0,0-1 0 0 0,0 2 0 0 0,1-2 0 0 0,-3-1 0 0 0,1 2 0 0 0,1 0 0 0 0,-1 1 0 0 0,0-1 0 0 0,2 0 0 0 0,-2 0 0 0 0,0 1 0 0 0,0-1 0 0 0,0 1 0 0 0,2-1 0 0 0,-2 1 0 0 0,0 0 0 0 0,0 0 0 0 0,1 0 0 0 0,-1 0 0 0 0,0 0 0 0 0,0 0 0 0 0,2 0 0 0 0,-2 1 0 0 0,0-1 0 0 0,0 0 0 0 0,1 1 0 0 0,-1 0 0 0 0,0-1 0 0 0,-2 2 0 0 0,3-1 0 0 0,-6 3 0 0 0,0 0 0 0 0,0 1 0 0 0,-1-1 0 0 0,3 2 0 0 0,-2 0 0 0 0,2 0 0 0 0,-1 0 0 0 0,0 0 0 0 0,-7 12 0 0 0,-13 14 0 0 0,19-23 66 0 0,-1 0 0 0 0,3 0 0 0 0,-11 22 0 0 0,15-29-34 0 0,1 1 88 0 0,1 3-8 0 0,-1-6-107 0 0,0 0-1 0 0,0 0 0 0 0,0 2 1 0 0,1-2-1 0 0,-1 0 1 0 0,0 0-1 0 0,0 0 1 0 0,1 1-1 0 0,-1-1 1 0 0,0 1-1 0 0,1-1 0 0 0,-1 1 1 0 0,0-1-1 0 0,1 0 1 0 0,-1 1-1 0 0,0-1 1 0 0,2 1-1 0 0,-2 0 7 0 0,12 7 44 0 0,-7-9-60 0 0,-3 1 8 0 0,2 0 8 0 0,0 0-1 0 0,-1-1 1 0 0,1 1-1 0 0,0-1 1 0 0,0 0-1 0 0,-1 0 1 0 0,1 0-1 0 0,0-1 1 0 0,0 0-1 0 0,-1 1 1 0 0,1-1-1 0 0,5-5 1 0 0,-1 3 38 0 0,-1-2 1 0 0,1 1-1 0 0,-2-3 1 0 0,10-7-1 0 0,-13 11-62 0 0,-2 0-1 0 0,2 0 1 0 0,0 0 0 0 0,-1 0 0 0 0,0 0-1 0 0,3-7 1 0 0,-5 9 13 0 0,0 0 1 0 0,2 0-1 0 0,-2 0 0 0 0,0 0 1 0 0,0-1-1 0 0,0 1 0 0 0,2 0 1 0 0,-2-1-1 0 0,0 1 0 0 0,-2 0 0 0 0,2-1 1 0 0,0 2-1 0 0,0-1 0 0 0,0 0 1 0 0,-2-3-1 0 0,1 3-4 0 0,1 1-1 0 0,-1 0 0 0 0,1 0 1 0 0,-1 0-1 0 0,0-1 0 0 0,0 2 1 0 0,0-2-1 0 0,0 2 1 0 0,0-1-1 0 0,0 0 0 0 0,0 0 1 0 0,0 0-1 0 0,0 1 0 0 0,0-1 1 0 0,-2-1-1 0 0,3 2 5 0 0,-1 0-1 0 0,0 0 1 0 0,0-1-1 0 0,0 1 0 0 0,1 0 1 0 0,-1 0-1 0 0,0 0 1 0 0,0 0-1 0 0,0 1 1 0 0,0-1-1 0 0,0 0 0 0 0,0 0 1 0 0,1 0-1 0 0,-1 1 1 0 0,0-1-1 0 0,0 0 1 0 0,0 1-1 0 0,1 0 0 0 0,-4 2 0 0 0,0 0 0 0 0,0-1-1 0 0,1 2 1 0 0,-1-1 0 0 0,2 1-1 0 0,-4 5 1 0 0,1-3-38 0 0,-7 9 30 0 0,-13 20 0 0 0,21-30 20 0 0,0 2 1 0 0,2-2 0 0 0,-2 3 0 0 0,2-2 0 0 0,-2 1 0 0 0,1 11 0 0 0,1-11 47 0 0,3-1 6 0 0,0-5-54 0 0,0 0 1 0 0,-1-1-1 0 0,2 1 0 0 0,0-1 1 0 0,-2 1-1 0 0,2-1 0 0 0,-2 1 1 0 0,2-1-1 0 0,0 0 0 0 0,-2 1 1 0 0,2-1-1 0 0,-1 0 0 0 0,0 0 1 0 0,0 0-1 0 0,2 0 0 0 0,4-2-7 0 0,0 0-1 0 0,0 0 1 0 0,-1-1-1 0 0,1 0 1 0 0,0 1-1 0 0,0-1 1 0 0,-1-1-1 0 0,0 0 1 0 0,-1 0-1 0 0,1 0 1 0 0,0-1-1 0 0,5-7 1 0 0,-5 6-2 0 0,0 0 1 0 0,0-1 0 0 0,-2 1-1 0 0,1-1 1 0 0,0 0 0 0 0,-2 1-1 0 0,1-2 1 0 0,0 1 0 0 0,-1-1-1 0 0,4-15 1 0 0,-5 5-3 0 0,-2 17 0 0 0,0 0 0 0 0,0 0 0 0 0,0 0 0 0 0,0 0 0 0 0,0 0 0 0 0,0 0 0 0 0,0 0 0 0 0,-1 0 0 0 0,1 1 0 0 0,0-2 0 0 0,-1 2 0 0 0,1-2 0 0 0,-1 2 0 0 0,1-2 0 0 0,-1 2 0 0 0,1 0 0 0 0,-1-2 0 0 0,1 2 0 0 0,-2-2 0 0 0,0 2 0 0 0,1-2 0 0 0,-1 2 0 0 0,2 0 0 0 0,-2 0 0 0 0,0 0 0 0 0,2 0 0 0 0,-2 0 0 0 0,0 0 0 0 0,1 0 0 0 0,0 0 0 0 0,-1 2 0 0 0,1-2 0 0 0,0 0 0 0 0,-1 0 0 0 0,1 0 0 0 0,0 2 0 0 0,0-2 0 0 0,-1 0 0 0 0,2 2 0 0 0,-2-2 0 0 0,0 2 0 0 0,-7 7 0 0 0,0-1 0 0 0,1 2 0 0 0,1 0 0 0 0,-1-1 0 0 0,2 1 0 0 0,-1 1 0 0 0,1-1 0 0 0,2 1 0 0 0,-1 0 0 0 0,-5 15 0 0 0,8-14 0 0 0,2-12 0 0 0,-1 2 0 0 0,1-2 0 0 0,0 0 0 0 0,0 2 0 0 0,0-2 0 0 0,0 0 0 0 0,0 0 0 0 0,0 2 0 0 0,0-2 0 0 0,0 0 0 0 0,0 1 0 0 0,0-1 0 0 0,0 1 0 0 0,0-1 0 0 0,1 1 0 0 0,-1 0 0 0 0,0-1 0 0 0,0 1 0 0 0,1 0 0 0 0,3 1 0 0 0,-4-2 0 0 0,2 1 0 0 0,-1 0 0 0 0,1-1 0 0 0,-1 1 0 0 0,1-1 0 0 0,-1 1 0 0 0,1-1 0 0 0,-1 0 0 0 0,1 1 0 0 0,-2-1 0 0 0,2 0 0 0 0,0 0 0 0 0,0 0 0 0 0,0 0 0 0 0,-2 0 0 0 0,2-1 0 0 0,-1 1 0 0 0,1 0 0 0 0,-1-1 0 0 0,1 1 0 0 0,-1-1 0 0 0,3-1 0 0 0,2-1 0 0 0,-1-1 0 0 0,1 1 0 0 0,7-8 0 0 0,-2 3 0 0 0,-11 8 0 0 0,6-4 14 0 0,-1 0-1 0 0,0 0 1 0 0,0 0 0 0 0,-1-1-1 0 0,1 1 1 0 0,0-1-1 0 0,-1-1 1 0 0,0 1 0 0 0,4-8-1 0 0,-7 11-13 0 0,0 0 1 0 0,0 0-1 0 0,0 0 0 0 0,-1 0 1 0 0,1 0-1 0 0,-1 0 0 0 0,1 0 0 0 0,-1 0 1 0 0,0 0-1 0 0,0 0 0 0 0,0 0 0 0 0,0 0 1 0 0,0-1-1 0 0,0 1 0 0 0,-1 1 1 0 0,1-1-1 0 0,-1 0 0 0 0,1 0 0 0 0,-1 0 1 0 0,0-1-1 0 0,-2-1 0 0 0,1 0 5 0 0,2 4-1 0 0,-1-1 1 0 0,1 1 0 0 0,-1-1 0 0 0,1 1-1 0 0,-1-1 1 0 0,1 0 0 0 0,-1 1-1 0 0,0-1 1 0 0,1 1 0 0 0,-1 0 0 0 0,1-1-1 0 0,-1 1 1 0 0,1-1 0 0 0,-1 1-1 0 0,0 0 1 0 0,0 0 0 0 0,0-1 0 0 0,0 1-1 0 0,1 0 1 0 0,-1 0 0 0 0,0 0-1 0 0,0 0 1 0 0,-1 0 0 0 0,0 0-5 0 0,0 0 1 0 0,2 0-1 0 0,-2 1 1 0 0,0-1-1 0 0,0 0 0 0 0,0 1 1 0 0,2-1-1 0 0,-2 1 1 0 0,-2 1-1 0 0,-7 6-26 0 0,1 1 0 0 0,0-1 0 0 0,2 2 0 0 0,-1 1 0 0 0,-8 10-1 0 0,7-7 16 0 0,-3 9 171 0 0,12-23 104 0 0,1 4-161 0 0,0-4-99 0 0,0 0 0 0 0,-1 0 0 0 0,1 0 0 0 0,0 0 0 0 0,0 0 0 0 0,0 0 0 0 0,0 0 0 0 0,0 0 0 0 0,0 1 0 0 0,0-1 0 0 0,0 0 0 0 0,0 0 0 0 0,0 0 1 0 0,0 0-1 0 0,0 1 0 0 0,0-1 0 0 0,0 0 0 0 0,0 0 0 0 0,0 0 0 0 0,0 0 0 0 0,0 0 0 0 0,0 1 0 0 0,0-1 0 0 0,0 0 0 0 0,0 0 0 0 0,0 0 0 0 0,0 0 0 0 0,0 1 1 0 0,0-1-1 0 0,0 0 0 0 0,0 0 0 0 0,0 0 0 0 0,1 0 0 0 0,-1 0 0 0 0,0 1 0 0 0,0-1 0 0 0,0 0 0 0 0,0 0 0 0 0,0 0 0 0 0,1 0 0 0 0,32 5-19 0 0,-26-5-507 0 0,-1 1 0 0 0,0-1 0 0 0,0 1 0 0 0,0 0-1 0 0,9 3 1 0 0,0 1-5312 0 0,-2-1-1741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16 919 0 0,'0'0'5780'0'0,"-5"-7"-3640"0"0,-2-1 6232 0 0,8 15-5697 0 0,13 22-3692 0 0,-10-20 2105 0 0,12 26-444 0 0,-4 0 0 0 0,17 73 1 0 0,-3 35-184 0 0,-20-112-346 0 0,-6-18-865 0 0,4-2-1 0 0,-3 0 1 0 0,9 19 0 0 0,-3-15-4129 0 0,-1-3-1412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13 523 1839 0 0,'0'0'1510'0'0,"-7"-13"3088"0"0,6 11-4178 0 0,0-1 0 0 0,0 1 0 0 0,0-1 0 0 0,0 0 0 0 0,1 1 0 0 0,0-1 0 0 0,-1 1 0 0 0,1-2 0 0 0,0 2 0 0 0,1 0-1 0 0,-1-1 1 0 0,0 0 0 0 0,1 0 0 0 0,-1 1 0 0 0,1 0 0 0 0,2-5 0 0 0,1-5 476 0 0,1 1-1 0 0,9-15 1 0 0,3-3 130 0 0,90-251 1512 0 0,-102 260-2495 0 0,2 3 1 0 0,0-1 0 0 0,11-18-1 0 0,-17 34-651 0 0,0 2-1 0 0,0-2 1 0 0,-1 2 0 0 0,1-1-1 0 0,0 0 1 0 0,0 0 0 0 0,0 0-1 0 0,0 1 1 0 0,0-1-1 0 0,0 0 1 0 0,0 1 0 0 0,0-1-1 0 0,2 0 1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141 188 919 0 0,'0'0'814'0'0,"8"-8"4382"0"0,2-7-2279 0 0,-10 7-2244 0 0,1 7-630 0 0,-1 0 0 0 0,0 0 0 0 0,0 1-1 0 0,0-2 1 0 0,0 2 0 0 0,0-2-1 0 0,0 0 1 0 0,0 2 0 0 0,-1-2 0 0 0,1 2-1 0 0,0-1 1 0 0,-1 0 0 0 0,1 0 0 0 0,0 0-1 0 0,-1 0 1 0 0,0 0 0 0 0,0-1-1 0 0,-5-10 433 0 0,6 10 217 0 0,0 1-599 0 0,0 0 1 0 0,0-1-1 0 0,-2 1 0 0 0,2 0 0 0 0,0 0 0 0 0,-2-1 0 0 0,2 1 0 0 0,0 0 0 0 0,-1 1 0 0 0,-2-4 1 0 0,-5-7 2400 0 0,-3-9-1261 0 0,10 17-1075 0 0,0 1 0 0 0,0 0 0 0 0,-1 0 0 0 0,1 1 0 0 0,0-1 0 0 0,-1 0 0 0 0,-1-2 0 0 0,1 3 34 0 0,-5-10 472 0 0,4 9-545 0 0,0-1 0 0 0,1 1 0 0 0,-2 0 0 0 0,2 0 0 0 0,-2 1 0 0 0,2-1 0 0 0,-6 0 0 0 0,-27-13 713 0 0,22 9-733 0 0,11 4-130 0 0,-2 1 0 0 0,1-1 0 0 0,0 1 0 0 0,0 0 0 0 0,-6-2 1 0 0,8 3-1165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40:58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19 919 0 0,'0'0'5527'0'0,"-8"-13"4473"0"0,11 11-9834 0 0,10-1 488 0 0,14 7-325 0 0,-23-3-703 0 0,-1 0 1 0 0,0 1-1 0 0,1 0 0 0 0,0 0 1 0 0,-1-1-1 0 0,1 1 0 0 0,2 3 0 0 0,-2-2-1410 0 0,5 3-3718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4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8:01:00.6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7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7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0,'1'0'12547'0'0,"8"1"-10486"0"0,-6-2-1806 0 0,-1 2 0 0 0,0-1 0 0 0,1 0 0 0 0,-2 0 0 0 0,1 1-1 0 0,3-1 1 0 0,-3 1-352 0 0,1-1 0 0 0,-1 1 0 0 0,1-1 0 0 0,-1 0 0 0 0,1 0-1 0 0,0 0 1 0 0,0 0 0 0 0,-1 0 0 0 0,1 0 0 0 0,0-1 0 0 0,0 0 0 0 0,3 0 0 0 0,4-1-3690 0 0,-1 0 2412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6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1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9:28.8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0,1-2 1 0 0,0 2-1 0 0,-1-1 1 0 0,0-1-1 0 0,1 2 0 0 0,-1-1 1 0 0,1-1-1 0 0,-1 1 1 0 0,2-2-1 0 0,-2 2 48 0 0,0 0-245 0 0,0 0-1 0 0,0 1 1 0 0,-1-2 0 0 0,1 1 0 0 0,0 1-1 0 0,0-2 1 0 0,0 0 0 0 0,1 0-15 0 0,0-1-1 0 0,0 0 1 0 0,3-3 0 0 0,-3 5 101 0 0,1-3 302 0 0,1-2 3420 0 0,-3 7-3773 0 0,-1 0 0 0 0,0-1 0 0 0,0 1 0 0 0,1 0-1 0 0,-1 0 1 0 0,0-1 0 0 0,2 2 0 0 0,0 1 100 0 0,7 14 747 0 0,-8-17-788 0 0,1 5 130 0 0,-2-4-557 0 0,2 4 645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7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20:41.676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7368 4813,'-1672'0,"1204"30,215-7,-129-19,199-7,-932 3,1055 2,0 3,-84 16,-110 40,-66 11,247-65,-1-2,-108-8,37-1,-1837 4,2368 0,-369 0,0-2,0 0,0 0,0-2,-1 0,0-1,1 0,-2-2,1 1,-1-2,0 0,0-1,-1-1,-1 0,1-1,-2 0,1-1,-2 0,1-1,-2 0,0-1,0 0,8-20,-2 0,-2-1,-2-1,15-66,6-116,-20 116,2-21,-10 61,3 1,24-91,-21 115,2 1,1 0,2 0,1 2,2 0,35-48,6 13,108-99,-104 110,-4-3,67-86,25-95,-48 70,70-58,-93 128,97-93,-19 22,-157 171,52-65,110-107,-84 103,2 4,120-75,277-140,-31 63,-54 54,-88 51,-57 23,-114 37,142-37,-189 75,-66 14,-1-2,1 0,39-14,-34 6,1 2,0 1,1 1,-1 1,2 2,-1 0,43 1,-6 3,196-7,606-11,-566 21,3863-2,-4139-2,1-1,0-1,-1-1,0-2,34-13,18-4,896-196,-877 207,117 0,96 17,-67 1,1618-5,-1841-1,-1 2,1 0,-1 1,0 2,37 9,-48-9,0-1,1 1,-1 0,-1 1,1 0,-1 0,1 1,-2 0,1 0,-1 1,0-1,0 1,0 1,7 13,-5-6,-1 0,-1 1,-1-1,0 1,-1 0,3 20,5 106,-4-33,-3-71,12 89,-1 155,-15-231,11 62,-1-10,-8-81,1-1,1 1,1 0,1-1,10 22,17 53,57 371,-66-335,-14-80,-1 1,2 66,-10-49,-2-13,2 0,19 105,30 27,18 91,-57-190,0 108,-14 95,-1-95,3 1070,0-1261,0 1,0-1,-1 0,0 0,-1 0,-2 10,2-14,1 0,-1 0,1 0,-1 0,0 0,0 0,-1-1,1 1,0-1,-1 1,0-1,1 0,-1 0,0 0,0-1,-5 3,-11 3,0-1,0 0,-1-2,1 0,-39 2,-109-6,131-1,-1425-7,967 9,317-10,-265-46,159 15,71 19,-275 7,-280 17,422-4,275-4,1-2,0-4,-103-29,118 26,-126-31,-498-102,581 138,1 4,-110 8,49 1,-331-5,464 1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24:11.332"/>
    </inkml:context>
    <inkml:brush xml:id="br0">
      <inkml:brushProperty name="width" value="0.5" units="cm"/>
      <inkml:brushProperty name="height" value="1" units="cm"/>
      <inkml:brushProperty name="color" value="#CCFFCC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1 856,'2169'0,"-2116"-3,0-3,1-1,63-19,-24 6,341-57,-398 70,-1-1,46-18,38-10,-47 18,-28 6,80-10,-16 11,168-9,526 21,-730-4,97-17,-21 2,216 6,-166 9,-155-1,0-2,-1-1,42-14,-33 8,77-9,2 12,-64 7,1-3,109-25,97-24,-225 47,-11 0,59-21,-65 18,1 1,-1 2,43-5,320 6,-252 9,422 0,-540-4,-1-1,0-1,0 0,33-13,37-6,17 8,1 5,144 5,-236 4,1-1,-1-1,0-1,35-11,-27 7,40-6,-17 8,-25 4,0-1,-1-1,30-10,134-46,-136 46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59.7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799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51 1 6495 0 0,'0'0'12311'0'0,"0"1"-12060"0"0,-2 3-66 0 0,-1 1 0 0 0,1-1 0 0 0,1 1 0 0 0,-1-1 0 0 0,1 0 0 0 0,-2 10 1 0 0,-4 29-70 0 0,-1-22-239 0 0,6-14 195 0 0,-1-1 0 0 0,-1 8 0 0 0,-1 5 347 0 0,4-12-277 0 0,-1 0 0 0 0,-1 11 0 0 0,2 3-662 0 0,1-20 392 0 0,-1 1-103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6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48:43.97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0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0,'0'0'8670'0'0,"1"1"-7949"0"0,10 1 1320 0 0,-8 0-1854 0 0,0-2 0 0 0,0 1 0 0 0,-1 0 0 0 0,1 0 0 0 0,1-1 0 0 0,-1 0 0 0 0,-1 0 0 0 0,1 1-1 0 0,1-1 1 0 0,3 0 0 0 0,1-1-72 0 0,-2 1-469 0 0,3-1-1 0 0,-3 0 1 0 0,13-3 0 0 0,-8 2-2169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31:31.160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3277 0,'0'17,"-3"63,-3-1,-4 0,-3-1,-4 0,-48 139,14-88,-6-1,-108 178,149-278,-1-2,-1 0,-1-1,-1-1,-1 0,-2-2,0-1,-35 26,3-13,-2-2,-1-3,-91 33,-193 36,286-82,-97 41,-28 9,-20-25,24-7,141-25,0 2,-63 29,-108 55,-64 33,184-83,-85 61,141-84,1 1,1 2,1 1,1 1,1 1,-42 61,54-68,1 1,2 1,0 0,1 1,1 0,2 0,0 1,2 0,0 0,2 1,0 30,9 573,-6-136,3-448,1 0,15 64,4 25,-20-95,0-4,14 66,-15-92,1 0,0-1,0 1,0-1,1 1,1-1,-1-1,1 1,1-1,-1 0,1 0,11 10,0-5,1-1,0 0,0-2,1 0,0-1,1-1,0-1,0-1,0 0,34 2,24-1,116-6,-139-1,1421-5,-855 8,3881-2,-4471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07:00.516"/>
    </inkml:context>
    <inkml:brush xml:id="br0">
      <inkml:brushProperty name="width" value="0.5" units="cm"/>
      <inkml:brushProperty name="height" value="1" units="cm"/>
      <inkml:brushProperty name="color" value="#CCFFCC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1,'1'17,"1"0,1 0,1 0,6 20,4 17,36 139,-38-159,2 0,1-1,29 48,-11-30,1-1,2-1,69 70,-82-98,1-1,1-1,1-1,0-1,29 13,-35-21,0-1,0 0,0-2,1 0,1-2,-1 0,0-1,24 0,117 7,-40-2,-84-4,1 1,52 15,-54-11,1-1,59 3,9-11,-68-1,-1 1,1 1,-1 3,60 12,-56-5,3 3,0-3,1-1,0-2,61 2,747-11,-301-1,-446 2,0 6,190 33,-211-24,170 9,86-24,-189-3,758 2,-518 1,-359 1,0 2,1 1,42 11,94 34,22 5,-92-38,-61-11,62 17,-12 0,106 13,-5-2,-3 3,1-8,360 6,1368-39,-1869 8,0 2,91 21,-47-7,351 72,-111 0,-284-78,-1 3,59 27,-82-31,0 0,-1 2,0 1,-2 0,1 2,18 20,-18-16,-2 2,0 0,-2 1,0 1,-2 0,-1 1,0 1,-3 0,0 1,-1 0,-2 1,-1-1,-1 2,-2-1,-1 1,0 42,6 294,-3-243,2 28,14-26,-4-36,-6-34,26 73,9 44,-40-137,5 27,22 73,-15-81,-3 1,-2 1,-3 1,-2 0,-2 0,-2 66,6 107,-2-119,-9-101,1 0,-2 0,1 0,-1-1,-1 1,0 0,0 0,-1-1,0 0,-1 1,0-1,-9 14,9-16,-1-1,1 0,-2-1,1 1,-1-1,1 0,-1-1,-1 0,1 1,-1-2,1 1,-1-1,0 0,-1 0,1-1,0 0,-9 1,-23 1,1-1,-1-2,-49-6,5 1,-42 2,-383-24,-62-61,248 29,74 18,152 19,-2 5,1 4,-142 0,-1254 17,823-7,10 2,630 2,1 1,0 1,-42 12,-41 7,43-17,45-6,1 2,-1 1,1 1,-29 9,-79 29,-1-6,-197 28,317-62,0-1,1 0,0 1,-1 1,1 0,0 0,0 1,-19 10,30-14,-1 0,1 0,0 0,0 0,0 0,0 0,-1 0,1 0,0 1,0-1,0 0,0 0,0 0,0 0,-1 0,1 1,0-1,0 0,0 0,0 0,0 1,0-1,0 0,0 0,0 0,0 0,0 1,0-1,0 0,0 0,0 0,0 1,0-1,0 0,0 0,0 0,0 1,0-1,0 0,0 0,0 0,0 0,1 1,-1-1,0 0,0 0,0 0,13 6,15-1,284-2,-163-6,3202 3,-3318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4:45.81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6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2-02T15:54:10.053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3564 165,'-67'-4,"0"-3,0-3,-87-25,-41-6,80 21,9 1,-190-9,-608 28,380 1,449 3,0 4,0 2,1 4,-75 24,127-33,0 2,1 1,0 0,0 2,0 0,2 1,-27 20,-30 36,3 3,-109 134,159-177,15-17,0 1,0 0,1 0,1 1,0 0,0 0,1 0,1 1,0 0,0 0,2 0,0 0,-1 14,3-21,0 0,0 1,1-1,-1 0,1 0,1 1,-1-1,1 0,1 0,-1-1,1 1,0 0,0-1,0 0,1 1,0-1,0-1,0 1,0-1,1 1,0-1,0 0,0-1,0 1,1-1,-1 0,1-1,12 5,16 5,0 0,1-2,0-2,1-1,40 2,146-9,-106-1,-86-1,58-10,14-1,-17 7,126-24,-28 8,-45 8,-39 4,183 8,-135 4,1117-2,-1255 0,0 0,0 0,0-1,0-1,0 1,0-2,0 1,-1-1,1 0,-1-1,0 0,0 0,0-1,-1 0,0-1,0 1,0-1,0 0,-1-1,0 0,0 0,-1 0,7-12,1-2,28-32,-29 40,-1-2,0 0,-1 0,13-25,-16 21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2879 0 0,'0'0'216'0'0,"1"0"-22"0"0,16-13 5623 0 0,19-14-3840 0 0,-35 26-1995 0 0,9-9-576 0 0,-9 10 398 0 0,5-5 659 0 0,-5 5 100 0 0,-1 0-458 0 0,0 0 0 0 0,0 0 0 0 0,0 0 0 0 0,1 0 0 0 0,-1 0 0 0 0,0 0 0 0 0,1 0 0 0 0,-1 0 0 0 0,0-1 0 0 0,0 1 0 0 0,0 0 0 0 0,0 0 0 0 0,0 0 0 0 0,0 0 0 0 0,0 0 0 0 0,1 1 0 0 0,-1-1 0 0 0,0 0 0 0 0,0 0 0 0 0,0 0 0 0 0,0 0 0 0 0,1 0 0 0 0,-1 0 0 0 0,0 0 0 0 0,0 0 0 0 0,1 2 67 0 0,1 0 0 0 0,-2 1 0 0 0,1-1 0 0 0,1 0 0 0 0,-2 0 0 0 0,1 1 0 0 0,-1 0 0 0 0,0-1 0 0 0,0 0 0 0 0,0 0 0 0 0,0 1 0 0 0,0 0 0 0 0,0-1 0 0 0,-1 0 0 0 0,-1 5 0 0 0,1-5-216 0 0,0 1 1 0 0,0 0-1 0 0,0 0 0 0 0,1-1 0 0 0,0 1 0 0 0,0 4 1 0 0,0-7-508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159 109 2991 0 0,'0'0'968'0'0,"0"-11"2864"0"0,-1 6-3520 0 0,-2 1-1 0 0,1 0 0 0 0,-1 1 0 0 0,0-2 0 0 0,1 1 1 0 0,-1 1-1 0 0,-5-7 0 0 0,-8-9 1169 0 0,15 17-948 0 0,-7-37 6774 0 0,-3 102-6674 0 0,5 170 1089 0 0,-9 93 798 0 0,-34-43-1659 0 0,41-251-857 0 0,1-1-1 0 0,3 1 0 0 0,-1 0 1 0 0,1 45-1 0 0,5-74-169 0 0,-1 0 0 0 0,2 0 1 0 0,-1 0-1 0 0,1-1 0 0 0,-1 0 0 0 0,1 1 0 0 0,-1 0 0 0 0,1-1 1 0 0,1 1-1 0 0,-2-2 0 0 0,1 2 0 0 0,0-1 0 0 0,0-1 0 0 0,1 2 0 0 0,0-2 1 0 0,3 4-1 0 0,-4-4-173 0 0,12 8-1398 0 0,-1-5-316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0,'0'0'3359'0'0,"2"-1"-3394"0"0,3-2 23 0 0,-1 0-5 0 0,-4 2 544 0 0,-4 8 1971 0 0,2-3-1646 0 0,1-2-1534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31:31.160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3277 0,'0'17,"-3"63,-3-1,-4 0,-3-1,-4 0,-48 139,14-88,-6-1,-108 178,149-278,-1-2,-1 0,-1-1,-1-1,-1 0,-2-2,0-1,-35 26,3-13,-2-2,-1-3,-91 33,-193 36,286-82,-97 41,-28 9,-20-25,24-7,141-25,0 2,-63 29,-108 55,-64 33,184-83,-85 61,141-84,1 1,1 2,1 1,1 1,1 1,-42 61,54-68,1 1,2 1,0 0,1 1,1 0,2 0,0 1,2 0,0 0,2 1,0 30,9 573,-6-136,3-448,1 0,15 64,4 25,-20-95,0-4,14 66,-15-92,1 0,0-1,0 1,0-1,1 1,1-1,-1-1,1 1,1-1,-1 0,1 0,11 10,0-5,1-1,0 0,0-2,1 0,0-1,1-1,0-1,0-1,0 0,34 2,24-1,116-6,-139-1,1421-5,-855 8,3881-2,-4471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07:00.516"/>
    </inkml:context>
    <inkml:brush xml:id="br0">
      <inkml:brushProperty name="width" value="0.5" units="cm"/>
      <inkml:brushProperty name="height" value="1" units="cm"/>
      <inkml:brushProperty name="color" value="#CCFFCC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1,'1'17,"1"0,1 0,1 0,6 20,4 17,36 139,-38-159,2 0,1-1,29 48,-11-30,1-1,2-1,69 70,-82-98,1-1,1-1,1-1,0-1,29 13,-35-21,0-1,0 0,0-2,1 0,1-2,-1 0,0-1,24 0,117 7,-40-2,-84-4,1 1,52 15,-54-11,1-1,59 3,9-11,-68-1,-1 1,1 1,-1 3,60 12,-56-5,3 3,0-3,1-1,0-2,61 2,747-11,-301-1,-446 2,0 6,190 33,-211-24,170 9,86-24,-189-3,758 2,-518 1,-359 1,0 2,1 1,42 11,94 34,22 5,-92-38,-61-11,62 17,-12 0,106 13,-5-2,-3 3,1-8,360 6,1368-39,-1869 8,0 2,91 21,-47-7,351 72,-111 0,-284-78,-1 3,59 27,-82-31,0 0,-1 2,0 1,-2 0,1 2,18 20,-18-16,-2 2,0 0,-2 1,0 1,-2 0,-1 1,0 1,-3 0,0 1,-1 0,-2 1,-1-1,-1 2,-2-1,-1 1,0 42,6 294,-3-243,2 28,14-26,-4-36,-6-34,26 73,9 44,-40-137,5 27,22 73,-15-81,-3 1,-2 1,-3 1,-2 0,-2 0,-2 66,6 107,-2-119,-9-101,1 0,-2 0,1 0,-1-1,-1 1,0 0,0 0,-1-1,0 0,-1 1,0-1,-9 14,9-16,-1-1,1 0,-2-1,1 1,-1-1,1 0,-1-1,-1 0,1 1,-1-2,1 1,-1-1,0 0,-1 0,1-1,0 0,-9 1,-23 1,1-1,-1-2,-49-6,5 1,-42 2,-383-24,-62-61,248 29,74 18,152 19,-2 5,1 4,-142 0,-1254 17,823-7,10 2,630 2,1 1,0 1,-42 12,-41 7,43-17,45-6,1 2,-1 1,1 1,-29 9,-79 29,-1-6,-197 28,317-62,0-1,1 0,0 1,-1 1,1 0,0 0,0 1,-19 10,30-14,-1 0,1 0,0 0,0 0,0 0,0 0,-1 0,1 0,0 1,0-1,0 0,0 0,0 0,0 0,-1 0,1 1,0-1,0 0,0 0,0 0,0 1,0-1,0 0,0 0,0 0,0 0,0 1,0-1,0 0,0 0,0 0,0 1,0-1,0 0,0 0,0 0,0 1,0-1,0 0,0 0,0 0,0 0,1 1,-1-1,0 0,0 0,0 0,13 6,15-1,284-2,-163-6,3202 3,-3318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7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3.6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6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2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5:50:45.7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88 64 4055 0 0,'0'0'9132'0'0,"-5"-4"-6673"0"0,0-1-1685 0 0,2 2 0 0 0,-3-1-1 0 0,1 0 1 0 0,1 0 0 0 0,-2 1 0 0 0,-6-4 0 0 0,5 4-940 0 0,0-2 0 0 0,-12-8 0 0 0,10 5-3773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31:31.160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3277 0,'0'17,"-3"63,-3-1,-4 0,-3-1,-4 0,-48 139,14-88,-6-1,-108 178,149-278,-1-2,-1 0,-1-1,-1-1,-1 0,-2-2,0-1,-35 26,3-13,-2-2,-1-3,-91 33,-193 36,286-82,-97 41,-28 9,-20-25,24-7,141-25,0 2,-63 29,-108 55,-64 33,184-83,-85 61,141-84,1 1,1 2,1 1,1 1,1 1,-42 61,54-68,1 1,2 1,0 0,1 1,1 0,2 0,0 1,2 0,0 0,2 1,0 30,9 573,-6-136,3-448,1 0,15 64,4 25,-20-95,0-4,14 66,-15-92,1 0,0-1,0 1,0-1,1 1,1-1,-1-1,1 1,1-1,-1 0,1 0,11 10,0-5,1-1,0 0,0-2,1 0,0-1,1-1,0-1,0-1,0 0,34 2,24-1,116-6,-139-1,1421-5,-855 8,3881-2,-4471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07:00.516"/>
    </inkml:context>
    <inkml:brush xml:id="br0">
      <inkml:brushProperty name="width" value="0.5" units="cm"/>
      <inkml:brushProperty name="height" value="1" units="cm"/>
      <inkml:brushProperty name="color" value="#CCFFCC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1,'1'17,"1"0,1 0,1 0,6 20,4 17,36 139,-38-159,2 0,1-1,29 48,-11-30,1-1,2-1,69 70,-82-98,1-1,1-1,1-1,0-1,29 13,-35-21,0-1,0 0,0-2,1 0,1-2,-1 0,0-1,24 0,117 7,-40-2,-84-4,1 1,52 15,-54-11,1-1,59 3,9-11,-68-1,-1 1,1 1,-1 3,60 12,-56-5,3 3,0-3,1-1,0-2,61 2,747-11,-301-1,-446 2,0 6,190 33,-211-24,170 9,86-24,-189-3,758 2,-518 1,-359 1,0 2,1 1,42 11,94 34,22 5,-92-38,-61-11,62 17,-12 0,106 13,-5-2,-3 3,1-8,360 6,1368-39,-1869 8,0 2,91 21,-47-7,351 72,-111 0,-284-78,-1 3,59 27,-82-31,0 0,-1 2,0 1,-2 0,1 2,18 20,-18-16,-2 2,0 0,-2 1,0 1,-2 0,-1 1,0 1,-3 0,0 1,-1 0,-2 1,-1-1,-1 2,-2-1,-1 1,0 42,6 294,-3-243,2 28,14-26,-4-36,-6-34,26 73,9 44,-40-137,5 27,22 73,-15-81,-3 1,-2 1,-3 1,-2 0,-2 0,-2 66,6 107,-2-119,-9-101,1 0,-2 0,1 0,-1-1,-1 1,0 0,0 0,-1-1,0 0,-1 1,0-1,-9 14,9-16,-1-1,1 0,-2-1,1 1,-1-1,1 0,-1-1,-1 0,1 1,-1-2,1 1,-1-1,0 0,-1 0,1-1,0 0,-9 1,-23 1,1-1,-1-2,-49-6,5 1,-42 2,-383-24,-62-61,248 29,74 18,152 19,-2 5,1 4,-142 0,-1254 17,823-7,10 2,630 2,1 1,0 1,-42 12,-41 7,43-17,45-6,1 2,-1 1,1 1,-29 9,-79 29,-1-6,-197 28,317-62,0-1,1 0,0 1,-1 1,1 0,0 0,0 1,-19 10,30-14,-1 0,1 0,0 0,0 0,0 0,0 0,-1 0,1 0,0 1,0-1,0 0,0 0,0 0,0 0,-1 0,1 1,0-1,0 0,0 0,0 0,0 1,0-1,0 0,0 0,0 0,0 0,0 1,0-1,0 0,0 0,0 0,0 1,0-1,0 0,0 0,0 0,0 1,0-1,0 0,0 0,0 0,0 0,1 1,-1-1,0 0,0 0,0 0,13 6,15-1,284-2,-163-6,3202 3,-3318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18:27.827"/>
    </inkml:context>
    <inkml:brush xml:id="br0">
      <inkml:brushProperty name="width" value="0.5" units="cm"/>
      <inkml:brushProperty name="height" value="1" units="cm"/>
      <inkml:brushProperty name="color" value="#A9D8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6133,'2'3,"1"0,0-1,-1 1,1 0,0-1,0 0,0 0,0-1,0 1,1-1,4 1,41 4,-31-5,390 5,-233-9,6638 4,-7995-1,1153-3,0-2,0-2,-31-14,-16-4,-13 0,-194-42,242 57,0-3,0-3,-64-39,-29-11,117 59,-1-1,1-2,0 0,-21-19,28 20,1-1,0-1,0 0,1-1,0 0,0-1,1-1,-9-20,-293-775,302 792,-211-699,117 311,-21-81,69 277,-67-227,-171-370,247 692,2-3,5-3,-33-146,26 76,-53-263,89 409,2-1,1 0,1 0,1-1,1 0,2 0,4-60,-3 101,0 0,0 1,1-1,-1 0,1 0,-1 1,1 0,0-1,0 1,0 0,0 0,1 1,-1-1,1 1,-1 0,1 0,0 0,0 0,0 1,0 0,0 0,0 0,0 1,0-1,0 1,5-1,11-2,-1 1,0 1,28 2,-37 0,1593 13,-1014-15,2295 2,-2852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7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67 6479 0 0,'0'0'483'0'0,"2"0"-239"0"0,10-6 1399 0 0,20-13-1 0 0,-24 14-1577 0 0,18-12 325 0 0,-17 11-649 0 0,-7 5-65 0 0,1-1 0 0 0,0 0 0 0 0,0 0-1 0 0,3-4 1 0 0,-6 5-35 0 0,0 3 112 0 0,-1-1 595 0 0,1 1 0 0 0,-1-1-1 0 0,1 1 1 0 0,-2-1 0 0 0,-1 2-1 0 0,1-1-220 0 0,-6 9 368 0 0,-13 12 0 0 0,18-21-152 0 0,2 1-1 0 0,-5 6 0 0 0,1-2 479 0 0,3-4-285 0 0,2-2-432 0 0,0 1 438 0 0,0-2-333 0 0,0 4-8 0 0,0-3 503 0 0,0 0-448 0 0,6 6 392 0 0,-6-5-456 0 0,2-2-32 0 0,0 1-446 0 0,0 0 0 0 0,1 0 0 0 0,1 0 0 0 0,-1 0 0 0 0,0 0 0 0 0,-1-1 0 0 0,1 1 0 0 0,1-1 0 0 0,4 1 0 0 0,5 1-1902 0 0,-12-1 1068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09.6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31:31.160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3277 0,'0'17,"-3"63,-3-1,-4 0,-3-1,-4 0,-48 139,14-88,-6-1,-108 178,149-278,-1-2,-1 0,-1-1,-1-1,-1 0,-2-2,0-1,-35 26,3-13,-2-2,-1-3,-91 33,-193 36,286-82,-97 41,-28 9,-20-25,24-7,141-25,0 2,-63 29,-108 55,-64 33,184-83,-85 61,141-84,1 1,1 2,1 1,1 1,1 1,-42 61,54-68,1 1,2 1,0 0,1 1,1 0,2 0,0 1,2 0,0 0,2 1,0 30,9 573,-6-136,3-448,1 0,15 64,4 25,-20-95,0-4,14 66,-15-92,1 0,0-1,0 1,0-1,1 1,1-1,-1-1,1 1,1-1,-1 0,1 0,11 10,0-5,1-1,0 0,0-2,1 0,0-1,1-1,0-1,0-1,0 0,34 2,24-1,116-6,-139-1,1421-5,-855 8,3881-2,-4471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07:00.516"/>
    </inkml:context>
    <inkml:brush xml:id="br0">
      <inkml:brushProperty name="width" value="0.5" units="cm"/>
      <inkml:brushProperty name="height" value="1" units="cm"/>
      <inkml:brushProperty name="color" value="#CCFFCC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1,'1'17,"1"0,1 0,1 0,6 20,4 17,36 139,-38-159,2 0,1-1,29 48,-11-30,1-1,2-1,69 70,-82-98,1-1,1-1,1-1,0-1,29 13,-35-21,0-1,0 0,0-2,1 0,1-2,-1 0,0-1,24 0,117 7,-40-2,-84-4,1 1,52 15,-54-11,1-1,59 3,9-11,-68-1,-1 1,1 1,-1 3,60 12,-56-5,3 3,0-3,1-1,0-2,61 2,747-11,-301-1,-446 2,0 6,190 33,-211-24,170 9,86-24,-189-3,758 2,-518 1,-359 1,0 2,1 1,42 11,94 34,22 5,-92-38,-61-11,62 17,-12 0,106 13,-5-2,-3 3,1-8,360 6,1368-39,-1869 8,0 2,91 21,-47-7,351 72,-111 0,-284-78,-1 3,59 27,-82-31,0 0,-1 2,0 1,-2 0,1 2,18 20,-18-16,-2 2,0 0,-2 1,0 1,-2 0,-1 1,0 1,-3 0,0 1,-1 0,-2 1,-1-1,-1 2,-2-1,-1 1,0 42,6 294,-3-243,2 28,14-26,-4-36,-6-34,26 73,9 44,-40-137,5 27,22 73,-15-81,-3 1,-2 1,-3 1,-2 0,-2 0,-2 66,6 107,-2-119,-9-101,1 0,-2 0,1 0,-1-1,-1 1,0 0,0 0,-1-1,0 0,-1 1,0-1,-9 14,9-16,-1-1,1 0,-2-1,1 1,-1-1,1 0,-1-1,-1 0,1 1,-1-2,1 1,-1-1,0 0,-1 0,1-1,0 0,-9 1,-23 1,1-1,-1-2,-49-6,5 1,-42 2,-383-24,-62-61,248 29,74 18,152 19,-2 5,1 4,-142 0,-1254 17,823-7,10 2,630 2,1 1,0 1,-42 12,-41 7,43-17,45-6,1 2,-1 1,1 1,-29 9,-79 29,-1-6,-197 28,317-62,0-1,1 0,0 1,-1 1,1 0,0 0,0 1,-19 10,30-14,-1 0,1 0,0 0,0 0,0 0,0 0,-1 0,1 0,0 1,0-1,0 0,0 0,0 0,0 0,-1 0,1 1,0-1,0 0,0 0,0 0,0 1,0-1,0 0,0 0,0 0,0 0,0 1,0-1,0 0,0 0,0 0,0 1,0-1,0 0,0 0,0 0,0 1,0-1,0 0,0 0,0 0,0 0,1 1,-1-1,0 0,0 0,0 0,13 6,15-1,284-2,-163-6,3202 3,-3318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32:25.167"/>
    </inkml:context>
    <inkml:brush xml:id="br0">
      <inkml:brushProperty name="width" value="0.5" units="cm"/>
      <inkml:brushProperty name="height" value="1" units="cm"/>
      <inkml:brushProperty name="color" value="#A9D8FF"/>
      <inkml:brushProperty name="tip" value="rectangle"/>
      <inkml:brushProperty name="rasterOp" value="maskPen"/>
      <inkml:brushProperty name="ignorePressure" value="1"/>
    </inkml:brush>
  </inkml:definitions>
  <inkml:trace contextRef="#ctx0" brushRef="#br0">2064 2880,'-21'-2,"0"-1,-33-13,2 1,-278-86,149 42,96 37,-131-4,-83 31,82 2,-298-9,503 4,7-2,0 0,0 0,0 0,0 0,-1-2,1 1,0-1,-7-5,12 7,-1 0,1-2,-1 2,1 0,-1-1,1 1,-1 0,1-2,0 2,-1-2,1 2,-1-1,1 1,0-2,0 2,-1-2,1 2,0-2,0 2,0-1,0 1,-1-2,1 2,0-2,0 1,0 1,0-2,0 2,0-2,0 2,1-2,-1 1,0 1,0-2,0 2,1-2,-1 2,0-1,0 1,1-2,19-34,37-36,1 6,128-107,-142 135,236-248,-51 45,-175 191,1 6,80-49,-72 64,78-21,42-17,-7-20,250-112,-286 132,-49 22,235-123,285-35,-596 198,-1 2,471-171,-424 148,0 4,1 7,1 1,125 7,3573 14,-3655-11,-1-6,0-9,175-70,-214 65,0 5,99-7,136 23,-180 5,1409 3,-1492-4,-1-1,0-5,0-2,42-17,-5-5,139-26,75 33,508 22,-317 3,484-3,-640 21,-67 0,790-14,-617-9,4438 2,-4722 0,364-19,462-12,-682 34,951-3,-1210 2,-1 3,0 2,40 19,0-2,387 57,-12 16,-157-24,-229-61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0,'0'0'67'0'0,"1"0"-3"0"0,1 9 5711 0 0,0-9-5037 0 0,2-1-364 0 0,1 1 0 0 0,1-1 0 0 0,-2 0 0 0 0,0 0-1 0 0,2-1 1 0 0,-2 1 0 0 0,7-4 0 0 0,-10 5-446 0 0,0 0-224 0 0,0-1 1 0 0,1 0-1 0 0,-1 1 0 0 0,0-1 1 0 0,0 1-1 0 0,2-2 1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17.3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31:31.160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3277 0,'0'17,"-3"63,-3-1,-4 0,-3-1,-4 0,-48 139,14-88,-6-1,-108 178,149-278,-1-2,-1 0,-1-1,-1-1,-1 0,-2-2,0-1,-35 26,3-13,-2-2,-1-3,-91 33,-193 36,286-82,-97 41,-28 9,-20-25,24-7,141-25,0 2,-63 29,-108 55,-64 33,184-83,-85 61,141-84,1 1,1 2,1 1,1 1,1 1,-42 61,54-68,1 1,2 1,0 0,1 1,1 0,2 0,0 1,2 0,0 0,2 1,0 30,9 573,-6-136,3-448,1 0,15 64,4 25,-20-95,0-4,14 66,-15-92,1 0,0-1,0 1,0-1,1 1,1-1,-1-1,1 1,1-1,-1 0,1 0,11 10,0-5,1-1,0 0,0-2,1 0,0-1,1-1,0-1,0-1,0 0,34 2,24-1,116-6,-139-1,1421-5,-855 8,3881-2,-4471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07:00.516"/>
    </inkml:context>
    <inkml:brush xml:id="br0">
      <inkml:brushProperty name="width" value="0.5" units="cm"/>
      <inkml:brushProperty name="height" value="1" units="cm"/>
      <inkml:brushProperty name="color" value="#CCFFCC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1,'1'17,"1"0,1 0,1 0,6 20,4 17,36 139,-38-159,2 0,1-1,29 48,-11-30,1-1,2-1,69 70,-82-98,1-1,1-1,1-1,0-1,29 13,-35-21,0-1,0 0,0-2,1 0,1-2,-1 0,0-1,24 0,117 7,-40-2,-84-4,1 1,52 15,-54-11,1-1,59 3,9-11,-68-1,-1 1,1 1,-1 3,60 12,-56-5,3 3,0-3,1-1,0-2,61 2,747-11,-301-1,-446 2,0 6,190 33,-211-24,170 9,86-24,-189-3,758 2,-518 1,-359 1,0 2,1 1,42 11,94 34,22 5,-92-38,-61-11,62 17,-12 0,106 13,-5-2,-3 3,1-8,360 6,1368-39,-1869 8,0 2,91 21,-47-7,351 72,-111 0,-284-78,-1 3,59 27,-82-31,0 0,-1 2,0 1,-2 0,1 2,18 20,-18-16,-2 2,0 0,-2 1,0 1,-2 0,-1 1,0 1,-3 0,0 1,-1 0,-2 1,-1-1,-1 2,-2-1,-1 1,0 42,6 294,-3-243,2 28,14-26,-4-36,-6-34,26 73,9 44,-40-137,5 27,22 73,-15-81,-3 1,-2 1,-3 1,-2 0,-2 0,-2 66,6 107,-2-119,-9-101,1 0,-2 0,1 0,-1-1,-1 1,0 0,0 0,-1-1,0 0,-1 1,0-1,-9 14,9-16,-1-1,1 0,-2-1,1 1,-1-1,1 0,-1-1,-1 0,1 1,-1-2,1 1,-1-1,0 0,-1 0,1-1,0 0,-9 1,-23 1,1-1,-1-2,-49-6,5 1,-42 2,-383-24,-62-61,248 29,74 18,152 19,-2 5,1 4,-142 0,-1254 17,823-7,10 2,630 2,1 1,0 1,-42 12,-41 7,43-17,45-6,1 2,-1 1,1 1,-29 9,-79 29,-1-6,-197 28,317-62,0-1,1 0,0 1,-1 1,1 0,0 0,0 1,-19 10,30-14,-1 0,1 0,0 0,0 0,0 0,0 0,-1 0,1 0,0 1,0-1,0 0,0 0,0 0,0 0,-1 0,1 1,0-1,0 0,0 0,0 0,0 1,0-1,0 0,0 0,0 0,0 0,0 1,0-1,0 0,0 0,0 0,0 1,0-1,0 0,0 0,0 0,0 1,0-1,0 0,0 0,0 0,0 0,1 1,-1-1,0 0,0 0,0 0,13 6,15-1,284-2,-163-6,3202 3,-3318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43:02.444"/>
    </inkml:context>
    <inkml:brush xml:id="br0">
      <inkml:brushProperty name="width" value="0.5" units="cm"/>
      <inkml:brushProperty name="height" value="1" units="cm"/>
      <inkml:brushProperty name="color" value="#A9D8FF"/>
      <inkml:brushProperty name="tip" value="rectangle"/>
      <inkml:brushProperty name="rasterOp" value="maskPen"/>
      <inkml:brushProperty name="ignorePressure" value="1"/>
    </inkml:brush>
  </inkml:definitions>
  <inkml:trace contextRef="#ctx0" brushRef="#br0">5759 0,'-2711'0,"2305"28,-6 0,385-26,0 1,0 1,0 1,1 2,-48 18,-10 2,60-20,0-1,2 1,-29 12,43-15,1 0,0 0,0 1,0 0,1 0,-1 1,1-1,1 1,-1 1,-6 8,4-2,1 0,0 0,1 1,0-1,-6 26,-9 75,15-75,-16 57,8-58,-2-1,-2 0,-1-2,-2 0,-1-1,-2-1,-1-1,-58 57,69-76,-1-2,0 1,0-2,-2 0,1-1,-1 0,-28 9,-11 0,-64 10,37-9,-82 38,45-13,38-20,-87 32,146-47,1 2,0 1,1 0,0 1,-25 22,16-10,1 1,1 2,1 0,-38 54,63-80,1 0,0 0,0 0,-1 0,1 0,1 0,-1 1,0-1,1 0,-1 1,1-1,0 0,-1 1,1-1,0 0,1 4,0-4,-1-1,1 1,0-1,0 1,0-1,0 1,0-1,0 1,1-1,-1 0,1 0,-1 0,0 1,1-1,0-1,-1 1,1 0,-1 0,1-1,0 1,2 0,19 4,0-1,1-1,-1-1,1-1,0-1,36-4,-2 0,393 1,-293 3,-83-4,0-3,97-22,-83 12,96-6,-115 16,106-25,-146 25,136-41,-111 30,81-17,-35 23,1 5,151 7,-107 3,908-2,-1038-1,-6-1,1 1,-1 1,1-1,14 5,-25-5,0 0,0 0,0 0,-1 0,1 0,0 0,0 0,0 0,0 0,0 0,0 1,0-1,0 0,0 0,0 0,0 0,-1 0,1 0,0 1,0-1,0 0,0 0,0 0,0 0,0 0,0 0,0 1,0-1,0 0,0 0,0 0,0 0,0 0,1 1,-1-1,0 0,0 0,0 0,0 0,0 0,0 0,0 0,0 1,0-1,0 0,0 0,1 0,-1 0,0 0,0 0,0 0,0 0,-12 3,-1 0,0-1,0-1,-19 0,4 0,-945 7,570-11,-488 4,851 1,0 2,-76 18,-24 3,86-16,1 3,-83 29,32-8,-17 5,2 6,-143 73,168-71,-64 34,95-49,-13 9,74-39,0 0,0 0,1 0,-1 0,0 1,1-1,0 0,-1 1,1-1,0 1,-2 3,3-5,0 0,-1 1,1-1,0 0,0 1,0-1,0 0,0 1,1-1,-1 1,0-1,0 0,0 1,0-1,0 0,0 1,1-1,-1 0,0 0,0 1,0-1,1 0,-1 1,0-1,0 0,1 0,-1 1,0-1,1 0,-1 0,0 0,1 0,-1 1,0-1,1 0,-1 0,6 1,0 1,0-1,0-1,0 1,12-1,66-6,0-3,138-34,-192 35,6 1,0-1,-1-2,0-2,-1-1,32-18,-33 13,1 2,1 1,0 1,1 3,0 0,1 3,-1 1,2 1,-1 2,40 2,413 4,-152 1,-13 10,-70 0,-220-13,-1 1,0 2,0 2,0 1,44 13,-70-13,-15-1,-22-1,-462 5,310-12,-1575 2,1741 1,-27 0,39 0,1 0,-1 1,1-1,-1 0,1 1,-1 0,1 0,0-1,-1 1,1 1,0-1,-3 2,5-2,-1-1,1 0,0 0,0 0,0 1,0-1,0 0,0 0,0 1,0-1,0 0,0 0,0 1,1-1,-1 0,0 0,0 0,0 1,0-1,0 0,0 0,0 0,1 1,-1-1,0 0,0 0,0 0,0 0,1 1,-1-1,0 0,0 0,0 0,1 0,-1 0,0 0,0 0,1 0,-1 0,0 0,0 0,1 0,-1 0,0 0,0 0,1 0,13 4,45 2,1-2,82-5,-50-1,1143 1,-1154 5,122 21,-58-4,161 35,-123-19,819 109,-908-137,-1-4,160-12,-231 3,-1-1,0-1,36-16,-30 12,42-12,278-37,-266 53,0 3,118 11,563 97,2-1,-327-98,-228-10,4102 4,-4258-2,0-3,57-13,18-2,49-10,-117 17,0 3,69-2,478 11,-253 4,1699-3,-2020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34 69 5119 0 0,'0'0'396'0'0,"0"-1"-146"0"0,-1-1 592 0 0,0-1 1 0 0,0 1-1 0 0,1 0 0 0 0,0-3 1 0 0,0-2-354 0 0,2-20 1036 0 0,-2 22-1525 0 0,-1 0 0 0 0,0-5 1824 0 0,1 11-1660 0 0,2 5 65 0 0,0 0 0 0 0,6 9 0 0 0,-4-5-96 0 0,0 0-302 0 0,-3-10 50 0 0,0 2-11 0 0,16 20-1142 0 0,-15-22 1337 0 0,-2 2 0 0 0,0-1 1 0 0,1 0-1 0 0,-1 0 0 0 0,1 2 1 0 0,0-1-14 0 0,-1-2 98 0 0,0 1 2 0 0,2 3 7 0 0,-2-3 418 0 0,-1 4 71 0 0,0-4-429 0 0,-1 1 1 0 0,1-1-1 0 0,-2 1 0 0 0,1-1 0 0 0,0 1 0 0 0,0-1 1 0 0,1 0-1 0 0,-2 0 0 0 0,1 0 0 0 0,-1 0 0 0 0,-2 1 1 0 0,0 0 154 0 0,1-1 1 0 0,-2 0 0 0 0,2 1-1 0 0,-11 0 1 0 0,13-2-315 0 0,-11-1 449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18:09.1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9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0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647 23 3223 0 0,'0'0'3890'0'0,"-2"-2"-2981"0"0,-2 0-530 0 0,-1 0 1 0 0,1-1-1 0 0,-2 2 1 0 0,2-1-1 0 0,-2 1 1 0 0,-6-2-1 0 0,-7-3 5173 0 0,15 9-5272 0 0,1 0 0 0 0,0 0 0 0 0,0 1 0 0 0,0-1 0 0 0,0 1 0 0 0,-1 4 0 0 0,-2 2-41 0 0,2 2 0 0 0,-1-2 1 0 0,1 2-1 0 0,0-1 0 0 0,-4 20 0 0 0,-5 62 830 0 0,10-64-788 0 0,-7 128 863 0 0,-2-1-353 0 0,-5 16-28 0 0,-17 111 275 0 0,23-199-785 0 0,6-45-115 0 0,-18 66-1 0 0,-19 45 132 0 0,36-120-236 0 0,0-1 0 0 0,1 1 0 0 0,1 45 0 0 0,0 5 19 0 0,-2-38-41 0 0,6-24 26 0 0,-2-12 49 0 0,-5 6-28 0 0,6-11-26 0 0,-1 0 0 0 0,1 2 0 0 0,-1-1 0 0 0,-1-1 0 0 0,2 1 0 0 0,-1-1 0 0 0,1 1-1 0 0,-2-1 1 0 0,2 1 0 0 0,-2-1 0 0 0,1-1 0 0 0,-1 1 0 0 0,2 1 0 0 0,-2-2-1 0 0,1 1 1 0 0,0-1 0 0 0,-1 2 0 0 0,1-2 0 0 0,-1 0 0 0 0,0 0 0 0 0,-4 0 0 0 0,-6 0 62 0 0,0-2 0 0 0,-27-3 0 0 0,18 0 20 0 0,-107-20 175 0 0,77 17-310 0 0,51 8-358 0 0,2-9-795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31:31.160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3277 0,'0'17,"-3"63,-3-1,-4 0,-3-1,-4 0,-48 139,14-88,-6-1,-108 178,149-278,-1-2,-1 0,-1-1,-1-1,-1 0,-2-2,0-1,-35 26,3-13,-2-2,-1-3,-91 33,-193 36,286-82,-97 41,-28 9,-20-25,24-7,141-25,0 2,-63 29,-108 55,-64 33,184-83,-85 61,141-84,1 1,1 2,1 1,1 1,1 1,-42 61,54-68,1 1,2 1,0 0,1 1,1 0,2 0,0 1,2 0,0 0,2 1,0 30,9 573,-6-136,3-448,1 0,15 64,4 25,-20-95,0-4,14 66,-15-92,1 0,0-1,0 1,0-1,1 1,1-1,-1-1,1 1,1-1,-1 0,1 0,11 10,0-5,1-1,0 0,0-2,1 0,0-1,1-1,0-1,0-1,0 0,34 2,24-1,116-6,-139-1,1421-5,-855 8,3881-2,-4471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07:00.516"/>
    </inkml:context>
    <inkml:brush xml:id="br0">
      <inkml:brushProperty name="width" value="0.5" units="cm"/>
      <inkml:brushProperty name="height" value="1" units="cm"/>
      <inkml:brushProperty name="color" value="#CCFFCC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1,'1'17,"1"0,1 0,1 0,6 20,4 17,36 139,-38-159,2 0,1-1,29 48,-11-30,1-1,2-1,69 70,-82-98,1-1,1-1,1-1,0-1,29 13,-35-21,0-1,0 0,0-2,1 0,1-2,-1 0,0-1,24 0,117 7,-40-2,-84-4,1 1,52 15,-54-11,1-1,59 3,9-11,-68-1,-1 1,1 1,-1 3,60 12,-56-5,3 3,0-3,1-1,0-2,61 2,747-11,-301-1,-446 2,0 6,190 33,-211-24,170 9,86-24,-189-3,758 2,-518 1,-359 1,0 2,1 1,42 11,94 34,22 5,-92-38,-61-11,62 17,-12 0,106 13,-5-2,-3 3,1-8,360 6,1368-39,-1869 8,0 2,91 21,-47-7,351 72,-111 0,-284-78,-1 3,59 27,-82-31,0 0,-1 2,0 1,-2 0,1 2,18 20,-18-16,-2 2,0 0,-2 1,0 1,-2 0,-1 1,0 1,-3 0,0 1,-1 0,-2 1,-1-1,-1 2,-2-1,-1 1,0 42,6 294,-3-243,2 28,14-26,-4-36,-6-34,26 73,9 44,-40-137,5 27,22 73,-15-81,-3 1,-2 1,-3 1,-2 0,-2 0,-2 66,6 107,-2-119,-9-101,1 0,-2 0,1 0,-1-1,-1 1,0 0,0 0,-1-1,0 0,-1 1,0-1,-9 14,9-16,-1-1,1 0,-2-1,1 1,-1-1,1 0,-1-1,-1 0,1 1,-1-2,1 1,-1-1,0 0,-1 0,1-1,0 0,-9 1,-23 1,1-1,-1-2,-49-6,5 1,-42 2,-383-24,-62-61,248 29,74 18,152 19,-2 5,1 4,-142 0,-1254 17,823-7,10 2,630 2,1 1,0 1,-42 12,-41 7,43-17,45-6,1 2,-1 1,1 1,-29 9,-79 29,-1-6,-197 28,317-62,0-1,1 0,0 1,-1 1,1 0,0 0,0 1,-19 10,30-14,-1 0,1 0,0 0,0 0,0 0,0 0,-1 0,1 0,0 1,0-1,0 0,0 0,0 0,0 0,-1 0,1 1,0-1,0 0,0 0,0 0,0 1,0-1,0 0,0 0,0 0,0 0,0 1,0-1,0 0,0 0,0 0,0 1,0-1,0 0,0 0,0 0,0 1,0-1,0 0,0 0,0 0,0 0,1 1,-1-1,0 0,0 0,0 0,13 6,15-1,284-2,-163-6,3202 3,-3318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4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2T21:43:37.134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11674 5813,'0'2,"0"0,-1 0,1 0,-1 0,0 0,1 0,-1 0,0 0,0 0,0-1,0 1,-1 0,1-1,0 1,-1 0,1-1,-1 0,0 1,1-1,-1 0,0 0,0 0,1 0,-1 0,0-1,0 1,0 0,-3 0,-7 2,-1 0,0-1,-16 1,25-3,-395 4,223-6,-6126-1,3248 5,2905-4,0-6,1-7,0-6,-193-54,309 65,1 0,-1-2,2-2,0 0,-34-23,47 25,0-1,1 0,0-2,1 1,1-2,0 0,2 0,-1-2,-11-22,-69-168,54 115,-48-135,72 178,3 0,-11-92,5-23,-14-194,31 334,1-121,1 129,1-1,1 0,1 0,0 1,14-33,20-28,58-85,-37 67,141-213,-75 122,-102 154,1 2,1 0,2 2,2 0,0 2,2 2,0 0,2 2,0 2,57-27,444-230,-424 215,103-51,109-2,8 23,-87 27,-224 61,39-13,1 3,0 2,76-6,391 16,-304 7,1242-1,-1063 29,-339-24,405 64,158 17,-236-28,-216-29,422 95,-398-84,-62-15,146 50,-136-26,321 99,-334-119,593 135,-244-59,-388-80,-1 3,-2 5,94 51,-109-46,-3 4,-1 3,-2 2,-3 4,72 76,-124-114,-1 0,-1 0,0 1,-2 0,0 1,-1 1,0 0,-2 0,0 0,-1 1,-1 0,-1 0,-1 0,0 0,-2 1,0-1,-2 1,0-1,-1 1,-1-1,-8 29,-3 9,-2 0,-2-1,-42 84,49-119,0-1,2 1,0 0,2 1,0 0,2 1,0-1,2 1,0 0,2 36,4 81,-2 257,-2-388,0 0,0 0,-1 0,-1 0,1 0,-2-1,1 0,-1 1,-1-1,-10 15,6-11,-1-2,0 1,-1-1,0-1,-1 0,-18 12,-27 16,-78 41,108-66,0-2,-1 0,-1-2,1 0,-50 6,-43-3,-181-6,-115-32,-762-125,962 106,139 25,-1 4,0 4,-97-4,-1117 21,-3691-5,4949-2,0-1,-62-15,0-1,7 7,1-4,1-4,1-4,-95-40,-125-69,280 123,1 1,-1 2,-1 0,1 2,-1 1,0 1,-31 1,53 2,1 0,0-1,0 1,0-1,0-1,0 1,0-1,0 0,0 0,0 0,1-1,-1 1,1-1,0 0,0-1,0 1,0-1,1 0,-1 0,1 0,-5-7,2 0,0-1,1 0,0-1,1 1,0-1,1 0,-2-20,-2-40,4-1,6-79,0 24,-4 78,0 18,6-61,-3 83,0-1,1 0,0 1,1 0,0 0,1 0,0 0,13-18,6-1,1 0,1 1,2 2,1 1,1 1,1 2,46-27,2-1,68-41,439-211,-408 211,161-72,250-117,-284 124,-284 147,-1 1,1 1,0 1,1 1,0 0,22-1,136-5,-165 11,870 17,-412 0,-426-15,0 1,0 3,0 1,-1 3,72 23,-45-5,-9-2,80 20,243 18,-187-36,190 5,1-33,-141-2,-200 5,0 2,62 13,100 32,-81-17,14 3,-45-9,110 13,-124-29,-1 5,101 29,399 118,-356-91,-144-41,164 33,12-19,284 87,-525-125,74 23,187 33,-263-59,1 1,-1 1,-1 0,1 1,-1 1,0 0,19 13,6 6,56 48,-80-60,2 0,0-1,1-1,27 11,-42-20,1 0,-1 0,0 0,0 1,0 0,-1 0,1 1,-1 0,0 0,-1 0,1 0,-1 1,5 7,-5-5,-1 1,1 0,-2 0,1 0,-1 0,0 0,-1 1,0-1,-1 12,1-1,-1 0,-2-1,0 1,0-1,-11 34,9-41,-1 0,0 0,-1-1,-1 1,0-1,0-1,-1 1,0-1,-16 14,8-10,-1-1,0 0,-1-1,0-1,-31 14,-106 33,18-7,127-47,-232 93,203-85,0-2,-1-1,0-2,-59 3,-396-10,228-4,-3860 3,2073 2,1678-15,6 0,293 10,0-4,-80-19,5 1,101 19,1-3,-95-30,119 30,1-1,0-1,1-1,0-1,1-1,1-1,-23-22,-7-7,29 26,1-1,0 0,2-2,1 0,-22-33,35 45,-10-16,0-1,2 0,-12-36,23 55,1 0,0 0,0 0,1 0,0-1,0 1,1-1,0 1,0 0,1-1,0 1,1 0,0-1,0 1,1 0,5-12,0 6,0 1,1 0,1 1,0 0,1 0,21-19,82-52,-81 60,12-5,2 2,84-34,0 0,-120 55,168-80,-147 72,2 1,-1 2,58-9,36-2,-21 4,170-8,-168 24,558 10,-501 10,194 48,-115-18,1253 229,-1380-254,-53-9,1-3,0-2,77 0,825-13,-808 10,235 42,-241-25,277 8,-345-28,0 4,144 31,-118-17,2-3,210 44,-277-51,155 30,-176-38,1-2,0-1,0-1,0-1,47-8,-46 3,11-2,54-6,-79 14,0-1,-1 2,1-1,0 2,-1 0,1 0,-1 1,17 7,26 15,88 54,-99-51,1-3,1-2,51 18,1-8,422 163,-492-184,0 2,-1 1,-1 2,42 33,-61-43,1 0,-1 0,-1 1,0-1,0 2,0-1,-1 1,0-1,-1 1,0 1,0-1,-1 0,0 1,-1 0,0 0,-1 0,0 0,0 12,-5 45,2-35,2 59,0-83,1 1,1-1,-1 1,1-1,1 0,0 0,0 0,0 0,1 0,0-1,9 13,-10-17,0 0,0 0,0-1,0 1,0 0,0-1,1 0,-1 0,1 0,0 0,0 0,0-1,-1 0,1 0,0 0,1 0,-1 0,0-1,0 0,0 0,0 0,0 0,0-1,0 0,0 0,0 0,0 0,0 0,4-3,-4 3,0-2,0 1,0 0,0-1,0 0,-1 0,0 0,1 0,-1 0,0-1,0 1,-1-1,1 0,-1 0,0 0,0 0,0-1,0 1,-1 0,0-1,0 1,0-1,0 1,-1-1,1 1,-2-7,-1-4,-1 0,0 0,-1 1,-1-1,0 1,-1 0,-1 0,0 1,-1 0,0 0,-1 1,-1 0,0 0,-17-15,0 2,-2 1,-1 2,-1 0,-60-30,7 9,-2 3,-93-28,176 67,-40-12,-49-22,79 28,-1 0,1-1,0 0,1 0,0-2,1 1,-18-19,7 0,1 0,2-2,-20-37,-40-100,76 160,-61-139,-81-275,136 383,3 0,1 0,2-1,3-70,29-154,-4 63,-17 146,3 0,2 1,2 1,30-69,-1 1,4-12,85-166,-119 274,0 1,1 0,2 1,0 1,1 1,1 1,33-28,-1 9,2 2,60-32,-57 41,2 2,70-21,-13 5,266-75,9 31,-89 21,215-32,-211 47,-266 41,-1-3,-1-1,43-20,23-8,-47 24,1 2,1 2,69-4,178 2,-32 4,-109-5,176-40,-172 23,282-19,-406 46,0-2,79-23,16-3,652-143,-501 108,-217 56,-1 2,78 1,-11 11,75-3,-167-4,0-3,-1-1,0-3,54-20,87-22,217-7,-211 35,-81 11,178-33,-257 40,0-2,-1-1,0-1,-1-2,0-1,42-29,-44 23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24.3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2 1839 0 0,'0'0'1743'0'0,"-18"-1"2348"0"0,11 1 1598 0 0,4 4-5352 0 0,-2 1 1 0 0,3-2-1 0 0,-1 1 1 0 0,-2 0-1 0 0,2 1 1 0 0,0-1-1 0 0,2 2 1 0 0,-2-2-1 0 0,2 1 1 0 0,-2 1-1 0 0,1-2 1 0 0,1 2-1 0 0,-2 8 1 0 0,-2 13 8 0 0,0 38 1 0 0,3-38 115 0 0,-4 41 148 0 0,-36 357 2433 0 0,26-54-1371 0 0,12-143-1091 0 0,2-148-432 0 0,-5 61 30 0 0,4-132-157 0 0,4-4 20 0 0,4 6-31 0 0,5 13-11 0 0,-9-21 0 0 0,1-2 0 0 0,-2 0 0 0 0,1 1 0 0 0,-1 1 0 0 0,0-2 0 0 0,2 1 0 0 0,-2-1 0 0 0,0 2 0 0 0,0-1 0 0 0,0-1 0 0 0,1 2 0 0 0,-2-2 0 0 0,1 2 0 0 0,0 2 0 0 0,0-2 15 0 0,0 1 0 0 0,-2-1-1 0 0,2 0 1 0 0,-1 1 0 0 0,1-1 0 0 0,-2 2 0 0 0,1-3-1 0 0,-1 1 1 0 0,1 0 0 0 0,0 2 0 0 0,-1-2-1 0 0,-1 0 1 0 0,2-1 0 0 0,-2 1 0 0 0,1 0 0 0 0,-1-1-1 0 0,1 1 1 0 0,0 0 0 0 0,-1-2 0 0 0,0 2-1 0 0,0-2 1 0 0,0 1 0 0 0,-1 1 0 0 0,1-2 0 0 0,-4 2-1 0 0,4-1 18 0 0,-6 2 81 0 0,0 0 1 0 0,1-1-1 0 0,-1 0 0 0 0,0 0 0 0 0,0 0 1 0 0,-17 0-1 0 0,-69 1 433 0 0,91-4-504 0 0,-5-1-47 0 0,25 1-1728 0 0,3 0-102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8:31:31.160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3277 0,'0'17,"-3"63,-3-1,-4 0,-3-1,-4 0,-48 139,14-88,-6-1,-108 178,149-278,-1-2,-1 0,-1-1,-1-1,-1 0,-2-2,0-1,-35 26,3-13,-2-2,-1-3,-91 33,-193 36,286-82,-97 41,-28 9,-20-25,24-7,141-25,0 2,-63 29,-108 55,-64 33,184-83,-85 61,141-84,1 1,1 2,1 1,1 1,1 1,-42 61,54-68,1 1,2 1,0 0,1 1,1 0,2 0,0 1,2 0,0 0,2 1,0 30,9 573,-6-136,3-448,1 0,15 64,4 25,-20-95,0-4,14 66,-15-92,1 0,0-1,0 1,0-1,1 1,1-1,-1-1,1 1,1-1,-1 0,1 0,11 10,0-5,1-1,0 0,0-2,1 0,0-1,1-1,0-1,0-1,0 0,34 2,24-1,116-6,-139-1,1421-5,-855 8,3881-2,-4471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9:07:00.516"/>
    </inkml:context>
    <inkml:brush xml:id="br0">
      <inkml:brushProperty name="width" value="0.5" units="cm"/>
      <inkml:brushProperty name="height" value="1" units="cm"/>
      <inkml:brushProperty name="color" value="#CCFFCC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1,'1'17,"1"0,1 0,1 0,6 20,4 17,36 139,-38-159,2 0,1-1,29 48,-11-30,1-1,2-1,69 70,-82-98,1-1,1-1,1-1,0-1,29 13,-35-21,0-1,0 0,0-2,1 0,1-2,-1 0,0-1,24 0,117 7,-40-2,-84-4,1 1,52 15,-54-11,1-1,59 3,9-11,-68-1,-1 1,1 1,-1 3,60 12,-56-5,3 3,0-3,1-1,0-2,61 2,747-11,-301-1,-446 2,0 6,190 33,-211-24,170 9,86-24,-189-3,758 2,-518 1,-359 1,0 2,1 1,42 11,94 34,22 5,-92-38,-61-11,62 17,-12 0,106 13,-5-2,-3 3,1-8,360 6,1368-39,-1869 8,0 2,91 21,-47-7,351 72,-111 0,-284-78,-1 3,59 27,-82-31,0 0,-1 2,0 1,-2 0,1 2,18 20,-18-16,-2 2,0 0,-2 1,0 1,-2 0,-1 1,0 1,-3 0,0 1,-1 0,-2 1,-1-1,-1 2,-2-1,-1 1,0 42,6 294,-3-243,2 28,14-26,-4-36,-6-34,26 73,9 44,-40-137,5 27,22 73,-15-81,-3 1,-2 1,-3 1,-2 0,-2 0,-2 66,6 107,-2-119,-9-101,1 0,-2 0,1 0,-1-1,-1 1,0 0,0 0,-1-1,0 0,-1 1,0-1,-9 14,9-16,-1-1,1 0,-2-1,1 1,-1-1,1 0,-1-1,-1 0,1 1,-1-2,1 1,-1-1,0 0,-1 0,1-1,0 0,-9 1,-23 1,1-1,-1-2,-49-6,5 1,-42 2,-383-24,-62-61,248 29,74 18,152 19,-2 5,1 4,-142 0,-1254 17,823-7,10 2,630 2,1 1,0 1,-42 12,-41 7,43-17,45-6,1 2,-1 1,1 1,-29 9,-79 29,-1-6,-197 28,317-62,0-1,1 0,0 1,-1 1,1 0,0 0,0 1,-19 10,30-14,-1 0,1 0,0 0,0 0,0 0,0 0,-1 0,1 0,0 1,0-1,0 0,0 0,0 0,0 0,-1 0,1 1,0-1,0 0,0 0,0 0,0 1,0-1,0 0,0 0,0 0,0 0,0 1,0-1,0 0,0 0,0 0,0 1,0-1,0 0,0 0,0 0,0 1,0-1,0 0,0 0,0 0,0 0,1 1,-1-1,0 0,0 0,0 0,13 6,15-1,284-2,-163-6,3202 3,-3318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9:50:02.5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3081 6862 24575,'18'8'0,"0"-1"0,1 0 0,0-2 0,22 4 0,16 4 0,207 70 0,54 13 0,-253-80 0,1-4 0,0-2 0,73 1 0,667-13 0,-302-2 0,-362 2 0,-1-6 0,0-6 0,163-37 0,-217 26 0,155-66 0,-80 26 0,-41 22 0,149-58 0,-192 68 0,103-61 0,-118 51 0,-1-3 0,94-91 0,-142 124 0,16-14 0,-9 9 0,-2 0 0,0-2 0,21-28 0,5-15 0,36-70 0,33-82 0,-111 210 0,51-104 0,-4-2 0,-6-3 0,47-180 0,-64 183 0,102-501 0,-98 328 0,-18 152 0,-2-154 0,8-1036-2359,-22 1217 2330,-4 1 1,-5-1-1,-5 2 1,-4 0-1,-5 1 1,-4 1-1,-76-170 1,89 232 28,-3 1 0,-1 1 0,-2 1 0,-1 0 0,-1 2 0,-46-46 0,-2 9 777,-3 4-1,-164-112 1,190 148-825,-1 3 0,-83-32 0,66 31-681,-130-57-413,-360-150-2189,-21 43 1667,220 123 4110,-3 28 1149,219 27-3091,32 2-433,-26-3 255,-193 1-1,145 24-325,2 8 0,0 7 0,1 9 0,-281 89 0,391-95 0,0 3 0,2 3 0,2 3 0,-78 54 0,-96 57 0,56-37 0,-89 56 0,-265 178 0,489-307 0,-247 193 0,151-117 0,32-28 0,-4 9 0,-120 108 0,183-152 0,-2-3 0,-65 41 0,-66 53 0,-102 121-1365,250-226-5461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9:50:04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0 24575,'-2'1'0,"0"-1"0,0 0 0,0 1 0,0-1 0,1 1 0,-1 0 0,0 0 0,0 0 0,0 0 0,0 0 0,1 0 0,-1 0 0,1 0 0,-1 1 0,1-1 0,-1 1 0,1-1 0,0 1 0,-1-1 0,1 1 0,0 0 0,0 0 0,0 0 0,1-1 0,-1 1 0,-1 4 0,-2 7 0,1 0 0,0 0 0,-1 14 0,1-10 0,-16 108 0,-7 36 0,8-70 0,9-42 0,-1-1 0,-25 69 0,31-107 0,0 0 0,1-1 0,0 1 0,0 0 0,1 1 0,-1 18 0,3-26 0,1 0 0,-1 0 0,0-1 0,1 1 0,0 0 0,-1 0 0,1-1 0,0 1 0,0-1 0,1 1 0,-1-1 0,1 1 0,-1-1 0,1 0 0,0 1 0,-1-1 0,1 0 0,0 0 0,1 0 0,-1-1 0,0 1 0,0 0 0,1-1 0,-1 0 0,1 1 0,-1-1 0,1 0 0,0 0 0,5 1 0,19 3 0,0-1 0,0-2 0,1 0 0,-1-2 0,46-4 0,-4 0 0,365 1 0,-386 4 0,0 3 0,80 16 0,90 36 0,-42-10 0,-89-27-1365,-18-6-5461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47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4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159 109 2991 0 0,'0'0'968'0'0,"0"-11"2864"0"0,-1 6-3520 0 0,-2 1-1 0 0,1 0 0 0 0,-1 1 0 0 0,0-2 0 0 0,1 1 1 0 0,-1 1-1 0 0,-5-7 0 0 0,-8-9 1169 0 0,15 17-948 0 0,-7-37 6774 0 0,-3 102-6674 0 0,5 170 1089 0 0,-9 93 798 0 0,-34-43-1659 0 0,41-251-857 0 0,1-1-1 0 0,3 1 0 0 0,-1 0 1 0 0,1 45-1 0 0,5-74-169 0 0,-1 0 0 0 0,2 0 1 0 0,-1 0-1 0 0,1-1 0 0 0,-1 0 0 0 0,1 1 0 0 0,-1 0 0 0 0,1-1 1 0 0,1 1-1 0 0,-2-2 0 0 0,1 2 0 0 0,0-1 0 0 0,0-1 0 0 0,1 2 0 0 0,0-2 1 0 0,3 4-1 0 0,-4-4-173 0 0,12 8-1398 0 0,-1-5-316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1:32.8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5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6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6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0 1375 0 0,'0'0'5135'0'0,"-13"3"-2871"0"0,-14-2-10 0 0,24-1-2027 0 0,0-1 0 0 0,1 1 0 0 0,-1 0 0 0 0,-2 0 1 0 0,2 1-1 0 0,0-1 0 0 0,1 0 0 0 0,-1 2 0 0 0,0-2 0 0 0,1 1 0 0 0,-1 1 0 0 0,0-2 1 0 0,0 1-1 0 0,1 1 0 0 0,-1-1 0 0 0,1 1 0 0 0,-1-1 0 0 0,-3 5 0 0 0,-166 176 3897 0 0,144-152-3932 0 0,14-16-135 0 0,-1 1 1 0 0,2 1 0 0 0,-15 20 0 0 0,27-33-45 0 0,-2 0-35 0 0,2 2 0 0 0,-2-3 0 0 0,1 3 0 0 0,-1-2 0 0 0,2 1 0 0 0,-1-1 0 0 0,1 1 0 0 0,-1 1 0 0 0,1-1 0 0 0,1-1 1 0 0,-2 1-1 0 0,2 1 0 0 0,-1-1 0 0 0,1 1 0 0 0,0-1 0 0 0,1 5 0 0 0,-1-2-572 0 0,0-1 1 0 0,2 0-1 0 0,-1 1 1 0 0,1-1-1 0 0,-1 0 0 0 0,1 0 1 0 0,1-1-1 0 0,-2 3 1 0 0,6 5-1 0 0,-1-6-1257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1.66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8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56 2303 0 0,'-1'-2'427'0'0,"-33"-51"16514"0"0,46 59-16748 0 0,-1 1-1 0 0,0 0 1 0 0,-1 2-1 0 0,0 0 1 0 0,0 0-1 0 0,12 14 1 0 0,-6-2-153 0 0,0-1 1 0 0,18 31 0 0 0,-23-32 59 0 0,-6-10-624 0 0,-1 0 0 0 0,1-1 0 0 0,0 1-1 0 0,0-2 1 0 0,1 1 0 0 0,1-1 0 0 0,-1 0 0 0 0,1 1-1 0 0,11 6 1 0 0,-2 1-5492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8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2-02T16:56:09.25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38 24575,'1801'0'0,"-1625"-13"0,-4-1 0,1463 13 0,-743 3 0,-884-2-273,0 0 0,0-1 0,0 0 0,9-2 0,0-3-6553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0 1375 0 0,'0'0'5135'0'0,"-13"3"-2871"0"0,-14-2-10 0 0,24-1-2027 0 0,0-1 0 0 0,1 1 0 0 0,-1 0 0 0 0,-2 0 1 0 0,2 1-1 0 0,0-1 0 0 0,1 0 0 0 0,-1 2 0 0 0,0-2 0 0 0,1 1 0 0 0,-1 1 0 0 0,0-2 1 0 0,0 1-1 0 0,1 1 0 0 0,-1-1 0 0 0,1 1 0 0 0,-1-1 0 0 0,-3 5 0 0 0,-166 176 3897 0 0,144-152-3932 0 0,14-16-135 0 0,-1 1 1 0 0,2 1 0 0 0,-15 20 0 0 0,27-33-45 0 0,-2 0-35 0 0,2 2 0 0 0,-2-3 0 0 0,1 3 0 0 0,-1-2 0 0 0,2 1 0 0 0,-1-1 0 0 0,1 1 0 0 0,-1 1 0 0 0,1-1 0 0 0,1-1 1 0 0,-2 1-1 0 0,2 1 0 0 0,-1-1 0 0 0,1 1 0 0 0,0-1 0 0 0,1 5 0 0 0,-1-2-572 0 0,0-1 1 0 0,2 0-1 0 0,-1 1 1 0 0,1-1-1 0 0,-1 0 0 0 0,1 0 1 0 0,1-1-1 0 0,-2 3 1 0 0,6 5-1 0 0,-1-6-1257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287 0 7255 0 0,'0'0'654'0'0,"-13"0"-524"0"0,3 1 285 0 0,0 2 0 0 0,-1-1 0 0 0,1 1 0 0 0,0 1 0 0 0,0-1 0 0 0,-1 1 0 0 0,3 1 0 0 0,-11 5-1 0 0,-9 9 2283 0 0,-30 25 0 0 0,27-19-2026 0 0,27-22-636 0 0,-1 1-1 0 0,-1 0 1 0 0,2 1 0 0 0,1-1-1 0 0,-1 0 1 0 0,-1 1 0 0 0,2 1-1 0 0,-1-2 1 0 0,1 2 0 0 0,0 0-1 0 0,2 0 1 0 0,-7 10 0 0 0,8-15-321 0 0,-4 11-2487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8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2-02T16:56:09.25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38 24575,'1801'0'0,"-1625"-13"0,-4-1 0,1463 13 0,-743 3 0,-884-2-273,0 0 0,0-1 0,0 0 0,9-2 0,0-3-6553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2-02T17:05:42.463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3,'178'14,"4"0,-53-17,142 5,-177 10,26 2,428-11,-283-5,-101 3,184-3,-197-11,44-2,879 15,-472 1,-436-14,-12-1,761 13,-443 3,1042-2,-1491 1,0 1,33 8,30 3,-44-9,75 19,21 3,-115-24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9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292 176 4895 0 0,'0'0'223'0'0,"-10"5"942"0"0,5-4-850 0 0,0 0 0 0 0,0-1 0 0 0,1 2-1 0 0,-1-2 1 0 0,1 1 0 0 0,0-1 0 0 0,-2 0-1 0 0,1 0 1 0 0,1-1 0 0 0,0 1 0 0 0,-1-2-1 0 0,1 2 1 0 0,0-1 0 0 0,-1 0 0 0 0,-5-4-1 0 0,7 5-186 0 0,0-1 0 0 0,-1 1 0 0 0,1 0 0 0 0,0 0 1 0 0,0-2-1 0 0,0 4 0 0 0,0-2 0 0 0,0 0 0 0 0,0 0 0 0 0,0 1 0 0 0,0-1 0 0 0,0 2 0 0 0,1-2 0 0 0,-1 1 0 0 0,-5 2 0 0 0,-41 26 1238 0 0,31-17-747 0 0,11-6-410 0 0,0 0 1 0 0,1 1 0 0 0,0-1 0 0 0,0 1 0 0 0,0 0 0 0 0,0 1 0 0 0,2-1 0 0 0,-8 16 0 0 0,1-2 210 0 0,9-18-337 0 0,1 0-1 0 0,-1-1 1 0 0,1 1 0 0 0,-1 2 0 0 0,2-2 0 0 0,-1 0-1 0 0,1 1 1 0 0,-2 5 0 0 0,2-1 96 0 0,-1-5 25 0 0,4 28 533 0 0,-2-28-729 0 0,-1-2 1 0 0,2 1-1 0 0,-1-1 0 0 0,-1 1 0 0 0,2-1 1 0 0,-1 1-1 0 0,1-1 0 0 0,-2 1 0 0 0,1-1 0 0 0,1 1 1 0 0,-1-1-1 0 0,1 0 0 0 0,-1 1 0 0 0,0-2 1 0 0,2 1-1 0 0,-1 1 0 0 0,-1-2 0 0 0,1 1 1 0 0,-1-1-1 0 0,1 2 0 0 0,1-2 0 0 0,-2 0 0 0 0,0 0 1 0 0,2 1-1 0 0,-1-1 0 0 0,-1 0 0 0 0,1 0 1 0 0,1 0-1 0 0,-2 0 0 0 0,4-1 0 0 0,6 1 27 0 0,1-2 0 0 0,0 1 0 0 0,15-5 0 0 0,-19 3-19 0 0,-1 0 1 0 0,2-1 0 0 0,-2 1-1 0 0,0-1 1 0 0,1-1-1 0 0,-3 1 1 0 0,3-2 0 0 0,-2 2-1 0 0,1-2 1 0 0,-1 0-1 0 0,0 0 1 0 0,-2-1 0 0 0,2 1-1 0 0,-2-1 1 0 0,1-1-1 0 0,-1 1 1 0 0,6-13 0 0 0,-7 12-16 0 0,-2 1 1 0 0,1-2 0 0 0,-2 2 0 0 0,1-2-1 0 0,-1-11 1 0 0,0 18-2 0 0,0-1 0 0 0,-1 2 0 0 0,1-2 0 0 0,0 1 0 0 0,-2 0 0 0 0,2-1 0 0 0,-1 1 0 0 0,0-1 0 0 0,-1 2 0 0 0,2-1 0 0 0,-1-1 0 0 0,-1 2 0 0 0,1-2 0 0 0,-1 2 0 0 0,1-1 0 0 0,-1 1 0 0 0,-1-1 0 0 0,2 1 0 0 0,0-1 0 0 0,-2 1 0 0 0,1-1 0 0 0,1 1 0 0 0,-5-2 0 0 0,6 3 0 0 0,-2-1 0 0 0,2 1 0 0 0,-1 0 0 0 0,1-2 0 0 0,-2 2 0 0 0,2 0 0 0 0,-1-1 0 0 0,0 1 0 0 0,1 0 0 0 0,-2 0 0 0 0,1 0 0 0 0,1 0 0 0 0,-2-2 0 0 0,2 2 0 0 0,-1 0 0 0 0,-1 0 0 0 0,2 0 0 0 0,-1 0 0 0 0,-1 2 0 0 0,2-2 0 0 0,-3 0 0 0 0,-1 1 0 0 0,1-2 0 0 0,3-1 0 0 0,-1 2 0 0 0,-1 0 0 0 0,2 0 0 0 0,-1-1 0 0 0,-1 1 0 0 0,2 0 0 0 0,-1 0 0 0 0,-1 0 0 0 0,2 0 0 0 0,-1 0 0 0 0,-1 0 0 0 0,2 0 0 0 0,-1 0 0 0 0,-1 0 0 0 0,2 1 0 0 0,-1-1 0 0 0,0 0 0 0 0,1 0 0 0 0,-2 0 0 0 0,1 2 0 0 0,1-2 0 0 0,-2 0 0 0 0,1 1 0 0 0,-7 3 12 0 0,1 1 0 0 0,0-1 1 0 0,0 1-1 0 0,1-1 0 0 0,-2 0 0 0 0,3 2 0 0 0,-1 0 0 0 0,0 0 0 0 0,2 0 0 0 0,-2 1 1 0 0,1-1-1 0 0,1 1 0 0 0,0-1 0 0 0,-1 1 0 0 0,2 1 0 0 0,-1-1 0 0 0,1 2 0 0 0,0-2 1 0 0,2 0-1 0 0,-4 14 0 0 0,5-20-2 0 0,0 2 0 0 0,0-2 1 0 0,0 1-1 0 0,0-1 0 0 0,0 2 0 0 0,0-1 0 0 0,2-1 1 0 0,-2 1-1 0 0,0 1 0 0 0,1-2 0 0 0,-1 1 1 0 0,2-1-1 0 0,-2 0 0 0 0,1 2 0 0 0,0-1 0 0 0,-1-1 1 0 0,2 1-1 0 0,-1-1 0 0 0,1 1 0 0 0,-1-1 1 0 0,1-1-1 0 0,-2 2 0 0 0,3-1 0 0 0,-2 1 0 0 0,1-1 1 0 0,-1-1-1 0 0,1 1 0 0 0,0 1 0 0 0,6 1-8 0 0,-1 0 0 0 0,0 0 0 0 0,1-2 0 0 0,-3 2 0 0 0,13 0 0 0 0,-18-3 0 0 0,1 1 0 0 0,1-1 0 0 0,-2 0 1 0 0,1 0-1 0 0,1 2 0 0 0,-2-2 0 0 0,1 0 0 0 0,1 0 1 0 0,-2 0-1 0 0,1 0 0 0 0,1 0 0 0 0,-1 0 1 0 0,-1 0-1 0 0,2 0 0 0 0,-1-2 0 0 0,-1 2 0 0 0,2 0 1 0 0,-1 0-1 0 0,-1 0 0 0 0,1-1 0 0 0,1 1 0 0 0,-2 0 1 0 0,1-1-1 0 0,1-1 0 0 0,1 1 7 0 0,8-5 12 0 0,1 0 1 0 0,-2 0-1 0 0,2-1 1 0 0,-2-1-1 0 0,0 0 1 0 0,15-14-1 0 0,-19 16-10 0 0,0 2 0 0 0,-2-2 1 0 0,1 0-1 0 0,-1 0 0 0 0,0 0 0 0 0,1-1 0 0 0,-2 1 0 0 0,0-1 1 0 0,0 1-1 0 0,-1-1 0 0 0,1-1 0 0 0,-1 1 0 0 0,2-8 1 0 0,-5 10-3 0 0,1-1 0 0 0,-2 0 0 0 0,1 0 0 0 0,-1 2 0 0 0,1-2 0 0 0,-5-10 1 0 0,-17-10 0 0 0,23 24-10 0 0,-2 1 0 0 0,1 1 0 0 0,1-2 0 0 0,-2 2 0 0 0,1-1 0 0 0,-1-1 0 0 0,1 2 0 0 0,1 0 0 0 0,-1-1 0 0 0,-1 1 0 0 0,1 0 0 0 0,-1-2 0 0 0,1 2 0 0 0,-1 0 0 0 0,1 0 0 0 0,-1 0 0 0 0,1 0 0 0 0,-1 0 0 0 0,2 0 0 0 0,-3 0 0 0 0,-1 0 0 0 0,0 0 0 0 0,1 0 0 0 0,-2 0 0 0 0,3 2 0 0 0,-3-2 0 0 0,2 1 0 0 0,-1-1 0 0 0,1 2 0 0 0,-1-1 0 0 0,1 1 0 0 0,0-1 0 0 0,-2 1 0 0 0,2 0 0 0 0,-2 3 0 0 0,-41 31 0 0 0,36-27 59 0 0,1 0 0 0 0,1 0 0 0 0,0-1 0 0 0,0 1 0 0 0,0 1 0 0 0,1 1 0 0 0,1-1-1 0 0,0 0 1 0 0,0 2 0 0 0,-4 13 0 0 0,9-24-36 0 0,1 0-1 0 0,0 1 1 0 0,-2-1-1 0 0,2 1 1 0 0,0-1-1 0 0,0 1 1 0 0,0 1-1 0 0,0-2 1 0 0,0 1-1 0 0,0-1 0 0 0,0 0 1 0 0,0 1-1 0 0,0-1 1 0 0,2 1-1 0 0,-2-1 1 0 0,0 1-1 0 0,1-1 1 0 0,-1 1-1 0 0,2-1 1 0 0,-2 1-1 0 0,1-1 1 0 0,-1 1-1 0 0,2-1 1 0 0,-1 0-1 0 0,0 1 1 0 0,-1-1-1 0 0,2-1 1 0 0,-1 2-1 0 0,1-1 1 0 0,-1 1-1 0 0,1-2 1 0 0,-1 1-1 0 0,1-1 1 0 0,-1 2-1 0 0,1-2 1 0 0,-1 1-1 0 0,1-1 0 0 0,-1 0 1 0 0,0 2-1 0 0,1-2 1 0 0,-1 0-1 0 0,4 0 1 0 0,1 1-23 0 0,1 1 1 0 0,0-2-1 0 0,0 0 1 0 0,-1 0 0 0 0,2 0-1 0 0,-1 0 1 0 0,0-2-1 0 0,-1 1 1 0 0,9-2-1 0 0,-5-2 12 0 0,0 1 0 0 0,2 0-1 0 0,-2-2 1 0 0,-1 0 0 0 0,1 0 0 0 0,0-1-1 0 0,-1 1 1 0 0,0-1 0 0 0,-1-2 0 0 0,0 2-1 0 0,1-2 1 0 0,-2 0 0 0 0,0 0 0 0 0,-1-1-1 0 0,9-13 1 0 0,-14 18-12 0 0,0 2 0 0 0,1-1 0 0 0,-1 0 0 0 0,1-1 0 0 0,-2 1 0 0 0,1 1 0 0 0,-1-1 0 0 0,0-1 0 0 0,0 1 0 0 0,0-1 0 0 0,0 1 0 0 0,0 0 0 0 0,0-1 0 0 0,-1 1 0 0 0,-1 0 0 0 0,2 1 0 0 0,-1-2 0 0 0,-1 1 0 0 0,1-1 0 0 0,-5-5 0 0 0,5 9 0 0 0,-1-2 0 0 0,1 0 0 0 0,-1-1 0 0 0,-1 1 0 0 0,2 0 0 0 0,-1 0 0 0 0,0 1 0 0 0,-1-1 0 0 0,1 1 0 0 0,-1-1 0 0 0,0 1 0 0 0,0-1 0 0 0,1 2 0 0 0,-1-2 0 0 0,-5 0 0 0 0,5 1 0 0 0,2 2 0 0 0,-1-1 0 0 0,0 1 0 0 0,0-1 0 0 0,-1 1 0 0 0,2 0 0 0 0,-2 0 0 0 0,1 0 0 0 0,1 0 0 0 0,-2 0 0 0 0,1 0 0 0 0,0 0 0 0 0,0 0 0 0 0,-1 1 0 0 0,2-1 0 0 0,-1 0 0 0 0,-1 1 0 0 0,2-1 0 0 0,-2 2 0 0 0,2-1 0 0 0,-1-1 0 0 0,1 2 0 0 0,-2-1 0 0 0,1 1 0 0 0,-2 1 0 0 0,-25 23-1 0 0,15-17 3 0 0,3 1 0 0 0,-1 0 0 0 0,2 0 0 0 0,0 2 0 0 0,-1 0 1 0 0,3-1-1 0 0,-1 3 0 0 0,0-3 0 0 0,-8 20 0 0 0,15-28 21 0 0,2 0-1 0 0,-1-2 1 0 0,1 2-1 0 0,-2 0 1 0 0,2-2-1 0 0,0 2 1 0 0,0 0-1 0 0,0 0 1 0 0,-1-1-1 0 0,2 1 1 0 0,-1 0-1 0 0,0-1 1 0 0,0 0-1 0 0,0 1 1 0 0,2 0-1 0 0,-2-2 1 0 0,1 2-1 0 0,1 0 1 0 0,-2-1-1 0 0,3 3 1 0 0,0-3-15 0 0,-2 1 1 0 0,0-2-1 0 0,2 2 1 0 0,-1-1-1 0 0,1-1 1 0 0,-2 0-1 0 0,2 2 1 0 0,0-1-1 0 0,0-1 1 0 0,0-1-1 0 0,-2 2 0 0 0,2-1 1 0 0,0 1-1 0 0,0-2 1 0 0,0 1-1 0 0,0-1 1 0 0,0 0-1 0 0,0 0 1 0 0,0 2-1 0 0,0-2 1 0 0,0-2-1 0 0,-1 2 1 0 0,4 0-1 0 0,5-1-8 0 0,-3-2 0 0 0,2 1 0 0 0,-1-1 0 0 0,0 0 0 0 0,1 1 0 0 0,-1-3 0 0 0,0 1 0 0 0,-2-1 0 0 0,2 0 0 0 0,0 0 0 0 0,-2-1 0 0 0,0 1 0 0 0,0-3 0 0 0,1 2 0 0 0,-1-1 0 0 0,-1 0 0 0 0,0 0 0 0 0,8-15 0 0 0,-6 10 34 0 0,-1 2-1 0 0,-1-2 1 0 0,8-19-1 0 0,-12 27-32 0 0,-2 1 0 0 0,1-1 0 0 0,1 1 0 0 0,-2 0 0 0 0,0-2 0 0 0,1 3 0 0 0,-1-3 0 0 0,0 2 0 0 0,-1-1 0 0 0,1 1 0 0 0,0-1 0 0 0,0 1 0 0 0,-2-2 0 0 0,1 2 0 0 0,1 0 0 0 0,-2-1 0 0 0,-2-5 0 0 0,0 2 4 0 0,1 0 0 0 0,-2-1 0 0 0,-1 3 0 0 0,2-3 0 0 0,-2 2 0 0 0,-10-10 0 0 0,15 15-4 0 0,-1-1-1 0 0,1 1 1 0 0,-2 0-1 0 0,1 1 1 0 0,1-2-1 0 0,-2 1 1 0 0,2 1-1 0 0,-2-2 1 0 0,1 2-1 0 0,1 0 1 0 0,-2-1 0 0 0,1 1-1 0 0,-1 0 1 0 0,2 0-1 0 0,-2 0 1 0 0,2 0-1 0 0,-2 0 1 0 0,1 0-1 0 0,-1 1 1 0 0,2-1-1 0 0,-2 0 1 0 0,1 2-1 0 0,0-2 1 0 0,0 1-1 0 0,1-1 1 0 0,-2 2-1 0 0,1-1 1 0 0,1 0 0 0 0,-2 1-1 0 0,1-2 1 0 0,0 4-1 0 0,-3 1-17 0 0,1-2-1 0 0,-1 1 0 0 0,2 2 1 0 0,-1-2-1 0 0,1 1 1 0 0,-4 6-1 0 0,-8 13-15 0 0,4-10 48 0 0,-36 49-47 0 0,44-59 50 0 0,0 2-1 0 0,0-1 1 0 0,0 0-1 0 0,2 0 1 0 0,-2 1-1 0 0,1-1 1 0 0,1 1 0 0 0,-1 0-1 0 0,1 0 1 0 0,0 7-1 0 0,1-11-1 0 0,0-1 0 0 0,1 2 0 0 0,-1-2 0 0 0,0 1 0 0 0,0 1 0 0 0,1-2 0 0 0,-1 1 0 0 0,2 1 0 0 0,-2-2 0 0 0,3 3 0 0 0,7 7 57 0 0,-7-10-67 0 0,1 1-1 0 0,-1-1 0 0 0,2 1 0 0 0,-2-1 0 0 0,1 0 0 0 0,-1-1 0 0 0,1 2 0 0 0,1-2 0 0 0,-2 0 1 0 0,1 0-1 0 0,-1 0 0 0 0,1 0 0 0 0,1 0 0 0 0,-3-2 0 0 0,3 2 0 0 0,-2-1 0 0 0,1 1 0 0 0,-1-1 0 0 0,1-1 1 0 0,-1 1-1 0 0,2-1 0 0 0,2-2 0 0 0,9-6 33 0 0,0-1 1 0 0,-1 1-1 0 0,20-21 0 0 0,-13 13-38 0 0,-15 10 0 0 0,0-1 0 0 0,1 2 0 0 0,-3-2 0 0 0,3 1 0 0 0,-2-1 0 0 0,-2 0 0 0 0,2-1 0 0 0,3-11 0 0 0,1 1 0 0 0,-9 16 0 0 0,1 1 0 0 0,-1 1 0 0 0,1-1 0 0 0,-2 0 0 0 0,1 2 0 0 0,-1-2 0 0 0,0 2 0 0 0,2-2 0 0 0,-2 0 0 0 0,0 1 0 0 0,0-5 0 0 0,1-8 0 0 0,-1 12 0 0 0,0 2 0 0 0,0-2 0 0 0,0 2 0 0 0,0-2 0 0 0,0 1 0 0 0,0-1 0 0 0,0 0 0 0 0,0 2 0 0 0,-1-2 0 0 0,1 2 0 0 0,-2-1 0 0 0,2-1 0 0 0,-1 2 0 0 0,1-2 0 0 0,-2 1 0 0 0,1 1 0 0 0,-1-2 0 0 0,1 2 0 0 0,1-1 0 0 0,-5-4 0 0 0,2 5 0 0 0,2-1 0 0 0,-2 2 0 0 0,0-1 0 0 0,2-1 0 0 0,-2 1 0 0 0,1 1 0 0 0,-1-2 0 0 0,0 2 0 0 0,2-1 0 0 0,-2 1 0 0 0,0 0 0 0 0,0 0 0 0 0,2 0 0 0 0,-2 0 0 0 0,0 0 0 0 0,0 0 0 0 0,2 0 0 0 0,-2 1 0 0 0,0-1 0 0 0,0 0 0 0 0,1 2 0 0 0,-1-1 0 0 0,1-1 0 0 0,-4 3 0 0 0,4-1 0 0 0,-9 4 0 0 0,0 1 0 0 0,0 0 0 0 0,0 0 0 0 0,3 2 0 0 0,-3-1 0 0 0,3 2 0 0 0,-1-1 0 0 0,0 1 0 0 0,-11 17 0 0 0,-20 22 0 0 0,29-36 66 0 0,0 1 0 0 0,3 1 0 0 0,-17 32 0 0 0,23-44-34 0 0,2 1 88 0 0,2 5-8 0 0,-2-9-107 0 0,0 1-1 0 0,0-1 0 0 0,0 2 1 0 0,1-2-1 0 0,-1 1 1 0 0,0-1-1 0 0,0 0 1 0 0,2 2-1 0 0,-2-2 1 0 0,0 1-1 0 0,1-1 0 0 0,-1 2 1 0 0,0-2-1 0 0,2 0 1 0 0,-2 1-1 0 0,0-1 1 0 0,3 1-1 0 0,-2 1 7 0 0,17 10 44 0 0,-11-14-60 0 0,-4 2 8 0 0,3 0 8 0 0,0 0-1 0 0,-1-1 1 0 0,1 1-1 0 0,0-2 1 0 0,0 1-1 0 0,0-1 1 0 0,0 1-1 0 0,-1-2 1 0 0,1 0-1 0 0,0 2 1 0 0,0-2-1 0 0,7-8 1 0 0,-1 4 38 0 0,-1-2 1 0 0,1 1-1 0 0,-2-3 1 0 0,14-13-1 0 0,-20 18-62 0 0,-1 0-1 0 0,1 0 1 0 0,1 0 0 0 0,-2 0 0 0 0,0-1-1 0 0,4-9 1 0 0,-7 13 13 0 0,1 0 1 0 0,1-1-1 0 0,-2 1 0 0 0,1 0 1 0 0,-1-1-1 0 0,0 1 0 0 0,2 0 1 0 0,-2-2-1 0 0,0 2 0 0 0,-2 0 0 0 0,2-1 1 0 0,0 1-1 0 0,-1 0 0 0 0,1 0 1 0 0,-3-4-1 0 0,1 4-4 0 0,2 2-1 0 0,-1-1 0 0 0,1 1 1 0 0,-2-2-1 0 0,1 1 0 0 0,0 1 1 0 0,-1-1-1 0 0,1 1 1 0 0,-1 0-1 0 0,1-1 0 0 0,-1 1 1 0 0,1-1-1 0 0,-1 2 0 0 0,1-1 1 0 0,-4-2-1 0 0,4 3 5 0 0,0 0-1 0 0,-1 0 1 0 0,1-2-1 0 0,-1 2 0 0 0,2 0 1 0 0,-1 0-1 0 0,-1 0 1 0 0,1 0-1 0 0,-1 2 1 0 0,1-2-1 0 0,-1 0 0 0 0,1 0 1 0 0,1 0-1 0 0,-1 1 1 0 0,-1-1-1 0 0,1 0 1 0 0,-1 2-1 0 0,1-1 0 0 0,-5 4 0 0 0,0-1 0 0 0,0 0-1 0 0,2 2 1 0 0,-2-1 0 0 0,2 0-1 0 0,-5 10 1 0 0,2-6-38 0 0,-12 14 30 0 0,-19 30 0 0 0,32-45 20 0 0,0 3 1 0 0,2-3 0 0 0,-1 3 0 0 0,1-1 0 0 0,-1 0 0 0 0,0 18 0 0 0,2-17 47 0 0,4-2 6 0 0,1-7-54 0 0,-1-1 1 0 0,0-1-1 0 0,2 2 0 0 0,-1-2 1 0 0,-1 1-1 0 0,1-1 0 0 0,-1 1 1 0 0,2-1-1 0 0,-1 0 0 0 0,-1 2 1 0 0,1-2-1 0 0,0 0 0 0 0,0 0 1 0 0,-1 0-1 0 0,4 0 0 0 0,6-3-7 0 0,0 0-1 0 0,-1 0 1 0 0,0-1-1 0 0,0-1 1 0 0,1 1-1 0 0,-1 0 1 0 0,0-2-1 0 0,-1 0 1 0 0,-1-1-1 0 0,1 1 1 0 0,0-1-1 0 0,8-11 1 0 0,-8 8-2 0 0,0 1 1 0 0,0-1 0 0 0,-2 0-1 0 0,0-1 1 0 0,1 1 0 0 0,-3 0-1 0 0,1-2 1 0 0,-1 1 0 0 0,1-1-1 0 0,4-23 1 0 0,-7 7-3 0 0,-3 27 0 0 0,0-1 0 0 0,0 1 0 0 0,0-1 0 0 0,0 1 0 0 0,0-1 0 0 0,0 1 0 0 0,0-1 0 0 0,-2 1 0 0 0,2 0 0 0 0,0-1 0 0 0,-1 1 0 0 0,1-1 0 0 0,-2 1 0 0 0,2-1 0 0 0,-1 2 0 0 0,1-1 0 0 0,-2-1 0 0 0,2 1 0 0 0,-3-2 0 0 0,1 3 0 0 0,0-2 0 0 0,-1 2 0 0 0,2 0 0 0 0,-2 0 0 0 0,1 0 0 0 0,1 0 0 0 0,-2 0 0 0 0,1 0 0 0 0,0 0 0 0 0,0 0 0 0 0,-1 2 0 0 0,2-2 0 0 0,-1 0 0 0 0,-1 1 0 0 0,2-1 0 0 0,-1 2 0 0 0,0-1 0 0 0,0-1 0 0 0,1 2 0 0 0,-1-1 0 0 0,-2 2 0 0 0,-9 10 0 0 0,-1 0 0 0 0,1 2 0 0 0,2 0 0 0 0,0-1 0 0 0,1 2 0 0 0,0 0 0 0 0,1 0 0 0 0,2 0 0 0 0,0 2 0 0 0,-8 21 0 0 0,11-20 0 0 0,4-19 0 0 0,-2 2 0 0 0,2-2 0 0 0,0 1 0 0 0,0 1 0 0 0,0-2 0 0 0,0 1 0 0 0,0-1 0 0 0,0 2 0 0 0,0-2 0 0 0,0 1 0 0 0,0 1 0 0 0,0-2 0 0 0,0 1 0 0 0,0-1 0 0 0,2 2 0 0 0,-2-1 0 0 0,0-1 0 0 0,0 1 0 0 0,1 1 0 0 0,6 1 0 0 0,-7-3 0 0 0,3 1 0 0 0,-1 1 0 0 0,1-2 0 0 0,-2 1 0 0 0,2-1 0 0 0,-1 2 0 0 0,1-2 0 0 0,-2 0 0 0 0,2 1 0 0 0,-2-1 0 0 0,2 0 0 0 0,-1 0 0 0 0,1 0 0 0 0,0 0 0 0 0,-2 0 0 0 0,2-1 0 0 0,-2 1 0 0 0,2 0 0 0 0,-1-2 0 0 0,1 2 0 0 0,-2-1 0 0 0,5-2 0 0 0,3-2 0 0 0,0 0 0 0 0,-1-1 0 0 0,13-10 0 0 0,-5 4 0 0 0,-16 11 0 0 0,9-4 14 0 0,-1-1-1 0 0,0-1 1 0 0,-1 1 0 0 0,0-1-1 0 0,0 0 1 0 0,1-1-1 0 0,-2 0 1 0 0,1 0 0 0 0,5-12-1 0 0,-11 17-13 0 0,1 0 1 0 0,-1 0-1 0 0,0 0 0 0 0,-1 0 1 0 0,2 0-1 0 0,-2 0 0 0 0,1 0 0 0 0,-1-1 1 0 0,0 1-1 0 0,0 0 0 0 0,0 0 0 0 0,0 0 1 0 0,0-1-1 0 0,0 1 0 0 0,-1 0 1 0 0,1 0-1 0 0,-2 0 0 0 0,2 0 0 0 0,-1 1 1 0 0,0-3-1 0 0,-4-2 0 0 0,2 2 5 0 0,3 4-1 0 0,-1 0 1 0 0,1 1 0 0 0,-2-2 0 0 0,2 2-1 0 0,-1-1 1 0 0,1-1 0 0 0,-2 2-1 0 0,1-1 1 0 0,1 1 0 0 0,-2 0 0 0 0,1-2-1 0 0,0 2 1 0 0,1-1 0 0 0,-2 1-1 0 0,1 0 1 0 0,-1 0 0 0 0,1-2 0 0 0,-1 2-1 0 0,2 0 1 0 0,-1 0 0 0 0,-1 0-1 0 0,1 0 1 0 0,-2 0 0 0 0,0 0-5 0 0,0 0 1 0 0,2 0-1 0 0,-2 2 1 0 0,0-2-1 0 0,1 0 0 0 0,-1 1 1 0 0,2-1-1 0 0,-2 2 1 0 0,-3 1-1 0 0,-10 10-26 0 0,0 0 0 0 0,1 0 0 0 0,2 2 0 0 0,-1 1 0 0 0,-11 16-1 0 0,9-10 16 0 0,-3 13 171 0 0,17-34 104 0 0,2 4-161 0 0,0-5-99 0 0,0 0 0 0 0,-1 1 0 0 0,1-1 0 0 0,0 0 0 0 0,0 0 0 0 0,0 0 0 0 0,0 0 0 0 0,0 0 0 0 0,0 1 0 0 0,0-1 0 0 0,0 0 0 0 0,0 0 0 0 0,0 0 1 0 0,0 0-1 0 0,0 2 0 0 0,0-2 0 0 0,0 0 0 0 0,0 0 0 0 0,0 0 0 0 0,0 0 0 0 0,0 0 0 0 0,0 1 0 0 0,0-1 0 0 0,0 0 0 0 0,0 0 0 0 0,0 0 0 0 0,0 0 0 0 0,0 2 1 0 0,0-2-1 0 0,0 0 0 0 0,0 0 0 0 0,0 0 0 0 0,1 0 0 0 0,-1 0 0 0 0,0 1 0 0 0,0-1 0 0 0,0 0 0 0 0,0 0 0 0 0,0 0 0 0 0,2 0 0 0 0,48 8-19 0 0,-40-8-507 0 0,0 1 0 0 0,-1-1 0 0 0,1 2 0 0 0,-1 0-1 0 0,13 4 1 0 0,1 2-5312 0 0,-3-3-1741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9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9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9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24 919 0 0,'0'0'5780'0'0,"-8"-10"-3640"0"0,-2-3 6232 0 0,11 23-5697 0 0,21 35-3692 0 0,-16-31 2105 0 0,18 40-444 0 0,-5 0 0 0 0,26 111 1 0 0,-6 54-184 0 0,-30-171-346 0 0,-8-29-865 0 0,4-2-1 0 0,-2 1 1 0 0,11 28 0 0 0,-3-24-4129 0 0,-1-3-1412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6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9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20 801 1839 0 0,'0'0'1510'0'0,"-11"-19"3088"0"0,9 15-4178 0 0,1-1 0 0 0,-1 2 0 0 0,1-1 0 0 0,-1 0 0 0 0,2 1 0 0 0,0-2 0 0 0,-1 1 0 0 0,1-1 0 0 0,0 1 0 0 0,1 1-1 0 0,-1-1 1 0 0,0-1 0 0 0,2 1 0 0 0,-2 1 0 0 0,1-1 0 0 0,4-6 0 0 0,2-8 476 0 0,0 0-1 0 0,15-21 1 0 0,3-6 130 0 0,139-384 1512 0 0,-156 399-2495 0 0,3 3 1 0 0,0 0 0 0 0,17-29-1 0 0,-27 54-651 0 0,1 1-1 0 0,-1-1 1 0 0,-1 1 0 0 0,2-1-1 0 0,-1 1 1 0 0,1-1 0 0 0,-1 1-1 0 0,1 1 1 0 0,-1-2-1 0 0,1 1 1 0 0,-1 1 0 0 0,0-2-1 0 0,4 1 1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18.5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11:29:16.176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7096 3489,'-136'-1,"-255"8,321-2,1 4,-1 3,-102 30,-55 40,-47 14,222-81,0-3,-1-2,-74 5,-235-17,134-3,-292 8,-531-6,945-2,1-4,0-4,0-6,2-3,0-6,-167-67,192 61,-213-87,282 118,0-1,0-1,1 0,0 0,0 0,1-1,-1 0,1-1,0 0,1 0,0 0,-8-12,-2-8,1 0,-17-43,31 66,-15-32,-55-119,57 131,-1 1,0 0,-2 1,-28-28,6 13,-3 2,0 3,-2 1,-2 1,0 3,-2 2,-78-29,25 19,0 4,-195-32,112 46,-2-1,161 14,0-2,0 0,0-1,-44-20,60 23,-1-1,2 0,-1-1,0 0,1 0,0 0,1-1,0-1,0 1,0-1,1 0,0 0,0-1,1 0,0 0,1 0,0-1,1 1,-1-1,2 0,0 0,0 0,-1-14,2-7,1-1,1 1,2-1,1 1,1 0,14-44,8-9,41-86,-56 144,2 1,0 0,2 2,1 0,0 0,2 2,0 0,2 1,0 1,30-20,28-13,150-73,-37 23,62-57,55-33,-107 68,17-9,-94 66,3 7,2 5,2 5,262-60,320-16,9 61,245 63,-452 5,3727-3,-3776 10,-323-1,177 37,-234-30,-6-1,89 28,8 16,335 103,-362-122,230 29,33 7,-11 35,-389-107,1 0,-1 1,0 1,0 0,-1 1,0 0,0 1,-1 1,0 0,0 1,-1 0,0 0,-1 1,-1 1,1 0,12 22,8 20,-2 2,25 74,-43-100,-1 1,-2 0,-1 1,-2 0,0-1,-2 44,-5-1,-3 0,-23 112,23-158,-2-1,-1 0,-1 0,-1-1,-1 0,-2-1,0-1,-2 0,-32 37,19-27,-3-2,0-2,-2 0,-63 40,70-54,-388 221,346-202,-3 3,-1-3,-132 42,-122-16,94-22,53-1,-351 69,-51-25,43 9,241-35,119-26,-323 65,390-67,-2-6,-223 17,-372-38,340-6,-3807 5,4045-3,0-6,-187-38,-243-103,335 73,-252-122,473 197,-369-174,249 125,-140-39,235 82,0-2,1 0,0-2,-43-24,60 28,1 0,0-1,0 0,1 0,0-1,1-1,0 0,1 0,0 0,0-1,1 0,-7-20,1 1,2 0,2 0,0-1,3 0,0 0,2-1,1 0,3-44,1 57,1-1,1 0,1 1,1 0,1 0,0 0,2 1,0 0,1 0,1 1,0 0,2 1,0 0,21-22,-22 29,0 1,1-1,0 2,0 0,1 0,0 1,20-7,104-30,-61 21,-57 17,128-43,220-43,503-83,52-10,-367 80,357-46,-154 21,-271 37,6 36,578 46,-624 15,1292-4,-1704-1,1-1,-1-1,0-3,0 0,38-14,-21 8,0 1,102-7,107 13,-185 5,76 0,603 4,-625 1,-2 6,0 5,179 47,197 58,-494-119,0 1,-1-1,1 2,-1-1,16 9,-22-10,0 0,0 0,-1 0,1 0,-1 0,1 1,-1-1,0 1,0 0,0-1,0 1,0 0,-1 0,0 0,1 0,-1 0,0 1,0-1,-1 0,1 0,0 5,-1 10,-1-1,0 0,-2 1,0-1,0 0,-7 17,-44 103,22-59,15-35,-1 0,-2-2,-2 0,-41 58,53-86,-1 0,0 0,-1-1,0-1,0 0,-1-1,-1 0,0-1,0 0,-1-2,0 1,0-2,-1 0,1-1,-1 0,-18 2,-61 1,0-3,-105-9,91 0,-243-1,-486-24,143-57,209 21,211 52,198 11,71 2,0 0,0-1,1 0,-1 0,1-1,-9-2,13 3,-1 0,0 1,1-1,-1 0,1 0,-1 0,1 0,-1 0,1 0,0-1,-1 1,1 0,0-1,0 1,0-1,0 1,0-1,1 1,-1-1,0 0,1 1,-1-1,1 0,-1-2,1 3,0 0,0-1,1 1,-1 0,0 0,1 0,-1 0,0-1,1 1,-1 0,1 0,0 0,-1 0,1 0,0 0,0 0,0 1,-1-1,1 0,0 0,0 0,0 1,0-1,0 1,0-1,2 0,35-10,-35 10,72-11,0 4,150 3,-150 5,998 9,-606 16,-314-10,158 38,-286-48,0 2,0 1,-1 0,33 18,-48-21,0 0,-1 0,0 1,0 0,0 1,-1-1,0 1,0 1,-1-1,0 1,0 1,-1-1,0 1,4 11,-3-6,-2 0,0 0,-1 1,0 0,-1 0,-1-1,0 1,-1 0,0 0,-2 0,1 0,-2 0,0-1,-1 1,0-1,-7 14,1-8,0 0,-1-1,-1 0,-1-1,-1 0,0-1,-1 0,-1-2,-36 28,15-15,-2-2,-78 38,89-52,0 0,-1-2,-1-2,0 0,-42 4,-92-1,-174-11,200-3,-59 1,-880-41,750 5,-70-6,-7 27,301 18,-360 10,1 27,-434 139,435-73,314-80,-179 5,-673-26,544-8,142 7,-364-9,296-35,6-32,-263-106,618 173,-1-1,2-1,-1 0,1-2,1 0,0-1,-21-18,34 26,-1-1,1 0,0 0,1-1,-1 1,1-1,0 0,1 0,-1 0,1 0,0-1,1 0,0 1,0-1,0 0,1 0,0 0,0 0,1 0,0 0,0 0,0 0,1-1,0 1,3-10,-2 12,0 0,0 0,1 0,-1 0,1 1,0-1,0 1,1-1,-1 1,1 0,0 0,0 1,5-4,-1 2,0 0,0 1,0 0,1 0,0 1,0 0,9-2,16 0,-1 1,1 1,44 3,-41 0,659 4,-159 0,1128-4,-1598-3,132-21,66-33,-203 43,661-173,-366 72,-58 16,-206 72,122-17,121-1,84-13,363-20,5 68,637 14,-972-4,-444-1,0 1,0 0,0 1,0 0,0 1,16 5,-22-6,-1 0,0 0,0 0,0 1,0-1,0 1,0 0,-1-1,1 1,0 0,-1 0,0 0,1 0,-1 0,0 1,0-1,0 0,0 0,0 1,-1-1,1 1,-1-1,0 0,1 1,-1-1,0 1,0-1,-1 1,1-1,-1 3,-1 7,0-1,-1 0,0 0,-1 0,0-1,-1 1,0-1,-12 19,-2-4,-1 0,-23 24,1-8,-1-2,-2-2,-65 40,-161 82,134-82,-221 147,298-188,-1-2,-1-2,-2-4,-1-2,-1-3,-1-3,-73 11,-122 32,-127 22,52-35,-67 40,95-15,-349 43,411-97,168-16,4 4,-143 35,89-15,-381 70,-5-38,490-60,24-1,37-1,593-4,-421 5,-169 3,-1 2,0 2,0 1,67 24,-59-17,132 44,95 28,-230-77,0-1,1-3,0-1,69-2,211-6,36-1,-333 2,0-2,0-1,-1 0,28-11,102-45,-104 39,0 2,91-23,258-45,-400 88,150-29,-130 27,0 0,1 1,-1 1,1 1,22 4,-40-5,0 1,0 0,-1 1,1-1,0 1,-1-1,1 1,-1 0,1 0,-1 1,0-1,0 1,0-1,0 1,-1 0,1 0,-1 0,1 1,-1-1,0 1,0-1,-1 1,1-1,-1 1,0 0,0 0,0 0,0 0,-1 0,1 4,-1 0,0 0,-1 0,1 0,-1-1,-1 1,1 0,-2-1,1 1,-1-1,0 0,0 0,-1 0,0 0,-7 10,2-7,-1 0,1-1,-2 0,1 0,-1-1,0 0,-1-1,0-1,0 0,-1 0,1-1,-1-1,0 0,-21 3,-9-1,-1-3,1-1,-53-6,27 2,46 2,0 2,0 0,0 2,-23 6,-88 31,102-30,-7 4,-1-2,-1-2,1-2,-1-1,-50 2,-146-12,-62 2,271 3,1 2,-1 2,1 0,-45 19,-40 11,-22-14,101-19,0 1,0 1,1 2,-36 14,53-16,0 1,1 1,-1 0,-24 19,36-24,0 0,0 0,0 0,0 0,1 0,-1 1,1-1,0 1,0-1,-3 9,4-9,1-1,-1 1,1-1,0 1,0-1,0 1,0 0,1-1,-1 1,0-1,1 1,0-1,0 1,0-1,0 0,0 1,0-1,0 0,3 4,0-2,1 0,-1 1,1-1,-1-1,1 1,1-1,-1 0,0 0,1 0,-1-1,1 1,0-2,0 1,0 0,0-1,7 0,15 2,0-1,32-3,-46 1,567-7,-539 5,-1-3,0-1,71-21,-16 3,109-8,29-7,-201 31,-1-1,0-2,-1-1,0-1,32-21,46-37,-4-6,113-104,-163 134,2 2,107-65,635-286,-512 253,-13-23,-226 137,34-23,-2-4,111-101,-183 150,-2 1,1-1,-1-1,0 1,10-16,-16 21,1 1,0 0,-1-1,1 1,-1-1,0 1,1-1,-1 1,0-1,0 1,0-1,0 1,0-1,0 1,-1-1,1 1,0-1,-1-1,0 1,-1 1,1-1,0 0,-1 1,1-1,-1 1,1-1,-1 1,0 0,1 0,-1 0,0 0,0 0,0 0,0 0,0 1,-2-1,-24-6,-1 2,0 1,0 2,0 0,-46 5,23-2,-3168 12,2006 47,857-13,2 16,-373 117,432-77,270-94,-1-2,0-1,-37 4,-20 4,-137 48,43-10,-224 67,352-99,0 2,2 1,0 3,2 2,-76 61,-266 233,249-189,87-80,7-5,2 2,3 2,2 1,-48 88,74-118,2 1,0-1,2 2,0-1,-5 34,-5 129,5-71,-5-1,-44 156,41-176,4 1,-6 149,20 196,5-313,-10 366,-3-331,-34 165,14-134,-7 280,37 197,4-400,-5-57,6 195,11-276,55 235,-31-189,-37-171,72 332,28-9,-36-161,182 441,-179-462,177 277,-60-148,-170-255,1-2,1 0,1-1,26 22,92 62,-54-42,228 143,16-27,-284-155,20 9,-12-8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4255 0 0,'0'0'12264'0'0,"3"4"-10178"0"0,-1 0-1846 0 0,0-1 0 0 0,-1 1 1 0 0,0 0-1 0 0,1-1 0 0 0,-1 1 1 0 0,-1-1-1 0 0,1 0 0 0 0,-1 8 1 0 0,-1 2 21 0 0,-3 15-1 0 0,1-7 23 0 0,-11 133 571 0 0,13-128-825 0 0,-3 79 317 0 0,3-83-350 0 0,-1-10 11 0 0,1 12-1 0 0,0 53 242 0 0,-1-63-238 0 0,2 4 15 0 0,-5 26 60 0 0,4-33-74 0 0,1-11 1 0 0,-3 10 15 0 0,0-1-18 0 0,3-6-6 0 0,-1 6-7 0 0,1-7-65 0 0,-1 11-117 0 0,1 14 438 0 0,0-25-238 0 0,0-1-10 0 0,-2 10-9 0 0,1-4 15 0 0,1 5 23 0 0,0 5-263 0 0,0-2 445 0 0,-5 33-45 0 0,2-25-590 0 0,1 4 875 0 0,1-23-441 0 0,1-3 258 0 0,-2 8-650 0 0,2-8 218 0 0,0 6 247 0 0,1-4 33 0 0,0-2-137 0 0,-1 2 0 0 0,0 0-1 0 0,-1-1 1 0 0,1 0 0 0 0,-1 0-1 0 0,0 4 1 0 0,1-6-127 0 0,0 1 248 0 0,0 15 202 0 0,0-15-320 0 0,0 0 74 0 0,0 1-64 0 0,0-1 69 0 0,0-1-58 0 0,0 2 273 0 0,0-2-272 0 0,0 1 0 0 0,0-1 0 0 0,0 0-1 0 0,-1 0 1 0 0,1 0 0 0 0,-1 0 0 0 0,1 0 0 0 0,0 0-1 0 0,0 0 1 0 0,-1 0 0 0 0,1 0 0 0 0,0 0 0 0 0,0 0 0 0 0,0 0-1 0 0,0 0 1 0 0,-1 0 0 0 0,1 0 0 0 0,-2-1 0 0 0,2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0,-11 1 26 0 0,12-2 28 0 0,-2 0 0 0 0,2 1 0 0 0,-1-1 0 0 0,1 0 0 0 0,-1 1 0 0 0,0-1 0 0 0,0 0 0 0 0,1 1 0 0 0,0-1 0 0 0,-1 1 0 0 0,0-1 0 0 0,1 1 0 0 0,-1-1 0 0 0,1 0 0 0 0,0 1 0 0 0,-1 0 0 0 0,-1-1 0 0 0,1 2 0 0 0,-1 2 15 0 0,-5-5 48 0 0,6 2-37 0 0,-2 1-4 0 0,-5-2 52 0 0,4 0-66 0 0,-10-4 106 0 0,9 4-117 0 0,2 3 0 0 0,3-3 0 0 0,0 0 0 0 0,-2 1 0 0 0,1-1 0 0 0,1 0 0 0 0,0 1 0 0 0,-1-1 0 0 0,1 0 0 0 0,-1 0 0 0 0,1 1 0 0 0,-1-1 0 0 0,1 0 0 0 0,0 0 0 0 0,-1 0 0 0 0,0 0 0 0 0,0 0 0 0 0,1 0 0 0 0,0 0 0 0 0,-1 0 0 0 0,0 0 0 0 0,0 0 0 0 0,-13 2 23 0 0,11 2 12 0 0,2-3-29 0 0,-4 2-6 0 0,0-4 0 0 0,4 1 15 0 0,-1 0 0 0 0,0 0 0 0 0,1 0 1 0 0,-1 0-1 0 0,-4 0 0 0 0,5 0 54 0 0,-5-1 75 0 0,-2 0-107 0 0,7 1-11 0 0,0 1-25 0 0,0-1 1 0 0,1 0-1 0 0,-1 1 1 0 0,1-1-1 0 0,-1 0 1 0 0,0 0-1 0 0,0 0 0 0 0,1 0 1 0 0,-1 1-1 0 0,0-1 1 0 0,-1 0-1 0 0,-4 1-1 0 0,1-1 11 0 0,3-1 31 0 0,2 1-36 0 0,-1 0 0 0 0,-1-1 0 0 0,2 1 0 0 0,-1 0-1 0 0,0 0 1 0 0,0 0 0 0 0,-1 0 0 0 0,1 0 0 0 0,0 0-1 0 0,1 0 1 0 0,-2 1 0 0 0,1-1 0 0 0,0 1 0 0 0,-1-1-13 0 0,-4 1 18 0 0,-6-1 42 0 0,-2 0-146 0 0,13 0 11 0 0,0 0-11 0 0,1 0 40 0 0,-1 0-1 0 0,1-1 1 0 0,-1 1 0 0 0,0 0-1 0 0,1 0 1 0 0,-1 0-1 0 0,1 0 1 0 0,-1 0 0 0 0,1 0-1 0 0,-1 0 1 0 0,1 0-1 0 0,-2 0 1 0 0,1 1 0 0 0,0-1-1 0 0,1 0 1 0 0,0 0 0 0 0,-1 0-1 0 0,1 1 1 0 0,-1-1-1 0 0,0 0 1 0 0,1 0 0 0 0,0 0-1 0 0,-1 0 1 0 0,0 1-1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0 2663 0 0,'-1'3'11328'0'0,"-7"10"-9436"0"0,8-12-1310 0 0,-2 9-208 0 0,2-8-102 0 0,0 4 464 0 0,0-4-648 0 0,0 3 0 0 0,0-4 176 0 0,0 0-190 0 0,-1 6-60 0 0,2 0-14 0 0,-1 0-3 0 0,0-5 5 0 0,-1-1 14 0 0,1 1 59 0 0,0-2 15 0 0,-2 6-15 0 0,2-5-10 0 0,0 0 1 0 0,-2 14 367 0 0,0-1-260 0 0,2-8-98 0 0,0-3-16 0 0,-1-1-33 0 0,-1 6 70 0 0,2-7-18 0 0,0 0-9 0 0,-2 10 62 0 0,1-8-123 0 0,1 9 46 0 0,-1 0-194 0 0,1 3 140 0 0,-1-2 59 0 0,1-12-50 0 0,-1 1-1 0 0,1 0 1 0 0,0 0 0 0 0,0 0-1 0 0,-1 0 1 0 0,2 0 0 0 0,-1 1-1 0 0,1 8-81 0 0,-2-6 44 0 0,0-2-41 0 0,1-2 63 0 0,3 11-16 0 0,-2-7 33 0 0,-2 1-10 0 0,2 1 0 0 0,1 0 0 0 0,-2-1 0 0 0,3 2 0 0 0,-2-2 13 0 0,0-2-38 0 0,-2 6 205 0 0,1-2-180 0 0,0 1-64 0 0,-1-1 48 0 0,2-1 16 0 0,-1 0 0 0 0,0-2 0 0 0,0 1 0 0 0,0 1 0 0 0,1 0 0 0 0,-1-2 11 0 0,1-1 22 0 0,-1 6 62 0 0,0-1 108 0 0,-1 6-182 0 0,0 8 214 0 0,1-10-225 0 0,-2 3 54 0 0,-3 13 232 0 0,4-27-277 0 0,0 1-1 0 0,1-1 1 0 0,0 0-1 0 0,0 1 1 0 0,0 2 0 0 0,0 0 33 0 0,-2 9 306 0 0,0 8-432 0 0,0-12 128 0 0,0-1 10 0 0,1 1 10 0 0,0 7 65 0 0,-3 2-22 0 0,3-13-117 0 0,1-1 11 0 0,-1 1 32 0 0,0-1-33 0 0,-2 1-10 0 0,2 14 0 0 0,1-18 0 0 0,-3 12 0 0 0,0 0 0 0 0,1-4 0 0 0,2-8 0 0 0,-1 4 0 0 0,2 4 0 0 0,-1 14-45 0 0,-3-1 242 0 0,2-18-213 0 0,1 0 4 0 0,0-1-30 0 0,0-1 25 0 0,-2 5-56 0 0,-2 4 20 0 0,4-8 42 0 0,0 0 11 0 0,0 6 98 0 0,0-9 108 0 0,0 1-119 0 0,0 2-74 0 0,0 0-77 0 0,0-1-1 0 0,0 1 0 0 0,0-1 0 0 0,-2 6 0 0 0,0 1 65 0 0,1 23 128 0 0,1-32 35 0 0,0 0-242 0 0,0 9 635 0 0,0-2-572 0 0,1-5 27 0 0,-1-3 426 0 0,1 1-384 0 0,6 3 166 0 0,0 1-219 0 0,-6-5 75 0 0,0 2-7 0 0,4 3-56 0 0,-1-1 34 0 0,-3-3-39 0 0,1-2-3 0 0,7 4 56 0 0,-4-1-75 0 0,0 1-29 0 0,-5-2 99 0 0,1-1 13 0 0,4 2-4 0 0,10 2 53 0 0,-15-4-116 0 0,0 1-1 0 0,1-1 1 0 0,-1 0-1 0 0,0 0 1 0 0,0 1-1 0 0,1-1 1 0 0,-1 0-1 0 0,1 0 1 0 0,-1 0-1 0 0,0 0 1 0 0,1 0-1 0 0,-1 0 0 0 0,0 1 1 0 0,0-1-1 0 0,0 1 1 0 0,0-1-1 0 0,2 0 1 0 0,-2 0-1 0 0,1 0 1 0 0,-1 1-1 0 0,0-1 1 0 0,0 1-1 0 0,0-1 1 0 0,0 0-1 0 0,1 1 0 0 0,-1 0-1 0 0,6 7 84 0 0,-3-4-41 0 0,3 0-30 0 0,-5-2-13 0 0,3 0 12 0 0,-3-2 42 0 0,0 0 0 0 0,3 2-31 0 0,-1-2 20 0 0,2 2-31 0 0,-1-1-11 0 0,0 2 0 0 0,1-1 11 0 0,-4-2 31 0 0,-1 0-41 0 0,0 0 0 0 0,1 0 0 0 0,0 0-1 0 0,-1 1 1 0 0,0-1 0 0 0,1 0 0 0 0,-1 0-1 0 0,0 0 1 0 0,0 0 0 0 0,1 0-1 0 0,-1 0 1 0 0,1 0 0 0 0,-1 1 0 0 0,0-1-1 0 0,1 1 1 0 0,-1-1 0 0 0,0 0-1 0 0,0 0 1 0 0,1 1 0 0 0,-1 0 6 0 0,1-1 25 0 0,5-2-1895 0 0,-4 2 1203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 2335 0 0,'-2'-4'10068'0'0,"-7"9"-6096"0"0,5-1-3644 0 0,3-3-17 0 0,1 0-72 0 0,-2 3-114 0 0,0-1 124 0 0,0-1 0 0 0,1 1 1 0 0,-4 6-1 0 0,-2 17 847 0 0,-1 21-226 0 0,-3 4-84 0 0,10-50-610 0 0,1 0-88 0 0,0 3-34 0 0,-3 9-20 0 0,5 6-34 0 0,-2-12 0 0 0,1 4 44 0 0,-2-4 3 0 0,-1 0-10 0 0,0 8-37 0 0,1-6 146 0 0,0 15 0 0 0,2-17 15 0 0,-1-4-151 0 0,0-1 0 0 0,0 0 0 0 0,0 1 0 0 0,-1-2-1 0 0,0 4 1 0 0,1-3-10 0 0,-4 14 15 0 0,3-11 54 0 0,0 1-12 0 0,-2 2-48 0 0,-2 11 68 0 0,2-5-24 0 0,2-7-42 0 0,1-5-6 0 0,0-2 0 0 0,0 2 0 0 0,-1 0 0 0 0,1-2 0 0 0,0 1 0 0 0,-1 1 0 0 0,1-1 0 0 0,0 0 1 0 0,-2 2-1 0 0,0 1 50 0 0,-1 2-44 0 0,-1 0-11 0 0,3-1 11 0 0,-1 0 31 0 0,-1 7-36 0 0,1-2 74 0 0,0 0-27 0 0,-3 2 11 0 0,4-6-53 0 0,-1 0 31 0 0,1-2-20 0 0,-2 9 175 0 0,2-11-144 0 0,1 2-97 0 0,-1 1-36 0 0,1 0 63 0 0,-1 2 3 0 0,1 7 188 0 0,0-13-179 0 0,1 15-54 0 0,-2 0 112 0 0,1-2-31 0 0,1-10 4 0 0,0 0-7 0 0,-2 10-11 0 0,1-2 14 0 0,0-1 9 0 0,0-2-32 0 0,0-9-31 0 0,0 6 179 0 0,-1 14 65 0 0,1-15-158 0 0,-1-1 16 0 0,-2 12 6 0 0,3-16-183 0 0,0 1 1 0 0,-2 1 0 0 0,2-2-1 0 0,-1 1 1 0 0,0 0-1 0 0,1 0 1 0 0,0 0-1 0 0,-1 0 1 0 0,0 0 0 0 0,-1 1-1 0 0,1-1-249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1 3391 0 0,'0'0'14219'0'0,"-1"1"-13879"0"0,-6 11 1060 0 0,7-10-1183 0 0,0-1-164 0 0,-1 0 0 0 0,1 0 1 0 0,-1 0-1 0 0,0-1 0 0 0,1 1 0 0 0,0 0 0 0 0,-1 0 0 0 0,0-1 0 0 0,0 2 0 0 0,1-2 1 0 0,-1 2-1 0 0,-1-1 0 0 0,-7 7 264 0 0,7-6-260 0 0,0 2 1 0 0,-1-2-1 0 0,1 1 0 0 0,-7 4 1 0 0,3-2 44 0 0,-12 12 1 0 0,10-8-72 0 0,3-3 3 0 0,0 0-1 0 0,-9 6 1 0 0,-5 4-34 0 0,10-9 18 0 0,-28 24 188 0 0,5-6-102 0 0,11-7 15 0 0,-3 6 242 0 0,21-22-265 0 0,-2 2 2 0 0,5-2-84 0 0,-1-1 63 0 0,0 0 3 0 0,-4 1-13 0 0,4-2-63 0 0,1 0 0 0 0,0 0 1 0 0,-1 0-1 0 0,1 0 0 0 0,0 0 0 0 0,-1 1 0 0 0,1-1 0 0 0,-1 0 0 0 0,1 0 0 0 0,0 1 1 0 0,0-1-1 0 0,0 0 0 0 0,-1 1 0 0 0,1-1 0 0 0,-8 8 73 0 0,-1 1 52 0 0,9-8-70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11-54 0 0,-3-5-13 0 0,22 35 64 0 0,-22-39-64 0 0,4 8 0 0 0,5 5 53 0 0,-7-7-43 0 0,-2-5 11 0 0,0 0 1 0 0,1 1-1 0 0,-1 0 1 0 0,1-1 0 0 0,4 4-1 0 0,2 0 62 0 0,-4-2-44 0 0,-1-1 0 0 0,9 12 0 0 0,-9-11-39 0 0,-2-4 0 0 0,-2 1 0 0 0,0-2 0 0 0,1 2 0 0 0,0-2 0 0 0,-1 2 0 0 0,1-2 0 0 0,-1 1 0 0 0,0 0 0 0 0,0 2 0 0 0,2 1 0 0 0,0 0 1 0 0,8 13 62 0 0,-7-10 0 0 0,-3-5-57 0 0,4 9 72 0 0,-3-6-25 0 0,-1-4 0 0 0,-1 1-43 0 0,1 0 0 0 0,-1 0 0 0 0,1-1 0 0 0,-1 1 0 0 0,0 0 0 0 0,0 0 0 0 0,-1 2 0 0 0,-3 2 5 0 0,5-4-1 0 0,-2 0 0 0 0,2 0 0 0 0,-1 0 0 0 0,-1 0 0 0 0,1 0 0 0 0,0 0 1 0 0,0 0-1 0 0,-1-1 0 0 0,1 1 0 0 0,-5 2 0 0 0,-1 3 30 0 0,2-2 7 0 0,-13 9 1 0 0,12-9-21 0 0,-1 0 1 0 0,-5 7-1 0 0,-24 26 140 0 0,-23 27 242 0 0,52-56-283 0 0,-1-1 0 0 0,-10 8-1 0 0,17-14-75 0 0,-2 0-72 0 0,2-2-131 0 0,5-9-2990 0 0,2 0-5038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64 5355 0 0,-33-52-5786 0 0,28 32 758 0 0,-7-8-644 0 0,12 15 46 0 0,-33-45-459 0 0,-4-2-34 0 0,0 0 0 0 0,1 0-1 0 0,5 10 1 0 0,-9-13-51 0 0,-1-1 1 0 0,1 1-1 0 0,0 0 0 0 0,1 1 1 0 0,-1 2-1 0 0,2 5-19 0 0,-3-8-71 0 0,1-2-27 0 0,0 1-60 0 0,-1 0-27 0 0,1 0-1 0 0,0 0 1 0 0,1 0-1 0 0,-2-1 1 0 0,1 1-1 0 0,0 0 1 0 0,0-1-1 0 0,0 1 1 0 0,2-1-1 0 0,-3 1 1 0 0,3 0 0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3175 0 0,'0'0'9216'0'0,"5"-2"-6250"0"0,3-1-2380 0 0,-2 1 0 0 0,1-2 0 0 0,-1 0 0 0 0,9-8 0 0 0,20-20 481 0 0,-20 17-518 0 0,15-8 221 0 0,-21 17-588 0 0,0-2 0 0 0,8-7 0 0 0,21-24 534 0 0,-30 32-602 0 0,6-8 114 0 0,-11 12-212 0 0,10-10 442 0 0,-1 4-470 0 0,-11 9 97 0 0,0-1 10 0 0,9-6-735 0 0,-9 6 376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59 2623 0 0,'0'-1'194'0'0,"0"-3"-156"0"0,1 0-38 0 0,1 1 0 0 0,-2-1 0 0 0,0 0 0 0 0,-2 0 0 0 0,2 1 0 0 0,0-1 0 0 0,0-1 0 0 0,-1 2 0 0 0,1 0 0 0 0,0-1 0 0 0,-10-8 9724 0 0,10 12-9536 0 0,-8 3 516 0 0,5 1-316 0 0,0 0 1 0 0,0 0-1 0 0,1 0 0 0 0,-1 0 0 0 0,2 0 0 0 0,-3 0 0 0 0,1 8 0 0 0,0-7-146 0 0,3-4-87 0 0,-1 2-52 0 0,0 0 0 0 0,0-1 0 0 0,1-1 0 0 0,-2 1 0 0 0,-2 4 0 0 0,2-2 9 0 0,2-3 4 0 0,-1 0-16 0 0,-7 25 374 0 0,8-24-309 0 0,-1 0 27 0 0,-1 11 287 0 0,2-12-381 0 0,-2 0-2 0 0,0 6-1 0 0,1 0-7 0 0,-2-2-3 0 0,3-5-79 0 0,-1 0 1 0 0,1 2-1 0 0,0-1 0 0 0,-1 0 0 0 0,1 1 0 0 0,0-1 0 0 0,0 0 1 0 0,-1 0-1 0 0,1 0 0 0 0,0 2 0 0 0,0 0-6 0 0,-1 9 118 0 0,0-2-54 0 0,-7 25 420 0 0,8-14-326 0 0,-2-7-40 0 0,1-8-96 0 0,0-2 40 0 0,0-1-77 0 0,3 9 318 0 0,-2-6-231 0 0,2 0-20 0 0,-1-4-92 0 0,0 4 40 0 0,0-4 53 0 0,-1-1-25 0 0,0 0 41 0 0,0 4 2 0 0,0-4-58 0 0,0 1 63 0 0,2-2-12 0 0,0 12 0 0 0,-1-10-112 0 0,3 4 36 0 0,-1 2 12 0 0,0-4 12 0 0,-2-2 22 0 0,3 1-70 0 0,-3-3 78 0 0,0 1 44 0 0,3 2 8 0 0,-2-3-3 0 0,-2 0-80 0 0,2 0 48 0 0,8 7 15 0 0,-8-7-21 0 0,4-3 11 0 0,1-1 0 0 0,-2 0 0 0 0,-2 1 22 0 0,6-7 210 0 0,-8 8-294 0 0,1 0-17 0 0,4-10-5 0 0,-5 11 32 0 0,3-9-13 0 0,-2 5 17 0 0,-2 4 59 0 0,0 1-69 0 0,0-1 65 0 0,0 0-83 0 0,1 0 0 0 0,-1 1 0 0 0,1-1 0 0 0,0 0 0 0 0,-1 1 0 0 0,0-2-1 0 0,1 2 1 0 0,-1-1 0 0 0,1 0 0 0 0,-1-1 0 0 0,3-9 116 0 0,-2 6-126 0 0,0 0 0 0 0,4-5-1 0 0,-4 5 7 0 0,3-1 35 0 0,-3-10 15 0 0,1 10-35 0 0,-3 3-62 0 0,4-9 119 0 0,-2 8-56 0 0,0 1-42 0 0,2-2 42 0 0,-3 0 42 0 0,4-14-324 0 0,-1 9 271 0 0,-3 3 11 0 0,0 0 0 0 0,2-4 0 0 0,-2 10 0 0 0,1-13 0 0 0,-1 4 4 0 0,-1 8 65 0 0,1-3-54 0 0,0 1-15 0 0,0-2-13 0 0,0-21 10 0 0,0 25-57 0 0,0 2 40 0 0,-3-11 33 0 0,2 8 95 0 0,0-3-58 0 0,-8-7-106 0 0,8 12 274 0 0,1 1-404 0 0,-3 0 191 0 0,2 0 139 0 0,1 1-91 0 0,-8 3-42 0 0,2 1-11 0 0,4-4 0 0 0,1 1 0 0 0,-3 6 0 0 0,-2 4-88 0 0,3-5 101 0 0,-2 11 54 0 0,3-11-67 0 0,-2 6-99 0 0,3-5 57 0 0,-1 0 31 0 0,1 0 11 0 0,-1 0 0 0 0,2-8 0 0 0,0 2 0 0 0,0 4 0 0 0,-1-1 18 0 0,2 8 37 0 0,-4 3 9 0 0,3-14-122 0 0,0 3 47 0 0,0-1-28 0 0,-3 6 10 0 0,3-8 29 0 0,0 8 0 0 0,0 14 0 0 0,0-22 64 0 0,-7 33-27 0 0,5-26 16 0 0,2-8-38 0 0,2 9 96 0 0,-2-5-124 0 0,0-4 82 0 0,1 0-22 0 0,5 3-75 0 0,-6-4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0,5-3 25 0 0,1-1 11 0 0,-6 4-1 0 0,0 1 4 0 0,-1 0-1 0 0,0 0 0 0 0,0 0 0 0 0,1 1 0 0 0,-1-1 0 0 0,1 0 0 0 0,1 0 0 0 0,-2 0 0 0 0,0 0 1 0 0,1 1-1 0 0,1-2 0 0 0,-1 0 41 0 0,3-5-15 0 0,-4 6-4 0 0,1-10 2 0 0,1 4-25 0 0,1-6 0 0 0,-2 10 0 0 0,1 1 0 0 0,-2-1 0 0 0,0 0 0 0 0,1 1 0 0 0,-1-4 0 0 0,0 6 0 0 0,0-5 0 0 0,3-13 64 0 0,-2 14-64 0 0,0-8 0 0 0,2 1 18 0 0,-2 7 14 0 0,1-12-18 0 0,2 4 39 0 0,2-27 498 0 0,-4 34-504 0 0,-1 0 42 0 0,-1 1-1 0 0,1 0 1 0 0,-1-1 0 0 0,1-4 0 0 0,-1 5 79 0 0,0 3 330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29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158 17 4367 0 0,'7'-16'15576'0'0,"-5"19"-17844"0"0,-2-2 2337 0 0,1 1-1 0 0,-1 0 1 0 0,1 0 0 0 0,-1 0-1 0 0,0-1 1 0 0,0 1 0 0 0,0 0-1 0 0,0 0 1 0 0,0-1-1 0 0,0 3 1 0 0,-1 0 27 0 0,1 0 0 0 0,0 0 1 0 0,0 0-1 0 0,1 7 0 0 0,0-8 13 0 0,-1 0 0 0 0,0 0-1 0 0,0 6 1 0 0,-1 0-10 0 0,1-4 8 0 0,-1-3-101 0 0,1 0-1 0 0,0-1 1 0 0,0 0-1 0 0,0 1 1 0 0,0 0 0 0 0,1 1-1 0 0,-1-2-5 0 0,0 9 11 0 0,-2 1 42 0 0,0 9-204 0 0,1 5 366 0 0,1-23-184 0 0,-2 7 34 0 0,1-8-65 0 0,0 1 0 0 0,0 7 0 0 0,1 7-14 0 0,0-1-177 0 0,0-7 180 0 0,0 4 17 0 0,0-8 19 0 0,-1 5 8 0 0,-1 1-33 0 0,-3 32 288 0 0,3-34-298 0 0,2-1-33 0 0,-2 1 32 0 0,2 0 11 0 0,-3 26 0 0 0,2-15-37 0 0,-3 12 258 0 0,4-26-227 0 0,-1 2 125 0 0,0 12 0 0 0,1 18-103 0 0,1-33-17 0 0,-3 12-78 0 0,0 13 180 0 0,2-7 36 0 0,-2 3-17 0 0,-1 13 109 0 0,-1-1 21 0 0,0-2 56 0 0,-2 14 427 0 0,3-35-926 0 0,-2 12 282 0 0,1-6 49 0 0,-3 26 0 0 0,-1 8-50 0 0,5-12 108 0 0,0-4-295 0 0,3-28 157 0 0,-2 8-1 0 0,-1 8 27 0 0,3-17-79 0 0,-3 31 54 0 0,3-34-57 0 0,-6 76 135 0 0,6-77-134 0 0,0 0 0 0 0,0-2 0 0 0,-2 8 1 0 0,0-2-19 0 0,0 5 0 0 0,0-7 15 0 0,1 2 0 0 0,-2 8-1 0 0,1 15-23 0 0,0-14 260 0 0,1-4-203 0 0,-6 42-68 0 0,1-20-64 0 0,3-19 190 0 0,0 23 0 0 0,2-23-65 0 0,-2 26-98 0 0,1-9 72 0 0,2-29 0 0 0,0-4 0 0 0,0 0 0 0 0,-2 0 0 0 0,2 1 0 0 0,0 0 0 0 0,0-1 0 0 0,2 2 0 0 0,-2-1 0 0 0,0 7 0 0 0,-3 8 0 0 0,3-4 25 0 0,-1 11 14 0 0,1-15-27 0 0,-3 4 48 0 0,2 9-7 0 0,1-16-39 0 0,1-2 1 0 0,-1 0 0 0 0,0 0 1 0 0,-2 6-1 0 0,-1 6 49 0 0,2-15-63 0 0,-2 11 62 0 0,2 8-63 0 0,1-8 0 0 0,0-3 0 0 0,0 1 128 0 0,-2 38-64 0 0,2-49-57 0 0,0 1-5 0 0,0 0 0 0 0,2-1 1 0 0,-2 0-1 0 0,0 1 0 0 0,0 0 0 0 0,0 0 1 0 0,0-1-1 0 0,0 1 0 0 0,0-1 0 0 0,0 1 0 0 0,0 0 1 0 0,0 0-1 0 0,0-1 0 0 0,0 0 0 0 0,0 1 0 0 0,0 0 1 0 0,0 0-1 0 0,0-1 0 0 0,0 1 0 0 0,0-1 0 0 0,0 7 20 0 0,1 1-1 0 0,-1 6 0 0 0,0-9 1 0 0,-1 0 20 0 0,1-5-31 0 0,0 3-11 0 0,0-2 5 0 0,1-1 30 0 0,-2 9-11 0 0,-3 7 6 0 0,2-9-7 0 0,0-18-267 0 0,1 12 139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3-86 0 0,-1 2-10 0 0,1-3-14 0 0,0-2 63 0 0,-1-9-92 0 0,0 5 34 0 0,0-8-59 0 0,1 10 123 0 0,-1 0-57 0 0,0-1-54 0 0,0 1 183 0 0,2 1-190 0 0,2-2 91 0 0,-3 1 7 0 0,1 2-76 0 0,3 1 41 0 0,-3-2 34 0 0,0 1-262 0 0,2 1 230 0 0,-3-1 64 0 0,1-1 1 0 0,2 2-54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57 11 4679 0 0,'0'0'48'0'0,"0"-1"-84"0"0,0-3 24 0 0,-1 4 117 0 0,1-1 0 0 0,0 1 0 0 0,0-1 0 0 0,0 1 0 0 0,0-1 0 0 0,0 1-1 0 0,0 0 1 0 0,-1-1 0 0 0,1 0 0 0 0,-1 1 0 0 0,1 0 0 0 0,-4-1 3069 0 0,4 2-3081 0 0,-1-1 934 0 0,0 2 0 0 0,0-1 0 0 0,1 0 0 0 0,-2 1 0 0 0,0 1 0 0 0,2-1-523 0 0,-6 7 0 0 0,5-8-368 0 0,0 6 288 0 0,0-6-277 0 0,-10 24 914 0 0,10-24-965 0 0,-3 8 320 0 0,4-8-288 0 0,-1 0 0 0 0,-1 8 120 0 0,2-9-128 0 0,-1 2 0 0 0,1 0-83 0 0,-1-1 31 0 0,1 1 1 0 0,0 0 0 0 0,-1 0 0 0 0,1 0 0 0 0,0 0 0 0 0,1 3 0 0 0,-1-4-56 0 0,-2 7 59 0 0,-4 16 540 0 0,6-23-521 0 0,-2 2 14 0 0,2 0 0 0 0,0-1 0 0 0,-1 1 0 0 0,1 6 0 0 0,0-4-21 0 0,-1 7 48 0 0,1-5-132 0 0,1-1 16 0 0,0-1 64 0 0,2 22 480 0 0,-1-12-460 0 0,1-7 84 0 0,3 10-132 0 0,-5-12-40 0 0,4 12 272 0 0,-4-16-224 0 0,0-1-1 0 0,1 1 1 0 0,-1 0-1 0 0,2 3 1 0 0,-1-3-10 0 0,-2-2-107 0 0,1 1-170 0 0,3 9 120 0 0,-3-9 175 0 0,-1-1-53 0 0,0 1-1 0 0,0 0 1 0 0,0-1-1 0 0,0 1 1 0 0,0 0-1 0 0,0-1 0 0 0,0 0 1 0 0,1 1-1 0 0,-1-1 1 0 0,1 1-1 0 0,-1-1 0 0 0,0 1 1 0 0,2 0-1 0 0,4 7 58 0 0,3 5-104 0 0,-4-8 61 0 0,-2-2 51 0 0,-3-2 12 0 0,2 0-16 0 0,-2 0-51 0 0,1 1 0 0 0,9 5-6 0 0,-5-4 23 0 0,-3-1 12 0 0,2 1-32 0 0,2 0 23 0 0,3 1 111 0 0,-6-4-83 0 0,6 2 18 0 0,-2-1 5 0 0,-5 0 0 0 0,0-1-16 0 0,4 2-64 0 0,1 0-5 0 0,5 1 41 0 0,-1-1 13 0 0,-5-1-49 0 0,8 3 175 0 0,-12-4-186 0 0,0 1 263 0 0,-1-1-201 0 0,3 0-38 0 0,-1 0-13 0 0,0 1 0 0 0,-1-1 0 0 0,1 0 0 0 0,-1 0 0 0 0,2-1 0 0 0,3 1 0 0 0,0-2-5 0 0,-5 2 42 0 0,12-2 151 0 0,-8 1-145 0 0,15-4 70 0 0,-20 5-140 0 0,1 0 1 0 0,-1 0-1 0 0,1 0 0 0 0,0 0 1 0 0,0-1-1 0 0,-1 0 0 0 0,1 1 0 0 0,-1 0 1 0 0,0-1-1 0 0,0 0 0 0 0,3-1 1 0 0,1 1-22 0 0,-3 1 32 0 0,-1-1 0 0 0,0 1 0 0 0,0-1 0 0 0,0 1 0 0 0,1 0 0 0 0,-2-1 0 0 0,1 1 0 0 0,1-1 0 0 0,-2 1 0 0 0,1-1 0 0 0,1 0 0 0 0,11-7 125 0 0,-5 5-114 0 0,-3-1-11 0 0,1 4 0 0 0,1-2 0 0 0,-6 1 4 0 0,0 1 0 0 0,1-1 0 0 0,-2 0 0 0 0,2 1-1 0 0,-1-1 1 0 0,0 1 0 0 0,0-1 0 0 0,3-2 0 0 0,-3 3 0 0 0,-1-2 0 0 0,2 2 0 0 0,-1-2 1 0 0,0 2-1 0 0,0-1 0 0 0,3-1 0 0 0,-2 1 0 0 0,7-4 24 0 0,-6 3-7 0 0,8-7-10 0 0,9-8-191 0 0,-20 17 189 0 0,1 0 1 0 0,-1-1-1 0 0,0 1 0 0 0,1 0 0 0 0,-1 0 1 0 0,0-1-1 0 0,1 1 0 0 0,-1 0 0 0 0,0-1 1 0 0,1 1-1 0 0,-1-1 0 0 0,0 1 0 0 0,0 0 1 0 0,0-1-1 0 0,1 1 0 0 0,-1-1 1 0 0,3-1 284 0 0,-2 1-283 0 0,1 0 0 0 0,0 0 0 0 0,-1 0-1 0 0,0 0 1 0 0,0 0 0 0 0,2-2 0 0 0,7-8-223 0 0,-7 7 343 0 0,1 0 1 0 0,3-5-1 0 0,3-4 0 0 0,-7 7-297 0 0,0-3-57 0 0,9-15 607 0 0,-2 6-309 0 0,-6 11-23 0 0,-1 4-39 0 0,-1-2 1 0 0,0 0 0 0 0,3-5-1 0 0,9-20 142 0 0,3-5-839 0 0,-8 15 291 0 0,-9 19 95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0,1 1-1162 0 0,-22-2-807 0 0,2 0 0 0 0,0 0-1 0 0,6-1 1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73 3679 0 0,'1'-1'4055'0'0,"12"-8"-1586"0"0,-9 6-1748 0 0,1 0 1 0 0,8-8-1 0 0,4-8 874 0 0,1-1-1838 0 0,-17 20 121 0 0,-1-1 108 0 0,0 1 1 0 0,1-1 0 0 0,4-4 4402 0 0,-5 6-4348 0 0,2 3 104 0 0,-1 0-1 0 0,0 1 1 0 0,-1-1-1 0 0,1-1 1 0 0,-1 2 0 0 0,0 4-1 0 0,0-5-227 0 0,0 0-1 0 0,0-1 0 0 0,1 6 1 0 0,0-6-43 0 0,-1-3-271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0,'1'0'12547'0'0,"10"1"-10486"0"0,-8-2-1806 0 0,-1 2 0 0 0,0-1 0 0 0,1 0 0 0 0,-2 0 0 0 0,3 1-1 0 0,1 0 1 0 0,-3 0-352 0 0,1-1 0 0 0,0 1 0 0 0,1-1 0 0 0,-2 0 0 0 0,1 0-1 0 0,0 0 1 0 0,0 0 0 0 0,1 0 0 0 0,-1 0 0 0 0,0-1 0 0 0,0 0 0 0 0,5-1 0 0 0,2 0-3690 0 0,1-1 2412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61 5471 0 0,'0'0'4584'0'0,"1"-1"-3922"0"0,0 1-395 0 0,1-2 1 0 0,0 2-1 0 0,1-1 1 0 0,-2-1-1 0 0,1 1 0 0 0,-1 0 1 0 0,1-1-1 0 0,-1 0 1 0 0,2-2-1 0 0,-2 3 48 0 0,0 0-245 0 0,0 0-1 0 0,0 0 1 0 0,0-1 0 0 0,1 1 0 0 0,-1 0-1 0 0,0-1 1 0 0,0-1 0 0 0,1 0-15 0 0,0 0-1 0 0,0-1 1 0 0,5-3 0 0 0,-5 5 101 0 0,1-3 302 0 0,1-3 3420 0 0,-3 9-3773 0 0,-1 0 0 0 0,0 0 0 0 0,0 0 0 0 0,1 0-1 0 0,-1 0 1 0 0,0 0 0 0 0,2 1 0 0 0,2 2 100 0 0,5 18 747 0 0,-8-22-788 0 0,1 6 130 0 0,-2-4-557 0 0,3 4 645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59 1 6495 0 0,'0'0'12311'0'0,"0"1"-12060"0"0,-4 4-66 0 0,1 2 0 0 0,1-2 0 0 0,1 1 0 0 0,-1-1 0 0 0,1 1 0 0 0,-2 12 1 0 0,-6 37-70 0 0,1-27-239 0 0,4-20 195 0 0,1 0 0 0 0,-1 11 0 0 0,-1 5 347 0 0,2-15-277 0 0,1 0 0 0 0,-1 15 0 0 0,2 2-662 0 0,1-25 392 0 0,-1 2-103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2 1320 0 0,-10-1-1854 0 0,0-1 0 0 0,0 0 0 0 0,1 0 0 0 0,-1 0 0 0 0,1 0 0 0 0,-1-1 0 0 0,0 0 0 0 0,1 1-1 0 0,0-1 1 0 0,3 0 0 0 0,3-1-72 0 0,-3 0-469 0 0,3 0-1 0 0,-3 0 1 0 0,15-4 0 0 0,-10 2-2169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74 2879 0 0,'0'0'216'0'0,"1"0"-22"0"0,18-17 5623 0 0,23-19-3840 0 0,-41 35-1995 0 0,10-11-576 0 0,-9 12 398 0 0,4-7 659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0,2 0 0 0 0,-3 0 0 0 0,1 0 0 0 0,1 0 0 0 0,-2 0 0 0 0,1 0 0 0 0,-1 0 0 0 0,0 0 0 0 0,0 0 0 0 0,0 0 0 0 0,0 0 0 0 0,0 1 0 0 0,0-1 0 0 0,-1 0 0 0 0,-1 6 0 0 0,1-7-216 0 0,-1 2 1 0 0,1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0,'0'0'3359'0'0,"2"-1"-3394"0"0,5-3 23 0 0,-3 0-5 0 0,-4 3 544 0 0,-4 10 1971 0 0,0-4-1646 0 0,3-2-1534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100 82 4055 0 0,'0'0'9132'0'0,"-5"-5"-6673"0"0,-1-1-1685 0 0,2 1 0 0 0,-2 0-1 0 0,0 1 1 0 0,1-1 0 0 0,-1 1 0 0 0,-8-5 0 0 0,5 4-940 0 0,2-1 0 0 0,-14-10 0 0 0,10 5-3773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87 6479 0 0,'0'0'483'0'0,"2"0"-239"0"0,12-8 1399 0 0,22-16-1 0 0,-26 17-1577 0 0,20-15 325 0 0,-21 15-649 0 0,-6 5-65 0 0,0 0 0 0 0,1-1 0 0 0,-1 0-1 0 0,4-5 1 0 0,-7 7-35 0 0,0 3 112 0 0,-1 0 595 0 0,0 0 0 0 0,0 0-1 0 0,1 0 1 0 0,-2 0 0 0 0,-1 2-1 0 0,1-1-220 0 0,-8 10 368 0 0,-13 16 0 0 0,19-26-152 0 0,3 1-1 0 0,-6 8 0 0 0,2-3 479 0 0,3-4-285 0 0,2-4-432 0 0,0 1 438 0 0,0-2-333 0 0,0 5-8 0 0,0-4 503 0 0,0 0-448 0 0,6 9 392 0 0,-6-8-456 0 0,2-2-32 0 0,0 2-446 0 0,1-1 0 0 0,1 0 0 0 0,0 1 0 0 0,-1-1 0 0 0,0 0 0 0 0,0-1 0 0 0,1 2 0 0 0,0-2 0 0 0,5 1 0 0 0,6 2-1902 0 0,-14-2 1068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216 287 919 0 0,'0'0'814'0'0,"13"-12"4382"0"0,2-11-2279 0 0,-15 11-2244 0 0,1 11-630 0 0,-1-1 0 0 0,0 1 0 0 0,0 0-1 0 0,0-1 1 0 0,0 1 0 0 0,0-2-1 0 0,0 1 1 0 0,0 1 0 0 0,-1-1 0 0 0,1 1-1 0 0,0-1 1 0 0,-2 1 0 0 0,2-1 0 0 0,0 1-1 0 0,-1 0 1 0 0,-1-1 0 0 0,1-1-1 0 0,-8-16 433 0 0,9 16 217 0 0,0 2-599 0 0,-1-1 1 0 0,1-1-1 0 0,-2 2 0 0 0,2 0 0 0 0,-1-1 0 0 0,-1-1 0 0 0,1 2 0 0 0,1-1 0 0 0,-2 1 0 0 0,-2-4 1 0 0,-8-12 2400 0 0,-5-14-1261 0 0,15 27-1075 0 0,1 1 0 0 0,-1 0 0 0 0,0 0 0 0 0,0 0 0 0 0,1 0 0 0 0,-2 0 0 0 0,-3-2 0 0 0,4 3 34 0 0,-9-15 472 0 0,6 14-545 0 0,1-2 0 0 0,0 2 0 0 0,-1 0 0 0 0,1 0 0 0 0,-1 1 0 0 0,1 0 0 0 0,-8-2 0 0 0,-42-18 713 0 0,35 13-733 0 0,15 6-130 0 0,-2 0 0 0 0,2 0 0 0 0,-1 2 0 0 0,0-1 0 0 0,-9-2 1 0 0,13 4-1165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11 5711 0 0,0-11-5037 0 0,4-2-364 0 0,-1 2 0 0 0,1-1 0 0 0,0 0 0 0 0,-2 0-1 0 0,2-1 1 0 0,0 0 0 0 0,6-5 0 0 0,-11 7-446 0 0,1 0-224 0 0,-1-1 1 0 0,1 0-1 0 0,-1 1 0 0 0,0-1 1 0 0,0 1-1 0 0,2-3 1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9:52:38.9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38 89 5119 0 0,'0'0'396'0'0,"0"-1"-146"0"0,-1-2 592 0 0,0 0 1 0 0,0 0-1 0 0,1 0 0 0 0,0-4 1 0 0,0-2-354 0 0,2-25 1036 0 0,-2 27-1525 0 0,-1 1 0 0 0,0-7 1824 0 0,1 14-1660 0 0,2 7 65 0 0,0 0 0 0 0,8 11 0 0 0,-6-6-96 0 0,2-1-302 0 0,-5-11 50 0 0,0 1-11 0 0,18 27-1142 0 0,-17-28 1337 0 0,-2 1 0 0 0,0-1 1 0 0,1 0-1 0 0,-1 0 0 0 0,1 3 1 0 0,0-2-14 0 0,-1-1 98 0 0,0 0 2 0 0,3 4 7 0 0,-3-3 418 0 0,-2 4 71 0 0,1-4-429 0 0,-1 0 1 0 0,1 0-1 0 0,-2 0 0 0 0,1 0 0 0 0,-1 0 0 0 0,0 0 1 0 0,2-1-1 0 0,-2 0 0 0 0,1-1 0 0 0,-1 2 0 0 0,-4 0 1 0 0,2 1 154 0 0,1-1 1 0 0,-4-1 0 0 0,4 1-1 0 0,-13 1 1 0 0,15-3-315 0 0,-13-1 449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11:24:36.2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09:36.2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1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1:49.62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29 919 0 0,'0'0'5527'0'0,"-13"-21"4473"0"0,17 18-9834 0 0,17-1 488 0 0,20 10-325 0 0,-35-5-703 0 0,-1 1 1 0 0,0 1-1 0 0,1 0 0 0 0,-1 0 1 0 0,0-1-1 0 0,1 1 0 0 0,4 5 0 0 0,-4-4-1410 0 0,8 6-3718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45.5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6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2T21:47:59.449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1 6602,'0'1,"0"0,0 1,0-1,1 0,-1 0,0 0,1 0,-1 1,1-1,0 0,-1 0,1 0,0 0,-1 0,1 0,0-1,0 1,0 0,0 0,0 0,0-1,0 1,0-1,0 1,2 0,35 10,-27-9,258 45,-139-27,277 42,10-34,2385-34,-2775 4,-1 0,0-2,-1 0,1-2,-1-1,0-1,0-2,-1 0,34-20,20-17,99-79,-109 74,-24 17,62-67,-63 59,14-18,-2-3,-3-2,-4-2,-2-3,-3-1,-4-2,-2-2,29-90,-53 121,-3 0,7-56,11-46,-23 128,1 1,1-1,0 2,2-1,18-29,76-79,-8 12,-27 8,91-191,-39 64,-44 105,5 3,100-116,-119 161,-5-2,76-144,-85 142,4 1,3 2,4 4,83-86,-101 124,1 3,2 1,88-52,-1 0,208-147,263-202,-570 409,30-25,2 3,77-46,295-137,-106 95,-58 29,-130 43,350-147,-72 89,-165 55,347-135,-109 54,-361 113,259-60,62-19,-176 38,-195 59,114-12,256 13,-2 28,-448-11,826 68,-647-42,249 68,-368-77,0-4,0-2,1-3,108 1,-81-11,421 0,-426 9,114 25,-41-5,-66-14,-2 5,0 3,105 40,-162-48,174 59,-169-61,0-2,1-2,61 5,-42-11,-8-2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13:56.97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86 0 1839 0 0,'0'0'13879'0'0,"6"5"-10982"0"0,-5-2-2699 0 0,0 0-1 0 0,1 0 1 0 0,-1 0-1 0 0,0 1 1 0 0,0-1-1 0 0,0 0 1 0 0,0 1 0 0 0,0-1-1 0 0,-1 1 1 0 0,0 5-1 0 0,0 1 73 0 0,-2 0 0 0 0,-3 16 0 0 0,-23 122 560 0 0,-8 45-504 0 0,30-152-212 0 0,-5 4 119 0 0,7-31-110 0 0,1 1-1 0 0,-3 16 0 0 0,6-15-52 0 0,0-4 106 0 0,0-11-160 0 0,2 9 222 0 0,0-9-150 0 0,12 12 214 0 0,-13-12-221 0 0,0-1-14 0 0,13 1-37 0 0,0 0 0 0 0,0-1 1 0 0,-1 0-1 0 0,1 0 0 0 0,0-2 1 0 0,20-3-1 0 0,27-8-1461 0 0,-55 11 927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 17 5311 0 0,'0'0'102'0'0,"-4"-10"9343"0"0,7 3-3430 0 0,-2 10-3937 0 0,-1 15-3120 0 0,0-8 1589 0 0,2 68-532 0 0,-2-12-15 0 0,2 20 11 0 0,0-59 50 0 0,3 36 75 0 0,-3-48-28 0 0,-2 24-1 0 0,-1-29-52 0 0,1-1 0 0 0,0 0-1 0 0,1 1 1 0 0,-1-1 0 0 0,2 0 0 0 0,-1 1 0 0 0,4 8-1 0 0,-4-16 10 0 0,0 4 3 0 0,1-1 2 0 0,-2-3-15 0 0,2 1 0 0 0,-1-1-1 0 0,0 0 1 0 0,0 1-1 0 0,0-1 1 0 0,1 0 0 0 0,-1 0-1 0 0,1 0 1 0 0,0 0-1 0 0,-1 0 1 0 0,4 2 0 0 0,-2-1 0 0 0,-1-2-25 0 0,0-1 0 0 0,0 1 0 0 0,-1 0 0 0 0,1 0 1 0 0,0-1-1 0 0,0 0 0 0 0,0 0 0 0 0,0 0 0 0 0,0 0 0 0 0,3 0 0 0 0,0 0-7 0 0,21-2 181 0 0,-19 1-268 0 0,-1-1 1 0 0,1 1-1 0 0,12-6 0 0 0,-10 4-349 0 0,-6 2 287 0 0,-3 1 53 0 0,1-1 0 0 0,0 1 0 0 0,0 0 0 0 0,0-1 0 0 0,0 1 0 0 0,0-1 0 0 0,0 1 0 0 0,0 0 0 0 0,-1-1 0 0 0,2-1-1 0 0,2-2-430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52 0 1839 0 0,'0'0'15803'0'0,"-9"7"-14639"0"0,6-2-1012 0 0,0 1 0 0 0,1 0 0 0 0,0-1 0 0 0,0 2 0 0 0,0-1 0 0 0,2 0 0 0 0,-2 0 0 0 0,1 10 0 0 0,2 51 689 0 0,2-15-324 0 0,4 92 368 0 0,-7-108-692 0 0,-10 73-1 0 0,7-91-365 0 0,-2 1 0 0 0,-11 34 0 0 0,15-53-156 0 0,-1 5-1790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148 1 919 0 0,'0'0'9938'0'0,"-8"8"-9289"0"0,5 0-189 0 0,-1 0 1 0 0,0-1-1 0 0,-10 13 1 0 0,7-9-18 0 0,-3 4 131 0 0,-15 24 770 0 0,-25 43 378 0 0,39-64-1434 0 0,0 3-7896 0 0,11-20 6824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0,1-1 0 0 0,0 0 0 0 0,1 0-1 0 0,0 0 1 0 0,0 0 0 0 0,7 12 0 0 0,-5-8-255 0 0,17 40-3326 0 0,-20-49 2084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108 0 2759 0 0,'0'0'6418'0'0,"-5"9"-3230"0"0,-32 44 2333 0 0,28-39-4764 0 0,-15 16 1 0 0,-6 11-1994 0 0,27-36-1372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0,0 0 1 0 0,0 0 0 0 0,1 0 0 0 0,-1-1-1 0 0,5 8 1 0 0,2 4 18 0 0,3 4-354 0 0,17 26 1 0 0,-25-41-462 0 0,1-1 0 0 0,-2 1 0 0 0,1-1 0 0 0,-1 1 1 0 0,2 6-1 0 0,-2-5-683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109 0 3943 0 0,'0'0'2642'0'0,"-5"1"-1644"0"0,2 1-852 0 0,0-1 1 0 0,0 1-1 0 0,0 0 0 0 0,1-1 0 0 0,-1 1 0 0 0,1 1 0 0 0,-1-1 0 0 0,1 0 0 0 0,0 0 0 0 0,-2 4 0 0 0,-5 5 106 0 0,-7 13 0 0 0,3-4 693 0 0,-13 25 2223 0 0,25-45-2856 0 0,0 1-16 0 0,0 1 0 0 0,0-1 0 0 0,0 0 0 0 0,1 1 0 0 0,-1-1 0 0 0,0 0 0 0 0,0 0 0 0 0,1 1 0 0 0,0 0 0 0 0,-1 2 0 0 0,1-1-28 0 0,1-1-1 0 0,-1 1 1 0 0,0-1 0 0 0,1 1-1 0 0,0 0 1 0 0,0-1-1 0 0,0 1 1 0 0,0-1 0 0 0,0 1-1 0 0,3 4 1 0 0,19 23 675 0 0,-12-18-490 0 0,1 4-115 0 0,25 20 0 0 0,-33-33-743 0 0,0 0-1 0 0,0 0 0 0 0,8 4 1 0 0,-5-4-7029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74 1 4671 0 0,'0'0'6490'0'0,"-10"0"-5554"0"0,7 1-747 0 0,1 0 1 0 0,-1 0-1 0 0,1 0 1 0 0,-1 1 0 0 0,1 0-1 0 0,0-1 1 0 0,0 1 0 0 0,-1 0-1 0 0,1 0 1 0 0,0 0-1 0 0,1 0 1 0 0,-2 1 0 0 0,0 3-1 0 0,-3 6 75 0 0,1 0 0 0 0,1 0-1 0 0,0 1 1 0 0,1-1 0 0 0,0 1-1 0 0,1 0 1 0 0,0 1 0 0 0,1-1-1 0 0,1-1 1 0 0,0 1 0 0 0,0 1 0 0 0,4 14-1 0 0,-3-24-232 0 0,-1 0 0 0 0,1 0 0 0 0,1 0 0 0 0,-1 0 0 0 0,0 0 0 0 0,2-1 0 0 0,2 8-1 0 0,-3-9-34 0 0,-1-1-1 0 0,0 0 1 0 0,0 1-1 0 0,0-1 1 0 0,1 0-1 0 0,-1 0 1 0 0,0 1-1 0 0,1-1 1 0 0,-1 0-1 0 0,1 0 1 0 0,-1-1-1 0 0,1 1 0 0 0,0 0 1 0 0,-1 0-1 0 0,1-1 1 0 0,0 1-1 0 0,0-1 1 0 0,-1 1-1 0 0,1-1 1 0 0,3 1-1 0 0,-4-1-6 0 0,0 0 7 0 0,0 0 0 0 0,-1 0 0 0 0,1 0-1 0 0,-1 0 1 0 0,1 0 0 0 0,0 0-1 0 0,-1 0 1 0 0,1 0 0 0 0,-1 0 0 0 0,1-1-1 0 0,0 1 1 0 0,-1 0 0 0 0,0-1 0 0 0,1 1-1 0 0,0 0 1 0 0,-1-1 0 0 0,0 1-1 0 0,2-1 1 0 0,1-1-29 0 0,0 1-1 0 0,-1-1 1 0 0,1 0-1 0 0,-1 0 0 0 0,1-1 1 0 0,-1 1-1 0 0,1 0 1 0 0,-1-1-1 0 0,0 0 1 0 0,0 1-1 0 0,0-1 0 0 0,0 0 1 0 0,-1 1-1 0 0,1-1 1 0 0,-1-1-1 0 0,0 1 1 0 0,0 0-1 0 0,0 0 0 0 0,0 0 1 0 0,-1-1-1 0 0,1 1 1 0 0,-1-4-1 0 0,1-5-158 0 0,-1 1 0 0 0,-1 0 0 0 0,0-1-1 0 0,-1 1 1 0 0,-4-14 0 0 0,3 12 196 0 0,-1 1 1 0 0,-13-26-1 0 0,16 36 41 0 0,0 0 0 0 0,-1 0 0 0 0,2 0 0 0 0,-2 0 0 0 0,0 0 0 0 0,1 0 0 0 0,-3-2 0 0 0,3 3 75 0 0,0 1-46 0 0,0-1 0 0 0,0 0 0 0 0,0 1 0 0 0,0 0-1 0 0,1-1 1 0 0,-2 0 0 0 0,1 1 0 0 0,0-1 0 0 0,0 1 0 0 0,0 0 0 0 0,0 0-1 0 0,-2 0 1 0 0,3 0 200 0 0,-1 0-96 0 0,-3 5-92 0 0,-1 1-1 0 0,1-1 0 0 0,0 1 1 0 0,0 0-1 0 0,1 0 1 0 0,0 1-1 0 0,0-1 1 0 0,0 1-1 0 0,-2 11 0 0 0,3-13-23 0 0,1 1 0 0 0,0 0 0 0 0,0 0 0 0 0,1-1 0 0 0,-1 2-1 0 0,1-1 1 0 0,1-1 0 0 0,-1 1 0 0 0,0 0 0 0 0,2 0-1 0 0,2 11 1 0 0,-3-14-79 0 0,0-1 0 0 0,1 0 0 0 0,-2 1 0 0 0,2-1 0 0 0,0 0-1 0 0,0 0 1 0 0,-1 0 0 0 0,1 1 0 0 0,0-1 0 0 0,0 0 0 0 0,0-1 0 0 0,0 1-1 0 0,0 0 1 0 0,0-1 0 0 0,1 1 0 0 0,4 1 0 0 0,-5-2-45 0 0,0 0 1 0 0,0-1-1 0 0,0 1 0 0 0,0-1 0 0 0,0 0 1 0 0,-1 0-1 0 0,1 0 0 0 0,1 0 1 0 0,-1 0-1 0 0,-1 0 0 0 0,1 0 1 0 0,1 0-1 0 0,-2-1 0 0 0,1 1 0 0 0,0-1 1 0 0,0 0-1 0 0,0 1 0 0 0,-1-1 1 0 0,1 0-1 0 0,0 0 0 0 0,-1 0 1 0 0,1 0-1 0 0,3-3 0 0 0,-2 1 5 0 0,0 0-1 0 0,-1 0 0 0 0,1-1 0 0 0,0 1 1 0 0,-1-2-1 0 0,0 2 0 0 0,1-2 1 0 0,-1 2-1 0 0,-1-2 0 0 0,1 1 0 0 0,-1 0 1 0 0,1-1-1 0 0,-2 1 0 0 0,1 0 1 0 0,0 0-1 0 0,-1-1 0 0 0,0-8 0 0 0,0 5 5 0 0,-1-1 0 0 0,0 1 0 0 0,0 0 0 0 0,-1 0 0 0 0,0 0 0 0 0,-1 0 0 0 0,0 0 0 0 0,-7-13 0 0 0,10 20 100 0 0,0 0 0 0 0,0 0 0 0 0,-1 1 0 0 0,0-2 0 0 0,1 1 0 0 0,-1 1 0 0 0,0-1 0 0 0,0 0 0 0 0,1 0 0 0 0,-1 1 0 0 0,0-1-1 0 0,1 0 1 0 0,-1 1 0 0 0,0 0 0 0 0,0-1 0 0 0,0 0 0 0 0,0 1 0 0 0,0-1 0 0 0,0 1 0 0 0,0 0 0 0 0,0 0 0 0 0,0 0 0 0 0,0-1 0 0 0,-1 1 0 0 0,0 0 15 0 0,1 1 0 0 0,0-1 0 0 0,0 0 0 0 0,0 0 0 0 0,-1 1 0 0 0,1 0 1 0 0,0-1-1 0 0,0 1 0 0 0,-1-1 0 0 0,2 1 0 0 0,-2 0 0 0 0,2-1 0 0 0,-1 1 0 0 0,-1 1 1 0 0,2-2-1 0 0,-1 1 0 0 0,0 1 0 0 0,0-2 0 0 0,-1 3 0 0 0,-3 8 114 0 0,-1-1 0 0 0,1 1-1 0 0,0-1 1 0 0,0 2 0 0 0,2-1 0 0 0,-1 0-1 0 0,2 1 1 0 0,-1 0 0 0 0,0 17 0 0 0,3-25-118 0 0,0 0 1 0 0,0-1 0 0 0,0 1 0 0 0,0 0-1 0 0,0 0 1 0 0,1-1 0 0 0,0 1 0 0 0,0-1 0 0 0,0 1-1 0 0,0 0 1 0 0,4 5 0 0 0,-5-8-53 0 0,0-1 0 0 0,0 1 1 0 0,1 0-1 0 0,0 0 0 0 0,-1-1 0 0 0,1 1 1 0 0,-1 0-1 0 0,0-1 0 0 0,1 1 0 0 0,0-1 1 0 0,-1 1-1 0 0,1 0 0 0 0,0-1 0 0 0,0 0 1 0 0,-1 1-1 0 0,1-1 0 0 0,0 1 0 0 0,-1-1 1 0 0,1 0-1 0 0,0 0 0 0 0,0 1 1 0 0,-1-1-1 0 0,3 0 0 0 0,-1 1-15 0 0,1-1-20 0 0,-1 1-1 0 0,0-1 1 0 0,0 0-1 0 0,0 0 0 0 0,0-1 1 0 0,0 1-1 0 0,1-1 1 0 0,-1 1-1 0 0,0-1 1 0 0,0 1-1 0 0,0-1 1 0 0,0 0-1 0 0,0 1 1 0 0,0-2-1 0 0,0 1 1 0 0,0 0-1 0 0,0 0 1 0 0,-1 0-1 0 0,3-3 0 0 0,1 0-96 0 0,0 0 0 0 0,-1-1 0 0 0,0 0 0 0 0,0 0-1 0 0,5-8 1 0 0,-5 6-100 0 0,0 0 1 0 0,0-1-1 0 0,-1 1 0 0 0,0-1 0 0 0,0-1 0 0 0,0 1 0 0 0,-1 1 1 0 0,1-11-1 0 0,-2 12 138 0 0,-1 1 1 0 0,0-1 0 0 0,0 1-1 0 0,0-1 1 0 0,-1 1-1 0 0,0 0 1 0 0,0-1 0 0 0,0 1-1 0 0,-1 0 1 0 0,1 0-1 0 0,-2 0 1 0 0,1 0 0 0 0,-5-8-1 0 0,6 11 102 0 0,0 0 1 0 0,0 0-1 0 0,-1 0 0 0 0,1 0 0 0 0,-1 0 0 0 0,0 1 0 0 0,1-1 0 0 0,-1 1 1 0 0,0-1-1 0 0,-4-1 0 0 0,6 2 10 0 0,-1 1-1 0 0,-1 0 1 0 0,2-1 0 0 0,-1 1 0 0 0,0 0-1 0 0,0 0 1 0 0,0 0 0 0 0,0 0 0 0 0,0 0-1 0 0,0 0 1 0 0,1 0 0 0 0,-1 0 0 0 0,-1 0-1 0 0,2 0 1 0 0,-1 1 0 0 0,0-1 0 0 0,1 1-1 0 0,-2-1 1 0 0,1 1 0 0 0,1-1 0 0 0,-1 0-1 0 0,0 1 1 0 0,0-1 0 0 0,1 1 0 0 0,-1-1-1 0 0,0 1 1 0 0,1 0 0 0 0,-1 0 0 0 0,1-1-1 0 0,-2 2 1 0 0,-4 7 173 0 0,0 0 0 0 0,1 0-1 0 0,-1 0 1 0 0,1 1 0 0 0,1 0 0 0 0,1 0-1 0 0,-1 0 1 0 0,1 0 0 0 0,0 0 0 0 0,1 1-1 0 0,1 0 1 0 0,-1-1 0 0 0,2 0 0 0 0,-1 1-1 0 0,3 16 1 0 0,-1-23-161 0 0,-1-1 0 0 0,1 1 0 0 0,0-2 0 0 0,0 1 0 0 0,1 1 0 0 0,-1-1 0 0 0,1 0 0 0 0,-1 0 0 0 0,1-1-1 0 0,0 1 1 0 0,0-1 0 0 0,0 1 0 0 0,0-1 0 0 0,4 4 0 0 0,-5-5-35 0 0,1 0-1 0 0,-1 0 1 0 0,0 0 0 0 0,0 0-1 0 0,1-1 1 0 0,-2 1 0 0 0,2 0-1 0 0,-1-1 1 0 0,1 0 0 0 0,-1 1-1 0 0,1-1 1 0 0,-1 1 0 0 0,0-1-1 0 0,1 0 1 0 0,-1 0 0 0 0,1 0-1 0 0,-1 0 1 0 0,1 0 0 0 0,-1 0-1 0 0,0 0 1 0 0,1-1 0 0 0,-1 1-1 0 0,1-1 1 0 0,-1 1 0 0 0,1 0-1 0 0,-2-1 1 0 0,2 0 0 0 0,-1 1-1 0 0,1-1 1 0 0,-2 0 0 0 0,2 0-1 0 0,-1 1 1 0 0,0-2 0 0 0,0 1-1 0 0,1-1 1 0 0,3-3-97 0 0,0 0 0 0 0,-1 0 1 0 0,1-1-1 0 0,-1 1 0 0 0,-1-1 0 0 0,1 0 0 0 0,0 0 1 0 0,-1 0-1 0 0,-1 0 0 0 0,1-1 0 0 0,-1 1 1 0 0,0-1-1 0 0,-1 0 0 0 0,1 1 0 0 0,-2-2 0 0 0,1 2 1 0 0,0-1-1 0 0,-1 0 0 0 0,0 0 0 0 0,-1 0 1 0 0,0 0-1 0 0,0 0 0 0 0,-3-9 0 0 0,3 12 64 0 0,-10-29 204 0 0,10 32-217 0 0,1-2 0 0 0,-1 1 0 0 0,0 0 0 0 0,0 1 0 0 0,0-1 0 0 0,0 0 0 0 0,-1 1 0 0 0,1-1 1 0 0,-1 0-1 0 0,1 1 0 0 0,0-1 0 0 0,-2 1 0 0 0,0-2 0 0 0,2 3 52 0 0,0-1 1 0 0,1 1-1 0 0,-1 0 0 0 0,0 0 1 0 0,1 0-1 0 0,-2 0 1 0 0,1 0-1 0 0,1 0 0 0 0,-1 0 1 0 0,0 0-1 0 0,0 0 1 0 0,1 0-1 0 0,-1 0 0 0 0,0 1 1 0 0,1-1-1 0 0,-1 0 1 0 0,0 1-1 0 0,0-1 0 0 0,1 0 1 0 0,-1 0-1 0 0,0 1 1 0 0,1 0-1 0 0,-1-1 0 0 0,0 0 1 0 0,0 1-1 0 0,1 0 1 0 0,0-1-1 0 0,-2 1 0 0 0,0 2 116 0 0,-1 1-1 0 0,1-1 0 0 0,0 0 0 0 0,-2 5 0 0 0,-4 7 123 0 0,2-1 0 0 0,0 1 0 0 0,1 0 0 0 0,1 1 0 0 0,0-1 0 0 0,1 1 0 0 0,-2 23 0 0 0,5-34-176 0 0,0-1 0 0 0,0 0 0 0 0,1 0 0 0 0,0 0 0 0 0,0 0 0 0 0,1 5 0 0 0,-2-7-55 0 0,0-1 1 0 0,1 0 0 0 0,0 0 0 0 0,-1 1-1 0 0,1-1 1 0 0,0 0 0 0 0,0 1 0 0 0,-1-1-1 0 0,1 0 1 0 0,0 0 0 0 0,0 0 0 0 0,0 0-1 0 0,0 0 1 0 0,0 0 0 0 0,1 0-1 0 0,-1-1 1 0 0,1 1 0 0 0,-2 0 0 0 0,2 0-1 0 0,1 0 1 0 0,-2 0-18 0 0,0-1-1 0 0,-1 0 1 0 0,2 1-1 0 0,-1-1 1 0 0,-1 0-1 0 0,1 0 1 0 0,0 0-1 0 0,-1 0 1 0 0,2 0-1 0 0,-1 0 1 0 0,-1 0-1 0 0,1 0 1 0 0,0 0-1 0 0,0 0 1 0 0,0 0-1 0 0,0-1 1 0 0,-1 1-1 0 0,1-1 1 0 0,0 1-1 0 0,-1-1 1 0 0,1 1-1 0 0,1-1 1 0 0,1-1 3 0 0,2 0-48 0 0,0-2 1 0 0,0 1-1 0 0,0 0 0 0 0,-1-2 0 0 0,0 2 1 0 0,1-2-1 0 0,-2 1 0 0 0,1-1 0 0 0,-1 1 0 0 0,1-1 1 0 0,0 0-1 0 0,-2 0 0 0 0,4-8 0 0 0,-3 6-165 0 0,0 0 0 0 0,-1 0-1 0 0,0 0 1 0 0,0-1-1 0 0,0 1 1 0 0,-1-1 0 0 0,0 0-1 0 0,0 1 1 0 0,-2-15 0 0 0,1 18 127 0 0,-1-1 1 0 0,0 1 0 0 0,0 0-1 0 0,0 0 1 0 0,-1 0 0 0 0,1 0-1 0 0,-1 0 1 0 0,-1 0 0 0 0,-3-7-1 0 0,5 10 93 0 0,1 1 0 0 0,0 0 0 0 0,0 0 0 0 0,-1-1 0 0 0,1 1 0 0 0,-1 0 0 0 0,1 0 0 0 0,-1 0 0 0 0,1 0 1 0 0,0 0-1 0 0,0 0 0 0 0,-1 0 0 0 0,1 0 0 0 0,-1 0 0 0 0,1 0 0 0 0,0 0 0 0 0,-1 0 0 0 0,1 0 0 0 0,-1 0 0 0 0,1 1 0 0 0,-1-1 0 0 0,1 0 0 0 0,0 0 0 0 0,0 0 0 0 0,-1 1 0 0 0,-8 5 274 0 0,6-4-176 0 0,0 1-1 0 0,1 0 0 0 0,-1 0 1 0 0,1 1-1 0 0,0-1 0 0 0,-1 0 1 0 0,1 1-1 0 0,1-1 1 0 0,-1 1-1 0 0,-1 5 0 0 0,-2 6 413 0 0,-2 18 0 0 0,7-31-483 0 0,-4 14 369 0 0,2-6-271 0 0,0 1-1 0 0,-1-1 1 0 0,2 1-1 0 0,0-1 1 0 0,2 22-1 0 0,0-30-67 0 0,3 4-23 0 0,-2-5-21 0 0,-1-1-17 0 0,0 0-3 0 0,-1 0 0 0 0,0 0 0 0 0,0 0 0 0 0,1 1 0 0 0,-1-1 0 0 0,1 0 0 0 0,-1 0 0 0 0,1 0 0 0 0,-1 0 0 0 0,0 0 0 0 0,0 0 0 0 0,0 0 0 0 0,1 0 0 0 0,-1 0 0 0 0,1 0 0 0 0,-1-1 0 0 0,0 1 0 0 0,0 0 0 0 0,1 0 0 0 0,-1 0 0 0 0,1-1 0 0 0,-1 1 0 0 0,0 0 0 0 0,1 0 0 0 0,-1 0 0 0 0,0 0 0 0 0,0 0 0 0 0,0-1 0 0 0,1 1 0 0 0,-1 0 0 0 0,1-1 0 0 0,-1 0 0 0 0,5-3-112 0 0,0 0-1 0 0,-1-1 0 0 0,0 1 1 0 0,1-2-1 0 0,-2 1 1 0 0,1 0-1 0 0,-1-1 0 0 0,0 0 1 0 0,5-9-1 0 0,-5 6-92 0 0,0-1-1 0 0,0 1 0 0 0,-1-1 1 0 0,0 0-1 0 0,1-14 0 0 0,-2 11-128 0 0,-1 11 188 0 0,0 1 26 0 0,0 1 123 0 0,-1 0 0 0 0,1 0 0 0 0,0 0 0 0 0,0 0 0 0 0,0-1 0 0 0,0 1 0 0 0,0 0 0 0 0,0 0 0 0 0,0 0 0 0 0,-1-1 0 0 0,1 1 0 0 0,0 0 0 0 0,0 0 0 0 0,0 0 0 0 0,0 0 0 0 0,0 0 0 0 0,0 0 0 0 0,0 0 0 0 0,0 0 0 0 0,0 0 0 0 0,-1 0 0 0 0,1 0 0 0 0,0 0 0 0 0,0 0 0 0 0,-1 0 0 0 0,1 0 0 0 0,0 0 0 0 0,0 0 0 0 0,-1 0 0 0 0,1 0 0 0 0,0 0 0 0 0,0 0 0 0 0,0 0 0 0 0,0 0 0 0 0,0 0 0 0 0,0 0 0 0 0,0 0 0 0 0,-1 0 0 0 0,1 0 0 0 0,0 0 0 0 0,0 0 0 0 0,0 0 0 0 0,-1 0 0 0 0,1 0 0 0 0,0 0 0 0 0,0 0 0 0 0,0 0 0 0 0,0 0 0 0 0,0 1 0 0 0,0-1 0 0 0,0 0 0 0 0,0 0 0 0 0,0 0 0 0 0,0 1 0 0 0,0-1 0 0 0,-1 0 0 0 0,-3 8 164 0 0,3-8-146 0 0,-5 12 246 0 0,1-1 1 0 0,1 1 0 0 0,-1 0-1 0 0,2 0 1 0 0,-1 0-1 0 0,2 0 1 0 0,0 1-1 0 0,-1 22 1 0 0,3-33-108 0 0,14-8-20 0 0,-12 4-156 0 0,0 1 0 0 0,0-1 1 0 0,0 0-1 0 0,0 0 0 0 0,0 1 0 0 0,-1-1 1 0 0,2-1-1 0 0,-2 1 0 0 0,0 0 0 0 0,1 0 1 0 0,-1 0-1 0 0,0 0 0 0 0,0-1 0 0 0,0 1 1 0 0,0-1-1 0 0,0 1 0 0 0,0-4 0 0 0,0-3-101 0 0,1-1-1 0 0,-1 1 0 0 0,-1-13 0 0 0,0 12-4 0 0,-3-19 0 0 0,3 27 104 0 0,0-1 0 0 0,-1 1 0 0 0,0-1-1 0 0,1 1 1 0 0,-1-1 0 0 0,0 1 0 0 0,0-1 0 0 0,0 1 0 0 0,0 0 0 0 0,-1 0-1 0 0,1 0 1 0 0,-4-4 0 0 0,5 6 18 0 0,0 0 0 0 0,0 0 0 0 0,0 0 1 0 0,0 0-1 0 0,-1 0 0 0 0,1 0 0 0 0,0 0 0 0 0,0 0 0 0 0,-1 0 0 0 0,1 0 0 0 0,0 0 0 0 0,-1 0 0 0 0,1 0 0 0 0,0 0 1 0 0,0 0-1 0 0,0 0 0 0 0,0 0 0 0 0,0 0 0 0 0,-1 0 0 0 0,1 0 0 0 0,0 0 0 0 0,0 0 0 0 0,-1 0 0 0 0,1 1 0 0 0,0-1 1 0 0,0 0-1 0 0,0 0 0 0 0,0 0 0 0 0,0 0 0 0 0,0 0 0 0 0,-1 0 0 0 0,1 0 0 0 0,0 0 0 0 0,0 1 0 0 0,-4 5 67 0 0,4-6-65 0 0,-7 9 138 0 0,2 1-1 0 0,-1-1 0 0 0,2 1 1 0 0,0 0-1 0 0,-1 0 1 0 0,-2 17-1 0 0,5-22-67 0 0,1-3-3 0 0,1-1 6 0 0,0 4-74 0 0,0-4-73 0 0,1-2-10 0 0,0 1 76 0 0,0 0-1 0 0,-1 0 1 0 0,1 0-1 0 0,0-1 1 0 0,-1 1 0 0 0,1-1-1 0 0,0 1 1 0 0,-1-1-1 0 0,1 1 1 0 0,-1 0-1 0 0,1-1 1 0 0,0 1 0 0 0,-1-1-1 0 0,1 0 1 0 0,2-2-425 0 0,-1 0-1 0 0,1 0 1 0 0,-1 0 0 0 0,3-5 0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158 1 2303 0 0,'0'0'19928'0'0,"-7"7"-19709"0"0,5-4-215 0 0,1 0 0 0 0,-1 0-1 0 0,1 0 1 0 0,0 1 0 0 0,-1-1 0 0 0,2 0 0 0 0,-2 0 0 0 0,1 5-1 0 0,0 2 7 0 0,0 16-1 0 0,2 18 20 0 0,2-1 1 0 0,2 0-1 0 0,14 57 0 0 0,-6-33 181 0 0,-11-55-107 0 0,0 1-1 0 0,-2-1 0 0 0,0 19 0 0 0,-1-28-40 0 0,0 0 0 0 0,1 0 0 0 0,-2 1 1 0 0,2-1-1 0 0,-1 0 0 0 0,-1 0 0 0 0,0 0 0 0 0,0 0 0 0 0,1 0 0 0 0,-1 0 0 0 0,0-1 0 0 0,0 2 1 0 0,-1-2-1 0 0,1 0 0 0 0,0 1 0 0 0,-1-1 0 0 0,-4 3 0 0 0,-1 0 169 0 0,0 0 0 0 0,0 0 0 0 0,0-2 0 0 0,-1 1 0 0 0,-9 3 0 0 0,7-3 249 0 0,-16 3 0 0 0,24-7-467 0 0,0 1-1 0 0,0-1 0 0 0,0 0 0 0 0,0 1 0 0 0,0-1 1 0 0,-1-1-1 0 0,2 1 0 0 0,-1-1 0 0 0,-1 1 1 0 0,-2-2-1 0 0,5 2-66 0 0,0-1 0 0 0,0 0 0 0 0,1 1 0 0 0,-1 0 0 0 0,0-1 0 0 0,1 1 0 0 0,-2-1 0 0 0,2 0 0 0 0,0 1 0 0 0,-1-1 1 0 0,1 0-1 0 0,-1 1 0 0 0,0-1 0 0 0,1 0 0 0 0,0 0 0 0 0,-1 0 0 0 0,1 1 0 0 0,-1-1 0 0 0,1 0 0 0 0,0 0 0 0 0,0-1 0 0 0,0 0-107 0 0,-1 0-1 0 0,1 1 0 0 0,0-1 0 0 0,0 0 1 0 0,0 1-1 0 0,1-1 0 0 0,-1 1 1 0 0,0-1-1 0 0,0 1 0 0 0,2-3 0 0 0,0-3-543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80 1 5063 0 0,'0'0'17112'0'0,"1"1"-16904"0"0,3 16 111 0 0,5 31 0 0 0,-7-33-241 0 0,40 203 84 0 0,-33-178-141 0 0,-8-34 27 0 0,0 1 1 0 0,0-1-1 0 0,-1 1 1 0 0,0-1-1 0 0,0 1 1 0 0,0-1 0 0 0,-3 10-1 0 0,3-12 22 0 0,-2 0 1 0 0,2-1-1 0 0,-2 1 0 0 0,0 0 0 0 0,1-1 1 0 0,-1 0-1 0 0,0 0 0 0 0,0 1 0 0 0,0-1 1 0 0,0 0-1 0 0,-1 0 0 0 0,1 0 1 0 0,-6 5-1 0 0,3-5 5 0 0,0 1 1 0 0,-1 0-1 0 0,1-1 0 0 0,-1-1 1 0 0,0 1-1 0 0,0-1 1 0 0,0 0-1 0 0,-1 0 1 0 0,2 0-1 0 0,-2 0 0 0 0,1-1 1 0 0,-1 0-1 0 0,-6-1 1 0 0,12 0-145 0 0,0-1-1 0 0,0 0 1 0 0,-1 1 0 0 0,1-1 0 0 0,0 0 0 0 0,-1 1-1 0 0,1-2 1 0 0,0 2 0 0 0,0-1 0 0 0,0 0 0 0 0,0-1-1 0 0,-1-1 1 0 0,0 3-30 0 0,-5-11-673 0 0,6 4 304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36 49 4159 0 0,'0'0'410'0'0,"2"-7"-456"0"0,-2 2 58 0 0,1 5-15 0 0,-1-1 0 0 0,1 0 0 0 0,-1 0 0 0 0,0 0-1 0 0,0 1 1 0 0,0-1 0 0 0,0 1 0 0 0,0-2 0 0 0,0 2-1 0 0,0-1 1 0 0,0 0 0 0 0,0 1 0 0 0,0-1 0 0 0,0 0-1 0 0,-1-1 1 0 0,0-8 136 0 0,-1-4 13285 0 0,0 18-12532 0 0,-1 1-652 0 0,1 0 0 0 0,0 1 0 0 0,0-1 1 0 0,1 1-1 0 0,0-1 0 0 0,0 1 1 0 0,1 0-1 0 0,-1 7 0 0 0,0 3 11 0 0,-8 145 795 0 0,5-43-744 0 0,-1 54-203 0 0,5-152-128 0 0,-1-6-60 0 0,2 19 1 0 0,0-26-603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17 371 0 0,24 53-101 0 0,-28-59-757 0 0,-2 0-1 0 0,1 1 1 0 0,0-1 0 0 0,0 16-1 0 0,-3-15-131 0 0,-1 0 0 0 0,0 0-1 0 0,0-1 1 0 0,-2 1 0 0 0,0 0 0 0 0,0-1-1 0 0,-1 1 1 0 0,-1-1 0 0 0,-5 15 0 0 0,5-18 369 0 0,-1 0 1 0 0,0-1 0 0 0,-10 15-1 0 0,-6 9 1107 0 0,20-30-1201 0 0,0-1 0 0 0,0 1 0 0 0,1 0-1 0 0,-1-1 1 0 0,1 1 0 0 0,0 0 0 0 0,-1 0 0 0 0,1 0 0 0 0,0 0-1 0 0,0 0 1 0 0,0 0 0 0 0,0-1 0 0 0,0 1 0 0 0,1 0 0 0 0,-1 0-1 0 0,0 0 1 0 0,1 0 0 0 0,0-1 0 0 0,-1 1 0 0 0,1 0-1 0 0,0-1 1 0 0,0 1 0 0 0,1 2 0 0 0,4 4 107 0 0,0 0 1 0 0,0-1-1 0 0,11 9 1 0 0,-4-3-9 0 0,-8-7-362 0 0,1-1 0 0 0,0 0 0 0 0,0-1-1 0 0,1 1 1 0 0,-1-1 0 0 0,1 0 0 0 0,11 4 0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181 0 3135 0 0,'0'0'9359'0'0,"0"1"-9264"0"0,-15 27-562 0 0,-33 50 2424 0 0,41-65-1257 0 0,-1-1 806 0 0,-12 25 0 0 0,20-35-990 0 0,-5 7 247 0 0,4-7-637 0 0,1 0-73 0 0,-1-1 0 0 0,1 0 1 0 0,0 0-1 0 0,0 1 1 0 0,0-1-1 0 0,0 0 0 0 0,0 1 1 0 0,0-1-1 0 0,0 0 1 0 0,0 0-1 0 0,1 1 0 0 0,-1-1 1 0 0,1 2-1 0 0,3 7-70 0 0,-4-9-63 0 0,9 10-111 0 0,-8-8 159 0 0,7 13-96 0 0,-4-6 100 0 0,-3-7 150 0 0,1 1 0 0 0,0 1 1 0 0,-1-1-1 0 0,1 5 0 0 0,-1-1 7 0 0,-1 0 1 0 0,1 0-1 0 0,-2 1 0 0 0,0-1 1 0 0,-2 13-1 0 0,-12 41 901 0 0,10-47-649 0 0,4-9-269 0 0,-1-1 0 0 0,0 1 0 0 0,0-1 0 0 0,-1 1 0 0 0,0-1 0 0 0,0-1 0 0 0,0 1 0 0 0,-7 7 0 0 0,9-10-106 0 0,0-1-1 0 0,-1 1 0 0 0,0-1 1 0 0,1 1-1 0 0,-1-1 0 0 0,0 0 0 0 0,0 1 1 0 0,0-2-1 0 0,1 1 0 0 0,-1 0 1 0 0,0 0-1 0 0,0 0 0 0 0,0 0 1 0 0,0-1-1 0 0,0 0 0 0 0,0 1 0 0 0,-1-1 1 0 0,1 0-1 0 0,1 1 0 0 0,-2-1 1 0 0,1-1-1 0 0,0 1 0 0 0,0 0 1 0 0,0-1-1 0 0,0 1 0 0 0,-3-2 0 0 0,0 0-254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17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1 2303 0 0,'0'0'6578'0'0,"-4"3"-2980"0"0,-2 6-2385 0 0,4-6-984 0 0,1-1 0 0 0,0 0 0 0 0,-1 0 1 0 0,1 0-1 0 0,0 1 0 0 0,-2 4 1 0 0,0 10 18 0 0,0 1 0 0 0,1-1 1 0 0,0 1-1 0 0,2-1 0 0 0,0 1 1 0 0,2 0-1 0 0,-1-1 0 0 0,2 1 1 0 0,0-1-1 0 0,1 0 0 0 0,9 24 1 0 0,-10-33-280 0 0,-1-2-77 0 0,0-1 0 0 0,5 10 0 0 0,-6-14-32 0 0,3 3-163 0 0,-4-4 279 0 0,0 1-1 0 0,1-1 1 0 0,-1 1-1 0 0,0-1 1 0 0,0 0-1 0 0,0 0 1 0 0,0 1-1 0 0,1-1 1 0 0,-1 1-1 0 0,0-1 1 0 0,0 0-1 0 0,1 0 1 0 0,-1 1-1 0 0,1-1 0 0 0,-1 0 1 0 0,0 1-1 0 0,2-1 1 0 0,-2 0-39 0 0,2 0 0 0 0,-1 0 1 0 0,0 0-1 0 0,0 0 0 0 0,0 0 1 0 0,0 0-1 0 0,1-1 0 0 0,-1 1 0 0 0,0-1 1 0 0,0 1-1 0 0,0 0 0 0 0,0-1 1 0 0,0 0-1 0 0,0 1 0 0 0,0-1 1 0 0,0 0-1 0 0,0 1 0 0 0,1-2 0 0 0,-1 0 36 0 0,1 1-1 0 0,-1-1 1 0 0,1 0 0 0 0,0 0-1 0 0,-1 0 1 0 0,0 1-1 0 0,1-1 1 0 0,1-4-1 0 0,0-4 18 0 0,0-1 0 0 0,-1 1 1 0 0,0-1-1 0 0,0 1 0 0 0,-1-1 0 0 0,-1 0 0 0 0,0 0 0 0 0,0 0 0 0 0,-2-10 0 0 0,-1 3 397 0 0,0 1 0 0 0,-2 0-1 0 0,0 0 1 0 0,-11-28 0 0 0,13 39-133 0 0,0 1-1 0 0,0 0 1 0 0,0 0 0 0 0,-1 0-1 0 0,0 0 1 0 0,-5-5 0 0 0,9 9-89 0 0,-1 1-85 0 0,0 0-1 0 0,0 0 1 0 0,0 0-1 0 0,1 1 0 0 0,-2-1 1 0 0,2 0-1 0 0,-1 1 1 0 0,0-1-1 0 0,-1 0 1 0 0,2 0-83 0 0,-1 1 19 0 0,1 0 0 0 0,-2 0-1 0 0,2-1 1 0 0,-1 2 0 0 0,0-2-1 0 0,0 2 1 0 0,0-1 0 0 0,1 0 0 0 0,-1 0-1 0 0,0 0 1 0 0,1 0 0 0 0,-1 0 0 0 0,1 0-1 0 0,0 1 1 0 0,-1 0 0 0 0,-3 22-109 0 0,3-13 118 0 0,-1 2 46 0 0,2 0 0 0 0,0 0-1 0 0,1 0 1 0 0,0 0 0 0 0,4 14-1 0 0,-3-20-120 0 0,0 0-1 0 0,0 1 1 0 0,0-1-1 0 0,1 0 1 0 0,1 0-1 0 0,-1 0 1 0 0,1 1-1 0 0,0-2 1 0 0,0 0 0 0 0,1 0-1 0 0,0 0 1 0 0,6 6-1 0 0,-11-12-133 0 0,0 1-187 0 0,0-1 364 0 0,0 0 0 0 0,0 0 0 0 0,0 0 0 0 0,0 0 0 0 0,0 0 0 0 0,0 0 0 0 0,0 0 0 0 0,0 0 0 0 0,1 1 0 0 0,-1-1 1 0 0,0 0-1 0 0,0 0 0 0 0,0 0 0 0 0,0 0 0 0 0,0 0 0 0 0,0 0 0 0 0,0 0 0 0 0,0 0 0 0 0,0 0 0 0 0,0 0 0 0 0,1 0 0 0 0,-1 0 1 0 0,0 0-1 0 0,0 0 0 0 0,0 0 0 0 0,0 0 0 0 0,0 0 0 0 0,0 0 0 0 0,0 0 0 0 0,0 0 0 0 0,0 0 0 0 0,0 0 0 0 0,0 0 1 0 0,0 0-1 0 0,0 0 0 0 0,0 0 0 0 0,0 0 0 0 0,0 0 0 0 0,1 0 0 0 0,4-2-319 0 0,1-4-197 0 0,-4 3 500 0 0,-1 1-1 0 0,0-1 1 0 0,1 0 0 0 0,-1 0-1 0 0,0 1 1 0 0,0-2 0 0 0,0 2-1 0 0,-1-1 1 0 0,1-1 0 0 0,0-2 0 0 0,-1-2-4 0 0,1-1 1 0 0,-2-11 0 0 0,-1-1 228 0 0,-1 1-1 0 0,-1-1 1 0 0,0 1 0 0 0,-9-21-1 0 0,13 39-159 0 0,-1 1 0 0 0,1 0 0 0 0,-1-1 0 0 0,0 1 0 0 0,1 1 0 0 0,-2-2 0 0 0,2 1 0 0 0,-1 0 0 0 0,0 0 0 0 0,0 0-1 0 0,0 0 1 0 0,-1 0 0 0 0,2 0 0 0 0,-1 0 0 0 0,-1 1 0 0 0,1-1 0 0 0,0 1 0 0 0,-1-1 0 0 0,-1 0 0 0 0,2 1 9 0 0,0 0 1 0 0,1 1-1 0 0,-1-1 0 0 0,0 1 1 0 0,0-1-1 0 0,0 1 0 0 0,1-1 1 0 0,-1 0-1 0 0,0 1 1 0 0,1 0-1 0 0,-1-1 0 0 0,1 2 1 0 0,-1-1-1 0 0,0 0 55 0 0,-2 3-24 0 0,0-1 0 0 0,1 1 0 0 0,0-1 0 0 0,-1 1 0 0 0,1 0 0 0 0,1 0 0 0 0,-1 0-1 0 0,0 6 1 0 0,-8 35 204 0 0,8-34-221 0 0,-6 56 281 0 0,7-60-303 0 0,1 2 1 0 0,0-2-1 0 0,1 1 1 0 0,0 1 0 0 0,0-2-1 0 0,4 12 1 0 0,-5-18-38 0 0,1 1 1 0 0,0 0 0 0 0,-1-1-1 0 0,1 0 1 0 0,0 0 0 0 0,0 1-1 0 0,1 1 1 0 0,-2-3-9 0 0,0 1-1 0 0,1-1 1 0 0,-1 0-1 0 0,0 1 0 0 0,1-1 1 0 0,-1 0-1 0 0,0 0 1 0 0,0 1-1 0 0,1-1 1 0 0,-1 1-1 0 0,1-1 1 0 0,-1 0-1 0 0,0 0 1 0 0,0 0-1 0 0,1 0 1 0 0,-1 1-1 0 0,1-1 0 0 0,-1 0 1 0 0,0 0-1 0 0,1 0 1 0 0,0 1-1 0 0,-1-1 1 0 0,0 0-1 0 0,0 0 1 0 0,1 0-1 0 0,-1 0 1 0 0,0 0-1 0 0,1 0 1 0 0,0 0-1 0 0,0-1 1 0 0,0 1-33 0 0,1 0 12 0 0,0-1 1 0 0,-1 1-1 0 0,1 0 1 0 0,-1-1-1 0 0,1 0 1 0 0,0 1-1 0 0,-1-1 0 0 0,1 1 1 0 0,-1-1-1 0 0,1 0 1 0 0,-1 0-1 0 0,1 0 1 0 0,-1 0-1 0 0,1 0 1 0 0,-1-1-1 0 0,0 1 1 0 0,0 0-1 0 0,0 0 0 0 0,0-1 1 0 0,0 1-1 0 0,0-1 1 0 0,0 1-1 0 0,0-1 1 0 0,0-1-1 0 0,1-3-101 0 0,0 1 0 0 0,0 0 1 0 0,0 1-1 0 0,-1-2 0 0 0,0 1 0 0 0,0-10 0 0 0,-1-8-65 0 0,-2-1 0 0 0,-1 0 0 0 0,-10-40 0 0 0,13 60 269 0 0,-2 1-1 0 0,1-1 1 0 0,0 1 0 0 0,0-1-1 0 0,-1 2 1 0 0,-3-6 0 0 0,5 7 314 0 0,-1 3-329 0 0,0-1-1 0 0,0 0 1 0 0,0 0-1 0 0,0 0 1 0 0,0 0-1 0 0,0 1 1 0 0,0 1-1 0 0,-1 1-16 0 0,0 1 0 0 0,1-1 1 0 0,-1 0-1 0 0,2 1 0 0 0,-2-1 0 0 0,2 1 0 0 0,-1 6 0 0 0,2 32 14 0 0,0-38-61 0 0,0 5 17 0 0,0 1 1 0 0,1 0-1 0 0,4 15 0 0 0,-5-22-27 0 0,0 0 0 0 0,1 0 0 0 0,0-1 0 0 0,-1 1-1 0 0,1-1 1 0 0,0 1 0 0 0,1-1 0 0 0,-1 0 0 0 0,0 0 0 0 0,1 0 0 0 0,0 0 0 0 0,6 4 0 0 0,-9-6-7 0 0,0-1 1 0 0,2 1-1 0 0,-2-1 0 0 0,1 0 1 0 0,-1 1-1 0 0,1-1 1 0 0,0 1-1 0 0,-1-1 0 0 0,2 0 1 0 0,-2 0-1 0 0,1 0 1 0 0,0 0-1 0 0,-1 0 0 0 0,2 0 1 0 0,-2 0-1 0 0,1 0 1 0 0,-1 0-1 0 0,2 0 0 0 0,-2 0 1 0 0,1 0-1 0 0,1 0 1 0 0,-1-1 1 0 0,0 0 0 0 0,0 1 0 0 0,0-1 0 0 0,1 0 0 0 0,-2 0 0 0 0,2 0 0 0 0,-2 1 0 0 0,2-2 0 0 0,-2 2 0 0 0,2-1 0 0 0,-1-2 0 0 0,1-1-16 0 0,1 0 0 0 0,-2 1 0 0 0,1-1 1 0 0,0 0-1 0 0,-1 0 0 0 0,1 0 0 0 0,0-4 1 0 0,-2 0-24 0 0,1 0 1 0 0,0 0 0 0 0,-1 1-1 0 0,-1-1 1 0 0,-1-10 0 0 0,-10-36 192 0 0,7 34 20 0 0,4 17-142 0 0,0-1 81 0 0,0-1 1 0 0,0 0-1 0 0,-1 0 0 0 0,1 1 0 0 0,-1-1 0 0 0,-5-6 0 0 0,7 10-91 0 0,0 1 0 0 0,0 0-1 0 0,0 0 1 0 0,0 0 0 0 0,-1 0-1 0 0,1 0 1 0 0,0 0 0 0 0,-1 0 0 0 0,1-1-1 0 0,0 1 1 0 0,0 0 0 0 0,0 0-1 0 0,-1 0 1 0 0,1 0 0 0 0,0 0 0 0 0,-1 0-1 0 0,1 0 1 0 0,0 0 0 0 0,0 0-1 0 0,0 0 1 0 0,-1 0 0 0 0,1 0-1 0 0,-1 0 1 0 0,1 0 0 0 0,0 0 0 0 0,0 0-1 0 0,0 1 1 0 0,-1-1 0 0 0,1 0-1 0 0,0 0 1 0 0,-1 0 0 0 0,1 0 0 0 0,-7 6 22 0 0,5-3-14 0 0,-1 1-1 0 0,1 0 0 0 0,0 0 0 0 0,0 0 0 0 0,0 0 0 0 0,-1 7 1 0 0,-6 26 65 0 0,9-36-77 0 0,-2 12 59 0 0,0 1 0 0 0,0-2 0 0 0,2 2 0 0 0,0 20 0 0 0,0-31-27 0 0,0-1-17 0 0,1 0 0 0 0,-1 0 0 0 0,0-1 0 0 0,1 1 1 0 0,-1 0-1 0 0,0 0 0 0 0,1 0 0 0 0,0 0 1 0 0,0 0-1 0 0,0 0 0 0 0,-1-1 0 0 0,3 4 0 0 0,-2-5-21 0 0,-1 1 0 0 0,1 0-1 0 0,-1-1 1 0 0,0 0-1 0 0,1 1 1 0 0,0 0 0 0 0,-1-1-1 0 0,0 0 1 0 0,1 0-1 0 0,0 1 1 0 0,-1-1-1 0 0,1 1 1 0 0,-1-1 0 0 0,1 0-1 0 0,-1 0 1 0 0,1 0-1 0 0,-1 0 1 0 0,1 0-1 0 0,0 0 1 0 0,-1 0 0 0 0,1 0-1 0 0,0 0 1 0 0,-1 0-1 0 0,1 0 1 0 0,0 0 0 0 0,-1 0-1 0 0,1 0 1 0 0,0 0-1 0 0,-1 0 1 0 0,0 0-1 0 0,1 0 1 0 0,1-2 0 0 0,-1 2-19 0 0,0-2 1 0 0,1 0 0 0 0,-1 1 0 0 0,0 0 0 0 0,1 0 0 0 0,-1-1 0 0 0,1-3 0 0 0,1 1-6 0 0,0 0-28 0 0,-1 1 1 0 0,1-1-1 0 0,-1 0 0 0 0,0 0 1 0 0,-1-1-1 0 0,1 2 1 0 0,0-2-1 0 0,-1 1 0 0 0,0 0 1 0 0,0-1-1 0 0,0 1 0 0 0,-1 0 1 0 0,0-1-1 0 0,0 1 1 0 0,0-1-1 0 0,0 1 0 0 0,0-1 1 0 0,-2-6-1 0 0,0 0-77 0 0,0 5 64 0 0,1-1-1 0 0,0 1 1 0 0,0 0 0 0 0,-2-1 0 0 0,1 1-1 0 0,-1 0 1 0 0,-5-10 0 0 0,8 16 69 0 0,-1-1 1 0 0,1 1-1 0 0,0-1 1 0 0,0 1-1 0 0,-1 0 0 0 0,1-1 1 0 0,0 1-1 0 0,-1 0 1 0 0,0-1-1 0 0,1 1 1 0 0,0-1-1 0 0,-1 1 0 0 0,0 0 1 0 0,1 0-1 0 0,0 0 1 0 0,-1 0-1 0 0,0-1 1 0 0,1 1-1 0 0,-1 0 0 0 0,0 0 1 0 0,1 0-1 0 0,-1 0 1 0 0,0 0-1 0 0,0 0 11 0 0,0 1 0 0 0,0-1 0 0 0,1 0-1 0 0,-1 0 1 0 0,0 1 0 0 0,0 0 0 0 0,0-1 0 0 0,1 0-1 0 0,-1 1 1 0 0,0-1 0 0 0,1 1 0 0 0,-1 0 0 0 0,-1 1-1 0 0,0 2 84 0 0,-2 0 0 0 0,2 1 0 0 0,-5 9 0 0 0,6-13-84 0 0,-3 9 77 0 0,0 0 1 0 0,1 0-1 0 0,1 1 0 0 0,-1 0 1 0 0,1 0-1 0 0,1-1 0 0 0,0 1 1 0 0,1 15-1 0 0,0-23-52 0 0,0-1-25 0 0,0-2 0 0 0,0 2-1 0 0,0-1 1 0 0,0 0 0 0 0,0 0 0 0 0,0 0 0 0 0,0 0-1 0 0,1 0 1 0 0,-1 0 0 0 0,0 0 0 0 0,1 0 0 0 0,-1 0-1 0 0,1 0 1 0 0,-1 0 0 0 0,1 0 0 0 0,1 1-1 0 0,-1-1-6 0 0,0-1 0 0 0,0 1-1 0 0,-1 0 1 0 0,1-1 0 0 0,0 0-1 0 0,0 1 1 0 0,0 0 0 0 0,0-1-1 0 0,1 0 1 0 0,-2 0 0 0 0,2 1-1 0 0,-2-1 1 0 0,1 0-1 0 0,1 0 1 0 0,-2 1 0 0 0,2-1-1 0 0,-1-1 1 0 0,0 1 0 0 0,0 0-1 0 0,0 0 1 0 0,0-1 0 0 0,0 1-1 0 0,0 0 1 0 0,2-1-1 0 0,0-1-36 0 0,0 0-1 0 0,-1 0 0 0 0,2 0 1 0 0,-2 0-1 0 0,0-1 0 0 0,1 1 1 0 0,-1-1-1 0 0,0 0 0 0 0,0 1 1 0 0,0-1-1 0 0,0 0 0 0 0,-1 0 1 0 0,1 0-1 0 0,0-1 0 0 0,-1 1 1 0 0,1-6-1 0 0,0 4-21 0 0,-1-1 1 0 0,0 1 0 0 0,0-1-1 0 0,-1 1 1 0 0,1-1 0 0 0,-1 1-1 0 0,-1-1 1 0 0,1 0 0 0 0,-3-8-1 0 0,0-1 89 0 0,-5-16 156 0 0,6 28-173 0 0,2 1-1 0 0,-1-1 1 0 0,-1 1-1 0 0,1-1 1 0 0,0 0 0 0 0,-1 1-1 0 0,0-1 1 0 0,-1-1-1 0 0,2 3 63 0 0,-12 6 177 0 0,12-3-233 0 0,-1-1-1 0 0,1 0 1 0 0,-1 0-1 0 0,0 1 1 0 0,1 0-1 0 0,0 0 1 0 0,0 0-1 0 0,0-1 1 0 0,-1 1-1 0 0,2 0 1 0 0,-1 0-1 0 0,-1 2 1 0 0,-5 26 178 0 0,5-21-151 0 0,0 0 29 0 0,0 0 0 0 0,0 1 0 0 0,2-1 0 0 0,-1 0 0 0 0,1 1 0 0 0,1 9 0 0 0,-1-18 16 0 0,1 0-4 0 0,1 2-36 0 0,-1-1-26 0 0,-1-1 0 0 0,2 0 1 0 0,-2 0-1 0 0,1 1 0 0 0,0 0 1 0 0,0 2-1 0 0,4-7-177 0 0,-3 1 119 0 0,-1 0-1 0 0,1 0 0 0 0,-1 0 1 0 0,1-1-1 0 0,-1 1 1 0 0,0 0-1 0 0,1-1 0 0 0,-2 0 1 0 0,2 1-1 0 0,-2-1 0 0 0,1 1 1 0 0,0-5-1 0 0,2-4-84 0 0,-3 8 64 0 0,0-1 1 0 0,0 1-1 0 0,0 0 0 0 0,0-1 0 0 0,0 1 0 0 0,-1-1 0 0 0,0 1 1 0 0,1-1-1 0 0,-2 1 0 0 0,1 0 0 0 0,0 0 0 0 0,-3-6 0 0 0,3 9-67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1 4255 0 0,'0'0'12264'0'0,"3"3"-10178"0"0,-1 0-1846 0 0,1-1 0 0 0,-2 1 1 0 0,0 0-1 0 0,0 1 0 0 0,0-1 1 0 0,-1-1-1 0 0,2 0 0 0 0,-2 7 1 0 0,-2 0 21 0 0,-1 14-1 0 0,-1-6 23 0 0,-10 103 571 0 0,14-100-825 0 0,-5 62 317 0 0,4-65-350 0 0,-1-7 11 0 0,0 8-1 0 0,1 43 242 0 0,0-50-238 0 0,1 2 15 0 0,-5 22 60 0 0,4-26-74 0 0,1-9 1 0 0,-3 8 15 0 0,0-2-18 0 0,3-3-6 0 0,-1 5-7 0 0,1-7-65 0 0,-1 9-117 0 0,1 11 438 0 0,0-20-238 0 0,0 0-10 0 0,-3 8-9 0 0,2-3 15 0 0,1 3 23 0 0,0 4-263 0 0,0-2 445 0 0,-5 28-45 0 0,3-22-590 0 0,-1 4 875 0 0,2-18-441 0 0,1-2 258 0 0,-2 6-650 0 0,2-6 218 0 0,0 4 247 0 0,1-3 33 0 0,0 0-137 0 0,-1 0 0 0 0,0 1-1 0 0,-1-2 1 0 0,1 1 0 0 0,-1-1-1 0 0,0 4 1 0 0,1-5-127 0 0,0 0 248 0 0,0 12 202 0 0,0-11-320 0 0,0 0 74 0 0,0 2-64 0 0,0-3 69 0 0,0 0-58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0,-2 0 1 0 0,2-1-1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0-11 0 0,-11 2 26 0 0,12-2 28 0 0,-2 0 0 0 0,2 1 0 0 0,-1-1 0 0 0,1 0 0 0 0,-1 1 0 0 0,-1-1 0 0 0,1 0 0 0 0,1 0 0 0 0,0 0 0 0 0,-1 1 0 0 0,0-1 0 0 0,1 0 0 0 0,-1 0 0 0 0,1 0 0 0 0,0 1 0 0 0,0 0 0 0 0,-2-1 0 0 0,1 1 0 0 0,-1 3 15 0 0,-5-5 48 0 0,5 2-37 0 0,-1 0-4 0 0,-4-1 52 0 0,2 0-66 0 0,-9-3 106 0 0,9 3-117 0 0,1 2 0 0 0,4-2 0 0 0,0 0 0 0 0,-1 1 0 0 0,0-1 0 0 0,1 0 0 0 0,0 1 0 0 0,-1-1 0 0 0,1 0 0 0 0,-1 0 0 0 0,1 1 0 0 0,-1-1 0 0 0,1 0 0 0 0,0 0 0 0 0,-1 0 0 0 0,0 0 0 0 0,0 0 0 0 0,1 0 0 0 0,0 0 0 0 0,-1 0 0 0 0,-1 0 0 0 0,1 0 0 0 0,-13 1 23 0 0,11 3 12 0 0,2-4-29 0 0,-3 2-6 0 0,-1-3 0 0 0,4 1 15 0 0,-2 0 0 0 0,1 0 0 0 0,1 0 1 0 0,-2 0-1 0 0,-2 0 0 0 0,4 0 54 0 0,-6-1 75 0 0,0 1-107 0 0,6 0-11 0 0,0 0-25 0 0,-1 0 1 0 0,2 0-1 0 0,-1 1 1 0 0,1-1-1 0 0,0 0 1 0 0,-1 0-1 0 0,0 0 0 0 0,1 0 1 0 0,-2 1-1 0 0,1-1 1 0 0,-1 0-1 0 0,-3 1-1 0 0,-1-1 11 0 0,4-1 31 0 0,2 1-36 0 0,-1 0 0 0 0,-1-1 0 0 0,2 1 0 0 0,-1 0-1 0 0,0 0 1 0 0,0 0 0 0 0,0 0 0 0 0,-1 0 0 0 0,1 0-1 0 0,1 0 1 0 0,-2 1 0 0 0,1-1 0 0 0,0 1 0 0 0,-1-1-13 0 0,-5 1 18 0 0,-5-1 42 0 0,-2 0-146 0 0,14 0 11 0 0,-2 0-11 0 0,2 0 40 0 0,-1 0-1 0 0,1-1 1 0 0,-1 1 0 0 0,0 0-1 0 0,1 0 1 0 0,-1 0-1 0 0,1 0 1 0 0,-1 0 0 0 0,1 0-1 0 0,-2 0 1 0 0,2 0-1 0 0,-1 0 1 0 0,0 1 0 0 0,1-1-1 0 0,0 0 1 0 0,0 0 0 0 0,-1 0-1 0 0,1 0 1 0 0,-1 0-1 0 0,-1 0 1 0 0,2 0 0 0 0,0 1-1 0 0,-1-1 1 0 0,0 1-1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2663 0 0,'-1'2'11328'0'0,"-8"8"-9436"0"0,9-9-1310 0 0,-2 8-208 0 0,2-8-102 0 0,0 3 464 0 0,0-2-648 0 0,0 2 0 0 0,0-3 176 0 0,0-1-190 0 0,-1 5-60 0 0,2 1-14 0 0,-1 0-3 0 0,0-4 5 0 0,-1-1 14 0 0,1 0 59 0 0,0-1 15 0 0,-1 4-15 0 0,1-3-10 0 0,0 0 1 0 0,-3 10 367 0 0,1 1-260 0 0,2-8-98 0 0,0-1-16 0 0,-1-2-33 0 0,-1 6 70 0 0,2-7-18 0 0,0 1-9 0 0,-2 8 62 0 0,1-7-123 0 0,1 7 46 0 0,-1 1-194 0 0,1 2 140 0 0,-2-2 59 0 0,2-10-50 0 0,-1 2-1 0 0,1 0 1 0 0,0-1 0 0 0,0 1-1 0 0,-1-1 1 0 0,2 1 0 0 0,-1 0-1 0 0,1 7-81 0 0,-2-5 44 0 0,0-2-41 0 0,1-1 63 0 0,4 8-16 0 0,-3-5 33 0 0,-2 1-10 0 0,2 1 0 0 0,1-1 0 0 0,-2-1 0 0 0,3 3 0 0 0,-2-2 13 0 0,0-3-38 0 0,-2 7 205 0 0,1-4-180 0 0,0 3-64 0 0,-1-2 48 0 0,2 0 16 0 0,-1-1 0 0 0,0-1 0 0 0,0 0 0 0 0,0 2 0 0 0,1-1 0 0 0,-1-1 11 0 0,1 0 22 0 0,-1 4 62 0 0,0-2 108 0 0,-1 6-182 0 0,0 6 214 0 0,1-8-225 0 0,-2 3 54 0 0,-3 10 232 0 0,3-22-277 0 0,1 2-1 0 0,1-2 1 0 0,0 1-1 0 0,0 0 1 0 0,0 2 0 0 0,0-1 33 0 0,-2 9 306 0 0,1 5-432 0 0,-1-10 128 0 0,0 1 10 0 0,1 0 10 0 0,0 5 65 0 0,-4 2-22 0 0,4-10-117 0 0,1-1 11 0 0,0 0 32 0 0,-2 0-33 0 0,0 1-10 0 0,1 10 0 0 0,1-13 0 0 0,-4 8 0 0 0,1 2 0 0 0,1-4 0 0 0,2-7 0 0 0,-1 3 0 0 0,2 4 0 0 0,-1 12-45 0 0,-3-2 242 0 0,2-15-213 0 0,1 1 4 0 0,0-1-30 0 0,0 0 25 0 0,-3 2-56 0 0,1 6 20 0 0,2-9 42 0 0,0 2 11 0 0,0 4 98 0 0,0-8 108 0 0,0 2-119 0 0,0 0-74 0 0,0 2-77 0 0,0-1-1 0 0,0 0 0 0 0,0-1 0 0 0,-2 5 0 0 0,-1 1 65 0 0,2 17 128 0 0,1-24 35 0 0,0 0-242 0 0,0 7 635 0 0,0-1-572 0 0,1-5 27 0 0,-1-2 426 0 0,1 1-384 0 0,5 2 166 0 0,3 0-219 0 0,-9-3 75 0 0,1 2-7 0 0,5 2-56 0 0,-3-1 34 0 0,-1-2-39 0 0,-1-2-3 0 0,9 3 56 0 0,-6 0-75 0 0,2 0-29 0 0,-6-2 99 0 0,1 0 13 0 0,4 2-4 0 0,11 2 53 0 0,-16-4-116 0 0,0 1-1 0 0,1-1 1 0 0,-1 0-1 0 0,0 0 1 0 0,0 1-1 0 0,1-1 1 0 0,-1 0-1 0 0,1 0 1 0 0,-1 0-1 0 0,0 0 1 0 0,0 0-1 0 0,0 0 0 0 0,0 0 1 0 0,0 0-1 0 0,0 1 1 0 0,0-1-1 0 0,2 0 1 0 0,-2 0-1 0 0,1 0 1 0 0,-1 1-1 0 0,0-1 1 0 0,0 1-1 0 0,0-1 1 0 0,0 0-1 0 0,1 1 0 0 0,-1-1-1 0 0,7 6 84 0 0,-4-3-41 0 0,2 0-30 0 0,-3-1-13 0 0,1 0 12 0 0,-2-2 42 0 0,1 0 0 0 0,2 1-31 0 0,-1-1 20 0 0,2 2-31 0 0,-1-1-11 0 0,0 0 0 0 0,1 1 11 0 0,-4-1 31 0 0,-1-1-41 0 0,0 0 0 0 0,1 0 0 0 0,0 0-1 0 0,-1 0 1 0 0,0 0 0 0 0,1 0 0 0 0,-1 0-1 0 0,0 0 1 0 0,0 0 0 0 0,1 0-1 0 0,-1 0 1 0 0,1 0 0 0 0,-1 1 0 0 0,0-1-1 0 0,1 1 1 0 0,-1-1 0 0 0,0 0-1 0 0,0 0 1 0 0,1 1 0 0 0,-1 0 6 0 0,1-1 25 0 0,6-2-1895 0 0,-6 2 1203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 2335 0 0,'-2'-3'10068'0'0,"-7"7"-6096"0"0,6-1-3644 0 0,1-2-17 0 0,2-1-72 0 0,-2 3-114 0 0,0 0 124 0 0,-1-1 0 0 0,2 0 1 0 0,-3 5-1 0 0,-4 14 847 0 0,1 16-226 0 0,-5 2-84 0 0,11-38-610 0 0,1-1-88 0 0,0 4-34 0 0,-3 6-20 0 0,5 5-34 0 0,-2-10 0 0 0,1 3 44 0 0,-2-1 3 0 0,-1-2-10 0 0,1 6-37 0 0,0-4 146 0 0,0 12 0 0 0,2-13 15 0 0,-1-4-151 0 0,0 0 0 0 0,0-1 0 0 0,0 1 0 0 0,-1 0-1 0 0,0 2 1 0 0,1-3-10 0 0,-5 11 15 0 0,4-8 54 0 0,-1 1-12 0 0,0 1-48 0 0,-3 9 68 0 0,2-4-24 0 0,2-5-42 0 0,1-5-6 0 0,0-1 0 0 0,0 2 0 0 0,-1 0 0 0 0,1-2 0 0 0,0 0 0 0 0,-1 2 0 0 0,1-1 0 0 0,0 0 1 0 0,-2 1-1 0 0,-1 0 50 0 0,0 3-44 0 0,0 0-11 0 0,2-1 11 0 0,-1 0 31 0 0,-2 6-36 0 0,2-3 74 0 0,1 1-27 0 0,-4 1 11 0 0,4-4-53 0 0,-2-1 31 0 0,2-1-20 0 0,-1 9 175 0 0,0-11-144 0 0,2 2-97 0 0,-1 1-36 0 0,1 0 63 0 0,-1 1 3 0 0,1 7 188 0 0,0-12-179 0 0,1 12-54 0 0,-2 0 112 0 0,1 0-31 0 0,1-9 4 0 0,0 0-7 0 0,-2 8-11 0 0,1-1 14 0 0,0-2 9 0 0,0-1-32 0 0,0-7-31 0 0,0 4 179 0 0,-1 12 65 0 0,1-12-158 0 0,-1-1 16 0 0,-3 9 6 0 0,4-12-183 0 0,0 1 1 0 0,-1 1 0 0 0,1-2-1 0 0,-1 1 1 0 0,1 0-1 0 0,0 0 1 0 0,0 0-1 0 0,-1 0 1 0 0,0-1 0 0 0,-2 1-1 0 0,2 0-249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3391 0 0,'0'0'14219'0'0,"-1"1"-13879"0"0,-5 8 1060 0 0,6-8-1183 0 0,0 0-164 0 0,-1 0 0 0 0,1 0 1 0 0,-1-1-1 0 0,0 1 0 0 0,1 0 0 0 0,0 0 0 0 0,-2 0 0 0 0,1-1 0 0 0,0 1 0 0 0,1-1 1 0 0,-1 2-1 0 0,-2-1 0 0 0,-5 4 264 0 0,6-3-260 0 0,0 1 1 0 0,-1-1-1 0 0,0 0 0 0 0,-5 3 1 0 0,1-1 44 0 0,-11 10 1 0 0,11-7-72 0 0,1-3 3 0 0,1 1-1 0 0,-9 5 1 0 0,-6 2-34 0 0,11-7 18 0 0,-28 20 188 0 0,3-5-102 0 0,13-7 15 0 0,-3 6 242 0 0,22-18-265 0 0,-4 3 2 0 0,6-3-84 0 0,-2 0 63 0 0,1 0 3 0 0,-2 0-13 0 0,1-1-63 0 0,2 0 0 0 0,0 0 1 0 0,-1 0-1 0 0,1 0 0 0 0,0 0 0 0 0,-1 1 0 0 0,1-1 0 0 0,-1 0 0 0 0,1 0 0 0 0,0 1 1 0 0,0-1-1 0 0,0 0 0 0 0,-1 1 0 0 0,1-1 0 0 0,-9 6 73 0 0,1 1 52 0 0,8-6-70 0 0,-1 0-5 0 0,-2 2-32 0 0,3-2 32 0 0,-1-1 5 0 0,1 0-42 0 0,-1 1 1 0 0,1 0-1 0 0,0-1 0 0 0,0 1 0 0 0,0-1 1 0 0,0 0-1 0 0,0 1 0 0 0,0 0 1 0 0,0-1-1 0 0,0 2 0 0 0,0-2 0 0 0,0 0 1 0 0,0 1-1 0 0,0-1 0 0 0,0 1 0 0 0,0-1 1 0 0,0 1-1 0 0,1 0 0 0 0,0 0 0 0 0,0 0 290 0 0,1-1-240 0 0,3 9-54 0 0,-3-4-13 0 0,22 27 64 0 0,-22-31-64 0 0,4 6 0 0 0,5 5 53 0 0,-6-5-43 0 0,-3-5 11 0 0,0 1 1 0 0,0 0-1 0 0,0-1 1 0 0,2 1 0 0 0,3 2-1 0 0,1 1 62 0 0,-2-2-44 0 0,-1-1 0 0 0,7 9 0 0 0,-7-8-39 0 0,-4-3 0 0 0,-1 1 0 0 0,0-2 0 0 0,1 1 0 0 0,0-1 0 0 0,-1 2 0 0 0,1-1 0 0 0,-1-1 0 0 0,0 0 0 0 0,0 3 0 0 0,3 0 0 0 0,-2 0 1 0 0,9 10 62 0 0,-7-7 0 0 0,-3-4-57 0 0,5 6 72 0 0,-4-4-25 0 0,-1-3 0 0 0,-1 1-43 0 0,1-1 0 0 0,-1 0 0 0 0,1 0 0 0 0,-1 0 0 0 0,-1 1 0 0 0,1 0 0 0 0,-1 1 0 0 0,-2 2 5 0 0,4-3-1 0 0,-2-1 0 0 0,2 0 0 0 0,-1 1 0 0 0,-2 0 0 0 0,2-1 0 0 0,0 1 1 0 0,1-1-1 0 0,-3 0 0 0 0,2 1 0 0 0,-5 0 0 0 0,-1 4 30 0 0,1-2 7 0 0,-12 7 1 0 0,13-7-21 0 0,-3 0 1 0 0,-4 5-1 0 0,-25 21 140 0 0,-22 21 242 0 0,51-45-283 0 0,1 1 0 0 0,-11 6-1 0 0,17-12-75 0 0,-3 1-72 0 0,3-2-131 0 0,6-7-2990 0 0,0-1-5038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0,'0'0'9719'0'0,"1"1"-8904"0"0,40 50 5355 0 0,-32-41-5786 0 0,27 25 758 0 0,-6-6-644 0 0,12 11 46 0 0,-35-34-459 0 0,-2-2-34 0 0,0 0 0 0 0,-2 0-1 0 0,8 7 1 0 0,-10-10-51 0 0,-1 1 1 0 0,2 0-1 0 0,-1-1 0 0 0,0 2 1 0 0,0 1-1 0 0,3 3-19 0 0,-4-5-71 0 0,1-2-27 0 0,-1 0-60 0 0,0 1-27 0 0,1 0-1 0 0,0 0 1 0 0,2 0-1 0 0,-3-1 1 0 0,1 0-1 0 0,0 1 1 0 0,0-1-1 0 0,0 1 1 0 0,1-1-1 0 0,-2 1 1 0 0,3 0 0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3175 0 0,'0'0'9216'0'0,"6"-1"-6250"0"0,1-2-2380 0 0,-1 1 0 0 0,1-1 0 0 0,-1 0 0 0 0,10-6 0 0 0,20-16 481 0 0,-22 13-518 0 0,17-6 221 0 0,-21 13-588 0 0,-2-1 0 0 0,10-6 0 0 0,20-19 534 0 0,-29 26-602 0 0,5-7 114 0 0,-12 10-212 0 0,13-8 442 0 0,-3 3-470 0 0,-11 7 97 0 0,0-1 10 0 0,9-4-735 0 0,-9 4 376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46 2623 0 0,'0'-1'194'0'0,"0"-2"-156"0"0,1 0-38 0 0,2 1 0 0 0,-3-1 0 0 0,0 0 0 0 0,-3-1 0 0 0,3 2 0 0 0,0 0 0 0 0,0-2 0 0 0,-1 1 0 0 0,1 0 0 0 0,0 0 0 0 0,-9-6 9724 0 0,9 9-9536 0 0,-9 2 516 0 0,7 2-316 0 0,-2-2 1 0 0,1 1-1 0 0,0 1 0 0 0,1-1 0 0 0,1 1 0 0 0,-3-2 0 0 0,1 8 0 0 0,0-6-146 0 0,3-4-87 0 0,-1 2-52 0 0,0 1 0 0 0,0-2 0 0 0,1 1 0 0 0,-3-1 0 0 0,0 4 0 0 0,1-2 9 0 0,2-3 4 0 0,-1 1-16 0 0,-8 20 374 0 0,9-19-309 0 0,0-1 27 0 0,-3 9 287 0 0,3-9-381 0 0,-1-1-2 0 0,-1 6-1 0 0,1-1-7 0 0,-3-1-3 0 0,4-3-79 0 0,-1-1 1 0 0,1 1-1 0 0,0 0 0 0 0,0 0 0 0 0,0 0 0 0 0,0 0 0 0 0,0 0 1 0 0,-2 0-1 0 0,2 0 0 0 0,0 1 0 0 0,0 0-6 0 0,-1 7 118 0 0,0-1-54 0 0,-6 20 420 0 0,7-12-326 0 0,-2-5-40 0 0,0-7-96 0 0,1 0 40 0 0,0-2-77 0 0,3 7 318 0 0,-2-4-231 0 0,3 0-20 0 0,-2-4-92 0 0,-1 4 40 0 0,1-4 53 0 0,-1 1-25 0 0,0-2 41 0 0,0 4 2 0 0,0-3-58 0 0,0 1 63 0 0,1-2-12 0 0,2 9 0 0 0,-2-8-112 0 0,4 4 36 0 0,-3 1 12 0 0,2-2 12 0 0,-3-3 22 0 0,2 2-70 0 0,-1-3 78 0 0,-2 0 44 0 0,4 3 8 0 0,-1-3-3 0 0,-3 0-80 0 0,2 0 48 0 0,8 5 15 0 0,-8-5-21 0 0,4-2 11 0 0,1-1 0 0 0,-2 0 0 0 0,-1 0 22 0 0,4-5 210 0 0,-7 7-294 0 0,2-1-17 0 0,3-8-5 0 0,-5 10 32 0 0,2-8-13 0 0,0 4 17 0 0,-3 4 59 0 0,0 0-69 0 0,0-2 65 0 0,0 1-83 0 0,1 1 0 0 0,-1 0 0 0 0,0-1 0 0 0,1 1 0 0 0,-1 0 0 0 0,0-2-1 0 0,1 2 1 0 0,-1-1 0 0 0,2 0 0 0 0,-2 0 0 0 0,3-8 116 0 0,-2 6-126 0 0,1-1 0 0 0,1-5-1 0 0,-2 6 7 0 0,4-2 35 0 0,-4-7 15 0 0,2 7-35 0 0,-4 2-62 0 0,3-6 119 0 0,-1 6-56 0 0,0 0-42 0 0,2-1 42 0 0,-3 1 42 0 0,4-12-324 0 0,-1 7 271 0 0,-3 3 11 0 0,0-1 0 0 0,2-3 0 0 0,-2 8 0 0 0,2-9 0 0 0,-2 2 4 0 0,-2 7 65 0 0,2-3-54 0 0,0 0-15 0 0,0 0-13 0 0,0-17 10 0 0,0 19-57 0 0,0 2 40 0 0,-3-9 33 0 0,2 7 95 0 0,0-3-58 0 0,-8-4-106 0 0,8 8 274 0 0,1 1-404 0 0,-3 0 191 0 0,2 0 139 0 0,1 1-91 0 0,-8 1-42 0 0,2 2-11 0 0,3-3 0 0 0,2 0 0 0 0,-2 6 0 0 0,-3 3-88 0 0,2-5 101 0 0,-1 9 54 0 0,3-9-67 0 0,-2 6-99 0 0,4-6 57 0 0,-2 2 31 0 0,1-1 11 0 0,-2 0 0 0 0,3-5 0 0 0,0 0 0 0 0,0 4 0 0 0,-1-1 18 0 0,2 6 37 0 0,-4 3 9 0 0,3-12-122 0 0,0 3 47 0 0,0-1-28 0 0,-3 5 10 0 0,3-7 29 0 0,0 6 0 0 0,0 13 0 0 0,0-19 64 0 0,-7 27-27 0 0,5-21 16 0 0,2-6-38 0 0,2 7 96 0 0,-2-4-124 0 0,0-4 82 0 0,1 1-22 0 0,5 2-75 0 0,-6-3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0,3-4-7 0 0,-3 4 100 0 0,0-1-131 0 0,4-3 25 0 0,2-2 11 0 0,-5 5-1 0 0,-1 1 4 0 0,-1-1-1 0 0,0 0 0 0 0,0 0 0 0 0,1 1 0 0 0,-1-1 0 0 0,1 1 0 0 0,0-1 0 0 0,-1 0 0 0 0,0 0 1 0 0,1 1-1 0 0,2-1 0 0 0,-2-1 41 0 0,3-3-15 0 0,-4 4-4 0 0,1-8 2 0 0,1 4-25 0 0,2-6 0 0 0,-4 9 0 0 0,1 0 0 0 0,-1 1 0 0 0,0-2 0 0 0,1 2 0 0 0,-1-4 0 0 0,0 5 0 0 0,0-5 0 0 0,4-8 64 0 0,-3 9-64 0 0,0-4 0 0 0,3-1 18 0 0,-4 6 14 0 0,2-10-18 0 0,2 3 39 0 0,2-20 498 0 0,-4 26-504 0 0,-1 0 42 0 0,-1 1-1 0 0,2 0 1 0 0,-2-1 0 0 0,1-2 0 0 0,-1 2 79 0 0,0 4 330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8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160 13 4367 0 0,'7'-12'15576'0'0,"-4"14"-17844"0"0,-3-1 2337 0 0,1 1-1 0 0,-1-1 1 0 0,1 1 0 0 0,-1-1-1 0 0,0 0 1 0 0,0 0 0 0 0,0 1-1 0 0,0-1 1 0 0,0 1-1 0 0,0 1 1 0 0,-1 0 27 0 0,1 0 0 0 0,0 0 1 0 0,0 0-1 0 0,1 5 0 0 0,0-5 13 0 0,-1-1 0 0 0,0 1-1 0 0,0 5 1 0 0,-1-2-10 0 0,1-2 8 0 0,-1-2-101 0 0,1-1-1 0 0,0 0 1 0 0,0 0-1 0 0,0 0 1 0 0,0 0 0 0 0,1 2-1 0 0,-1-2-5 0 0,0 7 11 0 0,-2 0 42 0 0,-1 8-204 0 0,2 4 366 0 0,1-19-184 0 0,-1 6 34 0 0,0-6-65 0 0,0 1 0 0 0,-1 5 0 0 0,2 5-14 0 0,0 0-177 0 0,0-6 180 0 0,0 3 17 0 0,0-6 19 0 0,-1 4 8 0 0,0 2-33 0 0,-4 24 288 0 0,3-28-298 0 0,2 1-33 0 0,-3 0 32 0 0,3 1 11 0 0,-3 19 0 0 0,2-11-37 0 0,-2 9 258 0 0,3-20-227 0 0,-1 1 125 0 0,0 10 0 0 0,1 15-103 0 0,1-27-17 0 0,-3 9-78 0 0,-1 11 180 0 0,3-6 36 0 0,-2 3-17 0 0,-1 9 109 0 0,-1 0 21 0 0,0-2 56 0 0,-2 12 427 0 0,3-29-926 0 0,-2 11 282 0 0,1-5 49 0 0,-3 20 0 0 0,-1 6-50 0 0,4-9 108 0 0,2-3-295 0 0,2-23 157 0 0,-3 7-1 0 0,0 7 27 0 0,3-14-79 0 0,-3 25 54 0 0,3-28-57 0 0,-6 60 135 0 0,6-60-134 0 0,0 0 0 0 0,0-2 0 0 0,-2 7 1 0 0,0-2-19 0 0,0 4 0 0 0,0-6 15 0 0,1 3 0 0 0,-2 4-1 0 0,1 14-23 0 0,0-12 260 0 0,1-3-203 0 0,-7 32-68 0 0,3-15-64 0 0,2-14 190 0 0,-1 17 0 0 0,3-17-65 0 0,-1 19-98 0 0,-1-6 72 0 0,3-24 0 0 0,0-2 0 0 0,0 0 0 0 0,-1 0 0 0 0,1 0 0 0 0,0 1 0 0 0,0-1 0 0 0,1 2 0 0 0,-1-2 0 0 0,0 6 0 0 0,-2 6 0 0 0,2-2 25 0 0,-1 7 14 0 0,1-11-27 0 0,-4 4 48 0 0,3 5-7 0 0,1-10-39 0 0,1-3 1 0 0,-1 0 0 0 0,0 0 1 0 0,-2 4-1 0 0,-1 5 49 0 0,2-10-63 0 0,-2 8 62 0 0,1 5-63 0 0,2-5 0 0 0,0-3 0 0 0,0 0 128 0 0,-1 31-64 0 0,1-39-57 0 0,0 1-5 0 0,0 0 0 0 0,1-1 1 0 0,-1 0-1 0 0,0 1 0 0 0,0 0 0 0 0,0 0 1 0 0,0-1-1 0 0,0 1 0 0 0,0 0 0 0 0,0 0 0 0 0,0 0 1 0 0,0 0-1 0 0,0-1 0 0 0,0 0 0 0 0,0 1 0 0 0,0 0 1 0 0,0 0-1 0 0,0-1 0 0 0,0 1 0 0 0,0-1 0 0 0,0 6 20 0 0,2 0-1 0 0,-2 6 0 0 0,0-8 1 0 0,-2 0 20 0 0,2-4-31 0 0,0 3-11 0 0,0-2 5 0 0,2-1 30 0 0,-4 7-11 0 0,0 6 6 0 0,0-7-7 0 0,-1-14-267 0 0,2 9 139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3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1-10 0 0,1-3-14 0 0,0-2 63 0 0,0-5-92 0 0,-1 2 34 0 0,0-6-59 0 0,1 9 123 0 0,-2-1-57 0 0,1-1-54 0 0,0 1 183 0 0,2 1-190 0 0,3-1 91 0 0,-4 0 7 0 0,1 2-76 0 0,1 0 41 0 0,0-1 34 0 0,-1 1-262 0 0,2 1 230 0 0,-3-1 64 0 0,1-1 1 0 0,2 1-54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58 8 4679 0 0,'0'0'48'0'0,"0"0"-84"0"0,0-3 24 0 0,-1 3 117 0 0,1-1 0 0 0,0 1 0 0 0,0-1 0 0 0,0 1 0 0 0,0-1 0 0 0,0 1-1 0 0,0 0 1 0 0,-1 0 0 0 0,1-1 0 0 0,-1 1 0 0 0,1 0 0 0 0,-4-1 3069 0 0,4 2-3081 0 0,-1-1 934 0 0,0 1 0 0 0,0 0 0 0 0,1 0 0 0 0,-3 1 0 0 0,1 0 0 0 0,2-1-523 0 0,-5 7 0 0 0,4-7-368 0 0,0 4 288 0 0,-1-5-277 0 0,-8 20 914 0 0,9-20-965 0 0,-4 8 320 0 0,5-7-288 0 0,0 0 0 0 0,-3 5 120 0 0,3-6-128 0 0,-1 2 0 0 0,1 0-83 0 0,-1-2 31 0 0,1 2 1 0 0,0 0 0 0 0,-1-1 0 0 0,1 1 0 0 0,0-1 0 0 0,1 3 0 0 0,-1-4-56 0 0,-2 8 59 0 0,-3 10 540 0 0,5-18-521 0 0,-3 2 14 0 0,3 1 0 0 0,0-1 0 0 0,-1 1 0 0 0,1 3 0 0 0,0-2-21 0 0,-1 6 48 0 0,1-5-132 0 0,1 0 16 0 0,0-1 64 0 0,3 16 480 0 0,-3-7-460 0 0,2-7 84 0 0,4 8-132 0 0,-7-9-40 0 0,6 9 272 0 0,-5-13-224 0 0,0 0-1 0 0,0 1 1 0 0,0-1-1 0 0,2 3 1 0 0,-1-3-10 0 0,-2 0-107 0 0,1 0-170 0 0,4 7 120 0 0,-4-8 175 0 0,-1 0-53 0 0,0 1-1 0 0,0 0 1 0 0,0-1-1 0 0,0 1 1 0 0,0 0-1 0 0,0-1 0 0 0,0 0 1 0 0,1 0-1 0 0,-1 0 1 0 0,1 0-1 0 0,-1 0 0 0 0,0 1 1 0 0,1 0-1 0 0,6 5 58 0 0,3 5-104 0 0,-6-7 61 0 0,-1-2 51 0 0,-3-1 12 0 0,2 0-16 0 0,-2 0-51 0 0,1 0 0 0 0,9 4-6 0 0,-4-3 23 0 0,-5 0 12 0 0,4 0-32 0 0,1 1 23 0 0,3 0 111 0 0,-6-3-83 0 0,6 1 18 0 0,-1 0 5 0 0,-7 0 0 0 0,1-1-16 0 0,4 2-64 0 0,2 0-5 0 0,4 0 41 0 0,-1 0 13 0 0,-5-2-49 0 0,9 4 175 0 0,-13-4-186 0 0,-1 0 263 0 0,0 0-201 0 0,3 0-38 0 0,-1 0-13 0 0,0 1 0 0 0,-1-1 0 0 0,2 0 0 0 0,-2 0 0 0 0,1-1 0 0 0,5 1 0 0 0,-1-1-5 0 0,-6 1 42 0 0,15-2 151 0 0,-11 1-145 0 0,16-3 70 0 0,-19 4-140 0 0,0 0 1 0 0,-1 0-1 0 0,1 0 0 0 0,0 0 1 0 0,0 0-1 0 0,-2-1 0 0 0,2 1 0 0 0,0 0 1 0 0,-1-1-1 0 0,0 0 0 0 0,4-1 1 0 0,-2 1-22 0 0,0 1 32 0 0,-2 0 0 0 0,0 0 0 0 0,0-1 0 0 0,0 1 0 0 0,1 0 0 0 0,-2-1 0 0 0,1 1 0 0 0,1-1 0 0 0,-2 1 0 0 0,2 0 0 0 0,0-1 0 0 0,11-6 125 0 0,-6 5-114 0 0,-1 0-11 0 0,0 2 0 0 0,1-2 0 0 0,-7 1 4 0 0,2 1 0 0 0,0-1 0 0 0,-2 1 0 0 0,2 0-1 0 0,0-1 1 0 0,-1 1 0 0 0,0-1 0 0 0,1-1 0 0 0,0 2 0 0 0,-2-2 0 0 0,2 2 0 0 0,-1-2 1 0 0,0 2-1 0 0,0 0 0 0 0,3-2 0 0 0,-1 1 0 0 0,6-3 24 0 0,-7 3-7 0 0,9-7-10 0 0,10-4-191 0 0,-21 12 189 0 0,1 0 1 0 0,-1-1-1 0 0,0 1 0 0 0,1 0 0 0 0,-1 0 1 0 0,0-1-1 0 0,1 1 0 0 0,-1 0 0 0 0,0-1 1 0 0,1 1-1 0 0,-1-1 0 0 0,0 1 0 0 0,0 0 1 0 0,0 0-1 0 0,2 0 0 0 0,-2-2 1 0 0,3 1 284 0 0,-2 0-283 0 0,0 1 0 0 0,1-1 0 0 0,-1 0-1 0 0,0 0 1 0 0,0 0 0 0 0,3-1 0 0 0,5-7-223 0 0,-5 7 343 0 0,0-2 1 0 0,4-4-1 0 0,1-1 0 0 0,-6 4-297 0 0,1-1-57 0 0,8-14 607 0 0,-3 7-309 0 0,-4 7-23 0 0,-2 3-39 0 0,-1 0 1 0 0,0-1 0 0 0,3-4-1 0 0,9-16 142 0 0,3-3-839 0 0,-7 12 291 0 0,-10 14 95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0,'0'0'17824'0'0,"1"0"-17290"0"0,24 1 612 0 0,2 0-1162 0 0,-23-1-807 0 0,2 0 0 0 0,0 0-1 0 0,6 0 1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0,'1'-1'4055'0'0,"12"-5"-1586"0"0,-9 3-1748 0 0,2 0 1 0 0,7-5-1 0 0,4-6 874 0 0,2-2-1838 0 0,-18 16 121 0 0,-1-1 108 0 0,0 1 1 0 0,1-1 0 0 0,3-3 4402 0 0,-4 5-4348 0 0,2 2 104 0 0,-1 0-1 0 0,1 0 1 0 0,-2 1-1 0 0,1-1 1 0 0,-1 1 0 0 0,0 2-1 0 0,0-3-227 0 0,0 1-1 0 0,0-2 0 0 0,1 5 1 0 0,-1-5-43 0 0,0-1-271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0,'1'0'12547'0'0,"10"1"-10486"0"0,-8-2-1806 0 0,-1 2 0 0 0,0-1 0 0 0,2 0 0 0 0,-3 0 0 0 0,2 1-1 0 0,2 0 1 0 0,-2-1-352 0 0,0 0 0 0 0,0 1 0 0 0,0-1 0 0 0,0 0 0 0 0,0 0-1 0 0,0 0 1 0 0,0 0 0 0 0,1 0 0 0 0,-1 0 0 0 0,0-1 0 0 0,0 1 0 0 0,5-2 0 0 0,2 0-3690 0 0,1 0 2412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0,2-1 1 0 0,-2 0-1 0 0,1 0 1 0 0,0 0-1 0 0,0 0 0 0 0,-1 0 1 0 0,1-1-1 0 0,0 1 1 0 0,0-2-1 0 0,-1 2 48 0 0,1 1-245 0 0,-1-1-1 0 0,0 0 1 0 0,0-1 0 0 0,0 2 0 0 0,0-1-1 0 0,1-1 1 0 0,-2 0 0 0 0,2 0-15 0 0,0 0-1 0 0,1-1 1 0 0,3-4 0 0 0,-4 6 101 0 0,2-3 302 0 0,0-2 3420 0 0,-3 7-3773 0 0,-1 0 0 0 0,0-1 0 0 0,0 1 0 0 0,1 0-1 0 0,-1 0 1 0 0,0 0 0 0 0,2 0 0 0 0,2 2 100 0 0,5 14 747 0 0,-7-17-788 0 0,0 5 130 0 0,-2-3-557 0 0,2 2 645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60 1 6495 0 0,'0'0'12311'0'0,"0"1"-12060"0"0,-4 3-66 0 0,1 1 0 0 0,1-1 0 0 0,1 1 0 0 0,-1-1 0 0 0,1 0 0 0 0,-3 10 1 0 0,-4 30-70 0 0,-1-23-239 0 0,6-14 195 0 0,-1-1 0 0 0,0 8 0 0 0,-1 5 347 0 0,2-11-277 0 0,2-2 0 0 0,-3 13 0 0 0,3 2-662 0 0,1-20 392 0 0,-1 1-103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0,'0'0'8670'0'0,"1"1"-7949"0"0,12 1 1320 0 0,-10 0-1854 0 0,0-1 0 0 0,1-1 0 0 0,-1 1 0 0 0,0 0 0 0 0,2-1 0 0 0,-2 0 0 0 0,0 0 0 0 0,0 1-1 0 0,2-1 1 0 0,2 0 0 0 0,3-1-72 0 0,-2 1-469 0 0,2-1-1 0 0,-3 0 1 0 0,14-3 0 0 0,-7 2-2169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58 2879 0 0,'0'0'216'0'0,"1"0"-22"0"0,18-14 5623 0 0,24-13-3840 0 0,-43 26-1995 0 0,12-9-576 0 0,-10 10 398 0 0,5-5 659 0 0,-6 5 100 0 0,-1 0-458 0 0,0 0 0 0 0,0 0 0 0 0,0 0 0 0 0,1 0 0 0 0,-1 0 0 0 0,0 0 0 0 0,0 0 0 0 0,0 0 0 0 0,0-1 0 0 0,0 1 0 0 0,0 0 0 0 0,0 0 0 0 0,0 0 0 0 0,0 0 0 0 0,0 0 0 0 0,1 1 0 0 0,-1-1 0 0 0,0 0 0 0 0,0 0 0 0 0,0 0 0 0 0,0 0 0 0 0,2 0 0 0 0,-2 0 0 0 0,0 0 0 0 0,1 0 0 0 0,0 2 67 0 0,1 1 0 0 0,-2-1 0 0 0,1 0 0 0 0,2 0 0 0 0,-3 0 0 0 0,1 2 0 0 0,-1-2 0 0 0,0 0 0 0 0,0 0 0 0 0,0 0 0 0 0,0 1 0 0 0,0 0 0 0 0,0-1 0 0 0,-1 1 0 0 0,-2 3 0 0 0,2-3-216 0 0,0 0 1 0 0,0 0-1 0 0,0 0 0 0 0,1-2 0 0 0,0 2 0 0 0,0 5 1 0 0,0-8-508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0,'0'0'3359'0'0,"2"-1"-3394"0"0,4-2 23 0 0,-1 0-5 0 0,-5 2 544 0 0,-5 8 1971 0 0,3-4-1646 0 0,1 0-1534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102 64 4055 0 0,'0'0'9132'0'0,"-5"-4"-6673"0"0,-1 0-1685 0 0,1 0 0 0 0,-1 0-1 0 0,1 0 1 0 0,-1 0 0 0 0,0 2 0 0 0,-8-5 0 0 0,5 3-940 0 0,1 0 0 0 0,-13-10 0 0 0,10 6-3773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68 6479 0 0,'0'0'483'0'0,"2"0"-239"0"0,13-6 1399 0 0,21-13-1 0 0,-26 14-1577 0 0,20-12 325 0 0,-20 10-649 0 0,-7 6-65 0 0,0-1 0 0 0,0 0 0 0 0,1 0-1 0 0,3-4 1 0 0,-7 5-35 0 0,0 3 112 0 0,-1-1 595 0 0,0 1 0 0 0,1-1-1 0 0,0 1 1 0 0,-3-1 0 0 0,0 2-1 0 0,0-1-220 0 0,-6 9 368 0 0,-15 12 0 0 0,20-20-152 0 0,4 0-1 0 0,-8 6 0 0 0,3-2 479 0 0,3-4-285 0 0,2-2-432 0 0,0 0 438 0 0,0-1-333 0 0,0 5-8 0 0,0-4 503 0 0,0 0-448 0 0,6 6 392 0 0,-6-5-456 0 0,2-2-32 0 0,1 1-446 0 0,0 0 0 0 0,0 0 0 0 0,1 0 0 0 0,0 0 0 0 0,-2 0 0 0 0,2-1 0 0 0,-1 2 0 0 0,1-2 0 0 0,7 0 0 0 0,3 2-1902 0 0,-13-1 1068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0,'0'0'67'0'0,"1"0"-3"0"0,2 10 5711 0 0,-1-10-5037 0 0,3-2-364 0 0,1 2 0 0 0,0-1 0 0 0,0 0 0 0 0,-3 0-1 0 0,4-1 1 0 0,-2 1 0 0 0,8-4 0 0 0,-11 5-446 0 0,-1 0-224 0 0,0-1 1 0 0,1 0-1 0 0,-2 1 0 0 0,2-1 1 0 0,-1 1-1 0 0,2-2 1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4:27:28.85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39 70 5119 0 0,'0'0'396'0'0,"0"-1"-146"0"0,-1-1 592 0 0,0-1 1 0 0,0 1-1 0 0,1-1 0 0 0,0-1 1 0 0,0-4-354 0 0,2-18 1036 0 0,-2 20-1525 0 0,-1 1 0 0 0,0-5 1824 0 0,1 11-1660 0 0,2 5 65 0 0,0 0 0 0 0,8 9 0 0 0,-6-5-96 0 0,2 0-302 0 0,-5-9 50 0 0,0 1-11 0 0,18 19-1142 0 0,-16-20 1337 0 0,-3 1 0 0 0,0-2 1 0 0,1 2-1 0 0,-1-1 0 0 0,1 2 1 0 0,-1-1-14 0 0,0-2 98 0 0,0 1 2 0 0,4 2 7 0 0,-4-1 418 0 0,-3 3 71 0 0,2-4-429 0 0,0 1 1 0 0,0 0-1 0 0,-3-1 0 0 0,2 0 0 0 0,-1 1 0 0 0,1-1 1 0 0,1 0-1 0 0,-3 0 0 0 0,2 0 0 0 0,-1 0 0 0 0,-4 1 1 0 0,2 0 154 0 0,1 0 1 0 0,-4-1 0 0 0,4 0-1 0 0,-14 1 1 0 0,16-2-315 0 0,-13-1 449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2-02T16:56:09.25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38 24575,'1801'0'0,"-1625"-13"0,-4-1 0,1463 13 0,-743 3 0,-884-2-273,0 0 0,0-1 0,0 0 0,9-2 0,0-3-6553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2-02T17:05:42.463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3,'178'14,"4"0,-53-17,142 5,-177 10,26 2,428-11,-283-5,-101 3,184-3,-197-11,44-2,879 15,-472 1,-436-14,-12-1,761 13,-443 3,1042-2,-1491 1,0 1,33 8,30 3,-44-9,75 19,21 3,-115-24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4255 0 0,'0'0'12264'0'0,"3"3"-10178"0"0,-1 0-1846 0 0,0-1 0 0 0,-1 1 1 0 0,0 0-1 0 0,0 0 0 0 0,0 0 1 0 0,-1 0-1 0 0,1-1 0 0 0,-1 6 1 0 0,-1 2 21 0 0,-2 12-1 0 0,0-5 23 0 0,-9 102 571 0 0,11-100-825 0 0,-3 63 317 0 0,3-65-350 0 0,-1-8 11 0 0,2 10-1 0 0,-1 41 242 0 0,-1-50-238 0 0,2 4 15 0 0,-4 20 60 0 0,3-25-74 0 0,1-9 1 0 0,-3 8 15 0 0,0-2-18 0 0,3-3-6 0 0,0 4-7 0 0,0-5-65 0 0,-1 7-117 0 0,1 13 438 0 0,0-21-238 0 0,0 0-10 0 0,-2 7-9 0 0,1-3 15 0 0,1 5 23 0 0,0 3-263 0 0,0-2 445 0 0,-4 27-45 0 0,1-20-590 0 0,1 3 875 0 0,1-18-441 0 0,1-3 258 0 0,-1 7-650 0 0,1-6 218 0 0,0 4 247 0 0,1-2 33 0 0,-1-2-137 0 0,0 1 0 0 0,0 1-1 0 0,0-2 1 0 0,0 1 0 0 0,-1-1-1 0 0,0 4 1 0 0,1-5-127 0 0,0 0 248 0 0,0 12 202 0 0,0-11-320 0 0,0 0 74 0 0,0 1-64 0 0,0-1 69 0 0,0-1-58 0 0,0 2 273 0 0,0-2-272 0 0,0 0 0 0 0,0 0 0 0 0,0 0-1 0 0,-1 0 1 0 0,1 0 0 0 0,-1 0 0 0 0,1 0 0 0 0,0 0-1 0 0,0 0 1 0 0,-1 0 0 0 0,1 0 0 0 0,0 0 0 0 0,0 0 0 0 0,0 0-1 0 0,0 0 1 0 0,-1 0 0 0 0,1 0 0 0 0,-1 0 0 0 0,1 0-1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0,-2 1 253 0 0,2-1-295 0 0,-1 1-11 0 0,-10 0 26 0 0,11-1 28 0 0,-2 0 0 0 0,2 1 0 0 0,0-1 0 0 0,0 0 0 0 0,-1 1 0 0 0,0-1 0 0 0,0 0 0 0 0,1 1 0 0 0,0-1 0 0 0,-1 0 0 0 0,0 0 0 0 0,1 1 0 0 0,-1-1 0 0 0,1 0 0 0 0,0 1 0 0 0,-1 0 0 0 0,0-1 0 0 0,0 1 0 0 0,-1 2 15 0 0,-4-4 48 0 0,5 2-37 0 0,-2 1-4 0 0,-4-2 52 0 0,4 0-66 0 0,-9-3 106 0 0,7 3-117 0 0,2 2 0 0 0,3-2 0 0 0,0 0 0 0 0,-1 1 0 0 0,0-1 0 0 0,1 0 0 0 0,0 0 0 0 0,-1 0 0 0 0,1 0 0 0 0,-1 0 0 0 0,1 1 0 0 0,-1-1 0 0 0,1 0 0 0 0,0 0 0 0 0,0 0 0 0 0,-1 0 0 0 0,0 0 0 0 0,1 0 0 0 0,0 0 0 0 0,-1 0 0 0 0,0 0 0 0 0,0 0 0 0 0,-11 2 23 0 0,9 1 12 0 0,2-3-29 0 0,-3 3-6 0 0,0-4 0 0 0,3 1 15 0 0,-1 0 0 0 0,0 0 0 0 0,1 0 1 0 0,-1 0-1 0 0,-3 0 0 0 0,5 0 54 0 0,-6-1 75 0 0,-1 0-107 0 0,6 1-11 0 0,1 1-25 0 0,-1-1 1 0 0,1 0-1 0 0,-1 1 1 0 0,1-1-1 0 0,-1 0 1 0 0,0 0-1 0 0,0 0 0 0 0,1 0 1 0 0,-1 1-1 0 0,0-1 1 0 0,-1 0-1 0 0,-3 0-1 0 0,1 0 11 0 0,2 0 31 0 0,2 0-36 0 0,-1 0 0 0 0,-1-1 0 0 0,2 1 0 0 0,-1 0-1 0 0,0 0 1 0 0,0 0 0 0 0,0 0 0 0 0,0 0 0 0 0,1 0-1 0 0,0 0 1 0 0,-2 1 0 0 0,1-1 0 0 0,0 0 0 0 0,-1 0-13 0 0,-4 1 18 0 0,-4-1 42 0 0,-2 0-146 0 0,11 0 11 0 0,0 0-11 0 0,1 0 40 0 0,-1 0-1 0 0,1-1 1 0 0,-1 1 0 0 0,0 0-1 0 0,1 0 1 0 0,-1 0-1 0 0,1 0 1 0 0,-1 0 0 0 0,1 0-1 0 0,-1 0 1 0 0,1 0-1 0 0,0 0 1 0 0,-1 1 0 0 0,0-1-1 0 0,1 0 1 0 0,0 0 0 0 0,-1 0-1 0 0,1 1 1 0 0,-1-1-1 0 0,0 0 1 0 0,1 0 0 0 0,0 1-1 0 0,-1-1 1 0 0,0 0-1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2663 0 0,'-1'2'11328'0'0,"-7"8"-9436"0"0,8-9-1310 0 0,-2 7-208 0 0,2-6-102 0 0,0 2 464 0 0,0-2-648 0 0,0 1 0 0 0,0-2 176 0 0,0 0-190 0 0,-1 4-60 0 0,2 1-14 0 0,-1 0-3 0 0,0-5 5 0 0,-1 0 14 0 0,1 0 59 0 0,0-1 15 0 0,-1 5-15 0 0,1-4-10 0 0,0-1 1 0 0,-1 12 367 0 0,-1-1-260 0 0,2-6-98 0 0,0-3-16 0 0,-1-1-33 0 0,-1 5 70 0 0,2-5-18 0 0,0 0-9 0 0,-2 8 62 0 0,1-7-123 0 0,1 7 46 0 0,-1 0-194 0 0,1 3 140 0 0,-1-2 59 0 0,1-9-50 0 0,-1 0-1 0 0,1 1 1 0 0,0-1 0 0 0,0 1-1 0 0,-1 0 1 0 0,2-1 0 0 0,-1 1-1 0 0,1 7-81 0 0,-2-5 44 0 0,0-2-41 0 0,1-1 63 0 0,3 8-16 0 0,-2-5 33 0 0,-2 1-10 0 0,2 1 0 0 0,1-1 0 0 0,-2-1 0 0 0,3 2 0 0 0,-2-1 13 0 0,0-2-38 0 0,-2 5 205 0 0,1-2-180 0 0,0 1-64 0 0,-1-1 48 0 0,2 0 16 0 0,-1-1 0 0 0,0-1 0 0 0,0 1 0 0 0,0 0 0 0 0,1 0 0 0 0,-1 0 11 0 0,1-2 22 0 0,-1 4 62 0 0,0 0 108 0 0,-1 5-182 0 0,0 6 214 0 0,1-9-225 0 0,-2 4 54 0 0,-3 10 232 0 0,4-22-277 0 0,0 2-1 0 0,1-2 1 0 0,0 1-1 0 0,0 0 1 0 0,0 2 0 0 0,0 0 33 0 0,-2 7 306 0 0,1 5-432 0 0,0-8 128 0 0,-1 0 10 0 0,1-1 10 0 0,0 6 65 0 0,-3 2-22 0 0,3-10-117 0 0,1-2 11 0 0,-1 2 32 0 0,0-1-33 0 0,-1 1-10 0 0,2 10 0 0 0,0-13 0 0 0,-3 8 0 0 0,0 1 0 0 0,1-3 0 0 0,2-7 0 0 0,-1 4 0 0 0,2 3 0 0 0,-1 10-45 0 0,-3 1 242 0 0,2-16-213 0 0,1 1 4 0 0,0-1-30 0 0,0-1 25 0 0,-2 4-56 0 0,0 4 20 0 0,2-7 42 0 0,0 0 11 0 0,0 5 98 0 0,0-7 108 0 0,0 0-119 0 0,0 2-74 0 0,0 0-77 0 0,0 0-1 0 0,0 0 0 0 0,0-1 0 0 0,-2 5 0 0 0,0 1 65 0 0,1 17 128 0 0,1-24 35 0 0,0 0-242 0 0,0 6 635 0 0,0 0-572 0 0,1-4 27 0 0,-1-3 426 0 0,1 0-384 0 0,4 3 166 0 0,2 1-219 0 0,-6-4 75 0 0,0 2-7 0 0,4 1-56 0 0,-3 0 34 0 0,-1-2-39 0 0,1-2-3 0 0,7 4 56 0 0,-6-2-75 0 0,2 1-29 0 0,-5-1 99 0 0,1-1 13 0 0,4 2-4 0 0,8 1 53 0 0,-13-3-116 0 0,0 1-1 0 0,1-1 1 0 0,-1 0-1 0 0,0 0 1 0 0,0 1-1 0 0,0-1 1 0 0,0 0-1 0 0,1 0 1 0 0,-1 0-1 0 0,0 0 1 0 0,1 0-1 0 0,-1 0 0 0 0,0 1 1 0 0,0-1-1 0 0,0 0 1 0 0,0 0-1 0 0,1 0 1 0 0,-1 0-1 0 0,1 0 1 0 0,-1 1-1 0 0,0-1 1 0 0,0 1-1 0 0,0-1 1 0 0,0 0-1 0 0,1 1 0 0 0,-1-1-1 0 0,6 7 84 0 0,-3-4-41 0 0,1 0-30 0 0,-3-2-13 0 0,3 1 12 0 0,-3-2 42 0 0,0 0 0 0 0,2 1-31 0 0,0-1 20 0 0,1 2-31 0 0,0-2-11 0 0,-1 3 0 0 0,1-2 11 0 0,-3 0 31 0 0,-1-1-41 0 0,0 0 0 0 0,1 0 0 0 0,0 0-1 0 0,-1 1 1 0 0,0-1 0 0 0,1 0 0 0 0,-1 0-1 0 0,0 0 1 0 0,0 0 0 0 0,1 0-1 0 0,-1 0 1 0 0,1 0 0 0 0,-1 0 0 0 0,0 0-1 0 0,1 1 1 0 0,-1-1 0 0 0,0 0-1 0 0,0 0 1 0 0,1 1 0 0 0,-1 0 6 0 0,1-1 25 0 0,4-2-1895 0 0,-4 2 1203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4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6:38.85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 4 2335 0 0,'-2'-3'10068'0'0,"-6"7"-6096"0"0,5-1-3644 0 0,2-2-17 0 0,1-1-72 0 0,-2 3-114 0 0,0 0 124 0 0,0-1 0 0 0,1 0 1 0 0,-3 5-1 0 0,-2 13 847 0 0,-1 17-226 0 0,-3 2-84 0 0,9-38-610 0 0,1-1-88 0 0,0 3-34 0 0,-2 8-20 0 0,3 3-34 0 0,-1-9 0 0 0,1 4 44 0 0,-2-3 3 0 0,0-1-10 0 0,-1 6-37 0 0,2-4 146 0 0,-1 12 0 0 0,2-14 15 0 0,-1-2-151 0 0,0-2 0 0 0,0 1 0 0 0,0 0 0 0 0,-1-1-1 0 0,0 3 1 0 0,1-2-10 0 0,-4 10 15 0 0,3-8 54 0 0,0 0-12 0 0,-2 3-48 0 0,0 7 68 0 0,0-3-24 0 0,2-5-42 0 0,1-5-6 0 0,0-1 0 0 0,0 2 0 0 0,-1-1 0 0 0,1-1 0 0 0,0 1 0 0 0,-1 1 0 0 0,1-2 0 0 0,0 1 1 0 0,-2 1-1 0 0,0 1 50 0 0,-1 2-44 0 0,1-1-11 0 0,1 1 11 0 0,-1-1 31 0 0,-1 5-36 0 0,1-2 74 0 0,0 1-27 0 0,-1 2 11 0 0,2-6-53 0 0,-1 1 31 0 0,1-2-20 0 0,-2 7 175 0 0,2-8-144 0 0,1 1-97 0 0,-1 1-36 0 0,1-1 63 0 0,-1 3 3 0 0,1 5 188 0 0,0-10-179 0 0,1 11-54 0 0,-2 0 112 0 0,1-1-31 0 0,1-8 4 0 0,0 0-7 0 0,-2 8-11 0 0,1-1 14 0 0,0-2 9 0 0,0-1-32 0 0,0-7-31 0 0,0 4 179 0 0,-1 12 65 0 0,1-12-158 0 0,-1-1 16 0 0,-2 9 6 0 0,3-12-183 0 0,0 1 1 0 0,0 0 0 0 0,0-1-1 0 0,-1 2 1 0 0,0-1-1 0 0,1-1 1 0 0,0 1-1 0 0,-1 0 1 0 0,0 0 0 0 0,-1 0-1 0 0,1 0-249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1 3391 0 0,'0'0'14219'0'0,"-1"1"-13879"0"0,-4 8 1060 0 0,5-8-1183 0 0,0 0-164 0 0,-1 0 0 0 0,1 0 1 0 0,-1-1-1 0 0,0 1 0 0 0,1 0 0 0 0,0 0 0 0 0,-1-1 0 0 0,0 0 0 0 0,0 2 0 0 0,1-2 1 0 0,-1 1-1 0 0,-1 0 0 0 0,-5 5 264 0 0,5-4-260 0 0,0 1 1 0 0,-1-2-1 0 0,2 1 0 0 0,-7 4 1 0 0,2-2 44 0 0,-9 9 1 0 0,8-6-72 0 0,2-3 3 0 0,1 1-1 0 0,-8 5 1 0 0,-5 2-34 0 0,9-7 18 0 0,-24 19 188 0 0,4-4-102 0 0,9-6 15 0 0,-2 4 242 0 0,19-16-265 0 0,-3 1 2 0 0,5-2-84 0 0,-1 0 63 0 0,0 0 3 0 0,-3 0-13 0 0,3-1-63 0 0,1 0 0 0 0,0 0 1 0 0,0 0-1 0 0,0 0 0 0 0,0 0 0 0 0,-1 1 0 0 0,1-1 0 0 0,-1 0 0 0 0,1 0 0 0 0,0 1 1 0 0,0-1-1 0 0,0 0 0 0 0,-1 1 0 0 0,1-1 0 0 0,-8 6 73 0 0,1 1 52 0 0,7-6-70 0 0,-1 0-5 0 0,-1 2-32 0 0,2-2 32 0 0,-1-1 5 0 0,1 0-42 0 0,-1 1 1 0 0,1 0-1 0 0,0-1 0 0 0,0 1 0 0 0,0-1 1 0 0,0 0-1 0 0,0 1 0 0 0,0 0 1 0 0,0-1-1 0 0,0 1 0 0 0,0-1 0 0 0,0 1 1 0 0,0 0-1 0 0,0-1 0 0 0,0 1 0 0 0,0-1 1 0 0,0 0-1 0 0,1 1 0 0 0,0 1 0 0 0,0-2 290 0 0,0 0-240 0 0,4 9-54 0 0,-4-4-13 0 0,20 27 64 0 0,-19-31-64 0 0,3 7 0 0 0,5 4 53 0 0,-7-6-43 0 0,-1-4 11 0 0,0 0 1 0 0,0 1-1 0 0,0 0 1 0 0,1 0 0 0 0,3 2-1 0 0,2 1 62 0 0,-4-2-44 0 0,0-1 0 0 0,7 9 0 0 0,-7-8-39 0 0,-3-4 0 0 0,-1 2 0 0 0,0-2 0 0 0,1 1 0 0 0,0-1 0 0 0,-1 2 0 0 0,1-1 0 0 0,-1-1 0 0 0,0 1 0 0 0,0 1 0 0 0,2 1 0 0 0,0 1 1 0 0,6 8 62 0 0,-5-6 0 0 0,-3-4-57 0 0,3 6 72 0 0,-2-4-25 0 0,-1-3 0 0 0,-1 0-43 0 0,1 1 0 0 0,0-1 0 0 0,0 0 0 0 0,-1 1 0 0 0,0-1 0 0 0,0 1 0 0 0,-1 1 0 0 0,-2 2 5 0 0,4-4-1 0 0,-2 1 0 0 0,2-1 0 0 0,-1 1 0 0 0,-1-1 0 0 0,2 1 0 0 0,-1-1 1 0 0,0 1-1 0 0,-1-1 0 0 0,1 0 0 0 0,-4 2 0 0 0,-1 2 30 0 0,1-1 7 0 0,-11 8 1 0 0,11-9-21 0 0,-1 1 1 0 0,-4 5-1 0 0,-22 21 140 0 0,-19 20 242 0 0,44-43-283 0 0,1-1 0 0 0,-10 7-1 0 0,15-12-75 0 0,-2 1-72 0 0,2-2-131 0 0,5-7-2990 0 0,0 0-5038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56 2303 0 0,'-1'-2'427'0'0,"-33"-51"16514"0"0,46 59-16748 0 0,-1 1-1 0 0,0 0 1 0 0,-1 2-1 0 0,0 0 1 0 0,0 0-1 0 0,12 14 1 0 0,-6-2-153 0 0,0-1 1 0 0,18 31 0 0 0,-23-32 59 0 0,-6-10-624 0 0,-1 0 0 0 0,1-1 0 0 0,0 1-1 0 0,0-2 1 0 0,1 1 0 0 0,1-1 0 0 0,-1 0 0 0 0,1 1-1 0 0,11 6 1 0 0,-2 1-5492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0,'0'0'9719'0'0,"1"1"-8904"0"0,34 49 5355 0 0,-27-40-5786 0 0,24 25 758 0 0,-7-6-644 0 0,11 11 46 0 0,-29-34-459 0 0,-4-3-34 0 0,1 1 0 0 0,0 0-1 0 0,5 7 1 0 0,-8-9-51 0 0,-1-1 1 0 0,1 1-1 0 0,0-1 0 0 0,0 2 1 0 0,0 0-1 0 0,2 5-19 0 0,-3-7-71 0 0,1-1-27 0 0,0 1-60 0 0,-1 0-27 0 0,1 0-1 0 0,-1-1 1 0 0,2 1-1 0 0,-2-1 1 0 0,1 1-1 0 0,0 0 1 0 0,0-1-1 0 0,0 0 1 0 0,1 0-1 0 0,-2 1 1 0 0,3 0 0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3175 0 0,'0'0'9216'0'0,"5"-1"-6250"0"0,1-1-2380 0 0,0-1 0 0 0,-1 0 0 0 0,1 0 0 0 0,7-6 0 0 0,18-16 481 0 0,-18 14-518 0 0,13-7 221 0 0,-18 13-588 0 0,0-1 0 0 0,7-6 0 0 0,18-18 534 0 0,-26 25-602 0 0,6-7 114 0 0,-11 10-212 0 0,10-8 442 0 0,-2 3-470 0 0,-9 7 97 0 0,0-1 10 0 0,8-4-735 0 0,-8 4 376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46 2623 0 0,'0'-1'194'0'0,"0"-2"-156"0"0,1 0-38 0 0,1 0 0 0 0,-2 0 0 0 0,0 0 0 0 0,-2 0 0 0 0,2 1 0 0 0,0-1 0 0 0,0-1 0 0 0,-1 2 0 0 0,1-1 0 0 0,0 0 0 0 0,-8-6 9724 0 0,8 9-9536 0 0,-7 2 516 0 0,5 1-316 0 0,-1 0 1 0 0,0 0-1 0 0,1 1 0 0 0,-1-1 0 0 0,2 0 0 0 0,-1 0 0 0 0,-1 6 0 0 0,0-5-146 0 0,3-3-87 0 0,-1 1-52 0 0,0 0 0 0 0,0 0 0 0 0,1-1 0 0 0,-2 1 0 0 0,-1 2 0 0 0,2-1 9 0 0,1-2 4 0 0,-1 0-16 0 0,-7 19 374 0 0,8-18-309 0 0,-1-1 27 0 0,-1 9 287 0 0,2-9-381 0 0,-1 0-2 0 0,0 4-1 0 0,0 0-7 0 0,-2-1-3 0 0,3-3-79 0 0,-1-1 1 0 0,1 1-1 0 0,0 0 0 0 0,-1 0 0 0 0,1 0 0 0 0,0 0 0 0 0,0 0 1 0 0,-1-1-1 0 0,1 1 0 0 0,0 1 0 0 0,0 1-6 0 0,-1 6 118 0 0,0-2-54 0 0,-5 21 420 0 0,6-12-326 0 0,-2-5-40 0 0,1-7-96 0 0,0 0 40 0 0,0-2-77 0 0,3 7 318 0 0,-2-4-231 0 0,2-1-20 0 0,-1-2-92 0 0,0 2 40 0 0,0-2 53 0 0,-1-1-25 0 0,0 0 41 0 0,0 3 2 0 0,0-3-58 0 0,0 0 63 0 0,0-1-12 0 0,2 9 0 0 0,-1-7-112 0 0,3 2 36 0 0,-1 2 12 0 0,0-2 12 0 0,-2-2 22 0 0,1 0-70 0 0,-1-2 78 0 0,0 1 44 0 0,3 1 8 0 0,-2-2-3 0 0,-2 0-80 0 0,2 0 48 0 0,6 5 15 0 0,-6-5-21 0 0,4-2 11 0 0,-1-1 0 0 0,0 0 0 0 0,-2 1 22 0 0,4-7 210 0 0,-6 8-294 0 0,1-1-17 0 0,3-7-5 0 0,-4 9 32 0 0,2-8-13 0 0,-1 4 17 0 0,-2 3 59 0 0,0 1-69 0 0,0-1 65 0 0,0 0-83 0 0,1 0 0 0 0,-1 1 0 0 0,1 0 0 0 0,0-1 0 0 0,-1 1 0 0 0,0-2-1 0 0,1 2 1 0 0,-1 0 0 0 0,1-1 0 0 0,-1-1 0 0 0,3-6 116 0 0,-3 4-126 0 0,1 1 0 0 0,3-6-1 0 0,-3 5 7 0 0,3 0 35 0 0,-3-8 15 0 0,1 7-35 0 0,-3 2-62 0 0,3-6 119 0 0,-1 6-56 0 0,0 1-42 0 0,1-2 42 0 0,-2 0 42 0 0,4-11-324 0 0,-1 8 271 0 0,-3 1 11 0 0,0 1 0 0 0,2-4 0 0 0,-2 8 0 0 0,1-9 0 0 0,-1 2 4 0 0,-1 7 65 0 0,1-3-54 0 0,0 0-15 0 0,0 0-13 0 0,0-17 10 0 0,0 20-57 0 0,0 1 40 0 0,-3-9 33 0 0,2 6 95 0 0,0-1-58 0 0,-7-6-106 0 0,8 9 274 0 0,0 1-404 0 0,-3 0 191 0 0,2 0 139 0 0,1 1-91 0 0,-7 2-42 0 0,2 1-11 0 0,3-3 0 0 0,1 0 0 0 0,-3 5 0 0 0,-1 4-88 0 0,3-5 101 0 0,-3 9 54 0 0,3-9-67 0 0,-1 6-99 0 0,2-5 57 0 0,0 0 31 0 0,0 0 11 0 0,-1 0 0 0 0,2-5 0 0 0,0 0 0 0 0,0 4 0 0 0,-1-2 18 0 0,2 7 37 0 0,-4 3 9 0 0,3-11-122 0 0,0 1 47 0 0,0 0-28 0 0,-3 5 10 0 0,3-7 29 0 0,0 7 0 0 0,0 11 0 0 0,0-18 64 0 0,-5 27-27 0 0,3-22 16 0 0,2-5-38 0 0,2 7 96 0 0,-2-4-124 0 0,0-3 82 0 0,0 0-22 0 0,5 2-75 0 0,-5-3 52 0 0,2 1-91 0 0,-2-1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0,2-3-7 0 0,-3 3 100 0 0,1-2-131 0 0,4-2 25 0 0,2-1 11 0 0,-6 4-1 0 0,-1 0 4 0 0,0 0-1 0 0,0 0 0 0 0,0 1 0 0 0,1 0 0 0 0,-1-1 0 0 0,1 0 0 0 0,0 0 0 0 0,-1 1 0 0 0,0-1 1 0 0,1 1-1 0 0,1-2 0 0 0,-1 1 41 0 0,3-4-15 0 0,-4 4-4 0 0,1-7 2 0 0,1 1-25 0 0,0-2 0 0 0,-1 6 0 0 0,0 2 0 0 0,-1-1 0 0 0,0-1 0 0 0,1 2 0 0 0,-1-4 0 0 0,0 5 0 0 0,0-4 0 0 0,3-10 64 0 0,-2 11-64 0 0,0-6 0 0 0,2 0 18 0 0,-2 6 14 0 0,0-9-18 0 0,2 2 39 0 0,3-20 498 0 0,-4 26-504 0 0,-1 0 42 0 0,-1 1-1 0 0,1 0 1 0 0,-1 0 0 0 0,0-4 0 0 0,0 4 79 0 0,0 2 330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2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3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138 13 4367 0 0,'7'-12'15576'0'0,"-5"14"-17844"0"0,-2-1 2337 0 0,0 1-1 0 0,0-1 1 0 0,1 1 0 0 0,-1-1-1 0 0,0 0 1 0 0,0 0 0 0 0,0 1-1 0 0,0-1 1 0 0,0 1-1 0 0,0 1 1 0 0,-1 0 27 0 0,1 0 0 0 0,0 0 1 0 0,0 0-1 0 0,1 5 0 0 0,0-5 13 0 0,-1-1 0 0 0,0 1-1 0 0,0 4 1 0 0,-1-1-10 0 0,1-2 8 0 0,-1-2-101 0 0,1-1-1 0 0,0 0 1 0 0,0 0-1 0 0,0 0 1 0 0,0 1 0 0 0,1 0-1 0 0,-1-1-5 0 0,0 7 11 0 0,-1 0 42 0 0,-1 8-204 0 0,1 3 366 0 0,1-17-184 0 0,-2 4 34 0 0,1-4-65 0 0,0-1 0 0 0,0 6 0 0 0,1 5-14 0 0,0 0-177 0 0,0-6 180 0 0,0 3 17 0 0,0-6 19 0 0,-1 4 8 0 0,0 2-33 0 0,-3 23 288 0 0,2-26-298 0 0,2-1-33 0 0,-2 1 32 0 0,2 1 11 0 0,-3 19 0 0 0,2-11-37 0 0,-2 9 258 0 0,3-20-227 0 0,-1 1 125 0 0,0 10 0 0 0,1 14-103 0 0,1-26-17 0 0,-3 9-78 0 0,1 11 180 0 0,1-7 36 0 0,-2 4-17 0 0,-1 9 109 0 0,-1 0 21 0 0,1-2 56 0 0,-2 11 427 0 0,2-28-926 0 0,-1 11 282 0 0,1-5 49 0 0,-4 19 0 0 0,0 7-50 0 0,5-10 108 0 0,-1-2-295 0 0,3-23 157 0 0,-2 7-1 0 0,-1 7 27 0 0,3-14-79 0 0,-2 24 54 0 0,2-27-57 0 0,-5 60 135 0 0,5-61-134 0 0,0 1 0 0 0,0-1 0 0 0,-2 5 1 0 0,0-1-19 0 0,0 4 0 0 0,0-5 15 0 0,1 1 0 0 0,-1 5-1 0 0,1 13-23 0 0,-1-10 260 0 0,1-5-203 0 0,-6 33-68 0 0,3-15-64 0 0,1-14 190 0 0,0 17 0 0 0,2-18-65 0 0,-2 20-98 0 0,1-7 72 0 0,2-22 0 0 0,0-3 0 0 0,0-1 0 0 0,-1 1 0 0 0,1 1 0 0 0,0-1 0 0 0,0 0 0 0 0,1 2 0 0 0,-1-2 0 0 0,0 6 0 0 0,-1 6 0 0 0,1-2 25 0 0,-1 7 14 0 0,1-11-27 0 0,-3 3 48 0 0,2 7-7 0 0,1-12-39 0 0,1-2 1 0 0,-1 0 0 0 0,0 0 1 0 0,-2 5-1 0 0,-1 4 49 0 0,2-11-63 0 0,-2 8 62 0 0,2 6-63 0 0,1-5 0 0 0,0-3 0 0 0,0 1 128 0 0,0 29-64 0 0,0-38-57 0 0,0 1-5 0 0,0 0 0 0 0,0-1 1 0 0,0 0-1 0 0,0 1 0 0 0,0 0 0 0 0,0 0 1 0 0,0 0-1 0 0,0 0 0 0 0,0-1 0 0 0,0 1 0 0 0,0 0 1 0 0,0 0-1 0 0,0-1 0 0 0,0 0 0 0 0,0 1 0 0 0,0 0 1 0 0,0 0-1 0 0,0-1 0 0 0,0 1 0 0 0,0 0 0 0 0,0 4 20 0 0,1 2-1 0 0,-1 4 0 0 0,0-7 1 0 0,-1 0 20 0 0,1-4-31 0 0,0 3-11 0 0,0-2 5 0 0,1-1 30 0 0,-2 7-11 0 0,-1 6 6 0 0,0-7-7 0 0,0-15-267 0 0,1 10 139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0.0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0-10 0 0,1-1-14 0 0,0-3 63 0 0,-1-6-92 0 0,0 4 34 0 0,0-7-59 0 0,1 8 123 0 0,-1 1-57 0 0,0-2-54 0 0,0 1 183 0 0,2 1-190 0 0,2-1 91 0 0,-3 0 7 0 0,1 2-76 0 0,1 0 41 0 0,-1-1 34 0 0,0 1-262 0 0,2 1 230 0 0,-3-2 64 0 0,1 0 1 0 0,2 2-54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50 8 4679 0 0,'0'0'48'0'0,"0"0"-84"0"0,0-3 24 0 0,0 3 117 0 0,0-1 0 0 0,0 1 0 0 0,0-1 0 0 0,0 1 0 0 0,0-1 0 0 0,0 1-1 0 0,0 0 1 0 0,-1 0 0 0 0,1-1 0 0 0,-1 1 0 0 0,1 0 0 0 0,-4-1 3069 0 0,4 2-3081 0 0,-1-1 934 0 0,0 1 0 0 0,0 0 0 0 0,1 0 0 0 0,-2 0 0 0 0,0 2 0 0 0,2-2-523 0 0,-4 7 0 0 0,3-8-368 0 0,0 6 288 0 0,0-6-277 0 0,-8 19 914 0 0,8-18-965 0 0,-3 7 320 0 0,4-8-288 0 0,-1 1 0 0 0,-1 6 120 0 0,2-7-128 0 0,-1 1 0 0 0,1 1-83 0 0,-1-1 31 0 0,1 0 1 0 0,0 1 0 0 0,-1-1 0 0 0,1 1 0 0 0,0-1 0 0 0,1 3 0 0 0,-1-3-56 0 0,-2 6 59 0 0,-2 11 540 0 0,4-18-521 0 0,-2 3 14 0 0,2-1 0 0 0,0 0 0 0 0,-1 0 0 0 0,1 5 0 0 0,0-3-21 0 0,-1 5 48 0 0,1-4-132 0 0,1 1 16 0 0,0-3 64 0 0,2 18 480 0 0,-1-9-460 0 0,-1-6 84 0 0,5 8-132 0 0,-5-9-40 0 0,4 8 272 0 0,-4-11-224 0 0,-1-1-1 0 0,1 0 1 0 0,0 1-1 0 0,2 1 1 0 0,-1-1-10 0 0,-2-1-107 0 0,1-1-170 0 0,3 8 120 0 0,-3-7 175 0 0,-1-1-53 0 0,0 0-1 0 0,0 1 1 0 0,0-1-1 0 0,0 1 1 0 0,0 0-1 0 0,0-1 0 0 0,0 0 1 0 0,1 1-1 0 0,-1-1 1 0 0,0 0-1 0 0,0 0 0 0 0,0 1 1 0 0,1 0-1 0 0,5 5 58 0 0,2 4-104 0 0,-4-6 61 0 0,-1-2 51 0 0,-3-1 12 0 0,2 0-16 0 0,-2 0-51 0 0,1 0 0 0 0,7 4-6 0 0,-3-2 23 0 0,-3-2 12 0 0,1 2-32 0 0,2-1 23 0 0,3 1 111 0 0,-5-3-83 0 0,5 1 18 0 0,-2 1 5 0 0,-5-1 0 0 0,1-1-16 0 0,4 1-64 0 0,0 1-5 0 0,4 0 41 0 0,0-1 13 0 0,-5 0-49 0 0,8 2 175 0 0,-12-3-186 0 0,1 1 263 0 0,-1-1-201 0 0,2 0-38 0 0,0 0-13 0 0,0 1 0 0 0,-2-1 0 0 0,2 0 0 0 0,-1 0 0 0 0,1-1 0 0 0,3 1 0 0 0,1-2-5 0 0,-6 2 42 0 0,12-1 151 0 0,-8 0-145 0 0,13-3 70 0 0,-17 4-140 0 0,1 0 1 0 0,-1 0-1 0 0,1 0 0 0 0,-1 0 1 0 0,1 0-1 0 0,-1-1 0 0 0,1 1 0 0 0,-2 0 1 0 0,1-1-1 0 0,0 0 0 0 0,3 0 1 0 0,0-1-22 0 0,-2 2 32 0 0,-1 0 0 0 0,0 0 0 0 0,-1-1 0 0 0,1 1 0 0 0,1 0 0 0 0,-2-1 0 0 0,1 1 0 0 0,1-1 0 0 0,-2 1 0 0 0,1 0 0 0 0,1-1 0 0 0,9-5 125 0 0,-4 3-114 0 0,-3 0-11 0 0,2 3 0 0 0,-1-1 0 0 0,-4 0 4 0 0,0 1 0 0 0,1-1 0 0 0,-2 1 0 0 0,2 0-1 0 0,-1-1 1 0 0,0 1 0 0 0,0-1 0 0 0,2-1 0 0 0,-2 2 0 0 0,-1-2 0 0 0,1 2 0 0 0,0-1 1 0 0,0 1-1 0 0,0-1 0 0 0,3 0 0 0 0,-2 0 0 0 0,5-4 24 0 0,-4 4-7 0 0,6-6-10 0 0,9-6-191 0 0,-18 13 189 0 0,1 0 1 0 0,-1-1-1 0 0,0 1 0 0 0,1 0 0 0 0,-1 0 1 0 0,0 0-1 0 0,1 0 0 0 0,-1 0 0 0 0,0-1 1 0 0,1 1-1 0 0,-1-1 0 0 0,0 1 0 0 0,0 0 1 0 0,0-1-1 0 0,1 1 0 0 0,-1-1 1 0 0,3-1 284 0 0,-2 2-283 0 0,0-1 0 0 0,0 0 0 0 0,0 0-1 0 0,0 1 1 0 0,0-1 0 0 0,2-1 0 0 0,5-7-223 0 0,-5 6 343 0 0,1 0 1 0 0,2-4-1 0 0,3-3 0 0 0,-6 5-297 0 0,-1-1-57 0 0,9-13 607 0 0,-3 5-309 0 0,-4 9-23 0 0,-1 2-39 0 0,-1-1 1 0 0,-1 0 0 0 0,3-3-1 0 0,8-17 142 0 0,3-3-839 0 0,-6 12 291 0 0,-9 14 95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0,'0'0'17824'0'0,"1"0"-17290"0"0,20 1 612 0 0,3 0-1162 0 0,-21-1-807 0 0,2 0 0 0 0,1 0-1 0 0,4 0 1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0,'1'-1'4055'0'0,"10"-6"-1586"0"0,-7 5-1748 0 0,1-1 1 0 0,6-6-1 0 0,4-5 874 0 0,1-2-1838 0 0,-16 16 121 0 0,0 0 108 0 0,0 0 1 0 0,1-1 0 0 0,3-3 4402 0 0,-4 5-4348 0 0,2 2 104 0 0,-1 0-1 0 0,0 1 1 0 0,-1-1-1 0 0,1 0 1 0 0,-1 0 0 0 0,0 4-1 0 0,0-4-227 0 0,0 0-1 0 0,0-1 0 0 0,1 5 1 0 0,0-4-43 0 0,-1-3-271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6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0,'1'0'12547'0'0,"8"1"-10486"0"0,-6-2-1806 0 0,-1 2 0 0 0,0-1 0 0 0,1 0 0 0 0,-2 0 0 0 0,1 1-1 0 0,3-1 1 0 0,-3 1-352 0 0,1-1 0 0 0,-1 1 0 0 0,1-1 0 0 0,-1 0 0 0 0,1 0-1 0 0,0 0 1 0 0,0 0 0 0 0,-1 0 0 0 0,1 0 0 0 0,0-1 0 0 0,0 0 0 0 0,3 0 0 0 0,4-1-3690 0 0,-1 0 2412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287 0 7255 0 0,'0'0'654'0'0,"-13"0"-524"0"0,3 1 285 0 0,0 2 0 0 0,-1-1 0 0 0,1 1 0 0 0,0 1 0 0 0,0-1 0 0 0,-1 1 0 0 0,3 1 0 0 0,-11 5-1 0 0,-9 9 2283 0 0,-30 25 0 0 0,27-19-2026 0 0,27-22-636 0 0,-1 1-1 0 0,-1 0 1 0 0,2 1 0 0 0,1-1-1 0 0,-1 0 1 0 0,-1 1 0 0 0,2 1-1 0 0,-1-2 1 0 0,1 2 0 0 0,0 0-1 0 0,2 0 1 0 0,-7 10 0 0 0,8-15-321 0 0,-4 11-2487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0,1-2 1 0 0,0 2-1 0 0,-1-1 1 0 0,0-1-1 0 0,1 2 0 0 0,-1-1 1 0 0,1-1-1 0 0,-1 1 1 0 0,2-2-1 0 0,-2 2 48 0 0,0 0-245 0 0,0 0-1 0 0,0 1 1 0 0,-1-2 0 0 0,1 1 0 0 0,0 1-1 0 0,0-2 1 0 0,0 0 0 0 0,1 0-15 0 0,0-1-1 0 0,0 0 1 0 0,3-3 0 0 0,-3 5 101 0 0,1-3 302 0 0,1-2 3420 0 0,-3 7-3773 0 0,-1 0 0 0 0,0-1 0 0 0,0 1 0 0 0,1 0-1 0 0,-1 0 1 0 0,0-1 0 0 0,2 2 0 0 0,0 1 100 0 0,7 14 747 0 0,-8-17-788 0 0,1 5 130 0 0,-2-4-557 0 0,2 4 645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51 1 6495 0 0,'0'0'12311'0'0,"0"1"-12060"0"0,-2 3-66 0 0,-1 1 0 0 0,1-1 0 0 0,1 1 0 0 0,-1-1 0 0 0,1 0 0 0 0,-2 10 1 0 0,-4 29-70 0 0,-1-22-239 0 0,6-14 195 0 0,-1-1 0 0 0,-1 8 0 0 0,-1 5 347 0 0,4-12-277 0 0,-1 0 0 0 0,-1 11 0 0 0,2 3-662 0 0,1-20 392 0 0,-1 1-103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0,'0'0'8670'0'0,"1"1"-7949"0"0,10 1 1320 0 0,-8 0-1854 0 0,0-2 0 0 0,0 1 0 0 0,-1 0 0 0 0,1 0 0 0 0,1-1 0 0 0,-1 0 0 0 0,-1 0 0 0 0,1 1-1 0 0,1-1 1 0 0,3 0 0 0 0,1-1-72 0 0,-2 1-469 0 0,3-1-1 0 0,-3 0 1 0 0,13-3 0 0 0,-8 2-2169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5.5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2879 0 0,'0'0'216'0'0,"1"0"-22"0"0,16-13 5623 0 0,19-14-3840 0 0,-35 26-1995 0 0,9-9-576 0 0,-9 10 398 0 0,5-5 659 0 0,-5 5 100 0 0,-1 0-458 0 0,0 0 0 0 0,0 0 0 0 0,0 0 0 0 0,1 0 0 0 0,-1 0 0 0 0,0 0 0 0 0,1 0 0 0 0,-1 0 0 0 0,0-1 0 0 0,0 1 0 0 0,0 0 0 0 0,0 0 0 0 0,0 0 0 0 0,0 0 0 0 0,0 0 0 0 0,1 1 0 0 0,-1-1 0 0 0,0 0 0 0 0,0 0 0 0 0,0 0 0 0 0,0 0 0 0 0,1 0 0 0 0,-1 0 0 0 0,0 0 0 0 0,0 0 0 0 0,1 2 67 0 0,1 0 0 0 0,-2 1 0 0 0,1-1 0 0 0,1 0 0 0 0,-2 0 0 0 0,1 1 0 0 0,-1 0 0 0 0,0-1 0 0 0,0 0 0 0 0,0 0 0 0 0,0 1 0 0 0,0 0 0 0 0,0-1 0 0 0,-1 0 0 0 0,-1 5 0 0 0,1-5-216 0 0,0 1 1 0 0,0 0-1 0 0,0 0 0 0 0,1-1 0 0 0,0 1 0 0 0,0 4 1 0 0,0-7-508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0,'0'0'3359'0'0,"2"-1"-3394"0"0,3-2 23 0 0,-1 0-5 0 0,-4 2 544 0 0,-4 8 1971 0 0,2-3-1646 0 0,1-2-1534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88 64 4055 0 0,'0'0'9132'0'0,"-5"-4"-6673"0"0,0-1-1685 0 0,2 2 0 0 0,-3-1-1 0 0,1 0 1 0 0,1 0 0 0 0,-2 1 0 0 0,-6-4 0 0 0,5 4-940 0 0,0-2 0 0 0,-12-8 0 0 0,10 5-3773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67 6479 0 0,'0'0'483'0'0,"2"0"-239"0"0,10-6 1399 0 0,20-13-1 0 0,-24 14-1577 0 0,18-12 325 0 0,-17 11-649 0 0,-7 5-65 0 0,1-1 0 0 0,0 0 0 0 0,0 0-1 0 0,3-4 1 0 0,-6 5-35 0 0,0 3 112 0 0,-1-1 595 0 0,1 1 0 0 0,-1-1-1 0 0,1 1 1 0 0,-2-1 0 0 0,-1 2-1 0 0,1-1-220 0 0,-6 9 368 0 0,-13 12 0 0 0,18-21-152 0 0,2 1-1 0 0,-5 6 0 0 0,1-2 479 0 0,3-4-285 0 0,2-2-432 0 0,0 1 438 0 0,0-2-333 0 0,0 4-8 0 0,0-3 503 0 0,0 0-448 0 0,6 6 392 0 0,-6-5-456 0 0,2-2-32 0 0,0 1-446 0 0,0 0 0 0 0,1 0 0 0 0,1 0 0 0 0,-1 0 0 0 0,0 0 0 0 0,-1-1 0 0 0,1 1 0 0 0,1-1 0 0 0,4 1 0 0 0,5 1-1902 0 0,-12-1 1068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 4559 0 0,'0'0'67'0'0,"1"0"-3"0"0,1 9 5711 0 0,0-9-5037 0 0,2-1-364 0 0,1 1 0 0 0,1-1 0 0 0,-2 0 0 0 0,0 0-1 0 0,2-1 1 0 0,-2 1 0 0 0,7-4 0 0 0,-10 5-446 0 0,0 0-224 0 0,0-1 1 0 0,1 0-1 0 0,-1 1 0 0 0,0-1 1 0 0,0 1-1 0 0,2-2 1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34 69 5119 0 0,'0'0'396'0'0,"0"-1"-146"0"0,-1-1 592 0 0,0-1 1 0 0,0 1-1 0 0,1 0 0 0 0,0-3 1 0 0,0-2-354 0 0,2-20 1036 0 0,-2 22-1525 0 0,-1 0 0 0 0,0-5 1824 0 0,1 11-1660 0 0,2 5 65 0 0,0 0 0 0 0,6 9 0 0 0,-4-5-96 0 0,0 0-302 0 0,-3-10 50 0 0,0 2-11 0 0,16 20-1142 0 0,-15-22 1337 0 0,-2 2 0 0 0,0-1 1 0 0,1 0-1 0 0,-1 0 0 0 0,1 2 1 0 0,0-1-14 0 0,-1-2 98 0 0,0 1 2 0 0,2 3 7 0 0,-2-3 418 0 0,-1 4 71 0 0,0-4-429 0 0,-1 1 1 0 0,1-1-1 0 0,-2 1 0 0 0,1-1 0 0 0,0 1 0 0 0,0-1 1 0 0,1 0-1 0 0,-2 0 0 0 0,1 0 0 0 0,-1 0 0 0 0,-2 1 1 0 0,0 0 154 0 0,1-1 1 0 0,-2 0 0 0 0,2 1-1 0 0,-11 0 1 0 0,13-2-315 0 0,-11-1 449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1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1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1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1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1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1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1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647 23 3223 0 0,'0'0'3890'0'0,"-2"-2"-2981"0"0,-2 0-530 0 0,-1 0 1 0 0,1-1-1 0 0,-2 2 1 0 0,2-1-1 0 0,-2 1 1 0 0,-6-2-1 0 0,-7-3 5173 0 0,15 9-5272 0 0,1 0 0 0 0,0 0 0 0 0,0 1 0 0 0,0-1 0 0 0,0 1 0 0 0,-1 4 0 0 0,-2 2-41 0 0,2 2 0 0 0,-1-2 1 0 0,1 2-1 0 0,0-1 0 0 0,-4 20 0 0 0,-5 62 830 0 0,10-64-788 0 0,-7 128 863 0 0,-2-1-353 0 0,-5 16-28 0 0,-17 111 275 0 0,23-199-785 0 0,6-45-115 0 0,-18 66-1 0 0,-19 45 132 0 0,36-120-236 0 0,0-1 0 0 0,1 1 0 0 0,1 45 0 0 0,0 5 19 0 0,-2-38-41 0 0,6-24 26 0 0,-2-12 49 0 0,-5 6-28 0 0,6-11-26 0 0,-1 0 0 0 0,1 2 0 0 0,-1-1 0 0 0,-1-1 0 0 0,2 1 0 0 0,-1-1 0 0 0,1 1-1 0 0,-2-1 1 0 0,2 1 0 0 0,-2-1 0 0 0,1-1 0 0 0,-1 1 0 0 0,2 1 0 0 0,-2-2-1 0 0,1 1 1 0 0,0-1 0 0 0,-1 2 0 0 0,1-2 0 0 0,-1 0 0 0 0,0 0 0 0 0,-4 0 0 0 0,-6 0 62 0 0,0-2 0 0 0,-27-3 0 0 0,18 0 20 0 0,-107-20 175 0 0,77 17-310 0 0,51 8-358 0 0,2-9-795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292 176 4895 0 0,'0'0'223'0'0,"-10"5"942"0"0,5-4-850 0 0,0 0 0 0 0,0-1 0 0 0,1 2-1 0 0,-1-2 1 0 0,1 1 0 0 0,0-1 0 0 0,-2 0-1 0 0,1 0 1 0 0,1-1 0 0 0,0 1 0 0 0,-1-2-1 0 0,1 2 1 0 0,0-1 0 0 0,-1 0 0 0 0,-5-4-1 0 0,7 5-186 0 0,0-1 0 0 0,-1 1 0 0 0,1 0 0 0 0,0 0 1 0 0,0-2-1 0 0,0 4 0 0 0,0-2 0 0 0,0 0 0 0 0,0 0 0 0 0,0 1 0 0 0,0-1 0 0 0,0 2 0 0 0,1-2 0 0 0,-1 1 0 0 0,-5 2 0 0 0,-41 26 1238 0 0,31-17-747 0 0,11-6-410 0 0,0 0 1 0 0,1 1 0 0 0,0-1 0 0 0,0 1 0 0 0,0 0 0 0 0,0 1 0 0 0,2-1 0 0 0,-8 16 0 0 0,1-2 210 0 0,9-18-337 0 0,1 0-1 0 0,-1-1 1 0 0,1 1 0 0 0,-1 2 0 0 0,2-2 0 0 0,-1 0-1 0 0,1 1 1 0 0,-2 5 0 0 0,2-1 96 0 0,-1-5 25 0 0,4 28 533 0 0,-2-28-729 0 0,-1-2 1 0 0,2 1-1 0 0,-1-1 0 0 0,-1 1 0 0 0,2-1 1 0 0,-1 1-1 0 0,1-1 0 0 0,-2 1 0 0 0,1-1 0 0 0,1 1 1 0 0,-1-1-1 0 0,1 0 0 0 0,-1 1 0 0 0,0-2 1 0 0,2 1-1 0 0,-1 1 0 0 0,-1-2 0 0 0,1 1 1 0 0,-1-1-1 0 0,1 2 0 0 0,1-2 0 0 0,-2 0 0 0 0,0 0 1 0 0,2 1-1 0 0,-1-1 0 0 0,-1 0 0 0 0,1 0 1 0 0,1 0-1 0 0,-2 0 0 0 0,4-1 0 0 0,6 1 27 0 0,1-2 0 0 0,0 1 0 0 0,15-5 0 0 0,-19 3-19 0 0,-1 0 1 0 0,2-1 0 0 0,-2 1-1 0 0,0-1 1 0 0,1-1-1 0 0,-3 1 1 0 0,3-2 0 0 0,-2 2-1 0 0,1-2 1 0 0,-1 0-1 0 0,0 0 1 0 0,-2-1 0 0 0,2 1-1 0 0,-2-1 1 0 0,1-1-1 0 0,-1 1 1 0 0,6-13 0 0 0,-7 12-16 0 0,-2 1 1 0 0,1-2 0 0 0,-2 2 0 0 0,1-2-1 0 0,-1-11 1 0 0,0 18-2 0 0,0-1 0 0 0,-1 2 0 0 0,1-2 0 0 0,0 1 0 0 0,-2 0 0 0 0,2-1 0 0 0,-1 1 0 0 0,0-1 0 0 0,-1 2 0 0 0,2-1 0 0 0,-1-1 0 0 0,-1 2 0 0 0,1-2 0 0 0,-1 2 0 0 0,1-1 0 0 0,-1 1 0 0 0,-1-1 0 0 0,2 1 0 0 0,0-1 0 0 0,-2 1 0 0 0,1-1 0 0 0,1 1 0 0 0,-5-2 0 0 0,6 3 0 0 0,-2-1 0 0 0,2 1 0 0 0,-1 0 0 0 0,1-2 0 0 0,-2 2 0 0 0,2 0 0 0 0,-1-1 0 0 0,0 1 0 0 0,1 0 0 0 0,-2 0 0 0 0,1 0 0 0 0,1 0 0 0 0,-2-2 0 0 0,2 2 0 0 0,-1 0 0 0 0,-1 0 0 0 0,2 0 0 0 0,-1 0 0 0 0,-1 2 0 0 0,2-2 0 0 0,-3 0 0 0 0,-1 1 0 0 0,1-2 0 0 0,3-1 0 0 0,-1 2 0 0 0,-1 0 0 0 0,2 0 0 0 0,-1-1 0 0 0,-1 1 0 0 0,2 0 0 0 0,-1 0 0 0 0,-1 0 0 0 0,2 0 0 0 0,-1 0 0 0 0,-1 0 0 0 0,2 0 0 0 0,-1 0 0 0 0,-1 0 0 0 0,2 1 0 0 0,-1-1 0 0 0,0 0 0 0 0,1 0 0 0 0,-2 0 0 0 0,1 2 0 0 0,1-2 0 0 0,-2 0 0 0 0,1 1 0 0 0,-7 3 12 0 0,1 1 0 0 0,0-1 1 0 0,0 1-1 0 0,1-1 0 0 0,-2 0 0 0 0,3 2 0 0 0,-1 0 0 0 0,0 0 0 0 0,2 0 0 0 0,-2 1 1 0 0,1-1-1 0 0,1 1 0 0 0,0-1 0 0 0,-1 1 0 0 0,2 1 0 0 0,-1-1 0 0 0,1 2 0 0 0,0-2 1 0 0,2 0-1 0 0,-4 14 0 0 0,5-20-2 0 0,0 2 0 0 0,0-2 1 0 0,0 1-1 0 0,0-1 0 0 0,0 2 0 0 0,0-1 0 0 0,2-1 1 0 0,-2 1-1 0 0,0 1 0 0 0,1-2 0 0 0,-1 1 1 0 0,2-1-1 0 0,-2 0 0 0 0,1 2 0 0 0,0-1 0 0 0,-1-1 1 0 0,2 1-1 0 0,-1-1 0 0 0,1 1 0 0 0,-1-1 1 0 0,1-1-1 0 0,-2 2 0 0 0,3-1 0 0 0,-2 1 0 0 0,1-1 1 0 0,-1-1-1 0 0,1 1 0 0 0,0 1 0 0 0,6 1-8 0 0,-1 0 0 0 0,0 0 0 0 0,1-2 0 0 0,-3 2 0 0 0,13 0 0 0 0,-18-3 0 0 0,1 1 0 0 0,1-1 0 0 0,-2 0 1 0 0,1 0-1 0 0,1 2 0 0 0,-2-2 0 0 0,1 0 0 0 0,1 0 1 0 0,-2 0-1 0 0,1 0 0 0 0,1 0 0 0 0,-1 0 1 0 0,-1 0-1 0 0,2 0 0 0 0,-1-2 0 0 0,-1 2 0 0 0,2 0 1 0 0,-1 0-1 0 0,-1 0 0 0 0,1-1 0 0 0,1 1 0 0 0,-2 0 1 0 0,1-1-1 0 0,1-1 0 0 0,1 1 7 0 0,8-5 12 0 0,1 0 1 0 0,-2 0-1 0 0,2-1 1 0 0,-2-1-1 0 0,0 0 1 0 0,15-14-1 0 0,-19 16-10 0 0,0 2 0 0 0,-2-2 1 0 0,1 0-1 0 0,-1 0 0 0 0,0 0 0 0 0,1-1 0 0 0,-2 1 0 0 0,0-1 1 0 0,0 1-1 0 0,-1-1 0 0 0,1-1 0 0 0,-1 1 0 0 0,2-8 1 0 0,-5 10-3 0 0,1-1 0 0 0,-2 0 0 0 0,1 0 0 0 0,-1 2 0 0 0,1-2 0 0 0,-5-10 1 0 0,-17-10 0 0 0,23 24-10 0 0,-2 1 0 0 0,1 1 0 0 0,1-2 0 0 0,-2 2 0 0 0,1-1 0 0 0,-1-1 0 0 0,1 2 0 0 0,1 0 0 0 0,-1-1 0 0 0,-1 1 0 0 0,1 0 0 0 0,-1-2 0 0 0,1 2 0 0 0,-1 0 0 0 0,1 0 0 0 0,-1 0 0 0 0,1 0 0 0 0,-1 0 0 0 0,2 0 0 0 0,-3 0 0 0 0,-1 0 0 0 0,0 0 0 0 0,1 0 0 0 0,-2 0 0 0 0,3 2 0 0 0,-3-2 0 0 0,2 1 0 0 0,-1-1 0 0 0,1 2 0 0 0,-1-1 0 0 0,1 1 0 0 0,0-1 0 0 0,-2 1 0 0 0,2 0 0 0 0,-2 3 0 0 0,-41 31 0 0 0,36-27 59 0 0,1 0 0 0 0,1 0 0 0 0,0-1 0 0 0,0 1 0 0 0,0 1 0 0 0,1 1 0 0 0,1-1-1 0 0,0 0 1 0 0,0 2 0 0 0,-4 13 0 0 0,9-24-36 0 0,1 0-1 0 0,0 1 1 0 0,-2-1-1 0 0,2 1 1 0 0,0-1-1 0 0,0 1 1 0 0,0 1-1 0 0,0-2 1 0 0,0 1-1 0 0,0-1 0 0 0,0 0 1 0 0,0 1-1 0 0,0-1 1 0 0,2 1-1 0 0,-2-1 1 0 0,0 1-1 0 0,1-1 1 0 0,-1 1-1 0 0,2-1 1 0 0,-2 1-1 0 0,1-1 1 0 0,-1 1-1 0 0,2-1 1 0 0,-1 0-1 0 0,0 1 1 0 0,-1-1-1 0 0,2-1 1 0 0,-1 2-1 0 0,1-1 1 0 0,-1 1-1 0 0,1-2 1 0 0,-1 1-1 0 0,1-1 1 0 0,-1 2-1 0 0,1-2 1 0 0,-1 1-1 0 0,1-1 0 0 0,-1 0 1 0 0,0 2-1 0 0,1-2 1 0 0,-1 0-1 0 0,4 0 1 0 0,1 1-23 0 0,1 1 1 0 0,0-2-1 0 0,0 0 1 0 0,-1 0 0 0 0,2 0-1 0 0,-1 0 1 0 0,0-2-1 0 0,-1 1 1 0 0,9-2-1 0 0,-5-2 12 0 0,0 1 0 0 0,2 0-1 0 0,-2-2 1 0 0,-1 0 0 0 0,1 0 0 0 0,0-1-1 0 0,-1 1 1 0 0,0-1 0 0 0,-1-2 0 0 0,0 2-1 0 0,1-2 1 0 0,-2 0 0 0 0,0 0 0 0 0,-1-1-1 0 0,9-13 1 0 0,-14 18-12 0 0,0 2 0 0 0,1-1 0 0 0,-1 0 0 0 0,1-1 0 0 0,-2 1 0 0 0,1 1 0 0 0,-1-1 0 0 0,0-1 0 0 0,0 1 0 0 0,0-1 0 0 0,0 1 0 0 0,0 0 0 0 0,0-1 0 0 0,-1 1 0 0 0,-1 0 0 0 0,2 1 0 0 0,-1-2 0 0 0,-1 1 0 0 0,1-1 0 0 0,-5-5 0 0 0,5 9 0 0 0,-1-2 0 0 0,1 0 0 0 0,-1-1 0 0 0,-1 1 0 0 0,2 0 0 0 0,-1 0 0 0 0,0 1 0 0 0,-1-1 0 0 0,1 1 0 0 0,-1-1 0 0 0,0 1 0 0 0,0-1 0 0 0,1 2 0 0 0,-1-2 0 0 0,-5 0 0 0 0,5 1 0 0 0,2 2 0 0 0,-1-1 0 0 0,0 1 0 0 0,0-1 0 0 0,-1 1 0 0 0,2 0 0 0 0,-2 0 0 0 0,1 0 0 0 0,1 0 0 0 0,-2 0 0 0 0,1 0 0 0 0,0 0 0 0 0,0 0 0 0 0,-1 1 0 0 0,2-1 0 0 0,-1 0 0 0 0,-1 1 0 0 0,2-1 0 0 0,-2 2 0 0 0,2-1 0 0 0,-1-1 0 0 0,1 2 0 0 0,-2-1 0 0 0,1 1 0 0 0,-2 1 0 0 0,-25 23-1 0 0,15-17 3 0 0,3 1 0 0 0,-1 0 0 0 0,2 0 0 0 0,0 2 0 0 0,-1 0 1 0 0,3-1-1 0 0,-1 3 0 0 0,0-3 0 0 0,-8 20 0 0 0,15-28 21 0 0,2 0-1 0 0,-1-2 1 0 0,1 2-1 0 0,-2 0 1 0 0,2-2-1 0 0,0 2 1 0 0,0 0-1 0 0,0 0 1 0 0,-1-1-1 0 0,2 1 1 0 0,-1 0-1 0 0,0-1 1 0 0,0 0-1 0 0,0 1 1 0 0,2 0-1 0 0,-2-2 1 0 0,1 2-1 0 0,1 0 1 0 0,-2-1-1 0 0,3 3 1 0 0,0-3-15 0 0,-2 1 1 0 0,0-2-1 0 0,2 2 1 0 0,-1-1-1 0 0,1-1 1 0 0,-2 0-1 0 0,2 2 1 0 0,0-1-1 0 0,0-1 1 0 0,0-1-1 0 0,-2 2 0 0 0,2-1 1 0 0,0 1-1 0 0,0-2 1 0 0,0 1-1 0 0,0-1 1 0 0,0 0-1 0 0,0 0 1 0 0,0 2-1 0 0,0-2 1 0 0,0-2-1 0 0,-1 2 1 0 0,4 0-1 0 0,5-1-8 0 0,-3-2 0 0 0,2 1 0 0 0,-1-1 0 0 0,0 0 0 0 0,1 1 0 0 0,-1-3 0 0 0,0 1 0 0 0,-2-1 0 0 0,2 0 0 0 0,0 0 0 0 0,-2-1 0 0 0,0 1 0 0 0,0-3 0 0 0,1 2 0 0 0,-1-1 0 0 0,-1 0 0 0 0,0 0 0 0 0,8-15 0 0 0,-6 10 34 0 0,-1 2-1 0 0,-1-2 1 0 0,8-19-1 0 0,-12 27-32 0 0,-2 1 0 0 0,1-1 0 0 0,1 1 0 0 0,-2 0 0 0 0,0-2 0 0 0,1 3 0 0 0,-1-3 0 0 0,0 2 0 0 0,-1-1 0 0 0,1 1 0 0 0,0-1 0 0 0,0 1 0 0 0,-2-2 0 0 0,1 2 0 0 0,1 0 0 0 0,-2-1 0 0 0,-2-5 0 0 0,0 2 4 0 0,1 0 0 0 0,-2-1 0 0 0,-1 3 0 0 0,2-3 0 0 0,-2 2 0 0 0,-10-10 0 0 0,15 15-4 0 0,-1-1-1 0 0,1 1 1 0 0,-2 0-1 0 0,1 1 1 0 0,1-2-1 0 0,-2 1 1 0 0,2 1-1 0 0,-2-2 1 0 0,1 2-1 0 0,1 0 1 0 0,-2-1 0 0 0,1 1-1 0 0,-1 0 1 0 0,2 0-1 0 0,-2 0 1 0 0,2 0-1 0 0,-2 0 1 0 0,1 0-1 0 0,-1 1 1 0 0,2-1-1 0 0,-2 0 1 0 0,1 2-1 0 0,0-2 1 0 0,0 1-1 0 0,1-1 1 0 0,-2 2-1 0 0,1-1 1 0 0,1 0 0 0 0,-2 1-1 0 0,1-2 1 0 0,0 4-1 0 0,-3 1-17 0 0,1-2-1 0 0,-1 1 0 0 0,2 2 1 0 0,-1-2-1 0 0,1 1 1 0 0,-4 6-1 0 0,-8 13-15 0 0,4-10 48 0 0,-36 49-47 0 0,44-59 50 0 0,0 2-1 0 0,0-1 1 0 0,0 0-1 0 0,2 0 1 0 0,-2 1-1 0 0,1-1 1 0 0,1 1 0 0 0,-1 0-1 0 0,1 0 1 0 0,0 7-1 0 0,1-11-1 0 0,0-1 0 0 0,1 2 0 0 0,-1-2 0 0 0,0 1 0 0 0,0 1 0 0 0,1-2 0 0 0,-1 1 0 0 0,2 1 0 0 0,-2-2 0 0 0,3 3 0 0 0,7 7 57 0 0,-7-10-67 0 0,1 1-1 0 0,-1-1 0 0 0,2 1 0 0 0,-2-1 0 0 0,1 0 0 0 0,-1-1 0 0 0,1 2 0 0 0,1-2 0 0 0,-2 0 1 0 0,1 0-1 0 0,-1 0 0 0 0,1 0 0 0 0,1 0 0 0 0,-3-2 0 0 0,3 2 0 0 0,-2-1 0 0 0,1 1 0 0 0,-1-1 0 0 0,1-1 1 0 0,-1 1-1 0 0,2-1 0 0 0,2-2 0 0 0,9-6 33 0 0,0-1 1 0 0,-1 1-1 0 0,20-21 0 0 0,-13 13-38 0 0,-15 10 0 0 0,0-1 0 0 0,1 2 0 0 0,-3-2 0 0 0,3 1 0 0 0,-2-1 0 0 0,-2 0 0 0 0,2-1 0 0 0,3-11 0 0 0,1 1 0 0 0,-9 16 0 0 0,1 1 0 0 0,-1 1 0 0 0,1-1 0 0 0,-2 0 0 0 0,1 2 0 0 0,-1-2 0 0 0,0 2 0 0 0,2-2 0 0 0,-2 0 0 0 0,0 1 0 0 0,0-5 0 0 0,1-8 0 0 0,-1 12 0 0 0,0 2 0 0 0,0-2 0 0 0,0 2 0 0 0,0-2 0 0 0,0 1 0 0 0,0-1 0 0 0,0 0 0 0 0,0 2 0 0 0,-1-2 0 0 0,1 2 0 0 0,-2-1 0 0 0,2-1 0 0 0,-1 2 0 0 0,1-2 0 0 0,-2 1 0 0 0,1 1 0 0 0,-1-2 0 0 0,1 2 0 0 0,1-1 0 0 0,-5-4 0 0 0,2 5 0 0 0,2-1 0 0 0,-2 2 0 0 0,0-1 0 0 0,2-1 0 0 0,-2 1 0 0 0,1 1 0 0 0,-1-2 0 0 0,0 2 0 0 0,2-1 0 0 0,-2 1 0 0 0,0 0 0 0 0,0 0 0 0 0,2 0 0 0 0,-2 0 0 0 0,0 0 0 0 0,0 0 0 0 0,2 0 0 0 0,-2 1 0 0 0,0-1 0 0 0,0 0 0 0 0,1 2 0 0 0,-1-1 0 0 0,1-1 0 0 0,-4 3 0 0 0,4-1 0 0 0,-9 4 0 0 0,0 1 0 0 0,0 0 0 0 0,0 0 0 0 0,3 2 0 0 0,-3-1 0 0 0,3 2 0 0 0,-1-1 0 0 0,0 1 0 0 0,-11 17 0 0 0,-20 22 0 0 0,29-36 66 0 0,0 1 0 0 0,3 1 0 0 0,-17 32 0 0 0,23-44-34 0 0,2 1 88 0 0,2 5-8 0 0,-2-9-107 0 0,0 1-1 0 0,0-1 0 0 0,0 2 1 0 0,1-2-1 0 0,-1 1 1 0 0,0-1-1 0 0,0 0 1 0 0,2 2-1 0 0,-2-2 1 0 0,0 1-1 0 0,1-1 0 0 0,-1 2 1 0 0,0-2-1 0 0,2 0 1 0 0,-2 1-1 0 0,0-1 1 0 0,3 1-1 0 0,-2 1 7 0 0,17 10 44 0 0,-11-14-60 0 0,-4 2 8 0 0,3 0 8 0 0,0 0-1 0 0,-1-1 1 0 0,1 1-1 0 0,0-2 1 0 0,0 1-1 0 0,0-1 1 0 0,0 1-1 0 0,-1-2 1 0 0,1 0-1 0 0,0 2 1 0 0,0-2-1 0 0,7-8 1 0 0,-1 4 38 0 0,-1-2 1 0 0,1 1-1 0 0,-2-3 1 0 0,14-13-1 0 0,-20 18-62 0 0,-1 0-1 0 0,1 0 1 0 0,1 0 0 0 0,-2 0 0 0 0,0-1-1 0 0,4-9 1 0 0,-7 13 13 0 0,1 0 1 0 0,1-1-1 0 0,-2 1 0 0 0,1 0 1 0 0,-1-1-1 0 0,0 1 0 0 0,2 0 1 0 0,-2-2-1 0 0,0 2 0 0 0,-2 0 0 0 0,2-1 1 0 0,0 1-1 0 0,-1 0 0 0 0,1 0 1 0 0,-3-4-1 0 0,1 4-4 0 0,2 2-1 0 0,-1-1 0 0 0,1 1 1 0 0,-2-2-1 0 0,1 1 0 0 0,0 1 1 0 0,-1-1-1 0 0,1 1 1 0 0,-1 0-1 0 0,1-1 0 0 0,-1 1 1 0 0,1-1-1 0 0,-1 2 0 0 0,1-1 1 0 0,-4-2-1 0 0,4 3 5 0 0,0 0-1 0 0,-1 0 1 0 0,1-2-1 0 0,-1 2 0 0 0,2 0 1 0 0,-1 0-1 0 0,-1 0 1 0 0,1 0-1 0 0,-1 2 1 0 0,1-2-1 0 0,-1 0 0 0 0,1 0 1 0 0,1 0-1 0 0,-1 1 1 0 0,-1-1-1 0 0,1 0 1 0 0,-1 2-1 0 0,1-1 0 0 0,-5 4 0 0 0,0-1 0 0 0,0 0-1 0 0,2 2 1 0 0,-2-1 0 0 0,2 0-1 0 0,-5 10 1 0 0,2-6-38 0 0,-12 14 30 0 0,-19 30 0 0 0,32-45 20 0 0,0 3 1 0 0,2-3 0 0 0,-1 3 0 0 0,1-1 0 0 0,-1 0 0 0 0,0 18 0 0 0,2-17 47 0 0,4-2 6 0 0,1-7-54 0 0,-1-1 1 0 0,0-1-1 0 0,2 2 0 0 0,-1-2 1 0 0,-1 1-1 0 0,1-1 0 0 0,-1 1 1 0 0,2-1-1 0 0,-1 0 0 0 0,-1 2 1 0 0,1-2-1 0 0,0 0 0 0 0,0 0 1 0 0,-1 0-1 0 0,4 0 0 0 0,6-3-7 0 0,0 0-1 0 0,-1 0 1 0 0,0-1-1 0 0,0-1 1 0 0,1 1-1 0 0,-1 0 1 0 0,0-2-1 0 0,-1 0 1 0 0,-1-1-1 0 0,1 1 1 0 0,0-1-1 0 0,8-11 1 0 0,-8 8-2 0 0,0 1 1 0 0,0-1 0 0 0,-2 0-1 0 0,0-1 1 0 0,1 1 0 0 0,-3 0-1 0 0,1-2 1 0 0,-1 1 0 0 0,1-1-1 0 0,4-23 1 0 0,-7 7-3 0 0,-3 27 0 0 0,0-1 0 0 0,0 1 0 0 0,0-1 0 0 0,0 1 0 0 0,0-1 0 0 0,0 1 0 0 0,0-1 0 0 0,-2 1 0 0 0,2 0 0 0 0,0-1 0 0 0,-1 1 0 0 0,1-1 0 0 0,-2 1 0 0 0,2-1 0 0 0,-1 2 0 0 0,1-1 0 0 0,-2-1 0 0 0,2 1 0 0 0,-3-2 0 0 0,1 3 0 0 0,0-2 0 0 0,-1 2 0 0 0,2 0 0 0 0,-2 0 0 0 0,1 0 0 0 0,1 0 0 0 0,-2 0 0 0 0,1 0 0 0 0,0 0 0 0 0,0 0 0 0 0,-1 2 0 0 0,2-2 0 0 0,-1 0 0 0 0,-1 1 0 0 0,2-1 0 0 0,-1 2 0 0 0,0-1 0 0 0,0-1 0 0 0,1 2 0 0 0,-1-1 0 0 0,-2 2 0 0 0,-9 10 0 0 0,-1 0 0 0 0,1 2 0 0 0,2 0 0 0 0,0-1 0 0 0,1 2 0 0 0,0 0 0 0 0,1 0 0 0 0,2 0 0 0 0,0 2 0 0 0,-8 21 0 0 0,11-20 0 0 0,4-19 0 0 0,-2 2 0 0 0,2-2 0 0 0,0 1 0 0 0,0 1 0 0 0,0-2 0 0 0,0 1 0 0 0,0-1 0 0 0,0 2 0 0 0,0-2 0 0 0,0 1 0 0 0,0 1 0 0 0,0-2 0 0 0,0 1 0 0 0,0-1 0 0 0,2 2 0 0 0,-2-1 0 0 0,0-1 0 0 0,0 1 0 0 0,1 1 0 0 0,6 1 0 0 0,-7-3 0 0 0,3 1 0 0 0,-1 1 0 0 0,1-2 0 0 0,-2 1 0 0 0,2-1 0 0 0,-1 2 0 0 0,1-2 0 0 0,-2 0 0 0 0,2 1 0 0 0,-2-1 0 0 0,2 0 0 0 0,-1 0 0 0 0,1 0 0 0 0,0 0 0 0 0,-2 0 0 0 0,2-1 0 0 0,-2 1 0 0 0,2 0 0 0 0,-1-2 0 0 0,1 2 0 0 0,-2-1 0 0 0,5-2 0 0 0,3-2 0 0 0,0 0 0 0 0,-1-1 0 0 0,13-10 0 0 0,-5 4 0 0 0,-16 11 0 0 0,9-4 14 0 0,-1-1-1 0 0,0-1 1 0 0,-1 1 0 0 0,0-1-1 0 0,0 0 1 0 0,1-1-1 0 0,-2 0 1 0 0,1 0 0 0 0,5-12-1 0 0,-11 17-13 0 0,1 0 1 0 0,-1 0-1 0 0,0 0 0 0 0,-1 0 1 0 0,2 0-1 0 0,-2 0 0 0 0,1 0 0 0 0,-1-1 1 0 0,0 1-1 0 0,0 0 0 0 0,0 0 0 0 0,0 0 1 0 0,0-1-1 0 0,0 1 0 0 0,-1 0 1 0 0,1 0-1 0 0,-2 0 0 0 0,2 0 0 0 0,-1 1 1 0 0,0-3-1 0 0,-4-2 0 0 0,2 2 5 0 0,3 4-1 0 0,-1 0 1 0 0,1 1 0 0 0,-2-2 0 0 0,2 2-1 0 0,-1-1 1 0 0,1-1 0 0 0,-2 2-1 0 0,1-1 1 0 0,1 1 0 0 0,-2 0 0 0 0,1-2-1 0 0,0 2 1 0 0,1-1 0 0 0,-2 1-1 0 0,1 0 1 0 0,-1 0 0 0 0,1-2 0 0 0,-1 2-1 0 0,2 0 1 0 0,-1 0 0 0 0,-1 0-1 0 0,1 0 1 0 0,-2 0 0 0 0,0 0-5 0 0,0 0 1 0 0,2 0-1 0 0,-2 2 1 0 0,0-2-1 0 0,1 0 0 0 0,-1 1 1 0 0,2-1-1 0 0,-2 2 1 0 0,-3 1-1 0 0,-10 10-26 0 0,0 0 0 0 0,1 0 0 0 0,2 2 0 0 0,-1 1 0 0 0,-11 16-1 0 0,9-10 16 0 0,-3 13 171 0 0,17-34 104 0 0,2 4-161 0 0,0-5-99 0 0,0 0 0 0 0,-1 1 0 0 0,1-1 0 0 0,0 0 0 0 0,0 0 0 0 0,0 0 0 0 0,0 0 0 0 0,0 0 0 0 0,0 1 0 0 0,0-1 0 0 0,0 0 0 0 0,0 0 0 0 0,0 0 1 0 0,0 0-1 0 0,0 2 0 0 0,0-2 0 0 0,0 0 0 0 0,0 0 0 0 0,0 0 0 0 0,0 0 0 0 0,0 0 0 0 0,0 1 0 0 0,0-1 0 0 0,0 0 0 0 0,0 0 0 0 0,0 0 0 0 0,0 0 0 0 0,0 2 1 0 0,0-2-1 0 0,0 0 0 0 0,0 0 0 0 0,0 0 0 0 0,1 0 0 0 0,-1 0 0 0 0,0 1 0 0 0,0-1 0 0 0,0 0 0 0 0,0 0 0 0 0,0 0 0 0 0,2 0 0 0 0,48 8-19 0 0,-40-8-507 0 0,0 1 0 0 0,-1-1 0 0 0,1 2 0 0 0,-1 0-1 0 0,13 4 1 0 0,1 2-5312 0 0,-3-3-1741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2 1839 0 0,'0'0'1743'0'0,"-18"-1"2348"0"0,11 1 1598 0 0,4 4-5352 0 0,-2 1 1 0 0,3-2-1 0 0,-1 1 1 0 0,-2 0-1 0 0,2 1 1 0 0,0-1-1 0 0,2 2 1 0 0,-2-2-1 0 0,2 1 1 0 0,-2 1-1 0 0,1-2 1 0 0,1 2-1 0 0,-2 8 1 0 0,-2 13 8 0 0,0 38 1 0 0,3-38 115 0 0,-4 41 148 0 0,-36 357 2433 0 0,26-54-1371 0 0,12-143-1091 0 0,2-148-432 0 0,-5 61 30 0 0,4-132-157 0 0,4-4 20 0 0,4 6-31 0 0,5 13-11 0 0,-9-21 0 0 0,1-2 0 0 0,-2 0 0 0 0,1 1 0 0 0,-1 1 0 0 0,0-2 0 0 0,2 1 0 0 0,-2-1 0 0 0,0 2 0 0 0,0-1 0 0 0,0-1 0 0 0,1 2 0 0 0,-2-2 0 0 0,1 2 0 0 0,0 2 0 0 0,0-2 15 0 0,0 1 0 0 0,-2-1-1 0 0,2 0 1 0 0,-1 1 0 0 0,1-1 0 0 0,-2 2 0 0 0,1-3-1 0 0,-1 1 1 0 0,1 0 0 0 0,0 2 0 0 0,-1-2-1 0 0,-1 0 1 0 0,2-1 0 0 0,-2 1 0 0 0,1 0 0 0 0,-1-1-1 0 0,1 1 1 0 0,0 0 0 0 0,-1-2 0 0 0,0 2-1 0 0,0-2 1 0 0,0 1 0 0 0,-1 1 0 0 0,1-2 0 0 0,-4 2-1 0 0,4-1 18 0 0,-6 2 81 0 0,0 0 1 0 0,1-1-1 0 0,-1 0 0 0 0,0 0 0 0 0,0 0 1 0 0,-17 0-1 0 0,-69 1 433 0 0,91-4-504 0 0,-5-1-47 0 0,25 1-1728 0 0,3 0-102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159 109 2991 0 0,'0'0'968'0'0,"0"-11"2864"0"0,-1 6-3520 0 0,-2 1-1 0 0,1 0 0 0 0,-1 1 0 0 0,0-2 0 0 0,1 1 1 0 0,-1 1-1 0 0,-5-7 0 0 0,-8-9 1169 0 0,15 17-948 0 0,-7-37 6774 0 0,-3 102-6674 0 0,5 170 1089 0 0,-9 93 798 0 0,-34-43-1659 0 0,41-251-857 0 0,1-1-1 0 0,3 1 0 0 0,-1 0 1 0 0,1 45-1 0 0,5-74-169 0 0,-1 0 0 0 0,2 0 1 0 0,-1 0-1 0 0,1-1 0 0 0,-1 0 0 0 0,1 1 0 0 0,-1 0 0 0 0,1-1 1 0 0,1 1-1 0 0,-2-2 0 0 0,1 2 0 0 0,0-1 0 0 0,0-1 0 0 0,1 2 0 0 0,0-2 1 0 0,3 4-1 0 0,-4-4-173 0 0,12 8-1398 0 0,-1-5-316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0 1375 0 0,'0'0'5135'0'0,"-13"3"-2871"0"0,-14-2-10 0 0,24-1-2027 0 0,0-1 0 0 0,1 1 0 0 0,-1 0 0 0 0,-2 0 1 0 0,2 1-1 0 0,0-1 0 0 0,1 0 0 0 0,-1 2 0 0 0,0-2 0 0 0,1 1 0 0 0,-1 1 0 0 0,0-2 1 0 0,0 1-1 0 0,1 1 0 0 0,-1-1 0 0 0,1 1 0 0 0,-1-1 0 0 0,-3 5 0 0 0,-166 176 3897 0 0,144-152-3932 0 0,14-16-135 0 0,-1 1 1 0 0,2 1 0 0 0,-15 20 0 0 0,27-33-45 0 0,-2 0-35 0 0,2 2 0 0 0,-2-3 0 0 0,1 3 0 0 0,-1-2 0 0 0,2 1 0 0 0,-1-1 0 0 0,1 1 0 0 0,-1 1 0 0 0,1-1 0 0 0,1-1 1 0 0,-2 1-1 0 0,2 1 0 0 0,-1-1 0 0 0,1 1 0 0 0,0-1 0 0 0,1 5 0 0 0,-1-2-572 0 0,0-1 1 0 0,2 0-1 0 0,-1 1 1 0 0,1-1-1 0 0,-1 0 0 0 0,1 0 1 0 0,1-1-1 0 0,-2 3 1 0 0,6 5-1 0 0,-1-6-1257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56 2303 0 0,'-1'-2'427'0'0,"-33"-51"16514"0"0,46 59-16748 0 0,-1 1-1 0 0,0 0 1 0 0,-1 2-1 0 0,0 0 1 0 0,0 0-1 0 0,12 14 1 0 0,-6-2-153 0 0,0-1 1 0 0,18 31 0 0 0,-23-32 59 0 0,-6-10-624 0 0,-1 0 0 0 0,1-1 0 0 0,0 1-1 0 0,0-2 1 0 0,1 1 0 0 0,1-1 0 0 0,-1 0 0 0 0,1 1-1 0 0,11 6 1 0 0,-2 1-5492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49.0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287 0 7255 0 0,'0'0'654'0'0,"-13"0"-524"0"0,3 1 285 0 0,0 2 0 0 0,-1-1 0 0 0,1 1 0 0 0,0 1 0 0 0,0-1 0 0 0,-1 1 0 0 0,3 1 0 0 0,-11 5-1 0 0,-9 9 2283 0 0,-30 25 0 0 0,27-19-2026 0 0,27-22-636 0 0,-1 1-1 0 0,-1 0 1 0 0,2 1 0 0 0,1-1-1 0 0,-1 0 1 0 0,-1 1 0 0 0,2 1-1 0 0,-1-2 1 0 0,1 2 0 0 0,0 0-1 0 0,2 0 1 0 0,-7 10 0 0 0,8-15-321 0 0,-4 11-2487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292 176 4895 0 0,'0'0'223'0'0,"-10"5"942"0"0,5-4-850 0 0,0 0 0 0 0,0-1 0 0 0,1 2-1 0 0,-1-2 1 0 0,1 1 0 0 0,0-1 0 0 0,-2 0-1 0 0,1 0 1 0 0,1-1 0 0 0,0 1 0 0 0,-1-2-1 0 0,1 2 1 0 0,0-1 0 0 0,-1 0 0 0 0,-5-4-1 0 0,7 5-186 0 0,0-1 0 0 0,-1 1 0 0 0,1 0 0 0 0,0 0 1 0 0,0-2-1 0 0,0 4 0 0 0,0-2 0 0 0,0 0 0 0 0,0 0 0 0 0,0 1 0 0 0,0-1 0 0 0,0 2 0 0 0,1-2 0 0 0,-1 1 0 0 0,-5 2 0 0 0,-41 26 1238 0 0,31-17-747 0 0,11-6-410 0 0,0 0 1 0 0,1 1 0 0 0,0-1 0 0 0,0 1 0 0 0,0 0 0 0 0,0 1 0 0 0,2-1 0 0 0,-8 16 0 0 0,1-2 210 0 0,9-18-337 0 0,1 0-1 0 0,-1-1 1 0 0,1 1 0 0 0,-1 2 0 0 0,2-2 0 0 0,-1 0-1 0 0,1 1 1 0 0,-2 5 0 0 0,2-1 96 0 0,-1-5 25 0 0,4 28 533 0 0,-2-28-729 0 0,-1-2 1 0 0,2 1-1 0 0,-1-1 0 0 0,-1 1 0 0 0,2-1 1 0 0,-1 1-1 0 0,1-1 0 0 0,-2 1 0 0 0,1-1 0 0 0,1 1 1 0 0,-1-1-1 0 0,1 0 0 0 0,-1 1 0 0 0,0-2 1 0 0,2 1-1 0 0,-1 1 0 0 0,-1-2 0 0 0,1 1 1 0 0,-1-1-1 0 0,1 2 0 0 0,1-2 0 0 0,-2 0 0 0 0,0 0 1 0 0,2 1-1 0 0,-1-1 0 0 0,-1 0 0 0 0,1 0 1 0 0,1 0-1 0 0,-2 0 0 0 0,4-1 0 0 0,6 1 27 0 0,1-2 0 0 0,0 1 0 0 0,15-5 0 0 0,-19 3-19 0 0,-1 0 1 0 0,2-1 0 0 0,-2 1-1 0 0,0-1 1 0 0,1-1-1 0 0,-3 1 1 0 0,3-2 0 0 0,-2 2-1 0 0,1-2 1 0 0,-1 0-1 0 0,0 0 1 0 0,-2-1 0 0 0,2 1-1 0 0,-2-1 1 0 0,1-1-1 0 0,-1 1 1 0 0,6-13 0 0 0,-7 12-16 0 0,-2 1 1 0 0,1-2 0 0 0,-2 2 0 0 0,1-2-1 0 0,-1-11 1 0 0,0 18-2 0 0,0-1 0 0 0,-1 2 0 0 0,1-2 0 0 0,0 1 0 0 0,-2 0 0 0 0,2-1 0 0 0,-1 1 0 0 0,0-1 0 0 0,-1 2 0 0 0,2-1 0 0 0,-1-1 0 0 0,-1 2 0 0 0,1-2 0 0 0,-1 2 0 0 0,1-1 0 0 0,-1 1 0 0 0,-1-1 0 0 0,2 1 0 0 0,0-1 0 0 0,-2 1 0 0 0,1-1 0 0 0,1 1 0 0 0,-5-2 0 0 0,6 3 0 0 0,-2-1 0 0 0,2 1 0 0 0,-1 0 0 0 0,1-2 0 0 0,-2 2 0 0 0,2 0 0 0 0,-1-1 0 0 0,0 1 0 0 0,1 0 0 0 0,-2 0 0 0 0,1 0 0 0 0,1 0 0 0 0,-2-2 0 0 0,2 2 0 0 0,-1 0 0 0 0,-1 0 0 0 0,2 0 0 0 0,-1 0 0 0 0,-1 2 0 0 0,2-2 0 0 0,-3 0 0 0 0,-1 1 0 0 0,1-2 0 0 0,3-1 0 0 0,-1 2 0 0 0,-1 0 0 0 0,2 0 0 0 0,-1-1 0 0 0,-1 1 0 0 0,2 0 0 0 0,-1 0 0 0 0,-1 0 0 0 0,2 0 0 0 0,-1 0 0 0 0,-1 0 0 0 0,2 0 0 0 0,-1 0 0 0 0,-1 0 0 0 0,2 1 0 0 0,-1-1 0 0 0,0 0 0 0 0,1 0 0 0 0,-2 0 0 0 0,1 2 0 0 0,1-2 0 0 0,-2 0 0 0 0,1 1 0 0 0,-7 3 12 0 0,1 1 0 0 0,0-1 1 0 0,0 1-1 0 0,1-1 0 0 0,-2 0 0 0 0,3 2 0 0 0,-1 0 0 0 0,0 0 0 0 0,2 0 0 0 0,-2 1 1 0 0,1-1-1 0 0,1 1 0 0 0,0-1 0 0 0,-1 1 0 0 0,2 1 0 0 0,-1-1 0 0 0,1 2 0 0 0,0-2 1 0 0,2 0-1 0 0,-4 14 0 0 0,5-20-2 0 0,0 2 0 0 0,0-2 1 0 0,0 1-1 0 0,0-1 0 0 0,0 2 0 0 0,0-1 0 0 0,2-1 1 0 0,-2 1-1 0 0,0 1 0 0 0,1-2 0 0 0,-1 1 1 0 0,2-1-1 0 0,-2 0 0 0 0,1 2 0 0 0,0-1 0 0 0,-1-1 1 0 0,2 1-1 0 0,-1-1 0 0 0,1 1 0 0 0,-1-1 1 0 0,1-1-1 0 0,-2 2 0 0 0,3-1 0 0 0,-2 1 0 0 0,1-1 1 0 0,-1-1-1 0 0,1 1 0 0 0,0 1 0 0 0,6 1-8 0 0,-1 0 0 0 0,0 0 0 0 0,1-2 0 0 0,-3 2 0 0 0,13 0 0 0 0,-18-3 0 0 0,1 1 0 0 0,1-1 0 0 0,-2 0 1 0 0,1 0-1 0 0,1 2 0 0 0,-2-2 0 0 0,1 0 0 0 0,1 0 1 0 0,-2 0-1 0 0,1 0 0 0 0,1 0 0 0 0,-1 0 1 0 0,-1 0-1 0 0,2 0 0 0 0,-1-2 0 0 0,-1 2 0 0 0,2 0 1 0 0,-1 0-1 0 0,-1 0 0 0 0,1-1 0 0 0,1 1 0 0 0,-2 0 1 0 0,1-1-1 0 0,1-1 0 0 0,1 1 7 0 0,8-5 12 0 0,1 0 1 0 0,-2 0-1 0 0,2-1 1 0 0,-2-1-1 0 0,0 0 1 0 0,15-14-1 0 0,-19 16-10 0 0,0 2 0 0 0,-2-2 1 0 0,1 0-1 0 0,-1 0 0 0 0,0 0 0 0 0,1-1 0 0 0,-2 1 0 0 0,0-1 1 0 0,0 1-1 0 0,-1-1 0 0 0,1-1 0 0 0,-1 1 0 0 0,2-8 1 0 0,-5 10-3 0 0,1-1 0 0 0,-2 0 0 0 0,1 0 0 0 0,-1 2 0 0 0,1-2 0 0 0,-5-10 1 0 0,-17-10 0 0 0,23 24-10 0 0,-2 1 0 0 0,1 1 0 0 0,1-2 0 0 0,-2 2 0 0 0,1-1 0 0 0,-1-1 0 0 0,1 2 0 0 0,1 0 0 0 0,-1-1 0 0 0,-1 1 0 0 0,1 0 0 0 0,-1-2 0 0 0,1 2 0 0 0,-1 0 0 0 0,1 0 0 0 0,-1 0 0 0 0,1 0 0 0 0,-1 0 0 0 0,2 0 0 0 0,-3 0 0 0 0,-1 0 0 0 0,0 0 0 0 0,1 0 0 0 0,-2 0 0 0 0,3 2 0 0 0,-3-2 0 0 0,2 1 0 0 0,-1-1 0 0 0,1 2 0 0 0,-1-1 0 0 0,1 1 0 0 0,0-1 0 0 0,-2 1 0 0 0,2 0 0 0 0,-2 3 0 0 0,-41 31 0 0 0,36-27 59 0 0,1 0 0 0 0,1 0 0 0 0,0-1 0 0 0,0 1 0 0 0,0 1 0 0 0,1 1 0 0 0,1-1-1 0 0,0 0 1 0 0,0 2 0 0 0,-4 13 0 0 0,9-24-36 0 0,1 0-1 0 0,0 1 1 0 0,-2-1-1 0 0,2 1 1 0 0,0-1-1 0 0,0 1 1 0 0,0 1-1 0 0,0-2 1 0 0,0 1-1 0 0,0-1 0 0 0,0 0 1 0 0,0 1-1 0 0,0-1 1 0 0,2 1-1 0 0,-2-1 1 0 0,0 1-1 0 0,1-1 1 0 0,-1 1-1 0 0,2-1 1 0 0,-2 1-1 0 0,1-1 1 0 0,-1 1-1 0 0,2-1 1 0 0,-1 0-1 0 0,0 1 1 0 0,-1-1-1 0 0,2-1 1 0 0,-1 2-1 0 0,1-1 1 0 0,-1 1-1 0 0,1-2 1 0 0,-1 1-1 0 0,1-1 1 0 0,-1 2-1 0 0,1-2 1 0 0,-1 1-1 0 0,1-1 0 0 0,-1 0 1 0 0,0 2-1 0 0,1-2 1 0 0,-1 0-1 0 0,4 0 1 0 0,1 1-23 0 0,1 1 1 0 0,0-2-1 0 0,0 0 1 0 0,-1 0 0 0 0,2 0-1 0 0,-1 0 1 0 0,0-2-1 0 0,-1 1 1 0 0,9-2-1 0 0,-5-2 12 0 0,0 1 0 0 0,2 0-1 0 0,-2-2 1 0 0,-1 0 0 0 0,1 0 0 0 0,0-1-1 0 0,-1 1 1 0 0,0-1 0 0 0,-1-2 0 0 0,0 2-1 0 0,1-2 1 0 0,-2 0 0 0 0,0 0 0 0 0,-1-1-1 0 0,9-13 1 0 0,-14 18-12 0 0,0 2 0 0 0,1-1 0 0 0,-1 0 0 0 0,1-1 0 0 0,-2 1 0 0 0,1 1 0 0 0,-1-1 0 0 0,0-1 0 0 0,0 1 0 0 0,0-1 0 0 0,0 1 0 0 0,0 0 0 0 0,0-1 0 0 0,-1 1 0 0 0,-1 0 0 0 0,2 1 0 0 0,-1-2 0 0 0,-1 1 0 0 0,1-1 0 0 0,-5-5 0 0 0,5 9 0 0 0,-1-2 0 0 0,1 0 0 0 0,-1-1 0 0 0,-1 1 0 0 0,2 0 0 0 0,-1 0 0 0 0,0 1 0 0 0,-1-1 0 0 0,1 1 0 0 0,-1-1 0 0 0,0 1 0 0 0,0-1 0 0 0,1 2 0 0 0,-1-2 0 0 0,-5 0 0 0 0,5 1 0 0 0,2 2 0 0 0,-1-1 0 0 0,0 1 0 0 0,0-1 0 0 0,-1 1 0 0 0,2 0 0 0 0,-2 0 0 0 0,1 0 0 0 0,1 0 0 0 0,-2 0 0 0 0,1 0 0 0 0,0 0 0 0 0,0 0 0 0 0,-1 1 0 0 0,2-1 0 0 0,-1 0 0 0 0,-1 1 0 0 0,2-1 0 0 0,-2 2 0 0 0,2-1 0 0 0,-1-1 0 0 0,1 2 0 0 0,-2-1 0 0 0,1 1 0 0 0,-2 1 0 0 0,-25 23-1 0 0,15-17 3 0 0,3 1 0 0 0,-1 0 0 0 0,2 0 0 0 0,0 2 0 0 0,-1 0 1 0 0,3-1-1 0 0,-1 3 0 0 0,0-3 0 0 0,-8 20 0 0 0,15-28 21 0 0,2 0-1 0 0,-1-2 1 0 0,1 2-1 0 0,-2 0 1 0 0,2-2-1 0 0,0 2 1 0 0,0 0-1 0 0,0 0 1 0 0,-1-1-1 0 0,2 1 1 0 0,-1 0-1 0 0,0-1 1 0 0,0 0-1 0 0,0 1 1 0 0,2 0-1 0 0,-2-2 1 0 0,1 2-1 0 0,1 0 1 0 0,-2-1-1 0 0,3 3 1 0 0,0-3-15 0 0,-2 1 1 0 0,0-2-1 0 0,2 2 1 0 0,-1-1-1 0 0,1-1 1 0 0,-2 0-1 0 0,2 2 1 0 0,0-1-1 0 0,0-1 1 0 0,0-1-1 0 0,-2 2 0 0 0,2-1 1 0 0,0 1-1 0 0,0-2 1 0 0,0 1-1 0 0,0-1 1 0 0,0 0-1 0 0,0 0 1 0 0,0 2-1 0 0,0-2 1 0 0,0-2-1 0 0,-1 2 1 0 0,4 0-1 0 0,5-1-8 0 0,-3-2 0 0 0,2 1 0 0 0,-1-1 0 0 0,0 0 0 0 0,1 1 0 0 0,-1-3 0 0 0,0 1 0 0 0,-2-1 0 0 0,2 0 0 0 0,0 0 0 0 0,-2-1 0 0 0,0 1 0 0 0,0-3 0 0 0,1 2 0 0 0,-1-1 0 0 0,-1 0 0 0 0,0 0 0 0 0,8-15 0 0 0,-6 10 34 0 0,-1 2-1 0 0,-1-2 1 0 0,8-19-1 0 0,-12 27-32 0 0,-2 1 0 0 0,1-1 0 0 0,1 1 0 0 0,-2 0 0 0 0,0-2 0 0 0,1 3 0 0 0,-1-3 0 0 0,0 2 0 0 0,-1-1 0 0 0,1 1 0 0 0,0-1 0 0 0,0 1 0 0 0,-2-2 0 0 0,1 2 0 0 0,1 0 0 0 0,-2-1 0 0 0,-2-5 0 0 0,0 2 4 0 0,1 0 0 0 0,-2-1 0 0 0,-1 3 0 0 0,2-3 0 0 0,-2 2 0 0 0,-10-10 0 0 0,15 15-4 0 0,-1-1-1 0 0,1 1 1 0 0,-2 0-1 0 0,1 1 1 0 0,1-2-1 0 0,-2 1 1 0 0,2 1-1 0 0,-2-2 1 0 0,1 2-1 0 0,1 0 1 0 0,-2-1 0 0 0,1 1-1 0 0,-1 0 1 0 0,2 0-1 0 0,-2 0 1 0 0,2 0-1 0 0,-2 0 1 0 0,1 0-1 0 0,-1 1 1 0 0,2-1-1 0 0,-2 0 1 0 0,1 2-1 0 0,0-2 1 0 0,0 1-1 0 0,1-1 1 0 0,-2 2-1 0 0,1-1 1 0 0,1 0 0 0 0,-2 1-1 0 0,1-2 1 0 0,0 4-1 0 0,-3 1-17 0 0,1-2-1 0 0,-1 1 0 0 0,2 2 1 0 0,-1-2-1 0 0,1 1 1 0 0,-4 6-1 0 0,-8 13-15 0 0,4-10 48 0 0,-36 49-47 0 0,44-59 50 0 0,0 2-1 0 0,0-1 1 0 0,0 0-1 0 0,2 0 1 0 0,-2 1-1 0 0,1-1 1 0 0,1 1 0 0 0,-1 0-1 0 0,1 0 1 0 0,0 7-1 0 0,1-11-1 0 0,0-1 0 0 0,1 2 0 0 0,-1-2 0 0 0,0 1 0 0 0,0 1 0 0 0,1-2 0 0 0,-1 1 0 0 0,2 1 0 0 0,-2-2 0 0 0,3 3 0 0 0,7 7 57 0 0,-7-10-67 0 0,1 1-1 0 0,-1-1 0 0 0,2 1 0 0 0,-2-1 0 0 0,1 0 0 0 0,-1-1 0 0 0,1 2 0 0 0,1-2 0 0 0,-2 0 1 0 0,1 0-1 0 0,-1 0 0 0 0,1 0 0 0 0,1 0 0 0 0,-3-2 0 0 0,3 2 0 0 0,-2-1 0 0 0,1 1 0 0 0,-1-1 0 0 0,1-1 1 0 0,-1 1-1 0 0,2-1 0 0 0,2-2 0 0 0,9-6 33 0 0,0-1 1 0 0,-1 1-1 0 0,20-21 0 0 0,-13 13-38 0 0,-15 10 0 0 0,0-1 0 0 0,1 2 0 0 0,-3-2 0 0 0,3 1 0 0 0,-2-1 0 0 0,-2 0 0 0 0,2-1 0 0 0,3-11 0 0 0,1 1 0 0 0,-9 16 0 0 0,1 1 0 0 0,-1 1 0 0 0,1-1 0 0 0,-2 0 0 0 0,1 2 0 0 0,-1-2 0 0 0,0 2 0 0 0,2-2 0 0 0,-2 0 0 0 0,0 1 0 0 0,0-5 0 0 0,1-8 0 0 0,-1 12 0 0 0,0 2 0 0 0,0-2 0 0 0,0 2 0 0 0,0-2 0 0 0,0 1 0 0 0,0-1 0 0 0,0 0 0 0 0,0 2 0 0 0,-1-2 0 0 0,1 2 0 0 0,-2-1 0 0 0,2-1 0 0 0,-1 2 0 0 0,1-2 0 0 0,-2 1 0 0 0,1 1 0 0 0,-1-2 0 0 0,1 2 0 0 0,1-1 0 0 0,-5-4 0 0 0,2 5 0 0 0,2-1 0 0 0,-2 2 0 0 0,0-1 0 0 0,2-1 0 0 0,-2 1 0 0 0,1 1 0 0 0,-1-2 0 0 0,0 2 0 0 0,2-1 0 0 0,-2 1 0 0 0,0 0 0 0 0,0 0 0 0 0,2 0 0 0 0,-2 0 0 0 0,0 0 0 0 0,0 0 0 0 0,2 0 0 0 0,-2 1 0 0 0,0-1 0 0 0,0 0 0 0 0,1 2 0 0 0,-1-1 0 0 0,1-1 0 0 0,-4 3 0 0 0,4-1 0 0 0,-9 4 0 0 0,0 1 0 0 0,0 0 0 0 0,0 0 0 0 0,3 2 0 0 0,-3-1 0 0 0,3 2 0 0 0,-1-1 0 0 0,0 1 0 0 0,-11 17 0 0 0,-20 22 0 0 0,29-36 66 0 0,0 1 0 0 0,3 1 0 0 0,-17 32 0 0 0,23-44-34 0 0,2 1 88 0 0,2 5-8 0 0,-2-9-107 0 0,0 1-1 0 0,0-1 0 0 0,0 2 1 0 0,1-2-1 0 0,-1 1 1 0 0,0-1-1 0 0,0 0 1 0 0,2 2-1 0 0,-2-2 1 0 0,0 1-1 0 0,1-1 0 0 0,-1 2 1 0 0,0-2-1 0 0,2 0 1 0 0,-2 1-1 0 0,0-1 1 0 0,3 1-1 0 0,-2 1 7 0 0,17 10 44 0 0,-11-14-60 0 0,-4 2 8 0 0,3 0 8 0 0,0 0-1 0 0,-1-1 1 0 0,1 1-1 0 0,0-2 1 0 0,0 1-1 0 0,0-1 1 0 0,0 1-1 0 0,-1-2 1 0 0,1 0-1 0 0,0 2 1 0 0,0-2-1 0 0,7-8 1 0 0,-1 4 38 0 0,-1-2 1 0 0,1 1-1 0 0,-2-3 1 0 0,14-13-1 0 0,-20 18-62 0 0,-1 0-1 0 0,1 0 1 0 0,1 0 0 0 0,-2 0 0 0 0,0-1-1 0 0,4-9 1 0 0,-7 13 13 0 0,1 0 1 0 0,1-1-1 0 0,-2 1 0 0 0,1 0 1 0 0,-1-1-1 0 0,0 1 0 0 0,2 0 1 0 0,-2-2-1 0 0,0 2 0 0 0,-2 0 0 0 0,2-1 1 0 0,0 1-1 0 0,-1 0 0 0 0,1 0 1 0 0,-3-4-1 0 0,1 4-4 0 0,2 2-1 0 0,-1-1 0 0 0,1 1 1 0 0,-2-2-1 0 0,1 1 0 0 0,0 1 1 0 0,-1-1-1 0 0,1 1 1 0 0,-1 0-1 0 0,1-1 0 0 0,-1 1 1 0 0,1-1-1 0 0,-1 2 0 0 0,1-1 1 0 0,-4-2-1 0 0,4 3 5 0 0,0 0-1 0 0,-1 0 1 0 0,1-2-1 0 0,-1 2 0 0 0,2 0 1 0 0,-1 0-1 0 0,-1 0 1 0 0,1 0-1 0 0,-1 2 1 0 0,1-2-1 0 0,-1 0 0 0 0,1 0 1 0 0,1 0-1 0 0,-1 1 1 0 0,-1-1-1 0 0,1 0 1 0 0,-1 2-1 0 0,1-1 0 0 0,-5 4 0 0 0,0-1 0 0 0,0 0-1 0 0,2 2 1 0 0,-2-1 0 0 0,2 0-1 0 0,-5 10 1 0 0,2-6-38 0 0,-12 14 30 0 0,-19 30 0 0 0,32-45 20 0 0,0 3 1 0 0,2-3 0 0 0,-1 3 0 0 0,1-1 0 0 0,-1 0 0 0 0,0 18 0 0 0,2-17 47 0 0,4-2 6 0 0,1-7-54 0 0,-1-1 1 0 0,0-1-1 0 0,2 2 0 0 0,-1-2 1 0 0,-1 1-1 0 0,1-1 0 0 0,-1 1 1 0 0,2-1-1 0 0,-1 0 0 0 0,-1 2 1 0 0,1-2-1 0 0,0 0 0 0 0,0 0 1 0 0,-1 0-1 0 0,4 0 0 0 0,6-3-7 0 0,0 0-1 0 0,-1 0 1 0 0,0-1-1 0 0,0-1 1 0 0,1 1-1 0 0,-1 0 1 0 0,0-2-1 0 0,-1 0 1 0 0,-1-1-1 0 0,1 1 1 0 0,0-1-1 0 0,8-11 1 0 0,-8 8-2 0 0,0 1 1 0 0,0-1 0 0 0,-2 0-1 0 0,0-1 1 0 0,1 1 0 0 0,-3 0-1 0 0,1-2 1 0 0,-1 1 0 0 0,1-1-1 0 0,4-23 1 0 0,-7 7-3 0 0,-3 27 0 0 0,0-1 0 0 0,0 1 0 0 0,0-1 0 0 0,0 1 0 0 0,0-1 0 0 0,0 1 0 0 0,0-1 0 0 0,-2 1 0 0 0,2 0 0 0 0,0-1 0 0 0,-1 1 0 0 0,1-1 0 0 0,-2 1 0 0 0,2-1 0 0 0,-1 2 0 0 0,1-1 0 0 0,-2-1 0 0 0,2 1 0 0 0,-3-2 0 0 0,1 3 0 0 0,0-2 0 0 0,-1 2 0 0 0,2 0 0 0 0,-2 0 0 0 0,1 0 0 0 0,1 0 0 0 0,-2 0 0 0 0,1 0 0 0 0,0 0 0 0 0,0 0 0 0 0,-1 2 0 0 0,2-2 0 0 0,-1 0 0 0 0,-1 1 0 0 0,2-1 0 0 0,-1 2 0 0 0,0-1 0 0 0,0-1 0 0 0,1 2 0 0 0,-1-1 0 0 0,-2 2 0 0 0,-9 10 0 0 0,-1 0 0 0 0,1 2 0 0 0,2 0 0 0 0,0-1 0 0 0,1 2 0 0 0,0 0 0 0 0,1 0 0 0 0,2 0 0 0 0,0 2 0 0 0,-8 21 0 0 0,11-20 0 0 0,4-19 0 0 0,-2 2 0 0 0,2-2 0 0 0,0 1 0 0 0,0 1 0 0 0,0-2 0 0 0,0 1 0 0 0,0-1 0 0 0,0 2 0 0 0,0-2 0 0 0,0 1 0 0 0,0 1 0 0 0,0-2 0 0 0,0 1 0 0 0,0-1 0 0 0,2 2 0 0 0,-2-1 0 0 0,0-1 0 0 0,0 1 0 0 0,1 1 0 0 0,6 1 0 0 0,-7-3 0 0 0,3 1 0 0 0,-1 1 0 0 0,1-2 0 0 0,-2 1 0 0 0,2-1 0 0 0,-1 2 0 0 0,1-2 0 0 0,-2 0 0 0 0,2 1 0 0 0,-2-1 0 0 0,2 0 0 0 0,-1 0 0 0 0,1 0 0 0 0,0 0 0 0 0,-2 0 0 0 0,2-1 0 0 0,-2 1 0 0 0,2 0 0 0 0,-1-2 0 0 0,1 2 0 0 0,-2-1 0 0 0,5-2 0 0 0,3-2 0 0 0,0 0 0 0 0,-1-1 0 0 0,13-10 0 0 0,-5 4 0 0 0,-16 11 0 0 0,9-4 14 0 0,-1-1-1 0 0,0-1 1 0 0,-1 1 0 0 0,0-1-1 0 0,0 0 1 0 0,1-1-1 0 0,-2 0 1 0 0,1 0 0 0 0,5-12-1 0 0,-11 17-13 0 0,1 0 1 0 0,-1 0-1 0 0,0 0 0 0 0,-1 0 1 0 0,2 0-1 0 0,-2 0 0 0 0,1 0 0 0 0,-1-1 1 0 0,0 1-1 0 0,0 0 0 0 0,0 0 0 0 0,0 0 1 0 0,0-1-1 0 0,0 1 0 0 0,-1 0 1 0 0,1 0-1 0 0,-2 0 0 0 0,2 0 0 0 0,-1 1 1 0 0,0-3-1 0 0,-4-2 0 0 0,2 2 5 0 0,3 4-1 0 0,-1 0 1 0 0,1 1 0 0 0,-2-2 0 0 0,2 2-1 0 0,-1-1 1 0 0,1-1 0 0 0,-2 2-1 0 0,1-1 1 0 0,1 1 0 0 0,-2 0 0 0 0,1-2-1 0 0,0 2 1 0 0,1-1 0 0 0,-2 1-1 0 0,1 0 1 0 0,-1 0 0 0 0,1-2 0 0 0,-1 2-1 0 0,2 0 1 0 0,-1 0 0 0 0,-1 0-1 0 0,1 0 1 0 0,-2 0 0 0 0,0 0-5 0 0,0 0 1 0 0,2 0-1 0 0,-2 2 1 0 0,0-2-1 0 0,1 0 0 0 0,-1 1 1 0 0,2-1-1 0 0,-2 2 1 0 0,-3 1-1 0 0,-10 10-26 0 0,0 0 0 0 0,1 0 0 0 0,2 2 0 0 0,-1 1 0 0 0,-11 16-1 0 0,9-10 16 0 0,-3 13 171 0 0,17-34 104 0 0,2 4-161 0 0,0-5-99 0 0,0 0 0 0 0,-1 1 0 0 0,1-1 0 0 0,0 0 0 0 0,0 0 0 0 0,0 0 0 0 0,0 0 0 0 0,0 0 0 0 0,0 1 0 0 0,0-1 0 0 0,0 0 0 0 0,0 0 0 0 0,0 0 1 0 0,0 0-1 0 0,0 2 0 0 0,0-2 0 0 0,0 0 0 0 0,0 0 0 0 0,0 0 0 0 0,0 0 0 0 0,0 0 0 0 0,0 1 0 0 0,0-1 0 0 0,0 0 0 0 0,0 0 0 0 0,0 0 0 0 0,0 0 0 0 0,0 2 1 0 0,0-2-1 0 0,0 0 0 0 0,0 0 0 0 0,0 0 0 0 0,1 0 0 0 0,-1 0 0 0 0,0 1 0 0 0,0-1 0 0 0,0 0 0 0 0,0 0 0 0 0,0 0 0 0 0,2 0 0 0 0,48 8-19 0 0,-40-8-507 0 0,0 1 0 0 0,-1-1 0 0 0,1 2 0 0 0,-1 0-1 0 0,13 4 1 0 0,1 2-5312 0 0,-3-3-1741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24 919 0 0,'0'0'5780'0'0,"-8"-10"-3640"0"0,-2-3 6232 0 0,11 23-5697 0 0,21 35-3692 0 0,-16-31 2105 0 0,18 40-444 0 0,-5 0 0 0 0,26 111 1 0 0,-6 54-184 0 0,-30-171-346 0 0,-8-29-865 0 0,4-2-1 0 0,-2 1 1 0 0,11 28 0 0 0,-3-24-4129 0 0,-1-3-1412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20 801 1839 0 0,'0'0'1510'0'0,"-11"-19"3088"0"0,9 15-4178 0 0,1-1 0 0 0,-1 2 0 0 0,1-1 0 0 0,-1 0 0 0 0,2 1 0 0 0,0-2 0 0 0,-1 1 0 0 0,1-1 0 0 0,0 1 0 0 0,1 1-1 0 0,-1-1 1 0 0,0-1 0 0 0,2 1 0 0 0,-2 1 0 0 0,1-1 0 0 0,4-6 0 0 0,2-8 476 0 0,0 0-1 0 0,15-21 1 0 0,3-6 130 0 0,139-384 1512 0 0,-156 399-2495 0 0,3 3 1 0 0,0 0 0 0 0,17-29-1 0 0,-27 54-651 0 0,1 1-1 0 0,-1-1 1 0 0,-1 1 0 0 0,2-1-1 0 0,-1 1 1 0 0,1-1 0 0 0,-1 1-1 0 0,1 1 1 0 0,-1-2-1 0 0,1 1 1 0 0,-1 1 0 0 0,0-2-1 0 0,4 1 1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216 287 919 0 0,'0'0'814'0'0,"13"-12"4382"0"0,2-11-2279 0 0,-15 11-2244 0 0,1 11-630 0 0,-1-1 0 0 0,0 1 0 0 0,0 0-1 0 0,0-1 1 0 0,0 1 0 0 0,0-2-1 0 0,0 1 1 0 0,0 1 0 0 0,-1-1 0 0 0,1 1-1 0 0,0-1 1 0 0,-2 1 0 0 0,2-1 0 0 0,0 1-1 0 0,-1 0 1 0 0,-1-1 0 0 0,1-1-1 0 0,-8-16 433 0 0,9 16 217 0 0,0 2-599 0 0,-1-1 1 0 0,1-1-1 0 0,-2 2 0 0 0,2 0 0 0 0,-1-1 0 0 0,-1-1 0 0 0,1 2 0 0 0,1-1 0 0 0,-2 1 0 0 0,-2-4 1 0 0,-8-12 2400 0 0,-5-14-1261 0 0,15 27-1075 0 0,1 1 0 0 0,-1 0 0 0 0,0 0 0 0 0,0 0 0 0 0,1 0 0 0 0,-2 0 0 0 0,-3-2 0 0 0,4 3 34 0 0,-9-15 472 0 0,6 14-545 0 0,1-2 0 0 0,0 2 0 0 0,-1 0 0 0 0,1 0 0 0 0,-1 1 0 0 0,1 0 0 0 0,-8-2 0 0 0,-42-18 713 0 0,35 13-733 0 0,15 6-130 0 0,-2 0 0 0 0,2 0 0 0 0,-1 2 0 0 0,0-1 0 0 0,-9-2 1 0 0,13 4-1165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29 919 0 0,'0'0'5527'0'0,"-13"-21"4473"0"0,17 18-9834 0 0,17-1 488 0 0,20 10-325 0 0,-35-5-703 0 0,-1 1 1 0 0,0 1-1 0 0,1 0 0 0 0,-1 0 1 0 0,0-1-1 0 0,1 1 0 0 0,4 5 0 0 0,-4-4-1410 0 0,8 6-3718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5:09.7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2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2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2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2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2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24 919 0 0,'0'0'5780'0'0,"-8"-10"-3640"0"0,-2-3 6232 0 0,11 23-5697 0 0,21 35-3692 0 0,-16-31 2105 0 0,18 40-444 0 0,-5 0 0 0 0,26 111 1 0 0,-6 54-184 0 0,-30-171-346 0 0,-8-29-865 0 0,4-2-1 0 0,-2 1 1 0 0,11 28 0 0 0,-3-24-4129 0 0,-1-3-1412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4255 0 0,'0'0'12264'0'0,"3"3"-10178"0"0,-1 0-1846 0 0,0-1 0 0 0,-1 1 1 0 0,0 0-1 0 0,0 0 0 0 0,0 0 1 0 0,-1 0-1 0 0,1-1 0 0 0,-1 6 1 0 0,-1 2 21 0 0,-2 12-1 0 0,0-5 23 0 0,-9 102 571 0 0,11-100-825 0 0,-3 63 317 0 0,3-65-350 0 0,-1-8 11 0 0,2 10-1 0 0,-1 41 242 0 0,-1-50-238 0 0,2 4 15 0 0,-4 20 60 0 0,3-25-74 0 0,1-9 1 0 0,-3 8 15 0 0,0-2-18 0 0,3-3-6 0 0,0 4-7 0 0,0-5-65 0 0,-1 7-117 0 0,1 13 438 0 0,0-21-238 0 0,0 0-10 0 0,-2 7-9 0 0,1-3 15 0 0,1 5 23 0 0,0 3-263 0 0,0-2 445 0 0,-4 27-45 0 0,1-20-590 0 0,1 3 875 0 0,1-18-441 0 0,1-3 258 0 0,-1 7-650 0 0,1-6 218 0 0,0 4 247 0 0,1-2 33 0 0,-1-2-137 0 0,0 1 0 0 0,0 1-1 0 0,0-2 1 0 0,0 1 0 0 0,-1-1-1 0 0,0 4 1 0 0,1-5-127 0 0,0 0 248 0 0,0 12 202 0 0,0-11-320 0 0,0 0 74 0 0,0 1-64 0 0,0-1 69 0 0,0-1-58 0 0,0 2 273 0 0,0-2-272 0 0,0 0 0 0 0,0 0 0 0 0,0 0-1 0 0,-1 0 1 0 0,1 0 0 0 0,-1 0 0 0 0,1 0 0 0 0,0 0-1 0 0,0 0 1 0 0,-1 0 0 0 0,1 0 0 0 0,0 0 0 0 0,0 0 0 0 0,0 0-1 0 0,0 0 1 0 0,-1 0 0 0 0,1 0 0 0 0,-1 0 0 0 0,1 0-1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0,-2 1 253 0 0,2-1-295 0 0,-1 1-11 0 0,-10 0 26 0 0,11-1 28 0 0,-2 0 0 0 0,2 1 0 0 0,0-1 0 0 0,0 0 0 0 0,-1 1 0 0 0,0-1 0 0 0,0 0 0 0 0,1 1 0 0 0,0-1 0 0 0,-1 0 0 0 0,0 0 0 0 0,1 1 0 0 0,-1-1 0 0 0,1 0 0 0 0,0 1 0 0 0,-1 0 0 0 0,0-1 0 0 0,0 1 0 0 0,-1 2 15 0 0,-4-4 48 0 0,5 2-37 0 0,-2 1-4 0 0,-4-2 52 0 0,4 0-66 0 0,-9-3 106 0 0,7 3-117 0 0,2 2 0 0 0,3-2 0 0 0,0 0 0 0 0,-1 1 0 0 0,0-1 0 0 0,1 0 0 0 0,0 0 0 0 0,-1 0 0 0 0,1 0 0 0 0,-1 0 0 0 0,1 1 0 0 0,-1-1 0 0 0,1 0 0 0 0,0 0 0 0 0,0 0 0 0 0,-1 0 0 0 0,0 0 0 0 0,1 0 0 0 0,0 0 0 0 0,-1 0 0 0 0,0 0 0 0 0,0 0 0 0 0,-11 2 23 0 0,9 1 12 0 0,2-3-29 0 0,-3 3-6 0 0,0-4 0 0 0,3 1 15 0 0,-1 0 0 0 0,0 0 0 0 0,1 0 1 0 0,-1 0-1 0 0,-3 0 0 0 0,5 0 54 0 0,-6-1 75 0 0,-1 0-107 0 0,6 1-11 0 0,1 1-25 0 0,-1-1 1 0 0,1 0-1 0 0,-1 1 1 0 0,1-1-1 0 0,-1 0 1 0 0,0 0-1 0 0,0 0 0 0 0,1 0 1 0 0,-1 1-1 0 0,0-1 1 0 0,-1 0-1 0 0,-3 0-1 0 0,1 0 11 0 0,2 0 31 0 0,2 0-36 0 0,-1 0 0 0 0,-1-1 0 0 0,2 1 0 0 0,-1 0-1 0 0,0 0 1 0 0,0 0 0 0 0,0 0 0 0 0,0 0 0 0 0,1 0-1 0 0,0 0 1 0 0,-2 1 0 0 0,1-1 0 0 0,0 0 0 0 0,-1 0-13 0 0,-4 1 18 0 0,-4-1 42 0 0,-2 0-146 0 0,11 0 11 0 0,0 0-11 0 0,1 0 40 0 0,-1 0-1 0 0,1-1 1 0 0,-1 1 0 0 0,0 0-1 0 0,1 0 1 0 0,-1 0-1 0 0,1 0 1 0 0,-1 0 0 0 0,1 0-1 0 0,-1 0 1 0 0,1 0-1 0 0,0 0 1 0 0,-1 1 0 0 0,0-1-1 0 0,1 0 1 0 0,0 0 0 0 0,-1 0-1 0 0,1 1 1 0 0,-1-1-1 0 0,0 0 1 0 0,1 0 0 0 0,0 1-1 0 0,-1-1 1 0 0,0 0-1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2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2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2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2663 0 0,'-1'2'11328'0'0,"-7"8"-9436"0"0,8-9-1310 0 0,-2 7-208 0 0,2-6-102 0 0,0 2 464 0 0,0-2-648 0 0,0 1 0 0 0,0-2 176 0 0,0 0-190 0 0,-1 4-60 0 0,2 1-14 0 0,-1 0-3 0 0,0-5 5 0 0,-1 0 14 0 0,1 0 59 0 0,0-1 15 0 0,-1 5-15 0 0,1-4-10 0 0,0-1 1 0 0,-1 12 367 0 0,-1-1-260 0 0,2-6-98 0 0,0-3-16 0 0,-1-1-33 0 0,-1 5 70 0 0,2-5-18 0 0,0 0-9 0 0,-2 8 62 0 0,1-7-123 0 0,1 7 46 0 0,-1 0-194 0 0,1 3 140 0 0,-1-2 59 0 0,1-9-50 0 0,-1 0-1 0 0,1 1 1 0 0,0-1 0 0 0,0 1-1 0 0,-1 0 1 0 0,2-1 0 0 0,-1 1-1 0 0,1 7-81 0 0,-2-5 44 0 0,0-2-41 0 0,1-1 63 0 0,3 8-16 0 0,-2-5 33 0 0,-2 1-10 0 0,2 1 0 0 0,1-1 0 0 0,-2-1 0 0 0,3 2 0 0 0,-2-1 13 0 0,0-2-38 0 0,-2 5 205 0 0,1-2-180 0 0,0 1-64 0 0,-1-1 48 0 0,2 0 16 0 0,-1-1 0 0 0,0-1 0 0 0,0 1 0 0 0,0 0 0 0 0,1 0 0 0 0,-1 0 11 0 0,1-2 22 0 0,-1 4 62 0 0,0 0 108 0 0,-1 5-182 0 0,0 6 214 0 0,1-9-225 0 0,-2 4 54 0 0,-3 10 232 0 0,4-22-277 0 0,0 2-1 0 0,1-2 1 0 0,0 1-1 0 0,0 0 1 0 0,0 2 0 0 0,0 0 33 0 0,-2 7 306 0 0,1 5-432 0 0,0-8 128 0 0,-1 0 10 0 0,1-1 10 0 0,0 6 65 0 0,-3 2-22 0 0,3-10-117 0 0,1-2 11 0 0,-1 2 32 0 0,0-1-33 0 0,-1 1-10 0 0,2 10 0 0 0,0-13 0 0 0,-3 8 0 0 0,0 1 0 0 0,1-3 0 0 0,2-7 0 0 0,-1 4 0 0 0,2 3 0 0 0,-1 10-45 0 0,-3 1 242 0 0,2-16-213 0 0,1 1 4 0 0,0-1-30 0 0,0-1 25 0 0,-2 4-56 0 0,0 4 20 0 0,2-7 42 0 0,0 0 11 0 0,0 5 98 0 0,0-7 108 0 0,0 0-119 0 0,0 2-74 0 0,0 0-77 0 0,0 0-1 0 0,0 0 0 0 0,0-1 0 0 0,-2 5 0 0 0,0 1 65 0 0,1 17 128 0 0,1-24 35 0 0,0 0-242 0 0,0 6 635 0 0,0 0-572 0 0,1-4 27 0 0,-1-3 426 0 0,1 0-384 0 0,4 3 166 0 0,2 1-219 0 0,-6-4 75 0 0,0 2-7 0 0,4 1-56 0 0,-3 0 34 0 0,-1-2-39 0 0,1-2-3 0 0,7 4 56 0 0,-6-2-75 0 0,2 1-29 0 0,-5-1 99 0 0,1-1 13 0 0,4 2-4 0 0,8 1 53 0 0,-13-3-116 0 0,0 1-1 0 0,1-1 1 0 0,-1 0-1 0 0,0 0 1 0 0,0 1-1 0 0,0-1 1 0 0,0 0-1 0 0,1 0 1 0 0,-1 0-1 0 0,0 0 1 0 0,1 0-1 0 0,-1 0 0 0 0,0 1 1 0 0,0-1-1 0 0,0 0 1 0 0,0 0-1 0 0,1 0 1 0 0,-1 0-1 0 0,1 0 1 0 0,-1 1-1 0 0,0-1 1 0 0,0 1-1 0 0,0-1 1 0 0,0 0-1 0 0,1 1 0 0 0,-1-1-1 0 0,6 7 84 0 0,-3-4-41 0 0,1 0-30 0 0,-3-2-13 0 0,3 1 12 0 0,-3-2 42 0 0,0 0 0 0 0,2 1-31 0 0,0-1 20 0 0,1 2-31 0 0,0-2-11 0 0,-1 3 0 0 0,1-2 11 0 0,-3 0 31 0 0,-1-1-41 0 0,0 0 0 0 0,1 0 0 0 0,0 0-1 0 0,-1 1 1 0 0,0-1 0 0 0,1 0 0 0 0,-1 0-1 0 0,0 0 1 0 0,0 0 0 0 0,1 0-1 0 0,-1 0 1 0 0,1 0 0 0 0,-1 0 0 0 0,0 0-1 0 0,1 1 1 0 0,-1-1 0 0 0,0 0-1 0 0,0 0 1 0 0,1 1 0 0 0,-1 0 6 0 0,1-1 25 0 0,4-2-1895 0 0,-4 2 1203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1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 4 2335 0 0,'-2'-3'10068'0'0,"-6"7"-6096"0"0,5-1-3644 0 0,2-2-17 0 0,1-1-72 0 0,-2 3-114 0 0,0 0 124 0 0,0-1 0 0 0,1 0 1 0 0,-3 5-1 0 0,-2 13 847 0 0,-1 17-226 0 0,-3 2-84 0 0,9-38-610 0 0,1-1-88 0 0,0 3-34 0 0,-2 8-20 0 0,3 3-34 0 0,-1-9 0 0 0,1 4 44 0 0,-2-3 3 0 0,0-1-10 0 0,-1 6-37 0 0,2-4 146 0 0,-1 12 0 0 0,2-14 15 0 0,-1-2-151 0 0,0-2 0 0 0,0 1 0 0 0,0 0 0 0 0,-1-1-1 0 0,0 3 1 0 0,1-2-10 0 0,-4 10 15 0 0,3-8 54 0 0,0 0-12 0 0,-2 3-48 0 0,0 7 68 0 0,0-3-24 0 0,2-5-42 0 0,1-5-6 0 0,0-1 0 0 0,0 2 0 0 0,-1-1 0 0 0,1-1 0 0 0,0 1 0 0 0,-1 1 0 0 0,1-2 0 0 0,0 1 1 0 0,-2 1-1 0 0,0 1 50 0 0,-1 2-44 0 0,1-1-11 0 0,1 1 11 0 0,-1-1 31 0 0,-1 5-36 0 0,1-2 74 0 0,0 1-27 0 0,-1 2 11 0 0,2-6-53 0 0,-1 1 31 0 0,1-2-20 0 0,-2 7 175 0 0,2-8-144 0 0,1 1-97 0 0,-1 1-36 0 0,1-1 63 0 0,-1 3 3 0 0,1 5 188 0 0,0-10-179 0 0,1 11-54 0 0,-2 0 112 0 0,1-1-31 0 0,1-8 4 0 0,0 0-7 0 0,-2 8-11 0 0,1-1 14 0 0,0-2 9 0 0,0-1-32 0 0,0-7-31 0 0,0 4 179 0 0,-1 12 65 0 0,1-12-158 0 0,-1-1 16 0 0,-2 9 6 0 0,3-12-183 0 0,0 1 1 0 0,0 0 0 0 0,0-1-1 0 0,-1 2 1 0 0,0-1-1 0 0,1-1 1 0 0,0 1-1 0 0,-1 0 1 0 0,0 0 0 0 0,-1 0-1 0 0,1 0-249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2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1 3391 0 0,'0'0'14219'0'0,"-1"1"-13879"0"0,-4 8 1060 0 0,5-8-1183 0 0,0 0-164 0 0,-1 0 0 0 0,1 0 1 0 0,-1-1-1 0 0,0 1 0 0 0,1 0 0 0 0,0 0 0 0 0,-1-1 0 0 0,0 0 0 0 0,0 2 0 0 0,1-2 1 0 0,-1 1-1 0 0,-1 0 0 0 0,-5 5 264 0 0,5-4-260 0 0,0 1 1 0 0,-1-2-1 0 0,2 1 0 0 0,-7 4 1 0 0,2-2 44 0 0,-9 9 1 0 0,8-6-72 0 0,2-3 3 0 0,1 1-1 0 0,-8 5 1 0 0,-5 2-34 0 0,9-7 18 0 0,-24 19 188 0 0,4-4-102 0 0,9-6 15 0 0,-2 4 242 0 0,19-16-265 0 0,-3 1 2 0 0,5-2-84 0 0,-1 0 63 0 0,0 0 3 0 0,-3 0-13 0 0,3-1-63 0 0,1 0 0 0 0,0 0 1 0 0,0 0-1 0 0,0 0 0 0 0,0 0 0 0 0,-1 1 0 0 0,1-1 0 0 0,-1 0 0 0 0,1 0 0 0 0,0 1 1 0 0,0-1-1 0 0,0 0 0 0 0,-1 1 0 0 0,1-1 0 0 0,-8 6 73 0 0,1 1 52 0 0,7-6-70 0 0,-1 0-5 0 0,-1 2-32 0 0,2-2 32 0 0,-1-1 5 0 0,1 0-42 0 0,-1 1 1 0 0,1 0-1 0 0,0-1 0 0 0,0 1 0 0 0,0-1 1 0 0,0 0-1 0 0,0 1 0 0 0,0 0 1 0 0,0-1-1 0 0,0 1 0 0 0,0-1 0 0 0,0 1 1 0 0,0 0-1 0 0,0-1 0 0 0,0 1 0 0 0,0-1 1 0 0,0 0-1 0 0,1 1 0 0 0,0 1 0 0 0,0-2 290 0 0,0 0-240 0 0,4 9-54 0 0,-4-4-13 0 0,20 27 64 0 0,-19-31-64 0 0,3 7 0 0 0,5 4 53 0 0,-7-6-43 0 0,-1-4 11 0 0,0 0 1 0 0,0 1-1 0 0,0 0 1 0 0,1 0 0 0 0,3 2-1 0 0,2 1 62 0 0,-4-2-44 0 0,0-1 0 0 0,7 9 0 0 0,-7-8-39 0 0,-3-4 0 0 0,-1 2 0 0 0,0-2 0 0 0,1 1 0 0 0,0-1 0 0 0,-1 2 0 0 0,1-1 0 0 0,-1-1 0 0 0,0 1 0 0 0,0 1 0 0 0,2 1 0 0 0,0 1 1 0 0,6 8 62 0 0,-5-6 0 0 0,-3-4-57 0 0,3 6 72 0 0,-2-4-25 0 0,-1-3 0 0 0,-1 0-43 0 0,1 1 0 0 0,0-1 0 0 0,0 0 0 0 0,-1 1 0 0 0,0-1 0 0 0,0 1 0 0 0,-1 1 0 0 0,-2 2 5 0 0,4-4-1 0 0,-2 1 0 0 0,2-1 0 0 0,-1 1 0 0 0,-1-1 0 0 0,2 1 0 0 0,-1-1 1 0 0,0 1-1 0 0,-1-1 0 0 0,1 0 0 0 0,-4 2 0 0 0,-1 2 30 0 0,1-1 7 0 0,-11 8 1 0 0,11-9-21 0 0,-1 1 1 0 0,-4 5-1 0 0,-22 21 140 0 0,-19 20 242 0 0,44-43-283 0 0,1-1 0 0 0,-10 7-1 0 0,15-12-75 0 0,-2 1-72 0 0,2-2-131 0 0,5-7-2990 0 0,0 0-5038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0,'0'0'9719'0'0,"1"1"-8904"0"0,34 49 5355 0 0,-27-40-5786 0 0,24 25 758 0 0,-7-6-644 0 0,11 11 46 0 0,-29-34-459 0 0,-4-3-34 0 0,1 1 0 0 0,0 0-1 0 0,5 7 1 0 0,-8-9-51 0 0,-1-1 1 0 0,1 1-1 0 0,0-1 0 0 0,0 2 1 0 0,0 0-1 0 0,2 5-19 0 0,-3-7-71 0 0,1-1-27 0 0,0 1-60 0 0,-1 0-27 0 0,1 0-1 0 0,-1-1 1 0 0,2 1-1 0 0,-2-1 1 0 0,1 1-1 0 0,0 0 1 0 0,0-1-1 0 0,0 0 1 0 0,1 0-1 0 0,-2 1 1 0 0,3 0 0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29:54.1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3175 0 0,'0'0'9216'0'0,"5"-1"-6250"0"0,1-1-2380 0 0,0-1 0 0 0,-1 0 0 0 0,1 0 0 0 0,7-6 0 0 0,18-16 481 0 0,-18 14-518 0 0,13-7 221 0 0,-18 13-588 0 0,0-1 0 0 0,7-6 0 0 0,18-18 534 0 0,-26 25-602 0 0,6-7 114 0 0,-11 10-212 0 0,10-8 442 0 0,-2 3-470 0 0,-9 7 97 0 0,0-1 10 0 0,8-4-735 0 0,-8 4 376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5.0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0 1839 0 0,'0'0'13879'0'0,"8"7"-10982"0"0,-6-3-2699 0 0,0 0-1 0 0,0 1 1 0 0,0-1-1 0 0,-1 1 1 0 0,1-1-1 0 0,-1 1 1 0 0,0 0 0 0 0,0 0-1 0 0,-1 0 1 0 0,1 8-1 0 0,-2 1 73 0 0,-1-1 0 0 0,-5 24 0 0 0,-32 168 560 0 0,-11 64-504 0 0,41-212-212 0 0,-6 6 119 0 0,9-43-110 0 0,2 0-1 0 0,-4 24 0 0 0,8-23-52 0 0,0-3 106 0 0,0-17-160 0 0,3 12 222 0 0,-1-11-150 0 0,18 16 214 0 0,-19-17-221 0 0,1-1-14 0 0,17 2-37 0 0,1 0 0 0 0,-1-2 1 0 0,0 0-1 0 0,0-1 0 0 0,0-1 1 0 0,29-6-1 0 0,37-10-1461 0 0,-77 16 927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6.30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 24 5311 0 0,'0'0'102'0'0,"-5"-14"9343"0"0,9 4-3430 0 0,-3 14-3937 0 0,0 21-3120 0 0,-1-11 1589 0 0,2 95-532 0 0,-1-18-15 0 0,1 30 11 0 0,1-84 50 0 0,4 50 75 0 0,-5-65-28 0 0,-2 32-1 0 0,-1-41-52 0 0,1 0 0 0 0,0 0-1 0 0,1 0 1 0 0,0 0 0 0 0,1 0 0 0 0,0 0 0 0 0,5 13-1 0 0,-6-23 10 0 0,1 5 3 0 0,0-1 2 0 0,-1-4-15 0 0,1 1 0 0 0,-1-1-1 0 0,1 0 1 0 0,-1 0-1 0 0,1 0 1 0 0,0 0 0 0 0,0 0-1 0 0,1 0 1 0 0,-1 0-1 0 0,0-1 1 0 0,5 4 0 0 0,-3-2 0 0 0,-1-3-25 0 0,-1 0 0 0 0,1 0 0 0 0,-1 0 0 0 0,1 0 1 0 0,0-1-1 0 0,-1 1 0 0 0,1-1 0 0 0,0 0 0 0 0,0 0 0 0 0,4 0 0 0 0,-1 0-7 0 0,30-3 181 0 0,-26 1-268 0 0,-1 0 1 0 0,1 0-1 0 0,16-7 0 0 0,-14 4-349 0 0,-8 4 287 0 0,-3 1 53 0 0,0-1 0 0 0,1 1 0 0 0,-1-1 0 0 0,0 0 0 0 0,1 1 0 0 0,-1-1 0 0 0,0 0 0 0 0,0 1 0 0 0,0-1 0 0 0,1-1-1 0 0,4-4-430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7.5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72 0 1839 0 0,'0'0'15803'0'0,"-12"10"-14639"0"0,8-3-1012 0 0,0 1 0 0 0,1 0 0 0 0,0 0 0 0 0,0 1 0 0 0,1-1 0 0 0,1 1 0 0 0,-1-1 0 0 0,0 14 0 0 0,3 72 689 0 0,4-22-324 0 0,4 129 368 0 0,-9-151-692 0 0,-14 101-1 0 0,10-125-365 0 0,-2 0 0 0 0,-17 47 0 0 0,22-72-156 0 0,-2 5-1790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41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206 1 919 0 0,'0'0'9938'0'0,"-11"11"-9289"0"0,6 0-189 0 0,0 0 1 0 0,-1-1-1 0 0,-13 18 1 0 0,9-12-18 0 0,-4 4 131 0 0,-21 35 770 0 0,-34 58 378 0 0,54-88-1434 0 0,-1 5-7896 0 0,16-29 6824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19.81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0,'0'0'11143'0'0,"0"9"-9302"0"0,2 7-1518 0 0,0 0 0 0 0,1-1 0 0 0,1 0-1 0 0,0 1 1 0 0,1-1 0 0 0,8 16 0 0 0,-5-9-255 0 0,22 54-3326 0 0,-27-68 2084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0.1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151 0 2759 0 0,'0'0'6418'0'0,"-8"13"-3230"0"0,-43 61 2333 0 0,38-55-4764 0 0,-20 23 1 0 0,-9 15-1994 0 0,38-50-1372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2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0,'0'0'13254'0'0,"0"2"-12749"0"0,1 5-148 0 0,1-1-1 0 0,-1 1 1 0 0,1 0 0 0 0,0 0 0 0 0,0-1-1 0 0,6 11 1 0 0,3 5 18 0 0,4 6-354 0 0,25 35 1 0 0,-36-56-462 0 0,1-1 0 0 0,-2 1 0 0 0,1-1 0 0 0,-1 1 1 0 0,3 8-1 0 0,-3-7-683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1.60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152 0 3943 0 0,'0'0'2642'0'0,"-8"2"-1644"0"0,4 0-852 0 0,0 0 1 0 0,0 0-1 0 0,0 1 0 0 0,1-1 0 0 0,-1 1 0 0 0,1 0 0 0 0,-1 0 0 0 0,1 0 0 0 0,0 0 0 0 0,-3 5 0 0 0,-6 7 106 0 0,-10 19 0 0 0,4-6 693 0 0,-19 34 2223 0 0,36-61-2856 0 0,0 0-16 0 0,0 1 0 0 0,-1 0 0 0 0,1 0 0 0 0,0 0 0 0 0,0 0 0 0 0,0-1 0 0 0,0 1 0 0 0,1 0 0 0 0,-1 1 0 0 0,0 2 0 0 0,1-1-28 0 0,1 0-1 0 0,-1 0 1 0 0,1-1 0 0 0,0 1-1 0 0,0 0 1 0 0,0-1-1 0 0,1 1 1 0 0,-1-1 0 0 0,1 1-1 0 0,4 5 1 0 0,26 33 675 0 0,-18-25-490 0 0,4 5-115 0 0,33 28 0 0 0,-46-45-743 0 0,1-1-1 0 0,-1 0 0 0 0,12 5 1 0 0,-7-4-7029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3.92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4671 0 0,'0'0'6490'0'0,"-14"0"-5554"0"0,10 1-747 0 0,1 1 1 0 0,-1-1-1 0 0,1 1 1 0 0,-1 0 0 0 0,1 1-1 0 0,0-1 1 0 0,0 0 0 0 0,0 1-1 0 0,0 0 1 0 0,0 0-1 0 0,1 0 1 0 0,-1 0 0 0 0,-2 6-1 0 0,-3 7 75 0 0,1 1 0 0 0,1 0-1 0 0,1 1 1 0 0,0-1 0 0 0,1 1-1 0 0,1 0 1 0 0,1 1 0 0 0,0-1-1 0 0,2 0 1 0 0,0 0 0 0 0,1 1 0 0 0,4 20-1 0 0,-4-33-232 0 0,0-1 0 0 0,0 1 0 0 0,1-1 0 0 0,0 1 0 0 0,0-1 0 0 0,1 0 0 0 0,5 10-1 0 0,-6-13-34 0 0,-1 0-1 0 0,1 0 1 0 0,-1 0-1 0 0,1 0 1 0 0,0-1-1 0 0,0 1 1 0 0,0 0-1 0 0,0-1 1 0 0,0 1-1 0 0,0-1 1 0 0,0 0-1 0 0,1 0 0 0 0,-1 0 1 0 0,0 0-1 0 0,1 0 1 0 0,-1 0-1 0 0,1-1 1 0 0,-1 1-1 0 0,0-1 1 0 0,5 1-1 0 0,-5-1-6 0 0,-1 1 7 0 0,0-1 0 0 0,0 0 0 0 0,0 0-1 0 0,-1 0 1 0 0,1-1 0 0 0,0 1-1 0 0,0 0 1 0 0,0 0 0 0 0,-1 0 0 0 0,1-1-1 0 0,0 1 1 0 0,0 0 0 0 0,-1-1 0 0 0,1 1-1 0 0,0 0 1 0 0,-1-1 0 0 0,1 1-1 0 0,1-2 1 0 0,2 0-29 0 0,0 0-1 0 0,0-1 1 0 0,-1 0-1 0 0,1 0 0 0 0,-1 0 1 0 0,1 0-1 0 0,-1 0 1 0 0,0-1-1 0 0,0 0 1 0 0,0 1-1 0 0,-1-1 0 0 0,1 0 1 0 0,-1 0-1 0 0,0 0 1 0 0,0-1-1 0 0,-1 1 1 0 0,1 0-1 0 0,-1-1 0 0 0,0 1 1 0 0,0-1-1 0 0,0 1 1 0 0,-1-7-1 0 0,1-5-158 0 0,-1 0 0 0 0,-1 1 0 0 0,-1-1-1 0 0,0 0 1 0 0,-6-18 0 0 0,3 16 196 0 0,-1 0 1 0 0,-17-34-1 0 0,22 49 41 0 0,-1 0 0 0 0,0 0 0 0 0,1 0 0 0 0,-1 1 0 0 0,-1-1 0 0 0,1 0 0 0 0,-3-2 0 0 0,4 4 75 0 0,-1 0-46 0 0,1 0 0 0 0,0 0 0 0 0,-1 1 0 0 0,1-1-1 0 0,0 0 1 0 0,-1 0 0 0 0,1 1 0 0 0,-1-1 0 0 0,1 1 0 0 0,-1 0 0 0 0,1-1-1 0 0,-3 1 1 0 0,3 0 200 0 0,0 1-96 0 0,-5 6-92 0 0,0 1-1 0 0,0-1 0 0 0,0 1 1 0 0,1 1-1 0 0,1-1 1 0 0,-1 1-1 0 0,1 0 1 0 0,1 0-1 0 0,-5 16 0 0 0,6-17-23 0 0,0 0 0 0 0,1 0 0 0 0,-1 0 0 0 0,2 0 0 0 0,-1 1-1 0 0,1-1 1 0 0,1 0 0 0 0,-1 0 0 0 0,1 1 0 0 0,1-1-1 0 0,4 15 1 0 0,-5-19-79 0 0,1-1 0 0 0,0 0 0 0 0,-1 1 0 0 0,1-1 0 0 0,1 0-1 0 0,-1 0 1 0 0,0 0 0 0 0,1 0 0 0 0,-1 0 0 0 0,1 0 0 0 0,0-1 0 0 0,0 0-1 0 0,0 1 1 0 0,0-1 0 0 0,1 0 0 0 0,6 3 0 0 0,-8-4-45 0 0,1 0 1 0 0,0-1-1 0 0,-1 1 0 0 0,1-1 0 0 0,0 1 1 0 0,-1-1-1 0 0,1 0 0 0 0,0 0 1 0 0,0 0-1 0 0,-1 0 0 0 0,1-1 1 0 0,0 1-1 0 0,-1-1 0 0 0,1 1 0 0 0,0-1 1 0 0,-1 0-1 0 0,1 0 0 0 0,-1 0 1 0 0,1 0-1 0 0,-1-1 0 0 0,0 1 1 0 0,1-1-1 0 0,3-3 0 0 0,-2 1 5 0 0,0-1-1 0 0,0 1 0 0 0,0-1 0 0 0,0 0 1 0 0,-1-1-1 0 0,0 1 0 0 0,0-1 1 0 0,0 1-1 0 0,-1-1 0 0 0,0 0 0 0 0,0 0 1 0 0,0 0-1 0 0,-1 0 0 0 0,0 0 1 0 0,0 0-1 0 0,-1 0 0 0 0,0-12 0 0 0,0 6 5 0 0,-1 0 0 0 0,-1 1 0 0 0,1-1 0 0 0,-2 1 0 0 0,0 0 0 0 0,0 0 0 0 0,-1 0 0 0 0,-10-18 0 0 0,14 28 100 0 0,-1-1 0 0 0,1 1 0 0 0,-1 0 0 0 0,0-1 0 0 0,0 1 0 0 0,0 0 0 0 0,0 0 0 0 0,0 0 0 0 0,0 0 0 0 0,0 0 0 0 0,0 0-1 0 0,0 0 1 0 0,0 0 0 0 0,0 1 0 0 0,-1-1 0 0 0,1 0 0 0 0,0 1 0 0 0,-1-1 0 0 0,1 1 0 0 0,0-1 0 0 0,-1 1 0 0 0,1 0 0 0 0,-1-1 0 0 0,-1 1 0 0 0,1 0 15 0 0,1 1 0 0 0,-1-1 0 0 0,0 1 0 0 0,1-1 0 0 0,-1 1 0 0 0,0 0 1 0 0,1-1-1 0 0,-1 1 0 0 0,0 0 0 0 0,1 0 0 0 0,-1 0 0 0 0,1 0 0 0 0,0 0 0 0 0,-1 1 1 0 0,1-1-1 0 0,0 0 0 0 0,0 1 0 0 0,0-1 0 0 0,-2 3 0 0 0,-5 11 114 0 0,0-1 0 0 0,1 1-1 0 0,0 0 1 0 0,1 1 0 0 0,1-1 0 0 0,0 1-1 0 0,2 0 1 0 0,-1 1 0 0 0,0 24 0 0 0,3-36-118 0 0,1 0 1 0 0,0 0 0 0 0,0 1 0 0 0,1-1-1 0 0,-1 0 1 0 0,1 0 0 0 0,0 0 0 0 0,1 0 0 0 0,-1 0-1 0 0,1 0 1 0 0,4 8 0 0 0,-6-12-53 0 0,1 0 0 0 0,-1 0 1 0 0,1 0-1 0 0,0 0 0 0 0,-1 0 0 0 0,1 0 1 0 0,0 0-1 0 0,-1 0 0 0 0,1 0 0 0 0,0-1 1 0 0,0 1-1 0 0,0 0 0 0 0,0 0 0 0 0,0-1 1 0 0,0 1-1 0 0,0-1 0 0 0,0 1 0 0 0,0-1 1 0 0,0 1-1 0 0,0-1 0 0 0,0 1 1 0 0,0-1-1 0 0,3 0 0 0 0,-1 1-15 0 0,0-1-20 0 0,0 1-1 0 0,0-1 1 0 0,0 0-1 0 0,0 0 0 0 0,0-1 1 0 0,0 1-1 0 0,0-1 1 0 0,0 1-1 0 0,0-1 1 0 0,0 0-1 0 0,0 0 1 0 0,0 0-1 0 0,-1 0 1 0 0,1-1-1 0 0,0 1 1 0 0,-1-1-1 0 0,1 1 1 0 0,-1-1-1 0 0,3-3 0 0 0,2-1-96 0 0,0 0 0 0 0,-1-1 0 0 0,0 0 0 0 0,-1 0-1 0 0,7-10 1 0 0,-6 7-100 0 0,0 0 1 0 0,-1-1-1 0 0,0 1 0 0 0,-1-1 0 0 0,0-1 0 0 0,0 1 0 0 0,-2 0 1 0 0,3-14-1 0 0,-4 17 138 0 0,-1 1 1 0 0,0-1 0 0 0,0 1-1 0 0,0-1 1 0 0,-1 1-1 0 0,0-1 1 0 0,-1 1 0 0 0,0-1-1 0 0,0 1 1 0 0,0 0-1 0 0,-1 0 1 0 0,0 0 0 0 0,-7-11-1 0 0,8 15 102 0 0,1 1 1 0 0,-1-1-1 0 0,0 0 0 0 0,0 1 0 0 0,-1-1 0 0 0,1 1 0 0 0,0 0 0 0 0,-1 0 1 0 0,1 0-1 0 0,-6-3 0 0 0,7 4 10 0 0,0 1-1 0 0,-1 0 1 0 0,1-1 0 0 0,0 1 0 0 0,0 0-1 0 0,-1 0 1 0 0,1 0 0 0 0,0 0 0 0 0,-1 0-1 0 0,1 0 1 0 0,0 0 0 0 0,0 0 0 0 0,-1 0-1 0 0,1 0 1 0 0,0 1 0 0 0,0-1 0 0 0,0 1-1 0 0,-1-1 1 0 0,1 1 0 0 0,0-1 0 0 0,0 1-1 0 0,0 0 1 0 0,0-1 0 0 0,0 1 0 0 0,0 0-1 0 0,0 0 1 0 0,0 0 0 0 0,0 0 0 0 0,1 0-1 0 0,-3 2 1 0 0,-5 9 173 0 0,-1 0 0 0 0,2 1-1 0 0,0 0 1 0 0,0 0 0 0 0,1 1 0 0 0,1 0-1 0 0,0 0 1 0 0,1 0 0 0 0,0 0 0 0 0,1 1-1 0 0,1 0 1 0 0,0 0 0 0 0,2-1 0 0 0,-1 1-1 0 0,3 23 1 0 0,-1-33-161 0 0,0-1 0 0 0,0 1 0 0 0,1-1 0 0 0,-1 0 0 0 0,1 1 0 0 0,0-1 0 0 0,0 0 0 0 0,0 0 0 0 0,1 0-1 0 0,0 0 1 0 0,-1-1 0 0 0,1 1 0 0 0,0-1 0 0 0,6 5 0 0 0,-8-7-35 0 0,1 1-1 0 0,0-1 1 0 0,-1 0 0 0 0,1 0-1 0 0,0 0 1 0 0,-1 0 0 0 0,1 0-1 0 0,0-1 1 0 0,0 1 0 0 0,0 0-1 0 0,0-1 1 0 0,0 1 0 0 0,0-1-1 0 0,0 0 1 0 0,0 0 0 0 0,0 0-1 0 0,0 0 1 0 0,0 0 0 0 0,0 0-1 0 0,0 0 1 0 0,0-1 0 0 0,0 1-1 0 0,0-1 1 0 0,0 1 0 0 0,0-1-1 0 0,-1 0 1 0 0,1 0 0 0 0,0 0-1 0 0,0 0 1 0 0,-1 0 0 0 0,1 0-1 0 0,-1 0 1 0 0,1-1 0 0 0,-1 1-1 0 0,2-2 1 0 0,4-4-97 0 0,0 0 0 0 0,-1 0 1 0 0,0-1-1 0 0,0 1 0 0 0,-1-2 0 0 0,0 1 0 0 0,0 0 1 0 0,-1-1-1 0 0,0 0 0 0 0,-1 0 0 0 0,0 0 1 0 0,0 0-1 0 0,-1-1 0 0 0,0 1 0 0 0,-1-1 0 0 0,0 1 1 0 0,0-1-1 0 0,-1 1 0 0 0,0-1 0 0 0,-1 0 1 0 0,0 1-1 0 0,-1-1 0 0 0,-3-13 0 0 0,3 18 64 0 0,-13-41 204 0 0,14 44-217 0 0,0-1 0 0 0,0 0 0 0 0,0 0 0 0 0,-1 1 0 0 0,1-1 0 0 0,-1 1 0 0 0,0 0 0 0 0,0-1 1 0 0,0 1-1 0 0,0 0 0 0 0,0 0 0 0 0,-1 0 0 0 0,-2-2 0 0 0,4 4 52 0 0,0-1 1 0 0,0 1-1 0 0,0 0 0 0 0,0 0 1 0 0,0 0-1 0 0,-1 0 1 0 0,1 0-1 0 0,0 0 0 0 0,0 0 1 0 0,0 0-1 0 0,0 0 1 0 0,0 0-1 0 0,0 0 0 0 0,0 1 1 0 0,0-1-1 0 0,0 0 1 0 0,0 1-1 0 0,0-1 0 0 0,0 1 1 0 0,0-1-1 0 0,0 1 1 0 0,0 0-1 0 0,0-1 0 0 0,0 1 1 0 0,0 0-1 0 0,1 0 1 0 0,-1-1-1 0 0,-1 2 0 0 0,-1 2 116 0 0,-1 1-1 0 0,1-1 0 0 0,0 1 0 0 0,-3 6 0 0 0,-4 9 123 0 0,1 0 0 0 0,1 1 0 0 0,1 0 0 0 0,1 1 0 0 0,1-1 0 0 0,1 1 0 0 0,-3 33 0 0 0,7-49-176 0 0,0 0 0 0 0,0-1 0 0 0,1 1 0 0 0,0 0 0 0 0,0 0 0 0 0,2 6 0 0 0,-3-10-55 0 0,1 0 1 0 0,0 0 0 0 0,0-1 0 0 0,-1 1-1 0 0,1 0 1 0 0,1 0 0 0 0,-1 0 0 0 0,0-1-1 0 0,0 1 1 0 0,0-1 0 0 0,1 1 0 0 0,-1-1-1 0 0,1 1 1 0 0,-1-1 0 0 0,1 0-1 0 0,0 0 1 0 0,0 0 0 0 0,-1 0 0 0 0,1 0-1 0 0,3 1 1 0 0,-4-1-18 0 0,0-1-1 0 0,0 0 1 0 0,1 1-1 0 0,-1-1 1 0 0,0 0-1 0 0,0 0 1 0 0,0 1-1 0 0,0-1 1 0 0,1 0-1 0 0,-1 0 1 0 0,0-1-1 0 0,0 1 1 0 0,0 0-1 0 0,1 0 1 0 0,-1 0-1 0 0,0-1 1 0 0,0 1-1 0 0,0-1 1 0 0,0 1-1 0 0,0-1 1 0 0,0 1-1 0 0,2-2 1 0 0,0 0 3 0 0,4-2-48 0 0,0-1 1 0 0,0 1-1 0 0,0-1 0 0 0,-1-1 0 0 0,0 1 1 0 0,0-1-1 0 0,-1 0 0 0 0,0-1 0 0 0,0 1 0 0 0,0-1 1 0 0,0 0-1 0 0,-1 0 0 0 0,4-10 0 0 0,-4 7-165 0 0,0 0 0 0 0,-1 0-1 0 0,0 0 1 0 0,0 0-1 0 0,-1-1 1 0 0,0 0 0 0 0,-1 1-1 0 0,0-1 1 0 0,-2-19 0 0 0,1 24 127 0 0,-1 0 1 0 0,-1 0 0 0 0,1 0-1 0 0,-1 1 1 0 0,0-1 0 0 0,0 0-1 0 0,-1 1 1 0 0,0-1 0 0 0,-6-9-1 0 0,8 14 93 0 0,1 1 0 0 0,-1 0 0 0 0,1 0 0 0 0,-1-1 0 0 0,1 1 0 0 0,-1 0 0 0 0,1 0 0 0 0,-1 0 0 0 0,1 0 1 0 0,-1 0-1 0 0,1 0 0 0 0,-1 0 0 0 0,1 0 0 0 0,-1 0 0 0 0,0 0 0 0 0,1 0 0 0 0,-1 0 0 0 0,1 0 0 0 0,-1 0 0 0 0,1 1 0 0 0,-1-1 0 0 0,1 0 0 0 0,-1 0 0 0 0,1 0 0 0 0,-1 1 0 0 0,-12 7 274 0 0,9-5-176 0 0,0 2-1 0 0,1-1 0 0 0,-1 0 1 0 0,1 1-1 0 0,0-1 0 0 0,0 1 1 0 0,0 0-1 0 0,1 0 1 0 0,0 0-1 0 0,-2 7 0 0 0,-3 9 413 0 0,-3 26 0 0 0,9-45-483 0 0,-4 21 369 0 0,2-9-271 0 0,0 0-1 0 0,0 1 1 0 0,1 0-1 0 0,1-1 1 0 0,2 30-1 0 0,0-41-67 0 0,5 6-23 0 0,-3-8-21 0 0,-2-1-17 0 0,0 0-3 0 0,-1 0 0 0 0,1 0 0 0 0,-1 0 0 0 0,1 1 0 0 0,-1-1 0 0 0,1 0 0 0 0,-1 0 0 0 0,1 0 0 0 0,-1 0 0 0 0,1 0 0 0 0,-1 0 0 0 0,0 0 0 0 0,1 0 0 0 0,-1 0 0 0 0,1 0 0 0 0,-1-1 0 0 0,1 1 0 0 0,-1 0 0 0 0,1 0 0 0 0,-1 0 0 0 0,1-1 0 0 0,-1 1 0 0 0,0 0 0 0 0,1 0 0 0 0,-1-1 0 0 0,1 1 0 0 0,-1 0 0 0 0,0-1 0 0 0,1 1 0 0 0,-1 0 0 0 0,1-1 0 0 0,-1 0 0 0 0,7-5-112 0 0,0 0-1 0 0,-1-1 0 0 0,0 1 1 0 0,0-1-1 0 0,-1-1 1 0 0,0 1-1 0 0,0-1 0 0 0,-1 0 1 0 0,6-13-1 0 0,-5 8-92 0 0,-1 0-1 0 0,0 0 0 0 0,-1-1 1 0 0,0 0-1 0 0,1-20 0 0 0,-3 16-128 0 0,-1 16 188 0 0,0 1 26 0 0,0 0 123 0 0,-1 1 0 0 0,1 0 0 0 0,0 0 0 0 0,0 0 0 0 0,0-1 0 0 0,0 1 0 0 0,0 0 0 0 0,0 0 0 0 0,0 0 0 0 0,-1-1 0 0 0,1 1 0 0 0,0 0 0 0 0,0 0 0 0 0,0 0 0 0 0,0 0 0 0 0,-1 0 0 0 0,1-1 0 0 0,0 1 0 0 0,0 0 0 0 0,0 0 0 0 0,-1 0 0 0 0,1 0 0 0 0,0 0 0 0 0,0 0 0 0 0,-1 0 0 0 0,1 0 0 0 0,0 0 0 0 0,0 0 0 0 0,-1 0 0 0 0,1 0 0 0 0,0 0 0 0 0,0 0 0 0 0,0 0 0 0 0,-1 0 0 0 0,1 0 0 0 0,0 0 0 0 0,0 0 0 0 0,-1 0 0 0 0,1 0 0 0 0,0 0 0 0 0,0 0 0 0 0,0 0 0 0 0,-1 1 0 0 0,1-1 0 0 0,0 0 0 0 0,0 0 0 0 0,0 0 0 0 0,0 0 0 0 0,-1 1 0 0 0,1-1 0 0 0,0 0 0 0 0,0 0 0 0 0,0 0 0 0 0,0 1 0 0 0,0-1 0 0 0,-1 0 0 0 0,-5 12 164 0 0,5-12-146 0 0,-7 16 246 0 0,1 0 1 0 0,1 0 0 0 0,0 1-1 0 0,1-1 1 0 0,0 1-1 0 0,2 0 1 0 0,0 1-1 0 0,-1 31 1 0 0,4-47-108 0 0,19-10-20 0 0,-16 6-156 0 0,0 0 0 0 0,0-1 1 0 0,0 1-1 0 0,-1-1 0 0 0,1 1 0 0 0,-1-1 1 0 0,1 0-1 0 0,-1 0 0 0 0,0 0 0 0 0,0 0 1 0 0,-1 0-1 0 0,1 0 0 0 0,0-1 0 0 0,-1 1 1 0 0,0 0-1 0 0,0-1 0 0 0,1-4 0 0 0,0-5-101 0 0,0 0-1 0 0,-1 0 0 0 0,0-18 0 0 0,-1 18-4 0 0,-4-28 0 0 0,4 38 104 0 0,-1-1 0 0 0,0 1 0 0 0,0-1-1 0 0,0 1 1 0 0,0 0 0 0 0,0 0 0 0 0,0-1 0 0 0,-1 1 0 0 0,0 0 0 0 0,0 0-1 0 0,0 0 1 0 0,-4-5 0 0 0,6 8 18 0 0,0 0 0 0 0,-1 0 0 0 0,1 0 1 0 0,0 0-1 0 0,-1 0 0 0 0,1 0 0 0 0,0 0 0 0 0,0 0 0 0 0,-1 0 0 0 0,1 0 0 0 0,0 0 0 0 0,-1 0 0 0 0,1 0 0 0 0,0 0 1 0 0,0 0-1 0 0,-1 0 0 0 0,1 0 0 0 0,0 0 0 0 0,-1 0 0 0 0,1 0 0 0 0,0 0 0 0 0,0 0 0 0 0,-1 0 0 0 0,1 1 0 0 0,0-1 1 0 0,0 0-1 0 0,-1 0 0 0 0,1 0 0 0 0,0 1 0 0 0,0-1 0 0 0,-1 0 0 0 0,1 0 0 0 0,0 0 0 0 0,0 1 0 0 0,-6 7 67 0 0,6-8-65 0 0,-9 13 138 0 0,2 0-1 0 0,-1 0 0 0 0,2 1 1 0 0,0 0-1 0 0,0 0 1 0 0,-5 23-1 0 0,9-29-67 0 0,1-6-3 0 0,1 0 6 0 0,0 4-74 0 0,0-4-73 0 0,1-3-10 0 0,0 1 76 0 0,0-1-1 0 0,0 1 1 0 0,0 0-1 0 0,0-1 1 0 0,0 1 0 0 0,0-1-1 0 0,0 1 1 0 0,-1-1-1 0 0,1 1 1 0 0,0-1-1 0 0,0 0 1 0 0,0 1 0 0 0,-1-1-1 0 0,2-1 1 0 0,2-2-425 0 0,-1 0-1 0 0,1-1 1 0 0,-1 1 0 0 0,4-7 0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6.80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245 1 2303 0 0,'0'0'19928'0'0,"-10"11"-19709"0"0,7-6-215 0 0,1-1 0 0 0,-1 1-1 0 0,1 0 1 0 0,0 0 0 0 0,0 0 0 0 0,1 0 0 0 0,-1 0 0 0 0,0 7-1 0 0,0 3 7 0 0,0 26-1 0 0,4 27 20 0 0,3-1 1 0 0,3 0-1 0 0,21 88 0 0 0,-8-51 181 0 0,-18-85-107 0 0,-1 1-1 0 0,-1-1 0 0 0,-2 28 0 0 0,0-42-40 0 0,0 0 0 0 0,0 0 0 0 0,-1 0 1 0 0,1 0-1 0 0,-1 0 0 0 0,-1 0 0 0 0,1 0 0 0 0,-1-1 0 0 0,1 1 0 0 0,-1-1 0 0 0,-1 0 0 0 0,1 1 1 0 0,-1-2-1 0 0,1 1 0 0 0,-1 0 0 0 0,0-1 0 0 0,-7 5 0 0 0,-1 0 169 0 0,0 0 0 0 0,-1-1 0 0 0,0-1 0 0 0,0 0 0 0 0,-16 5 0 0 0,12-6 249 0 0,-24 6 0 0 0,36-10-467 0 0,0 0-1 0 0,1-1 0 0 0,-1 0 0 0 0,0 1 0 0 0,0-1 1 0 0,0-1-1 0 0,1 1 0 0 0,-1-1 0 0 0,0 0 1 0 0,-5-2-1 0 0,8 3-66 0 0,1-1 0 0 0,0 0 0 0 0,0 1 0 0 0,0-1 0 0 0,0 0 0 0 0,0 0 0 0 0,-1 0 0 0 0,2 0 0 0 0,-1 0 0 0 0,0 0 1 0 0,0 0-1 0 0,0 0 0 0 0,0 0 0 0 0,1-1 0 0 0,-1 1 0 0 0,0 0 0 0 0,1 0 0 0 0,-1-1 0 0 0,1 1 0 0 0,0 0 0 0 0,-1-3 0 0 0,1 1-107 0 0,-1 1-1 0 0,1-1 0 0 0,0 1 0 0 0,0-1 1 0 0,0 1-1 0 0,1-1 0 0 0,-1 1 1 0 0,0-1-1 0 0,1 1 0 0 0,1-4 0 0 0,2-4-543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46 2623 0 0,'0'-1'194'0'0,"0"-2"-156"0"0,1 0-38 0 0,1 0 0 0 0,-2 0 0 0 0,0 0 0 0 0,-2 0 0 0 0,2 1 0 0 0,0-1 0 0 0,0-1 0 0 0,-1 2 0 0 0,1-1 0 0 0,0 0 0 0 0,-8-6 9724 0 0,8 9-9536 0 0,-7 2 516 0 0,5 1-316 0 0,-1 0 1 0 0,0 0-1 0 0,1 1 0 0 0,-1-1 0 0 0,2 0 0 0 0,-1 0 0 0 0,-1 6 0 0 0,0-5-146 0 0,3-3-87 0 0,-1 1-52 0 0,0 0 0 0 0,0 0 0 0 0,1-1 0 0 0,-2 1 0 0 0,-1 2 0 0 0,2-1 9 0 0,1-2 4 0 0,-1 0-16 0 0,-7 19 374 0 0,8-18-309 0 0,-1-1 27 0 0,-1 9 287 0 0,2-9-381 0 0,-1 0-2 0 0,0 4-1 0 0,0 0-7 0 0,-2-1-3 0 0,3-3-79 0 0,-1-1 1 0 0,1 1-1 0 0,0 0 0 0 0,-1 0 0 0 0,1 0 0 0 0,0 0 0 0 0,0 0 1 0 0,-1-1-1 0 0,1 1 0 0 0,0 1 0 0 0,0 1-6 0 0,-1 6 118 0 0,0-2-54 0 0,-5 21 420 0 0,6-12-326 0 0,-2-5-40 0 0,1-7-96 0 0,0 0 40 0 0,0-2-77 0 0,3 7 318 0 0,-2-4-231 0 0,2-1-20 0 0,-1-2-92 0 0,0 2 40 0 0,0-2 53 0 0,-1-1-25 0 0,0 0 41 0 0,0 3 2 0 0,0-3-58 0 0,0 0 63 0 0,0-1-12 0 0,2 9 0 0 0,-1-7-112 0 0,3 2 36 0 0,-1 2 12 0 0,0-2 12 0 0,-2-2 22 0 0,1 0-70 0 0,-1-2 78 0 0,0 1 44 0 0,3 1 8 0 0,-2-2-3 0 0,-2 0-80 0 0,2 0 48 0 0,6 5 15 0 0,-6-5-21 0 0,4-2 11 0 0,-1-1 0 0 0,0 0 0 0 0,-2 1 22 0 0,4-7 210 0 0,-6 8-294 0 0,1-1-17 0 0,3-7-5 0 0,-4 9 32 0 0,2-8-13 0 0,-1 4 17 0 0,-2 3 59 0 0,0 1-69 0 0,0-1 65 0 0,0 0-83 0 0,1 0 0 0 0,-1 1 0 0 0,1 0 0 0 0,0-1 0 0 0,-1 1 0 0 0,0-2-1 0 0,1 2 1 0 0,-1 0 0 0 0,1-1 0 0 0,-1-1 0 0 0,3-6 116 0 0,-3 4-126 0 0,1 1 0 0 0,3-6-1 0 0,-3 5 7 0 0,3 0 35 0 0,-3-8 15 0 0,1 7-35 0 0,-3 2-62 0 0,3-6 119 0 0,-1 6-56 0 0,0 1-42 0 0,1-2 42 0 0,-2 0 42 0 0,4-11-324 0 0,-1 8 271 0 0,-3 1 11 0 0,0 1 0 0 0,2-4 0 0 0,-2 8 0 0 0,1-9 0 0 0,-1 2 4 0 0,-1 7 65 0 0,1-3-54 0 0,0 0-15 0 0,0 0-13 0 0,0-17 10 0 0,0 20-57 0 0,0 1 40 0 0,-3-9 33 0 0,2 6 95 0 0,0-1-58 0 0,-7-6-106 0 0,8 9 274 0 0,0 1-404 0 0,-3 0 191 0 0,2 0 139 0 0,1 1-91 0 0,-7 2-42 0 0,2 1-11 0 0,3-3 0 0 0,1 0 0 0 0,-3 5 0 0 0,-1 4-88 0 0,3-5 101 0 0,-3 9 54 0 0,3-9-67 0 0,-1 6-99 0 0,2-5 57 0 0,0 0 31 0 0,0 0 11 0 0,-1 0 0 0 0,2-5 0 0 0,0 0 0 0 0,0 4 0 0 0,-1-2 18 0 0,2 7 37 0 0,-4 3 9 0 0,3-11-122 0 0,0 1 47 0 0,0 0-28 0 0,-3 5 10 0 0,3-7 29 0 0,0 7 0 0 0,0 11 0 0 0,0-18 64 0 0,-5 27-27 0 0,3-22 16 0 0,2-5-38 0 0,2 7 96 0 0,-2-4-124 0 0,0-3 82 0 0,0 0-22 0 0,5 2-75 0 0,-5-3 52 0 0,2 1-91 0 0,-2-1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0,2-3-7 0 0,-3 3 100 0 0,1-2-131 0 0,4-2 25 0 0,2-1 11 0 0,-6 4-1 0 0,-1 0 4 0 0,0 0-1 0 0,0 0 0 0 0,0 1 0 0 0,1 0 0 0 0,-1-1 0 0 0,1 0 0 0 0,0 0 0 0 0,-1 1 0 0 0,0-1 1 0 0,1 1-1 0 0,1-2 0 0 0,-1 1 41 0 0,3-4-15 0 0,-4 4-4 0 0,1-7 2 0 0,1 1-25 0 0,0-2 0 0 0,-1 6 0 0 0,0 2 0 0 0,-1-1 0 0 0,0-1 0 0 0,1 2 0 0 0,-1-4 0 0 0,0 5 0 0 0,0-4 0 0 0,3-10 64 0 0,-2 11-64 0 0,0-6 0 0 0,2 0 18 0 0,-2 6 14 0 0,0-9-18 0 0,2 2 39 0 0,3-20 498 0 0,-4 26-504 0 0,-1 0 42 0 0,-1 1-1 0 0,1 0 1 0 0,-1 0 0 0 0,0-4 0 0 0,0 4 79 0 0,0 2 330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7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124 1 5063 0 0,'0'0'17112'0'0,"1"2"-16904"0"0,6 24 111 0 0,6 48 0 0 0,-9-51-241 0 0,61 316 84 0 0,-52-277-141 0 0,-11-52 27 0 0,0 0 1 0 0,-1 0-1 0 0,-1 0 1 0 0,1 0-1 0 0,-2 0 1 0 0,1 0 0 0 0,-4 15-1 0 0,3-19 22 0 0,-1 0 1 0 0,1-1-1 0 0,-1 1 0 0 0,-1 0 0 0 0,1-1 1 0 0,-1 0-1 0 0,0 0 0 0 0,0 0 0 0 0,0 0 1 0 0,-1 0-1 0 0,0 0 0 0 0,0-1 1 0 0,-8 8-1 0 0,4-6 5 0 0,0-1 1 0 0,-1 1-1 0 0,1-1 0 0 0,-1-1 1 0 0,0 0-1 0 0,-1 0 1 0 0,1-1-1 0 0,-1 0 1 0 0,1 0-1 0 0,-1-1 0 0 0,0 0 1 0 0,0-1-1 0 0,-10 0 1 0 0,18-2-145 0 0,0 0-1 0 0,0 0 1 0 0,0 0 0 0 0,0 0 0 0 0,0 0 0 0 0,0 0-1 0 0,0-1 1 0 0,1 1 0 0 0,-1 0 0 0 0,0-1 0 0 0,1 0-1 0 0,-3-3 1 0 0,2 4-30 0 0,-9-16-673 0 0,9 7 304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29.41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56 76 4159 0 0,'0'0'410'0'0,"2"-11"-456"0"0,-1 4 58 0 0,0 6-15 0 0,-1 0 0 0 0,1-1 0 0 0,-1 1 0 0 0,0 0-1 0 0,0 0 1 0 0,1 0 0 0 0,-1 0 0 0 0,0-1 0 0 0,0 1-1 0 0,0 0 1 0 0,0 0 0 0 0,-1 0 0 0 0,1 0 0 0 0,0-1-1 0 0,-1 0 1 0 0,-1-14 136 0 0,0-6 13285 0 0,-2 28-12532 0 0,0 2-652 0 0,1 0 0 0 0,0 1 0 0 0,0-1 1 0 0,1 1-1 0 0,0-1 0 0 0,1 1 1 0 0,0 0-1 0 0,0 12 0 0 0,-1 3 11 0 0,-11 226 795 0 0,6-67-744 0 0,-1 84-203 0 0,8-236-128 0 0,-1-9-60 0 0,3 30 1 0 0,-1-42-603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0.3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21 1 3679 0 0,'0'0'15760'0'0,"1"1"-15353"0"0,13 28 371 0 0,38 81-101 0 0,-45-92-757 0 0,-1 1-1 0 0,0 1 1 0 0,-1-1 0 0 0,2 24-1 0 0,-6-23-131 0 0,0 0 0 0 0,-1 0-1 0 0,-1 0 1 0 0,-1-1 0 0 0,-1 1 0 0 0,-1 0-1 0 0,0-1 1 0 0,-2 0 0 0 0,-9 23 0 0 0,9-28 369 0 0,-1 0 1 0 0,-1-1 0 0 0,-16 22-1 0 0,-9 15 1107 0 0,32-47-1201 0 0,-1-1 0 0 0,1 1 0 0 0,1 0-1 0 0,-1-1 1 0 0,0 1 0 0 0,1 0 0 0 0,-1 0 0 0 0,1 0 0 0 0,0 0-1 0 0,0 0 1 0 0,0 0 0 0 0,0-1 0 0 0,0 1 0 0 0,1 0 0 0 0,0 0-1 0 0,-1 0 1 0 0,1 0 0 0 0,0-1 0 0 0,0 1 0 0 0,0 0-1 0 0,1-1 1 0 0,-1 1 0 0 0,3 3 0 0 0,5 6 107 0 0,0 0 1 0 0,1-1-1 0 0,16 15 1 0 0,-6-6-9 0 0,-12-12-362 0 0,1 0 0 0 0,0 0 0 0 0,1-1-1 0 0,0 0 1 0 0,0-1 0 0 0,0 0 0 0 0,18 7 0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1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2 2959 0 0,'5'-1'234'0'0,"-4"0"-20"0"0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2.5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281 0 3135 0 0,'0'0'9359'0'0,"0"1"-9264"0"0,-24 43-562 0 0,-50 77 2424 0 0,62-101-1257 0 0,0-1 806 0 0,-18 39 0 0 0,30-56-990 0 0,-9 12 247 0 0,8-10-637 0 0,1-2-73 0 0,-1 0 0 0 0,1 0 1 0 0,0 0-1 0 0,0 0 1 0 0,-1 0-1 0 0,1 0 0 0 0,1 0 1 0 0,-1 0-1 0 0,0 0 1 0 0,0 0-1 0 0,1 0 0 0 0,-1 0 1 0 0,2 3-1 0 0,4 10-70 0 0,-6-14-63 0 0,13 17-111 0 0,-10-13 159 0 0,8 19-96 0 0,-4-8 100 0 0,-5-11 150 0 0,1 1 0 0 0,-1 1 1 0 0,0-1-1 0 0,1 8 0 0 0,-1-1 7 0 0,-2-1 1 0 0,1 1-1 0 0,-2 0 0 0 0,0 0 1 0 0,-4 20-1 0 0,-19 63 901 0 0,17-72-649 0 0,5-15-269 0 0,-1-1 0 0 0,0 1 0 0 0,-1-1 0 0 0,0 0 0 0 0,0 0 0 0 0,-1-1 0 0 0,0 1 0 0 0,-10 10 0 0 0,13-15-106 0 0,0-1-1 0 0,-1 1 0 0 0,1-1 1 0 0,-1 0-1 0 0,1 0 0 0 0,-1 0 0 0 0,0 0 1 0 0,0-1-1 0 0,1 1 0 0 0,-1-1 1 0 0,-1 1-1 0 0,1-1 0 0 0,0 0 1 0 0,0-1-1 0 0,0 1 0 0 0,0 0 0 0 0,-1-1 1 0 0,1 0-1 0 0,0 1 0 0 0,-1-1 1 0 0,1-1-1 0 0,0 1 0 0 0,0 0 1 0 0,-1-1-1 0 0,1 0 0 0 0,-4-1 0 0 0,-1-1-254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6-15T14:25:34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2303 0 0,'0'0'6578'0'0,"-7"5"-2980"0"0,-2 9-2385 0 0,6-10-984 0 0,1-1 0 0 0,0 0 0 0 0,0 1 1 0 0,0-1-1 0 0,0 1 0 0 0,-2 7 1 0 0,-1 16 18 0 0,1 0 0 0 0,0 0 1 0 0,2 1-1 0 0,2-1 0 0 0,0 0 1 0 0,2 1-1 0 0,0-1 0 0 0,2 0 1 0 0,2 0-1 0 0,0 0 0 0 0,14 36 1 0 0,-16-51-280 0 0,-1-3-77 0 0,0-1 0 0 0,9 16 0 0 0,-11-23-32 0 0,5 5-163 0 0,-6-5 279 0 0,0 0-1 0 0,1-1 1 0 0,-1 1-1 0 0,0-1 1 0 0,1 1-1 0 0,-1-1 1 0 0,0 1-1 0 0,1-1 1 0 0,-1 1-1 0 0,1-1 1 0 0,-1 1-1 0 0,1-1 1 0 0,-1 1-1 0 0,1-1 0 0 0,-1 0 1 0 0,1 1-1 0 0,1-1 1 0 0,-1 0-39 0 0,1 1 0 0 0,0-1 1 0 0,0-1-1 0 0,0 1 0 0 0,-1 0 1 0 0,1 0-1 0 0,0-1 0 0 0,0 1 0 0 0,-1-1 1 0 0,1 1-1 0 0,0-1 0 0 0,-1 0 1 0 0,1 0-1 0 0,-1 0 0 0 0,1 0 1 0 0,-1 0-1 0 0,1 0 0 0 0,1-2 0 0 0,-1 1 36 0 0,1-1-1 0 0,-1 1 1 0 0,1-1 0 0 0,-1 0-1 0 0,0 0 1 0 0,0 1-1 0 0,0-2 1 0 0,3-5-1 0 0,0-7 18 0 0,-1 0 0 0 0,0 0 1 0 0,-1-1-1 0 0,0 1 0 0 0,-2-1 0 0 0,0 0 0 0 0,-1 1 0 0 0,0-1 0 0 0,-4-17 0 0 0,0 7 397 0 0,-1 0 0 0 0,-2 1-1 0 0,-1-1 1 0 0,-18-42 0 0 0,22 60-133 0 0,-1 1-1 0 0,1 0 1 0 0,-1 0 0 0 0,-1 0-1 0 0,0 1 1 0 0,-8-9 0 0 0,13 15-89 0 0,0 1-85 0 0,0 0-1 0 0,-1 0 1 0 0,1 0-1 0 0,0 1 0 0 0,-1-1 1 0 0,1 0-1 0 0,0 1 1 0 0,-1-1-1 0 0,0 1 1 0 0,2-1-83 0 0,-2 1 19 0 0,1 1 0 0 0,-1-1-1 0 0,1 0 1 0 0,0 1 0 0 0,-1-1-1 0 0,1 1 1 0 0,0 0 0 0 0,0-1 0 0 0,0 1-1 0 0,0 0 1 0 0,0-1 0 0 0,0 1 0 0 0,1 0-1 0 0,-1 0 1 0 0,0 2 0 0 0,-5 33-109 0 0,4-20 118 0 0,0 3 46 0 0,2 0 0 0 0,0 0-1 0 0,1 1 1 0 0,1-1 0 0 0,5 21-1 0 0,-4-29-120 0 0,0-1-1 0 0,0 1 1 0 0,1-1-1 0 0,1 0 1 0 0,0 0-1 0 0,0 0 1 0 0,1 0-1 0 0,1-1 1 0 0,-1 0 0 0 0,2-1-1 0 0,-1 0 1 0 0,10 9-1 0 0,-16-17-133 0 0,-1 0-187 0 0,0-1 364 0 0,0 0 0 0 0,0 0 0 0 0,0 0 0 0 0,0 0 0 0 0,0 0 0 0 0,0 0 0 0 0,0 0 0 0 0,0 0 0 0 0,1 1 0 0 0,-1-1 1 0 0,0 0-1 0 0,0 0 0 0 0,0 0 0 0 0,0 0 0 0 0,0 0 0 0 0,0 0 0 0 0,0 0 0 0 0,0 0 0 0 0,0 0 0 0 0,0 0 0 0 0,1 0 0 0 0,-1 0 1 0 0,0 0-1 0 0,0 0 0 0 0,0 1 0 0 0,0-1 0 0 0,0 0 0 0 0,0 0 0 0 0,0 0 0 0 0,1 0 0 0 0,-1 0 0 0 0,0 0 0 0 0,0 0 1 0 0,0 0-1 0 0,0 0 0 0 0,0-1 0 0 0,0 1 0 0 0,0 0 0 0 0,1 0 0 0 0,6-3-319 0 0,3-6-197 0 0,-7 5 500 0 0,-1 0-1 0 0,0 0 1 0 0,0-1 0 0 0,0 1-1 0 0,0 0 1 0 0,-1-1 0 0 0,0 1-1 0 0,0-1 1 0 0,0 0 0 0 0,0-5 0 0 0,0-3-4 0 0,0 0 1 0 0,-3-19 0 0 0,-1 0 228 0 0,-1 1-1 0 0,-2-1 1 0 0,-1 0 0 0 0,-12-32-1 0 0,18 62-159 0 0,0 0 0 0 0,0 0 0 0 0,0 0 0 0 0,0 0 0 0 0,0 1 0 0 0,-1-1 0 0 0,1 0 0 0 0,0 1 0 0 0,-1-1 0 0 0,1 0-1 0 0,-1 1 1 0 0,0 0 0 0 0,1-1 0 0 0,-1 1 0 0 0,0 0 0 0 0,0 0 0 0 0,0 0 0 0 0,0 0 0 0 0,-3-1 0 0 0,3 2 9 0 0,1 1 1 0 0,0 0-1 0 0,0-1 0 0 0,-1 1 1 0 0,1 0-1 0 0,0 0 0 0 0,0-1 1 0 0,0 1-1 0 0,0 0 1 0 0,0 0-1 0 0,0 0 0 0 0,0 1 1 0 0,0 0-1 0 0,-1 0 55 0 0,-2 3-24 0 0,0 1 0 0 0,0-1 0 0 0,1 1 0 0 0,-1 0 0 0 0,1 0 0 0 0,1 0 0 0 0,-1 0-1 0 0,-1 9 1 0 0,-11 55 204 0 0,12-52-221 0 0,-10 85 281 0 0,12-91-303 0 0,1 1 1 0 0,0-1-1 0 0,2 0 1 0 0,-1 1 0 0 0,1-1-1 0 0,6 17 1 0 0,-8-27-38 0 0,1 1 1 0 0,0-1 0 0 0,0 0-1 0 0,0 0 1 0 0,1 0 0 0 0,-1 0-1 0 0,3 3 1 0 0,-4-5-9 0 0,0 1-1 0 0,1 0 1 0 0,-1-1-1 0 0,0 1 0 0 0,1-1 1 0 0,-1 1-1 0 0,1-1 1 0 0,-1 1-1 0 0,1-1 1 0 0,-1 1-1 0 0,1-1 1 0 0,-1 0-1 0 0,1 1 1 0 0,-1-1-1 0 0,1 0 1 0 0,-1 1-1 0 0,1-1 0 0 0,0 0 1 0 0,-1 0-1 0 0,1 0 1 0 0,0 1-1 0 0,-1-1 1 0 0,1 0-1 0 0,-1 0 1 0 0,1 0-1 0 0,0 0 1 0 0,-1 0-1 0 0,1 0 1 0 0,0 0-1 0 0,1-1 1 0 0,-1 1-33 0 0,2 0 12 0 0,0-1 1 0 0,-1 1-1 0 0,1-1 1 0 0,-1 0-1 0 0,1 0 1 0 0,0 0-1 0 0,-1 0 0 0 0,0 0 1 0 0,1 0-1 0 0,-1-1 1 0 0,0 1-1 0 0,1-1 1 0 0,-1 1-1 0 0,0-1 1 0 0,0 0-1 0 0,0 0 1 0 0,-1 0-1 0 0,1 0 0 0 0,0 0 1 0 0,-1 0-1 0 0,1-1 1 0 0,-1 1-1 0 0,0-1 1 0 0,1-2-1 0 0,2-3-101 0 0,-1 0 0 0 0,-1 0 1 0 0,1 1-1 0 0,-1-2 0 0 0,-1 1 0 0 0,2-15 0 0 0,-4-13-65 0 0,-2-1 0 0 0,-1 0 0 0 0,-16-63 0 0 0,19 94 269 0 0,-1 1-1 0 0,0 0 1 0 0,0 0 0 0 0,0-1-1 0 0,-1 2 1 0 0,-4-8 0 0 0,6 11 314 0 0,0 3-329 0 0,-1 0-1 0 0,1 0 1 0 0,-1-1-1 0 0,1 1 1 0 0,-1 0-1 0 0,1 0 1 0 0,-1 4-1 0 0,-1 0-16 0 0,0 1 0 0 0,1 0 1 0 0,0-1-1 0 0,1 1 0 0 0,-1 0 0 0 0,1 0 0 0 0,0 10 0 0 0,3 50 14 0 0,-1-59-61 0 0,0 8 17 0 0,1 1 1 0 0,1-1-1 0 0,7 25 0 0 0,-9-35-27 0 0,1 0 0 0 0,1 0 0 0 0,-1 0 0 0 0,1-1-1 0 0,0 0 1 0 0,0 1 0 0 0,1-1 0 0 0,-1 0 0 0 0,1 0 0 0 0,0-1 0 0 0,1 1 0 0 0,8 6 0 0 0,-13-10-7 0 0,1-1 1 0 0,1 1-1 0 0,-1 0 0 0 0,0-1 1 0 0,0 1-1 0 0,0-1 1 0 0,0 1-1 0 0,0-1 0 0 0,1 0 1 0 0,-1 1-1 0 0,0-1 1 0 0,0 0-1 0 0,0 0 0 0 0,1 0 1 0 0,-1 0-1 0 0,0 0 1 0 0,0 0-1 0 0,1 0 0 0 0,-1 0 1 0 0,0 0-1 0 0,2-1 1 0 0,-1 0 1 0 0,-1 0 0 0 0,1 0 0 0 0,0 0 0 0 0,0 0 0 0 0,-1-1 0 0 0,1 1 0 0 0,-1 0 0 0 0,1-1 0 0 0,-1 1 0 0 0,1-1 0 0 0,1-2 0 0 0,0-2-16 0 0,1 0 0 0 0,-2 1 0 0 0,1-1 1 0 0,0 0-1 0 0,-1-1 0 0 0,0 1 0 0 0,1-7 1 0 0,-2 1-24 0 0,0 0 1 0 0,0 0 0 0 0,-1 0-1 0 0,-1 0 1 0 0,-2-15 0 0 0,-16-58 192 0 0,11 54 20 0 0,7 27-142 0 0,0-3 81 0 0,-1 0 1 0 0,0-1-1 0 0,0 1 0 0 0,-1 0 0 0 0,0 0 0 0 0,-7-11 0 0 0,10 17-91 0 0,0 1 0 0 0,-1 0-1 0 0,1 0 1 0 0,0-1 0 0 0,-1 1-1 0 0,1 0 1 0 0,0 0 0 0 0,-1 0 0 0 0,1-1-1 0 0,0 1 1 0 0,-1 0 0 0 0,1 0-1 0 0,-1 0 1 0 0,1 0 0 0 0,0 0 0 0 0,-1 0-1 0 0,1 0 1 0 0,-1 0 0 0 0,1 0-1 0 0,0 0 1 0 0,-1 0 0 0 0,1 0-1 0 0,-1 0 1 0 0,1 0 0 0 0,0 0 0 0 0,-1 0-1 0 0,1 1 1 0 0,-1-1 0 0 0,1 0-1 0 0,0 0 1 0 0,-1 0 0 0 0,0 1 0 0 0,-9 8 22 0 0,6-4-14 0 0,0 1-1 0 0,1 0 0 0 0,0 0 0 0 0,0 0 0 0 0,0 0 0 0 0,-2 11 1 0 0,-9 41 65 0 0,14-56-77 0 0,-4 18 59 0 0,1 1 0 0 0,1-1 0 0 0,1 1 0 0 0,2 31 0 0 0,-1-47-27 0 0,0-2-17 0 0,1 0 0 0 0,-1 0 0 0 0,0 0 0 0 0,1 0 1 0 0,0 0-1 0 0,-1 0 0 0 0,1 0 0 0 0,0 0 1 0 0,1 0-1 0 0,-1 0 0 0 0,0-1 0 0 0,4 6 0 0 0,-4-8-21 0 0,-1 1 0 0 0,1 0-1 0 0,0 0 1 0 0,-1-1-1 0 0,1 1 1 0 0,0 0 0 0 0,-1-1-1 0 0,1 1 1 0 0,0-1-1 0 0,0 1 1 0 0,0-1-1 0 0,0 1 1 0 0,-1-1 0 0 0,1 0-1 0 0,0 1 1 0 0,0-1-1 0 0,0 0 1 0 0,0 0-1 0 0,0 0 1 0 0,0 0 0 0 0,0 0-1 0 0,0 0 1 0 0,0 0-1 0 0,0 0 1 0 0,0 0 0 0 0,0 0-1 0 0,0 0 1 0 0,0 0-1 0 0,-1-1 1 0 0,1 1-1 0 0,0 0 1 0 0,2-2 0 0 0,-1 1-19 0 0,0-1 1 0 0,0-1 0 0 0,0 1 0 0 0,0 0 0 0 0,0 0 0 0 0,0-1 0 0 0,2-4 0 0 0,0 0-6 0 0,1 2-28 0 0,-2-1 1 0 0,1 0-1 0 0,-1 0 0 0 0,0 0 1 0 0,0-1-1 0 0,0 1 1 0 0,-1-1-1 0 0,0 1 0 0 0,0-1 1 0 0,-1 0-1 0 0,0 0 0 0 0,0 1 1 0 0,-1-1-1 0 0,0 0 1 0 0,0 0-1 0 0,0 0 0 0 0,-1 0 1 0 0,-2-10-1 0 0,0 0-77 0 0,1 7 64 0 0,0 0-1 0 0,0 0 1 0 0,0 0 0 0 0,-2 0 0 0 0,1 1-1 0 0,-1-1 1 0 0,-9-14 0 0 0,13 23 69 0 0,-1 0 1 0 0,1 1-1 0 0,-1-1 1 0 0,1 0-1 0 0,-1 1 0 0 0,0-1 1 0 0,1 0-1 0 0,-1 1 1 0 0,0-1-1 0 0,1 1 1 0 0,-1-1-1 0 0,0 1 0 0 0,0 0 1 0 0,0-1-1 0 0,1 1 1 0 0,-1 0-1 0 0,0-1 1 0 0,0 1-1 0 0,0 0 0 0 0,0 0 1 0 0,0 0-1 0 0,0 0 1 0 0,-1 0-1 0 0,1 0 11 0 0,-1 1 0 0 0,1-1 0 0 0,0 1-1 0 0,0-1 1 0 0,-1 1 0 0 0,1 0 0 0 0,0-1 0 0 0,0 1-1 0 0,0 0 1 0 0,0 0 0 0 0,0 0 0 0 0,0 0 0 0 0,-2 2-1 0 0,-1 3 84 0 0,-1 1 0 0 0,1 0 0 0 0,-7 15 0 0 0,10-20-84 0 0,-5 13 77 0 0,0 1 1 0 0,1 0-1 0 0,1 1 0 0 0,0-1 1 0 0,1 1-1 0 0,1 0 0 0 0,0-1 1 0 0,2 24-1 0 0,0-34-52 0 0,0-4-25 0 0,0-1 0 0 0,0 1-1 0 0,0 0 1 0 0,0-1 0 0 0,0 1 0 0 0,1 0 0 0 0,-1-1-1 0 0,1 1 1 0 0,-1-1 0 0 0,1 1 0 0 0,0 0 0 0 0,-1-1-1 0 0,1 0 1 0 0,0 1 0 0 0,0-1 0 0 0,2 3-1 0 0,-2-3-6 0 0,1 0 0 0 0,-1 0-1 0 0,0 0 1 0 0,1 0 0 0 0,-1-1-1 0 0,1 1 1 0 0,-1 0 0 0 0,1-1-1 0 0,0 1 1 0 0,-1-1 0 0 0,1 1-1 0 0,-1-1 1 0 0,1 0-1 0 0,0 0 1 0 0,-1 1 0 0 0,1-1-1 0 0,0-1 1 0 0,0 1 0 0 0,-1 0-1 0 0,1 0 1 0 0,-1-1 0 0 0,1 1-1 0 0,0 0 1 0 0,2-2-1 0 0,1-1-36 0 0,-1 0-1 0 0,0 0 0 0 0,1 0 1 0 0,-1-1-1 0 0,-1 0 0 0 0,1 0 1 0 0,0 0-1 0 0,-1 0 0 0 0,0 0 1 0 0,0-1-1 0 0,0 1 0 0 0,-1-1 1 0 0,1 0-1 0 0,-1 0 0 0 0,0 0 1 0 0,2-9-1 0 0,-2 6-21 0 0,0-1 1 0 0,0 1 0 0 0,-1-1-1 0 0,-1 1 1 0 0,1-1 0 0 0,-1 1-1 0 0,-1-1 1 0 0,1 0 0 0 0,-4-14-1 0 0,-1 1 89 0 0,-8-27 156 0 0,11 45-173 0 0,1 0-1 0 0,-1 0 1 0 0,0 0-1 0 0,0 0 1 0 0,0 0 0 0 0,-1 0-1 0 0,1 0 1 0 0,-4-3-1 0 0,5 6 63 0 0,-19 9 177 0 0,18-6-233 0 0,-1 0-1 0 0,1 0 1 0 0,-1 0-1 0 0,1 1 1 0 0,0-1-1 0 0,0 1 1 0 0,1 0-1 0 0,-1 0 1 0 0,0-1-1 0 0,1 1 1 0 0,0 0-1 0 0,-2 4 1 0 0,-9 40 178 0 0,9-34-151 0 0,0 1 29 0 0,0 1 0 0 0,1-1 0 0 0,1 1 0 0 0,0-1 0 0 0,1 1 0 0 0,2 14 0 0 0,-2-27 16 0 0,1 0-4 0 0,2 3-36 0 0,-2-3-26 0 0,0 0 0 0 0,1 0 1 0 0,-1 0-1 0 0,0 1 0 0 0,0-1 1 0 0,1 4-1 0 0,6-10-177 0 0,-5 1 119 0 0,-1 0-1 0 0,1-1 0 0 0,-1 1 1 0 0,0-1-1 0 0,0 1 1 0 0,0-1-1 0 0,0 0 0 0 0,-1 0 1 0 0,1 0-1 0 0,-1 0 0 0 0,0 0 1 0 0,1-6-1 0 0,2-7-84 0 0,-3 12 64 0 0,-1-1 1 0 0,0 1-1 0 0,0 0 0 0 0,0-1 0 0 0,-1 1 0 0 0,0 0 0 0 0,0 0 1 0 0,0-1-1 0 0,-1 1 0 0 0,0 0 0 0 0,0 0 0 0 0,-4-8 0 0 0,5 12-67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1 4255 0 0,'0'0'12264'0'0,"3"4"-10178"0"0,-1 0-1846 0 0,0-1 0 0 0,-1 1 1 0 0,0 0-1 0 0,0 0 0 0 0,0 0 1 0 0,-1-1-1 0 0,1 0 0 0 0,-1 8 1 0 0,-1 2 21 0 0,-2 16-1 0 0,0-7 23 0 0,-10 136 571 0 0,12-132-825 0 0,-3 82 317 0 0,3-85-350 0 0,-1-11 11 0 0,1 13-1 0 0,0 54 242 0 0,-1-65-238 0 0,2 4 15 0 0,-4 27 60 0 0,3-33-74 0 0,1-12 1 0 0,-3 10 15 0 0,0-1-18 0 0,3-6-6 0 0,-1 7-7 0 0,1-8-65 0 0,-1 11-117 0 0,1 15 438 0 0,0-26-238 0 0,0-1-10 0 0,-2 10-9 0 0,1-4 15 0 0,1 6 23 0 0,0 4-263 0 0,0-2 445 0 0,-4 35-45 0 0,1-27-590 0 0,1 5 875 0 0,1-24-441 0 0,1-3 258 0 0,-2 8-650 0 0,2-8 218 0 0,0 6 247 0 0,1-4 33 0 0,0-1-137 0 0,-1 1 0 0 0,0 0-1 0 0,-1-1 1 0 0,1 0 0 0 0,-1 0-1 0 0,0 4 1 0 0,1-6-127 0 0,0 1 248 0 0,0 15 202 0 0,0-15-320 0 0,0 0 74 0 0,0 2-64 0 0,0-2 69 0 0,0-1-58 0 0,0 2 273 0 0,0-2-272 0 0,0 1 0 0 0,0-1 0 0 0,0 0-1 0 0,-1 0 1 0 0,1 0 0 0 0,-1 0 0 0 0,1 0 0 0 0,0 0-1 0 0,0 0 1 0 0,-1 0 0 0 0,1 0 0 0 0,0 0 0 0 0,0 0 0 0 0,0 0-1 0 0,0 0 1 0 0,-1 0 0 0 0,1 0 0 0 0,-1-1 0 0 0,1 1-1 0 0,0 0 1 0 0,0 0 0 0 0,0 0 0 0 0,-1 0 0 0 0,1 0-1 0 0,0 0 1 0 0,0 0 0 0 0,0-1 0 0 0,0 1-7 0 0,0 0 1 0 0,0 0-1 0 0,-1 0 1 0 0,1 0-1 0 0,0 0 0 0 0,0 0 1 0 0,0 0-1 0 0,-1 0 1 0 0,1-1-1 0 0,0 1 1 0 0,0 0-1 0 0,0 0 1 0 0,0 0-1 0 0,0 0 0 0 0,0 0 1 0 0,0 0-1 0 0,-1 1 1 0 0,1-1-1 0 0,0 0 1 0 0,0 0-1 0 0,0 0 1 0 0,0 0-1 0 0,0 0 0 0 0,0 0 1 0 0,0 0-1 0 0,0 0 1 0 0,-1 0-1 0 0,1 1 1 0 0,0-1-1 0 0,0 0 1 0 0,0 0-1 0 0,0 0 0 0 0,0 0 1 0 0,0 0-1 0 0,0 0 1 0 0,0 0-1 0 0,-3 2 253 0 0,3-2-295 0 0,-1 1-11 0 0,-10 1 26 0 0,11-2 28 0 0,-2 0 0 0 0,2 1 0 0 0,-1-1 0 0 0,1 0 0 0 0,-1 1 0 0 0,0-1 0 0 0,0 0 0 0 0,1 1 0 0 0,0-1 0 0 0,-1 1 0 0 0,0-1 0 0 0,1 1 0 0 0,-1-1 0 0 0,1 0 0 0 0,0 1 0 0 0,-1 0 0 0 0,0-1 0 0 0,0 2 0 0 0,-1 2 15 0 0,-5-5 48 0 0,6 2-37 0 0,-2 1-4 0 0,-4-2 52 0 0,3 0-66 0 0,-9-4 106 0 0,8 4-117 0 0,2 3 0 0 0,3-3 0 0 0,0 0 0 0 0,-1 1 0 0 0,0-1 0 0 0,1 0 0 0 0,0 1 0 0 0,-1-1 0 0 0,1 0 0 0 0,-1 0 0 0 0,1 1 0 0 0,-1-1 0 0 0,1 0 0 0 0,0 0 0 0 0,-1 0 0 0 0,0 0 0 0 0,0 0 0 0 0,1 0 0 0 0,0 0 0 0 0,-1 0 0 0 0,0 0 0 0 0,0 0 0 0 0,-12 2 23 0 0,10 2 12 0 0,2-3-29 0 0,-3 2-6 0 0,-1-4 0 0 0,4 1 15 0 0,-1 0 0 0 0,0 0 0 0 0,1 0 1 0 0,-1 0-1 0 0,-3 0 0 0 0,4 0 54 0 0,-5-1 75 0 0,-1 0-107 0 0,6 1-11 0 0,0 1-25 0 0,0-1 1 0 0,1 0-1 0 0,-1 1 1 0 0,1-1-1 0 0,-1 0 1 0 0,0 0-1 0 0,0 0 0 0 0,1 0 1 0 0,-1 1-1 0 0,0-1 1 0 0,-1 0-1 0 0,-3 1-1 0 0,0-1 11 0 0,3-1 31 0 0,2 1-36 0 0,-1 0 0 0 0,-1-1 0 0 0,2 1 0 0 0,-1 0-1 0 0,0 0 1 0 0,0 0 0 0 0,0 0 0 0 0,0 0 0 0 0,0 0-1 0 0,1 0 1 0 0,-2 1 0 0 0,1-1 0 0 0,0 1 0 0 0,-1-1-13 0 0,-4 1 18 0 0,-5-1 42 0 0,-2 0-146 0 0,12 0 11 0 0,0 0-11 0 0,1 0 40 0 0,-1 0-1 0 0,1-1 1 0 0,-1 1 0 0 0,0 0-1 0 0,1 0 1 0 0,-1 0-1 0 0,1 0 1 0 0,-1 0 0 0 0,1 0-1 0 0,-1 0 1 0 0,1 0-1 0 0,-1 0 1 0 0,0 1 0 0 0,0-1-1 0 0,1 0 1 0 0,0 0 0 0 0,-1 0-1 0 0,1 1 1 0 0,-1-1-1 0 0,0 0 1 0 0,1 0 0 0 0,0 1-1 0 0,-1-1 1 0 0,0 1-1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2663 0 0,'-1'3'11328'0'0,"-7"10"-9436"0"0,8-12-1310 0 0,-2 10-208 0 0,2-9-102 0 0,0 4 464 0 0,0-4-648 0 0,0 3 0 0 0,0-4 176 0 0,0 0-190 0 0,-1 6-60 0 0,2 0-14 0 0,-1 1-3 0 0,0-6 5 0 0,-1-1 14 0 0,1 1 59 0 0,0-2 15 0 0,-1 6-15 0 0,1-5-10 0 0,0 0 1 0 0,-2 14 367 0 0,0 0-260 0 0,2-9-98 0 0,0-3-16 0 0,-1-1-33 0 0,-1 6 70 0 0,2-7-18 0 0,0 0-9 0 0,-2 11 62 0 0,1-9-123 0 0,1 9 46 0 0,-1 0-194 0 0,1 4 140 0 0,-1-3 59 0 0,1-12-50 0 0,-1 1-1 0 0,1 0 1 0 0,0 0 0 0 0,0 0-1 0 0,-1 0 1 0 0,2 0 0 0 0,-1 1-1 0 0,1 9-81 0 0,-2-7 44 0 0,0-2-41 0 0,1-2 63 0 0,3 11-16 0 0,-2-7 33 0 0,-2 2-10 0 0,2 0 0 0 0,1 0 0 0 0,-2-1 0 0 0,3 2 0 0 0,-2-2 13 0 0,0-2-38 0 0,-2 7 205 0 0,1-3-180 0 0,0 1-64 0 0,-1-1 48 0 0,2 0 16 0 0,-1-1 0 0 0,0-2 0 0 0,0 1 0 0 0,0 1 0 0 0,1 0 0 0 0,-1-1 11 0 0,1-2 22 0 0,-1 6 62 0 0,0-1 108 0 0,-1 6-182 0 0,0 9 214 0 0,1-11-225 0 0,-2 4 54 0 0,-3 13 232 0 0,4-28-277 0 0,0 1-1 0 0,1-1 1 0 0,0 0-1 0 0,0 1 1 0 0,0 2 0 0 0,0 0 33 0 0,-2 10 306 0 0,1 7-432 0 0,-1-12 128 0 0,0 0 10 0 0,1 0 10 0 0,0 7 65 0 0,-3 3-22 0 0,3-14-117 0 0,1-1 11 0 0,-1 1 32 0 0,0-1-33 0 0,-1 2-10 0 0,1 13 0 0 0,1-18 0 0 0,-3 12 0 0 0,0 1 0 0 0,1-5 0 0 0,2-8 0 0 0,-1 4 0 0 0,2 4 0 0 0,-1 15-45 0 0,-3-1 242 0 0,2-19-213 0 0,1 0 4 0 0,0-1-30 0 0,0-1 25 0 0,-2 5-56 0 0,-1 5 20 0 0,3-9 42 0 0,0 0 11 0 0,0 6 98 0 0,0-9 108 0 0,0 1-119 0 0,0 2-74 0 0,0 0-77 0 0,0 0-1 0 0,0 0 0 0 0,0-1 0 0 0,-2 6 0 0 0,0 1 65 0 0,1 24 128 0 0,1-33 35 0 0,0 0-242 0 0,0 9 635 0 0,0-1-572 0 0,1-6 27 0 0,-1-3 426 0 0,1 1-384 0 0,5 3 166 0 0,1 1-219 0 0,-6-5 75 0 0,0 2-7 0 0,4 3-56 0 0,-2-1 34 0 0,-2-3-39 0 0,1-2-3 0 0,7 4 56 0 0,-5-1-75 0 0,1 1-29 0 0,-5-2 99 0 0,1-1 13 0 0,4 2-4 0 0,9 3 53 0 0,-14-5-116 0 0,0 1-1 0 0,1-1 1 0 0,-1 0-1 0 0,0 0 1 0 0,0 1-1 0 0,1-1 1 0 0,-1 0-1 0 0,1 0 1 0 0,-1 0-1 0 0,0 0 1 0 0,1 0-1 0 0,-1 0 0 0 0,0 1 1 0 0,0-1-1 0 0,0 1 1 0 0,0-1-1 0 0,1 0 1 0 0,-1 0-1 0 0,1 0 1 0 0,-1 1-1 0 0,0-1 1 0 0,0 1-1 0 0,0-1 1 0 0,0 0-1 0 0,1 1 0 0 0,-1 0-1 0 0,6 7 84 0 0,-3-4-41 0 0,2 0-30 0 0,-4-2-13 0 0,3 0 12 0 0,-3-2 42 0 0,0 0 0 0 0,3 2-31 0 0,-1-2 20 0 0,1 2-31 0 0,0-1-11 0 0,0 2 0 0 0,0-1 11 0 0,-3-1 31 0 0,-1-1-41 0 0,0 0 0 0 0,1 0 0 0 0,0 0-1 0 0,-1 1 1 0 0,0-1 0 0 0,1 0 0 0 0,-1 0-1 0 0,0 0 1 0 0,0 0 0 0 0,1 0-1 0 0,-1 0 1 0 0,1 0 0 0 0,-1 1 0 0 0,0-1-1 0 0,1 1 1 0 0,-1-1 0 0 0,0 0-1 0 0,0 0 1 0 0,1 1 0 0 0,-1 0 6 0 0,1-1 25 0 0,5-2-1895 0 0,-5 2 1203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 2335 0 0,'-2'-4'10068'0'0,"-6"9"-6096"0"0,4-1-3644 0 0,3-3-17 0 0,1 0-72 0 0,-2 3-114 0 0,0-1 124 0 0,0 0 0 0 0,1 0 1 0 0,-3 6-1 0 0,-3 18 847 0 0,0 21-226 0 0,-4 4-84 0 0,10-51-610 0 0,1 0-88 0 0,0 3-34 0 0,-2 10-20 0 0,3 5-34 0 0,-1-12 0 0 0,1 4 44 0 0,-2-3 3 0 0,0-1-10 0 0,-1 8-37 0 0,1-6 146 0 0,0 16 0 0 0,2-18 15 0 0,-1-4-151 0 0,0-1 0 0 0,0 0 0 0 0,0 1 0 0 0,-1-1-1 0 0,0 3 1 0 0,1-3-10 0 0,-4 14 15 0 0,3-11 54 0 0,0 1-12 0 0,-2 3-48 0 0,-1 10 68 0 0,1-5-24 0 0,2-6-42 0 0,1-6-6 0 0,0-2 0 0 0,0 2 0 0 0,-1 0 0 0 0,1-2 0 0 0,0 1 0 0 0,-1 1 0 0 0,1-1 0 0 0,0 0 1 0 0,-2 2-1 0 0,0 1 50 0 0,-1 2-44 0 0,0 0-11 0 0,2 0 11 0 0,-1-1 31 0 0,-1 7-36 0 0,1-2 74 0 0,0 0-27 0 0,-2 3 11 0 0,3-7-53 0 0,-1 0 31 0 0,1-2-20 0 0,-2 10 175 0 0,2-12-144 0 0,1 2-97 0 0,-1 1-36 0 0,1 0 63 0 0,-1 2 3 0 0,1 8 188 0 0,0-14-179 0 0,1 15-54 0 0,-2 0 112 0 0,1-1-31 0 0,1-11 4 0 0,0 0-7 0 0,-2 10-11 0 0,1-1 14 0 0,0-2 9 0 0,0-2-32 0 0,0-9-31 0 0,0 6 179 0 0,-1 15 65 0 0,1-16-158 0 0,-1-1 16 0 0,-2 12 6 0 0,3-16-183 0 0,0 1 1 0 0,-1 1 0 0 0,1-2-1 0 0,-1 2 1 0 0,0-1-1 0 0,1 0 1 0 0,0 0-1 0 0,-1 0 1 0 0,0 0 0 0 0,-1 1-1 0 0,1-1-249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1 3391 0 0,'0'0'14219'0'0,"-1"1"-13879"0"0,-5 11 1060 0 0,6-10-1183 0 0,0-1-164 0 0,-1 0 0 0 0,1 0 1 0 0,-1 0-1 0 0,0 0 0 0 0,1 0 0 0 0,0 0 0 0 0,-1 0 0 0 0,0-1 0 0 0,0 2 0 0 0,1-2 1 0 0,-1 2-1 0 0,-1-1 0 0 0,-6 7 264 0 0,6-6-260 0 0,0 2 1 0 0,-1-2-1 0 0,1 1 0 0 0,-6 4 1 0 0,2-2 44 0 0,-11 13 1 0 0,10-9-72 0 0,2-3 3 0 0,0 0-1 0 0,-8 7 1 0 0,-5 3-34 0 0,10-9 18 0 0,-27 25 188 0 0,5-6-102 0 0,10-8 15 0 0,-2 7 242 0 0,19-23-265 0 0,-2 2 2 0 0,5-2-84 0 0,-1-1 63 0 0,0 0 3 0 0,-3 1-13 0 0,3-2-63 0 0,1 0 0 0 0,0 0 1 0 0,-1 0-1 0 0,1 0 0 0 0,0 0 0 0 0,-1 1 0 0 0,1-1 0 0 0,-1 0 0 0 0,1 0 0 0 0,0 1 1 0 0,0-1-1 0 0,0 0 0 0 0,-1 1 0 0 0,1-1 0 0 0,-8 9 73 0 0,0 0 52 0 0,8-8-70 0 0,-1 0-5 0 0,-1 3-32 0 0,2-3 32 0 0,-1 0 5 0 0,1-1-42 0 0,-1 1 1 0 0,1 0-1 0 0,0-1 0 0 0,0 1 0 0 0,0 0 1 0 0,0-1-1 0 0,0 1 0 0 0,0 0 1 0 0,0-1-1 0 0,0 2 0 0 0,0-2 0 0 0,0 1 1 0 0,0 0-1 0 0,0-1 0 0 0,0 1 0 0 0,0-1 1 0 0,0 1-1 0 0,1 0 0 0 0,0 1 0 0 0,0-1 290 0 0,0-1-240 0 0,4 12-54 0 0,-3-6-13 0 0,20 36 64 0 0,-20-40-64 0 0,4 8 0 0 0,4 6 53 0 0,-6-8-43 0 0,-2-5 11 0 0,0 0 1 0 0,0 1-1 0 0,0 0 1 0 0,1-1 0 0 0,4 4-1 0 0,1 1 62 0 0,-3-3-44 0 0,-1-1 0 0 0,8 12 0 0 0,-8-11-39 0 0,-3-4 0 0 0,-1 1 0 0 0,0-2 0 0 0,1 2 0 0 0,0-2 0 0 0,-1 2 0 0 0,1-1 0 0 0,-1 0 0 0 0,0 0 0 0 0,0 2 0 0 0,2 1 0 0 0,0 0 1 0 0,7 13 62 0 0,-6-10 0 0 0,-3-4-57 0 0,4 8 72 0 0,-3-6-25 0 0,-1-4 0 0 0,-1 1-43 0 0,1 0 0 0 0,-1 0 0 0 0,1-1 0 0 0,-1 1 0 0 0,0 0 0 0 0,0 0 0 0 0,-1 2 0 0 0,-2 3 5 0 0,4-5-1 0 0,-2 0 0 0 0,2 0 0 0 0,-1 0 0 0 0,-1 0 0 0 0,1 0 0 0 0,0 0 1 0 0,0 0-1 0 0,-1-1 0 0 0,1 1 0 0 0,-4 2 0 0 0,-2 3 30 0 0,2-2 7 0 0,-12 10 1 0 0,12-10-21 0 0,-2 0 1 0 0,-4 7-1 0 0,-23 27 140 0 0,-21 28 242 0 0,48-58-283 0 0,0-1 0 0 0,-10 9-1 0 0,16-15-75 0 0,-2 0-72 0 0,2-2-131 0 0,5-9-2990 0 0,1-1-5038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0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138 13 4367 0 0,'7'-12'15576'0'0,"-5"14"-17844"0"0,-2-1 2337 0 0,0 1-1 0 0,0-1 1 0 0,1 1 0 0 0,-1-1-1 0 0,0 0 1 0 0,0 0 0 0 0,0 1-1 0 0,0-1 1 0 0,0 1-1 0 0,0 1 1 0 0,-1 0 27 0 0,1 0 0 0 0,0 0 1 0 0,0 0-1 0 0,1 5 0 0 0,0-5 13 0 0,-1-1 0 0 0,0 1-1 0 0,0 4 1 0 0,-1-1-10 0 0,1-2 8 0 0,-1-2-101 0 0,1-1-1 0 0,0 0 1 0 0,0 0-1 0 0,0 0 1 0 0,0 1 0 0 0,1 0-1 0 0,-1-1-5 0 0,0 7 11 0 0,-1 0 42 0 0,-1 8-204 0 0,1 3 366 0 0,1-17-184 0 0,-2 4 34 0 0,1-4-65 0 0,0-1 0 0 0,0 6 0 0 0,1 5-14 0 0,0 0-177 0 0,0-6 180 0 0,0 3 17 0 0,0-6 19 0 0,-1 4 8 0 0,0 2-33 0 0,-3 23 288 0 0,2-26-298 0 0,2-1-33 0 0,-2 1 32 0 0,2 1 11 0 0,-3 19 0 0 0,2-11-37 0 0,-2 9 258 0 0,3-20-227 0 0,-1 1 125 0 0,0 10 0 0 0,1 14-103 0 0,1-26-17 0 0,-3 9-78 0 0,1 11 180 0 0,1-7 36 0 0,-2 4-17 0 0,-1 9 109 0 0,-1 0 21 0 0,1-2 56 0 0,-2 11 427 0 0,2-28-926 0 0,-1 11 282 0 0,1-5 49 0 0,-4 19 0 0 0,0 7-50 0 0,5-10 108 0 0,-1-2-295 0 0,3-23 157 0 0,-2 7-1 0 0,-1 7 27 0 0,3-14-79 0 0,-2 24 54 0 0,2-27-57 0 0,-5 60 135 0 0,5-61-134 0 0,0 1 0 0 0,0-1 0 0 0,-2 5 1 0 0,0-1-19 0 0,0 4 0 0 0,0-5 15 0 0,1 1 0 0 0,-1 5-1 0 0,1 13-23 0 0,-1-10 260 0 0,1-5-203 0 0,-6 33-68 0 0,3-15-64 0 0,1-14 190 0 0,0 17 0 0 0,2-18-65 0 0,-2 20-98 0 0,1-7 72 0 0,2-22 0 0 0,0-3 0 0 0,0-1 0 0 0,-1 1 0 0 0,1 1 0 0 0,0-1 0 0 0,0 0 0 0 0,1 2 0 0 0,-1-2 0 0 0,0 6 0 0 0,-1 6 0 0 0,1-2 25 0 0,-1 7 14 0 0,1-11-27 0 0,-3 3 48 0 0,2 7-7 0 0,1-12-39 0 0,1-2 1 0 0,-1 0 0 0 0,0 0 1 0 0,-2 5-1 0 0,-1 4 49 0 0,2-11-63 0 0,-2 8 62 0 0,2 6-63 0 0,1-5 0 0 0,0-3 0 0 0,0 1 128 0 0,0 29-64 0 0,0-38-57 0 0,0 1-5 0 0,0 0 0 0 0,0-1 1 0 0,0 0-1 0 0,0 1 0 0 0,0 0 0 0 0,0 0 1 0 0,0 0-1 0 0,0 0 0 0 0,0-1 0 0 0,0 1 0 0 0,0 0 1 0 0,0 0-1 0 0,0-1 0 0 0,0 0 0 0 0,0 1 0 0 0,0 0 1 0 0,0 0-1 0 0,0-1 0 0 0,0 1 0 0 0,0 0 0 0 0,0 4 20 0 0,1 2-1 0 0,-1 4 0 0 0,0-7 1 0 0,-1 0 20 0 0,1-4-31 0 0,0 3-11 0 0,0-2 5 0 0,1-1 30 0 0,-2 7-11 0 0,-1 6 6 0 0,0-7-7 0 0,0-15-267 0 0,1 10 139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3871 0 0,'0'0'9719'0'0,"1"1"-8904"0"0,37 66 5355 0 0,-30-54-5786 0 0,26 33 758 0 0,-7-8-644 0 0,12 15 46 0 0,-32-45-459 0 0,-3-3-34 0 0,0 0 0 0 0,0 0-1 0 0,6 10 1 0 0,-9-13-51 0 0,-1 0 1 0 0,1 0-1 0 0,0 0 0 0 0,0 1 1 0 0,0 2-1 0 0,2 5-19 0 0,-3-8-71 0 0,1-2-27 0 0,0 1-60 0 0,-1 0-27 0 0,1 0-1 0 0,0 0 1 0 0,1 0-1 0 0,-2-1 1 0 0,1 1-1 0 0,0 0 1 0 0,0-1-1 0 0,0 1 1 0 0,1-1-1 0 0,-2 1 1 0 0,3 0 0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1 227 3175 0 0,'0'0'9216'0'0,"5"-2"-6250"0"0,2-1-2380 0 0,-1 0 0 0 0,0-1 0 0 0,0 0 0 0 0,8-8 0 0 0,19-21 481 0 0,-19 18-518 0 0,14-9 221 0 0,-19 18-588 0 0,-1-2 0 0 0,8-8 0 0 0,20-24 534 0 0,-29 33-602 0 0,7-8 114 0 0,-12 12-212 0 0,11-11 442 0 0,-2 5-470 0 0,-10 9 97 0 0,0-1 10 0 0,8-6-735 0 0,-8 6 376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 2623 0 0,'0'-1'194'0'0,"0"-3"-156"0"0,1 0-38 0 0,1 1 0 0 0,-2-1 0 0 0,0 0 0 0 0,-2 0 0 0 0,2 1 0 0 0,0-1 0 0 0,0-1 0 0 0,-1 2 0 0 0,1-1 0 0 0,0 0 0 0 0,-9-8 9724 0 0,9 12-9536 0 0,-7 3 516 0 0,4 1-316 0 0,0 0 1 0 0,0 0-1 0 0,1 1 0 0 0,-1-1 0 0 0,2 0 0 0 0,-2 0 0 0 0,0 8 0 0 0,0-7-146 0 0,3-4-87 0 0,-1 2-52 0 0,0 0 0 0 0,0-1 0 0 0,1 0 0 0 0,-2 0 0 0 0,-1 4 0 0 0,1-2 9 0 0,2-3 4 0 0,-1 0-16 0 0,-7 26 374 0 0,8-25-309 0 0,-1 0 27 0 0,-1 11 287 0 0,2-12-381 0 0,-1 0-2 0 0,-1 6-1 0 0,1 0-7 0 0,-2-2-3 0 0,3-4-79 0 0,-1-1 1 0 0,1 2-1 0 0,0-1 0 0 0,-1 0 0 0 0,1 1 0 0 0,0-1 0 0 0,0 0 1 0 0,-1 0-1 0 0,1 0 0 0 0,0 2 0 0 0,0 0-6 0 0,-1 9 118 0 0,0-2-54 0 0,-6 26 420 0 0,7-14-326 0 0,-2-8-40 0 0,1-8-96 0 0,0-1 40 0 0,0-2-77 0 0,3 9 318 0 0,-2-6-231 0 0,2 0-20 0 0,-1-4-92 0 0,0 4 40 0 0,0-4 53 0 0,-1 0-25 0 0,0-1 41 0 0,0 4 2 0 0,0-4-58 0 0,0 1 63 0 0,1-2-12 0 0,1 12 0 0 0,-1-10-112 0 0,3 4 36 0 0,-1 2 12 0 0,0-3 12 0 0,-2-3 22 0 0,2 1-70 0 0,-2-3 78 0 0,0 1 44 0 0,3 2 8 0 0,-2-3-3 0 0,-2 0-80 0 0,2 0 48 0 0,7 7 15 0 0,-7-7-21 0 0,4-3 11 0 0,0-1 0 0 0,-1 0 0 0 0,-2 1 22 0 0,5-8 210 0 0,-7 9-294 0 0,1 0-17 0 0,4-10-5 0 0,-5 11 32 0 0,2-9-13 0 0,-1 5 17 0 0,-2 4 59 0 0,0 1-69 0 0,0-2 65 0 0,0 1-83 0 0,1 0 0 0 0,-1 1 0 0 0,1-1 0 0 0,0 0 0 0 0,-1 1 0 0 0,0-2-1 0 0,1 2 1 0 0,-1-1 0 0 0,1 0 0 0 0,-1-1 0 0 0,3-9 116 0 0,-2 6-126 0 0,0 0 0 0 0,3-6-1 0 0,-3 6 7 0 0,3-1 35 0 0,-3-10 15 0 0,1 10-35 0 0,-3 2-62 0 0,4-8 119 0 0,-2 8-56 0 0,0 1-42 0 0,1-2 42 0 0,-2 0 42 0 0,4-15-324 0 0,-1 10 271 0 0,-3 3 11 0 0,0 0 0 0 0,2-5 0 0 0,-2 11 0 0 0,1-13 0 0 0,-1 4 4 0 0,-1 8 65 0 0,1-3-54 0 0,0 0-15 0 0,0-1-13 0 0,0-21 10 0 0,0 25-57 0 0,0 2 40 0 0,-3-12 33 0 0,2 9 95 0 0,0-3-58 0 0,-7-7-106 0 0,7 12 274 0 0,1 1-404 0 0,-3 0 191 0 0,2 0 139 0 0,1 1-91 0 0,-7 3-42 0 0,1 1-11 0 0,4-4 0 0 0,1 1 0 0 0,-3 6 0 0 0,-1 5-88 0 0,2-6 101 0 0,-2 11 54 0 0,3-11-67 0 0,-1 7-99 0 0,2-6 57 0 0,-1 0 31 0 0,1 0 11 0 0,-1 0 0 0 0,2-7 0 0 0,0 1 0 0 0,0 4 0 0 0,-1-1 18 0 0,2 8 37 0 0,-4 4 9 0 0,3-15-122 0 0,0 3 47 0 0,0-1-28 0 0,-3 6 10 0 0,3-8 29 0 0,0 8 0 0 0,0 15 0 0 0,0-23 64 0 0,-6 34-27 0 0,4-27 16 0 0,2-8-38 0 0,2 10 96 0 0,-2-6-124 0 0,0-4 82 0 0,1 0-22 0 0,4 3-75 0 0,-5-4 52 0 0,2 2-91 0 0,-2-2 69 0 0,0 0 0 0 0,0 0-1 0 0,0 0 1 0 0,0 0 0 0 0,0 0-1 0 0,0 0 1 0 0,0 0 0 0 0,0 0-1 0 0,1 0 1 0 0,-1 1 0 0 0,0-1-1 0 0,0 0 1 0 0,0 0 0 0 0,0 0-1 0 0,0 0 1 0 0,0 0 0 0 0,0 1-1 0 0,0-1 1 0 0,0 0 0 0 0,0 0-1 0 0,0 0 1 0 0,0 0 0 0 0,0 0-1 0 0,0 0 1 0 0,1 0 0 0 0,-1 0-1 0 0,0 0 1 0 0,0 0 0 0 0,0 0-1 0 0,1 0 1 0 0,-1 0 0 0 0,0 0-1 0 0,0 0 1 0 0,0 0 0 0 0,0 0-1 0 0,0 0 1 0 0,0 0 0 0 0,1 0-1 0 0,2-4-7 0 0,-2 4 100 0 0,0-2-131 0 0,4-3 25 0 0,2-2 11 0 0,-6 5-1 0 0,0 1 4 0 0,-1 0-1 0 0,0 0 0 0 0,0 0 0 0 0,1 1 0 0 0,-1-1 0 0 0,1 0 0 0 0,0 0 0 0 0,-1 0 0 0 0,0 0 1 0 0,1 1-1 0 0,1-2 0 0 0,-1 0 41 0 0,3-5-15 0 0,-4 6-4 0 0,1-10 2 0 0,1 3-25 0 0,1-5 0 0 0,-2 10 0 0 0,0 1 0 0 0,-1-1 0 0 0,0 0 0 0 0,1 1 0 0 0,-1-4 0 0 0,0 6 0 0 0,0-6 0 0 0,3-12 64 0 0,-2 14-64 0 0,0-8 0 0 0,2 0 18 0 0,-2 8 14 0 0,1-12-18 0 0,1 3 39 0 0,3-27 498 0 0,-4 35-504 0 0,-1 0 42 0 0,-1 1-1 0 0,1 0 1 0 0,-1-1 0 0 0,1-4 0 0 0,-1 5 79 0 0,0 3 330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2"/>
    </inkml:context>
    <inkml:brush xml:id="br0">
      <inkml:brushProperty name="width" value="0.1" units="cm"/>
      <inkml:brushProperty name="height" value="0.1" units="cm"/>
      <inkml:brushProperty name="color" value="#996633"/>
    </inkml:brush>
  </inkml:definitions>
  <inkml:trace contextRef="#ctx0" brushRef="#br0">148 17 4367 0 0,'7'-16'15576'0'0,"-5"19"-17844"0"0,-2-2 2337 0 0,1 1-1 0 0,-1 0 1 0 0,1 0 0 0 0,-1 0-1 0 0,0-1 1 0 0,0 1 0 0 0,0 0-1 0 0,0 0 1 0 0,0 0-1 0 0,0 2 1 0 0,-1 0 27 0 0,1 0 0 0 0,0 0 1 0 0,0 0-1 0 0,1 7 0 0 0,0-8 13 0 0,-1 0 0 0 0,0 1-1 0 0,0 5 1 0 0,-1 0-10 0 0,1-4 8 0 0,-1-3-101 0 0,1 0-1 0 0,0-1 1 0 0,0 0-1 0 0,0 1 1 0 0,0 0 0 0 0,1 1-1 0 0,-1-1-5 0 0,0 8 11 0 0,-2 1 42 0 0,0 10-204 0 0,1 4 366 0 0,1-23-184 0 0,-2 7 34 0 0,1-7-65 0 0,0 0 0 0 0,0 7 0 0 0,1 7-14 0 0,0 0-177 0 0,0-8 180 0 0,0 4 17 0 0,0-8 19 0 0,-1 5 8 0 0,0 2-33 0 0,-4 32 288 0 0,3-35-298 0 0,2-1-33 0 0,-2 1 32 0 0,2 1 11 0 0,-3 25 0 0 0,2-14-37 0 0,-2 12 258 0 0,3-27-227 0 0,-1 2 125 0 0,0 13 0 0 0,1 18-103 0 0,1-34-17 0 0,-3 12-78 0 0,0 14 180 0 0,2-8 36 0 0,-2 4-17 0 0,-1 13 109 0 0,-1-1 21 0 0,1-2 56 0 0,-3 14 427 0 0,3-36-926 0 0,-1 13 282 0 0,0-6 49 0 0,-3 26 0 0 0,0 8-50 0 0,4-12 108 0 0,0-4-295 0 0,3-29 157 0 0,-2 9-1 0 0,-1 8 27 0 0,3-18-79 0 0,-2 32 54 0 0,2-35-57 0 0,-6 78 135 0 0,6-79-134 0 0,0 0 0 0 0,0-1 0 0 0,-2 7 1 0 0,0-2-19 0 0,0 5 0 0 0,0-6 15 0 0,1 1 0 0 0,-1 8-1 0 0,0 16-23 0 0,0-14 260 0 0,1-5-203 0 0,-6 43-68 0 0,2-20-64 0 0,2-19 190 0 0,0 23 0 0 0,2-24-65 0 0,-2 27-98 0 0,1-9 72 0 0,2-30 0 0 0,0-4 0 0 0,0 0 0 0 0,-1 0 0 0 0,1 1 0 0 0,0 0 0 0 0,0-1 0 0 0,1 3 0 0 0,-1-2 0 0 0,0 7 0 0 0,-2 8 0 0 0,2-3 25 0 0,-1 10 14 0 0,1-15-27 0 0,-3 5 48 0 0,2 8-7 0 0,1-15-39 0 0,1-3 1 0 0,-1 0 0 0 0,0 0 1 0 0,-2 6-1 0 0,-1 6 49 0 0,2-14-63 0 0,-2 10 62 0 0,2 8-63 0 0,1-7 0 0 0,0-4 0 0 0,0 1 128 0 0,-1 39-64 0 0,1-50-57 0 0,0 1-5 0 0,0 0 0 0 0,1-1 1 0 0,-1 0-1 0 0,0 1 0 0 0,0 0 0 0 0,0 0 1 0 0,0-1-1 0 0,0 1 0 0 0,0-1 0 0 0,0 1 0 0 0,0 0 1 0 0,0 0-1 0 0,0-1 0 0 0,0 0 0 0 0,0 1 0 0 0,0 0 1 0 0,0 0-1 0 0,0-1 0 0 0,0 1 0 0 0,0-1 0 0 0,0 7 20 0 0,1 1-1 0 0,-1 7 0 0 0,0-10 1 0 0,-1 0 20 0 0,1-5-31 0 0,0 3-11 0 0,0-2 5 0 0,1-1 30 0 0,-2 9-11 0 0,-2 8 6 0 0,1-10-7 0 0,0-19-267 0 0,1 13 139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15 5855 0 0,'0'0'-42'0'0,"0"1"138"0"0,0 4-86 0 0,-1 1-10 0 0,1-3-14 0 0,0-2 63 0 0,-1-9-92 0 0,0 5 34 0 0,0-9-59 0 0,1 11 123 0 0,-1 0-57 0 0,0-1-54 0 0,0 1 183 0 0,2 1-190 0 0,2-2 91 0 0,-3 1 7 0 0,1 2-76 0 0,2 1 41 0 0,-2-2 34 0 0,0 1-262 0 0,2 1 230 0 0,-3-1 64 0 0,1-1 1 0 0,2 2-54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54 11 4679 0 0,'0'0'48'0'0,"0"-1"-84"0"0,0-3 24 0 0,-1 4 117 0 0,1-1 0 0 0,0 1 0 0 0,0-1 0 0 0,0 1 0 0 0,0-1 0 0 0,0 1-1 0 0,0 0 1 0 0,-1-1 0 0 0,1 0 0 0 0,-1 1 0 0 0,1 0 0 0 0,-4-1 3069 0 0,4 2-3081 0 0,-1-1 934 0 0,0 2 0 0 0,0-1 0 0 0,1 0 0 0 0,-2 1 0 0 0,0 1 0 0 0,2-1-523 0 0,-5 8 0 0 0,4-9-368 0 0,0 6 288 0 0,0-6-277 0 0,-9 24 914 0 0,9-24-965 0 0,-3 9 320 0 0,4-9-288 0 0,-1 0 0 0 0,-1 8 120 0 0,2-9-128 0 0,-1 2 0 0 0,1 0-83 0 0,-1-1 31 0 0,1 1 1 0 0,0 0 0 0 0,-1 0 0 0 0,1 0 0 0 0,0 0 0 0 0,1 3 0 0 0,-1-4-56 0 0,-2 8 59 0 0,-3 15 540 0 0,5-23-521 0 0,-2 2 14 0 0,2 0 0 0 0,0 0 0 0 0,-1 0 0 0 0,1 6 0 0 0,0-4-21 0 0,-1 7 48 0 0,1-5-132 0 0,1 0 16 0 0,0-2 64 0 0,2 22 480 0 0,-1-11-460 0 0,0-8 84 0 0,4 11-132 0 0,-5-13-40 0 0,4 12 272 0 0,-4-16-224 0 0,0-1-1 0 0,0 1 1 0 0,0 0-1 0 0,2 3 1 0 0,-1-3-10 0 0,-2-1-107 0 0,1 0-170 0 0,3 9 120 0 0,-3-9 175 0 0,-1-1-53 0 0,0 1-1 0 0,0 0 1 0 0,0-1-1 0 0,0 1 1 0 0,0 0-1 0 0,0-1 0 0 0,0 0 1 0 0,1 1-1 0 0,-1-1 1 0 0,1 1-1 0 0,-1-1 0 0 0,0 1 1 0 0,1 0-1 0 0,5 7 58 0 0,3 6-104 0 0,-5-9 61 0 0,-1-2 51 0 0,-3-2 12 0 0,2 0-16 0 0,-2 0-51 0 0,1 1 0 0 0,8 5-6 0 0,-4-4 23 0 0,-3-1 12 0 0,2 1-32 0 0,1 0 23 0 0,4 1 111 0 0,-6-4-83 0 0,5 2 18 0 0,-1 0 5 0 0,-6-1 0 0 0,1-1-16 0 0,4 2-64 0 0,1 0-5 0 0,4 1 41 0 0,-1-1 13 0 0,-4-1-49 0 0,7 3 175 0 0,-11-4-186 0 0,0 1 263 0 0,-1-1-201 0 0,2 0-38 0 0,0 0-13 0 0,0 1 0 0 0,-1-1 0 0 0,1 0 0 0 0,-1 0 0 0 0,1-1 0 0 0,4 1 0 0 0,0-2-5 0 0,-6 2 42 0 0,13-2 151 0 0,-9 1-145 0 0,15-4 70 0 0,-19 5-140 0 0,1 0 1 0 0,-1 0-1 0 0,1 0 0 0 0,-1 0 1 0 0,1-1-1 0 0,-1 0 0 0 0,1 1 0 0 0,-1 0 1 0 0,0-1-1 0 0,0 0 0 0 0,3-1 1 0 0,0 0-22 0 0,-2 2 32 0 0,-1-1 0 0 0,0 1 0 0 0,0-1 0 0 0,0 1 0 0 0,1 0 0 0 0,-2-1 0 0 0,1 1 0 0 0,1-1 0 0 0,-2 1 0 0 0,1-1 0 0 0,1 0 0 0 0,10-7 125 0 0,-5 5-114 0 0,-2-1-11 0 0,1 4 0 0 0,0-2 0 0 0,-5 1 4 0 0,0 1 0 0 0,1-1 0 0 0,-2 0 0 0 0,2 1-1 0 0,-1-1 1 0 0,0 1 0 0 0,0-1 0 0 0,2-2 0 0 0,-2 3 0 0 0,-1-2 0 0 0,2 2 0 0 0,-1-2 1 0 0,0 2-1 0 0,0-1 0 0 0,3-1 0 0 0,-2 1 0 0 0,6-5 24 0 0,-5 4-7 0 0,7-7-10 0 0,9-8-191 0 0,-19 17 189 0 0,1 0 1 0 0,-1-1-1 0 0,0 1 0 0 0,1 0 0 0 0,-1 0 1 0 0,0-1-1 0 0,1 1 0 0 0,-1 0 0 0 0,0-1 1 0 0,1 1-1 0 0,-1-1 0 0 0,0 1 0 0 0,0 0 1 0 0,0-1-1 0 0,1 1 0 0 0,-1-2 1 0 0,3 0 284 0 0,-2 1-283 0 0,0 0 0 0 0,1 0 0 0 0,-1 0-1 0 0,0 0 1 0 0,0 0 0 0 0,2-2 0 0 0,6-8-223 0 0,-6 7 343 0 0,1 0 1 0 0,3-6-1 0 0,2-3 0 0 0,-6 7-297 0 0,0-3-57 0 0,8-16 607 0 0,-2 7-309 0 0,-5 11-23 0 0,-1 3-39 0 0,-1-1 1 0 0,0 0 0 0 0,2-5-1 0 0,9-21 142 0 0,3-5-839 0 0,-7 16 291 0 0,-9 19 95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0,'0'0'17824'0'0,"1"0"-17290"0"0,22 1 612 0 0,2 1-1162 0 0,-21-2-807 0 0,1 0 0 0 0,1 0-1 0 0,5-1 1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75 3679 0 0,'1'-1'4055'0'0,"11"-8"-1586"0"0,-8 6-1748 0 0,1-1 1 0 0,7-7-1 0 0,4-8 874 0 0,1-2-1838 0 0,-16 21 121 0 0,-1-1 108 0 0,0 1 1 0 0,1-1 0 0 0,3-4 4402 0 0,-4 6-4348 0 0,2 3 104 0 0,-1 0-1 0 0,0 1 1 0 0,-1-1-1 0 0,1 0 1 0 0,-1 1 0 0 0,0 4-1 0 0,0-5-227 0 0,0 0-1 0 0,0-1 0 0 0,1 6 1 0 0,0-6-43 0 0,-1-2-271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4 4319 0 0,'1'0'12547'0'0,"9"1"-10486"0"0,-7-2-1806 0 0,-1 2 0 0 0,0-1 0 0 0,1 0 0 0 0,-2 0 0 0 0,2 1-1 0 0,2 0 1 0 0,-3 0-352 0 0,1-1 0 0 0,0 1 0 0 0,0-1 0 0 0,-1 0 0 0 0,1 0-1 0 0,0 0 1 0 0,0 0 0 0 0,0 0 0 0 0,0 0 0 0 0,0-1 0 0 0,0 0 0 0 0,4-1 0 0 0,3 0-3690 0 0,0-1 2412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7 11 5855 0 0,'0'0'-42'0'0,"0"1"138"0"0,0 3-86 0 0,-1 0-10 0 0,1-1-14 0 0,0-3 63 0 0,-1-6-92 0 0,0 4 34 0 0,0-7-59 0 0,1 8 123 0 0,-1 1-57 0 0,0-2-54 0 0,0 1 183 0 0,2 1-190 0 0,2-1 91 0 0,-3 0 7 0 0,1 2-76 0 0,1 0 41 0 0,-1-1 34 0 0,0 1-262 0 0,2 1 230 0 0,-3-2 64 0 0,1 0 1 0 0,2 2-54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79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63 5471 0 0,'0'0'4584'0'0,"1"-1"-3922"0"0,0 1-395 0 0,1-2 1 0 0,0 1-1 0 0,0 0 1 0 0,-1-1-1 0 0,1 1 0 0 0,-1 0 1 0 0,1-1-1 0 0,-1 0 1 0 0,2-2-1 0 0,-2 3 48 0 0,0 0-245 0 0,0 0-1 0 0,0 0 1 0 0,0-1 0 0 0,0 1 0 0 0,0 0-1 0 0,0-1 1 0 0,0-1 0 0 0,1 0-15 0 0,0 0-1 0 0,0-1 1 0 0,4-4 0 0 0,-4 6 101 0 0,1-3 302 0 0,1-3 3420 0 0,-3 9-3773 0 0,-1 0 0 0 0,0 0 0 0 0,0 0 0 0 0,1 0-1 0 0,-1 0 1 0 0,0 0 0 0 0,2 1 0 0 0,1 2 100 0 0,6 19 747 0 0,-8-23-788 0 0,1 6 130 0 0,-2-4-557 0 0,3 4 645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55 1 6495 0 0,'0'0'12311'0'0,"0"1"-12060"0"0,-3 4-66 0 0,0 2 0 0 0,1-2 0 0 0,1 2 0 0 0,-1-2 0 0 0,1 1 0 0 0,-2 12 1 0 0,-5 39-70 0 0,0-29-239 0 0,5-19 195 0 0,0-1 0 0 0,-1 11 0 0 0,-1 6 347 0 0,3-16-277 0 0,0 0 0 0 0,-1 16 0 0 0,2 2-662 0 0,1-26 392 0 0,-1 2-103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0,'0'0'8670'0'0,"1"1"-7949"0"0,11 2 1320 0 0,-9-1-1854 0 0,0-1 0 0 0,0 0 0 0 0,0 0 0 0 0,0 0 0 0 0,1 0 0 0 0,-1-1 0 0 0,0 0 0 0 0,0 1-1 0 0,1-1 1 0 0,3 0 0 0 0,2-1-72 0 0,-2 0-469 0 0,2 0-1 0 0,-2 0 1 0 0,13-4 0 0 0,-8 2-2169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76 2879 0 0,'0'0'216'0'0,"1"0"-22"0"0,17-18 5623 0 0,21-18-3840 0 0,-38 35-1995 0 0,10-12-576 0 0,-10 13 398 0 0,5-7 659 0 0,-5 7 100 0 0,-1 0-458 0 0,0 0 0 0 0,0 0 0 0 0,0 0 0 0 0,1 0 0 0 0,-1 0 0 0 0,0 0 0 0 0,1 0 0 0 0,-1 0 0 0 0,0-1 0 0 0,0 1 0 0 0,0 0 0 0 0,0 0 0 0 0,0 0 0 0 0,0 0 0 0 0,0 0 0 0 0,1 1 0 0 0,-1-1 0 0 0,0 0 0 0 0,0 0 0 0 0,0 0 0 0 0,0 0 0 0 0,1 0 0 0 0,-1 0 0 0 0,0 0 0 0 0,1 0 0 0 0,0 3 67 0 0,1 0 0 0 0,-2 0 0 0 0,1 0 0 0 0,1 0 0 0 0,-2 0 0 0 0,1 1 0 0 0,-1-1 0 0 0,0 0 0 0 0,0 0 0 0 0,0 0 0 0 0,0 0 0 0 0,0 1 0 0 0,0-1 0 0 0,-1 0 0 0 0,-1 6 0 0 0,1-6-216 0 0,0 1 1 0 0,0 0-1 0 0,0-1 0 0 0,1 0 0 0 0,0 1 0 0 0,0 5 1 0 0,0-8-508 0 0,0-1 510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6671 0 0,'0'0'3359'0'0,"2"-1"-3394"0"0,4-3 23 0 0,-2 0-5 0 0,-4 3 544 0 0,-4 10 1971 0 0,1-4-1646 0 0,2-2-1534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94 84 4055 0 0,'0'0'9132'0'0,"-5"-5"-6673"0"0,0-1-1685 0 0,1 1 0 0 0,-2 0-1 0 0,1 0 1 0 0,0 0 0 0 0,-1 1 0 0 0,-7-5 0 0 0,5 4-940 0 0,1-1 0 0 0,-13-11 0 0 0,10 6-3773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89 6479 0 0,'0'0'483'0'0,"2"0"-239"0"0,11-8 1399 0 0,21-17-1 0 0,-25 18-1577 0 0,19-15 325 0 0,-19 14-649 0 0,-6 6-65 0 0,0 0 0 0 0,0-1 0 0 0,0 0-1 0 0,4-5 1 0 0,-7 7-35 0 0,0 3 112 0 0,-1 0 595 0 0,0 0 0 0 0,0 0-1 0 0,1 0 1 0 0,-2 0 0 0 0,-1 2-1 0 0,1-1-220 0 0,-7 11 368 0 0,-13 16 0 0 0,19-27-152 0 0,2 1-1 0 0,-6 8 0 0 0,2-3 479 0 0,3-4-285 0 0,2-4-432 0 0,0 1 438 0 0,0-2-333 0 0,0 6-8 0 0,0-5 503 0 0,0 0-448 0 0,6 9 392 0 0,-6-8-456 0 0,2-2-32 0 0,0 2-446 0 0,1-1 0 0 0,0 0 0 0 0,1 1 0 0 0,-1-1 0 0 0,0 0 0 0 0,0-1 0 0 0,0 2 0 0 0,1-2 0 0 0,5 1 0 0 0,5 2-1902 0 0,-13-2 1068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11 4559 0 0,'0'0'67'0'0,"1"0"-3"0"0,1 12 5711 0 0,0-12-5037 0 0,3-2-364 0 0,0 2 0 0 0,1-1 0 0 0,-1-1 0 0 0,-1 1-1 0 0,2-1 1 0 0,-1 0 0 0 0,7-5 0 0 0,-11 7-446 0 0,0 0-224 0 0,0-1 1 0 0,1 0-1 0 0,-1 1 0 0 0,0-1 1 0 0,0 1-1 0 0,2-3 1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2T21:57:20.80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36 91 5119 0 0,'0'0'396'0'0,"0"-1"-146"0"0,-1-2 592 0 0,0 0 1 0 0,0 0-1 0 0,1 0 0 0 0,0-4 1 0 0,0-2-354 0 0,2-26 1036 0 0,-2 28-1525 0 0,-1 0 0 0 0,0-6 1824 0 0,1 14-1660 0 0,2 7 65 0 0,0 0 0 0 0,7 12 0 0 0,-5-7-96 0 0,1 0-302 0 0,-4-12 50 0 0,0 1-11 0 0,17 27-1142 0 0,-16-28 1337 0 0,-2 1 0 0 0,0-1 1 0 0,1 1-1 0 0,-1-1 0 0 0,1 3 1 0 0,0-2-14 0 0,-1-1 98 0 0,0 0 2 0 0,3 4 7 0 0,-3-3 418 0 0,-2 4 71 0 0,1-4-429 0 0,-1 0 1 0 0,1 0-1 0 0,-2 0 0 0 0,1 0 0 0 0,0 0 0 0 0,-1 0 1 0 0,2-1-1 0 0,-2 0 0 0 0,1 0 0 0 0,-1 1 0 0 0,-3 0 1 0 0,1 1 154 0 0,1-1 1 0 0,-3-1 0 0 0,3 1-1 0 0,-12 1 1 0 0,14-3-315 0 0,-12-1 449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50 8 4679 0 0,'0'0'48'0'0,"0"0"-84"0"0,0-3 24 0 0,0 3 117 0 0,0-1 0 0 0,0 1 0 0 0,0-1 0 0 0,0 1 0 0 0,0-1 0 0 0,0 1-1 0 0,0 0 1 0 0,-1 0 0 0 0,1-1 0 0 0,-1 1 0 0 0,1 0 0 0 0,-4-1 3069 0 0,4 2-3081 0 0,-1-1 934 0 0,0 1 0 0 0,0 0 0 0 0,1 0 0 0 0,-2 0 0 0 0,0 2 0 0 0,2-2-523 0 0,-4 7 0 0 0,3-8-368 0 0,0 6 288 0 0,0-6-277 0 0,-8 19 914 0 0,8-18-965 0 0,-3 7 320 0 0,4-8-288 0 0,-1 1 0 0 0,-1 6 120 0 0,2-7-128 0 0,-1 1 0 0 0,1 1-83 0 0,-1-1 31 0 0,1 0 1 0 0,0 1 0 0 0,-1-1 0 0 0,1 1 0 0 0,0-1 0 0 0,1 3 0 0 0,-1-3-56 0 0,-2 6 59 0 0,-2 11 540 0 0,4-18-521 0 0,-2 3 14 0 0,2-1 0 0 0,0 0 0 0 0,-1 0 0 0 0,1 5 0 0 0,0-3-21 0 0,-1 5 48 0 0,1-4-132 0 0,1 1 16 0 0,0-3 64 0 0,2 18 480 0 0,-1-9-460 0 0,-1-6 84 0 0,5 8-132 0 0,-5-9-40 0 0,4 8 272 0 0,-4-11-224 0 0,-1-1-1 0 0,1 0 1 0 0,0 1-1 0 0,2 1 1 0 0,-1-1-10 0 0,-2-1-107 0 0,1-1-170 0 0,3 8 120 0 0,-3-7 175 0 0,-1-1-53 0 0,0 0-1 0 0,0 1 1 0 0,0-1-1 0 0,0 1 1 0 0,0 0-1 0 0,0-1 0 0 0,0 0 1 0 0,1 1-1 0 0,-1-1 1 0 0,0 0-1 0 0,0 0 0 0 0,0 1 1 0 0,1 0-1 0 0,5 5 58 0 0,2 4-104 0 0,-4-6 61 0 0,-1-2 51 0 0,-3-1 12 0 0,2 0-16 0 0,-2 0-51 0 0,1 0 0 0 0,7 4-6 0 0,-3-2 23 0 0,-3-2 12 0 0,1 2-32 0 0,2-1 23 0 0,3 1 111 0 0,-5-3-83 0 0,5 1 18 0 0,-2 1 5 0 0,-5-1 0 0 0,1-1-16 0 0,4 1-64 0 0,0 1-5 0 0,4 0 41 0 0,0-1 13 0 0,-5 0-49 0 0,8 2 175 0 0,-12-3-186 0 0,1 1 263 0 0,-1-1-201 0 0,2 0-38 0 0,0 0-13 0 0,0 1 0 0 0,-2-1 0 0 0,2 0 0 0 0,-1 0 0 0 0,1-1 0 0 0,3 1 0 0 0,1-2-5 0 0,-6 2 42 0 0,12-1 151 0 0,-8 0-145 0 0,13-3 70 0 0,-17 4-140 0 0,1 0 1 0 0,-1 0-1 0 0,1 0 0 0 0,-1 0 1 0 0,1 0-1 0 0,-1-1 0 0 0,1 1 0 0 0,-2 0 1 0 0,1-1-1 0 0,0 0 0 0 0,3 0 1 0 0,0-1-22 0 0,-2 2 32 0 0,-1 0 0 0 0,0 0 0 0 0,-1-1 0 0 0,1 1 0 0 0,1 0 0 0 0,-2-1 0 0 0,1 1 0 0 0,1-1 0 0 0,-2 1 0 0 0,1 0 0 0 0,1-1 0 0 0,9-5 125 0 0,-4 3-114 0 0,-3 0-11 0 0,2 3 0 0 0,-1-1 0 0 0,-4 0 4 0 0,0 1 0 0 0,1-1 0 0 0,-2 1 0 0 0,2 0-1 0 0,-1-1 1 0 0,0 1 0 0 0,0-1 0 0 0,2-1 0 0 0,-2 2 0 0 0,-1-2 0 0 0,1 2 0 0 0,0-1 1 0 0,0 1-1 0 0,0-1 0 0 0,3 0 0 0 0,-2 0 0 0 0,5-4 24 0 0,-4 4-7 0 0,6-6-10 0 0,9-6-191 0 0,-18 13 189 0 0,1 0 1 0 0,-1-1-1 0 0,0 1 0 0 0,1 0 0 0 0,-1 0 1 0 0,0 0-1 0 0,1 0 0 0 0,-1 0 0 0 0,0-1 1 0 0,1 1-1 0 0,-1-1 0 0 0,0 1 0 0 0,0 0 1 0 0,0-1-1 0 0,1 1 0 0 0,-1-1 1 0 0,3-1 284 0 0,-2 2-283 0 0,0-1 0 0 0,0 0 0 0 0,0 0-1 0 0,0 1 1 0 0,0-1 0 0 0,2-1 0 0 0,5-7-223 0 0,-5 6 343 0 0,1 0 1 0 0,2-4-1 0 0,3-3 0 0 0,-6 5-297 0 0,-1-1-57 0 0,9-13 607 0 0,-3 5-309 0 0,-4 9-23 0 0,-1 2-39 0 0,-1-1 1 0 0,-1 0 0 0 0,3-3-1 0 0,8-17 142 0 0,3-3-839 0 0,-6 12 291 0 0,-9 14 95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4:51.4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3:45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20 801 1839 0 0,'0'0'1510'0'0,"-11"-19"3088"0"0,9 15-4178 0 0,1-1 0 0 0,-1 2 0 0 0,1-1 0 0 0,-1 0 0 0 0,2 1 0 0 0,0-2 0 0 0,-1 1 0 0 0,1-1 0 0 0,0 1 0 0 0,1 1-1 0 0,-1-1 1 0 0,0-1 0 0 0,2 1 0 0 0,-2 1 0 0 0,1-1 0 0 0,4-6 0 0 0,2-8 476 0 0,0 0-1 0 0,15-21 1 0 0,3-6 130 0 0,139-384 1512 0 0,-156 399-2495 0 0,3 3 1 0 0,0 0 0 0 0,17-29-1 0 0,-27 54-651 0 0,1 1-1 0 0,-1-1 1 0 0,-1 1 0 0 0,2-1-1 0 0,-1 1 1 0 0,1-1 0 0 0,-1 1-1 0 0,1 1 1 0 0,-1-2-1 0 0,1 1 1 0 0,-1 1 0 0 0,0-2-1 0 0,4 1 1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3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0 3415 0 0,'0'0'347'0'0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0,'3'0'234'0'0,"-2"-1"-20"0"0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08:1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4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1 3079 0 0,'0'0'17824'0'0,"1"0"-17290"0"0,20 1 612 0 0,3 0-1162 0 0,-21-1-807 0 0,2 0 0 0 0,1 0-1 0 0,4 0 1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5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3679 0 0,'1'-1'4055'0'0,"10"-6"-1586"0"0,-7 5-1748 0 0,1-1 1 0 0,6-6-1 0 0,4-5 874 0 0,1-2-1838 0 0,-16 16 121 0 0,0 0 108 0 0,0 0 1 0 0,1-1 0 0 0,3-3 4402 0 0,-4 5-4348 0 0,2 2 104 0 0,-1 0-1 0 0,0 1 1 0 0,-1-1-1 0 0,1 0 1 0 0,-1 0 0 0 0,0 4-1 0 0,0-4-227 0 0,0 0-1 0 0,0-1 0 0 0,1 5 1 0 0,0-4-43 0 0,-1-3-271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8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6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3 4319 0 0,'1'0'12547'0'0,"8"1"-10486"0"0,-6-2-1806 0 0,-1 2 0 0 0,0-1 0 0 0,1 0 0 0 0,-2 0 0 0 0,1 1-1 0 0,3-1 1 0 0,-3 1-352 0 0,1-1 0 0 0,-1 1 0 0 0,1-1 0 0 0,-1 0 0 0 0,1 0-1 0 0,0 0 1 0 0,0 0 0 0 0,-1 0 0 0 0,1 0 0 0 0,0-1 0 0 0,0 0 0 0 0,3 0 0 0 0,4-1-3690 0 0,-1 0 2412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7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6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7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48 5471 0 0,'0'0'4584'0'0,"1"-1"-3922"0"0,0 1-395 0 0,1-2 1 0 0,0 2-1 0 0,-1-1 1 0 0,0-1-1 0 0,1 2 0 0 0,-1-1 1 0 0,1-1-1 0 0,-1 1 1 0 0,2-2-1 0 0,-2 2 48 0 0,0 0-245 0 0,0 0-1 0 0,0 1 1 0 0,-1-2 0 0 0,1 1 0 0 0,0 1-1 0 0,0-2 1 0 0,0 0 0 0 0,1 0-15 0 0,0-1-1 0 0,0 0 1 0 0,3-3 0 0 0,-3 5 101 0 0,1-3 302 0 0,1-2 3420 0 0,-3 7-3773 0 0,-1 0 0 0 0,0-1 0 0 0,0 1 0 0 0,1 0-1 0 0,-1 0 1 0 0,0-1 0 0 0,2 2 0 0 0,0 1 100 0 0,7 14 747 0 0,-8-17-788 0 0,1 5 130 0 0,-2-4-557 0 0,2 4 645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8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51 1 6495 0 0,'0'0'12311'0'0,"0"1"-12060"0"0,-2 3-66 0 0,-1 1 0 0 0,1-1 0 0 0,1 1 0 0 0,-1-1 0 0 0,1 0 0 0 0,-2 10 1 0 0,-4 29-70 0 0,-1-22-239 0 0,6-14 195 0 0,-1-1 0 0 0,-1 8 0 0 0,-1 5 347 0 0,4-12-277 0 0,-1 0 0 0 0,-1 11 0 0 0,2 3-662 0 0,1-20 392 0 0,-1 1-103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5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3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89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1 6311 0 0,'0'0'8670'0'0,"1"1"-7949"0"0,10 1 1320 0 0,-8 0-1854 0 0,0-2 0 0 0,0 1 0 0 0,-1 0 0 0 0,1 0 0 0 0,1-1 0 0 0,-1 0 0 0 0,-1 0 0 0 0,1 1-1 0 0,1-1 1 0 0,3 0 0 0 0,1-1-72 0 0,-2 1-469 0 0,3-1-1 0 0,-3 0 1 0 0,13-3 0 0 0,-8 2-2169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4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69 0 1839 0 0,'0'0'13879'0'0,"5"5"-10982"0"0,-4-2-2699 0 0,0 0-1 0 0,0 0 1 0 0,0 0-1 0 0,0 1 1 0 0,0-1-1 0 0,0 0 1 0 0,-1 1 0 0 0,1-1-1 0 0,-1 1 1 0 0,0 5-1 0 0,0 1 73 0 0,-1-1 0 0 0,-4 18 0 0 0,-17 119 560 0 0,-7 47-504 0 0,24-153-212 0 0,-4 5 119 0 0,6-30-110 0 0,1-1-1 0 0,-3 17 0 0 0,5-16-52 0 0,0-2 106 0 0,0-12-160 0 0,2 8 222 0 0,-1-7-150 0 0,10 10 214 0 0,-10-11-221 0 0,0-1-14 0 0,10 2-37 0 0,1-1 0 0 0,-1-1 1 0 0,-1 0-1 0 0,1-1 0 0 0,0 0 1 0 0,17-5-1 0 0,21-7-1461 0 0,-44 12 927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17 5311 0 0,'0'0'102'0'0,"-3"-10"9343"0"0,5 3-3430 0 0,-1 10-3937 0 0,-1 15-3120 0 0,0-8 1589 0 0,2 68-532 0 0,-2-13-15 0 0,1 21 11 0 0,1-59 50 0 0,2 35 75 0 0,-3-47-28 0 0,-1 24-1 0 0,0-30-52 0 0,0 1 0 0 0,0-1-1 0 0,0 0 1 0 0,1 0 0 0 0,0 1 0 0 0,0-1 0 0 0,3 10-1 0 0,-3-17 10 0 0,0 3 3 0 0,0 0 2 0 0,0-2-15 0 0,0-1 0 0 0,-1 1-1 0 0,2-1 1 0 0,-2 0-1 0 0,1 0 1 0 0,0 0 0 0 0,1 0-1 0 0,-1 0 1 0 0,0 1-1 0 0,1-2 1 0 0,2 3 0 0 0,-2-1 0 0 0,0-2-25 0 0,-1 0 0 0 0,1-1 0 0 0,-1 1 0 0 0,0 0 1 0 0,1-1-1 0 0,-1 0 0 0 0,1 0 0 0 0,0 0 0 0 0,-1 0 0 0 0,3 0 0 0 0,0 0-7 0 0,17-2 181 0 0,-16 1-268 0 0,1-1 1 0 0,-1 1-1 0 0,10-5 0 0 0,-8 2-349 0 0,-4 3 287 0 0,-3 1 53 0 0,1 0 0 0 0,0 0 0 0 0,-1-1 0 0 0,1 0 0 0 0,0 1 0 0 0,0-1 0 0 0,-1 1 0 0 0,1 0 0 0 0,0-1 0 0 0,0 0-1 0 0,2-4-430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41 0 1839 0 0,'0'0'15803'0'0,"-6"7"-14639"0"0,3-2-1012 0 0,1 1 0 0 0,0 0 0 0 0,1-1 0 0 0,-1 2 0 0 0,1-2 0 0 0,0 2 0 0 0,0-1 0 0 0,0 9 0 0 0,1 52 689 0 0,3-15-324 0 0,2 92 368 0 0,-5-109-692 0 0,-8 73-1 0 0,6-89-365 0 0,-1-1 0 0 0,-11 34 0 0 0,14-51-156 0 0,-2 3-1790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119 1 919 0 0,'0'0'9938'0'0,"-6"8"-9289"0"0,3 0-189 0 0,0 0 1 0 0,0-1-1 0 0,-8 13 1 0 0,5-9-18 0 0,-2 3 131 0 0,-12 26 770 0 0,-20 40 378 0 0,31-62-1434 0 0,0 4-7896 0 0,9-21 6824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7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0,'0'0'11143'0'0,"0"6"-9302"0"0,1 6-1518 0 0,0-1 0 0 0,1 0 0 0 0,0 0-1 0 0,1 0 1 0 0,0 0 0 0 0,4 11 0 0 0,-2-6-255 0 0,12 38-3326 0 0,-15-48 2084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87 0 2759 0 0,'0'0'6418'0'0,"-5"9"-3230"0"0,-24 44 2333 0 0,22-39-4764 0 0,-12 16 1 0 0,-6 10-1994 0 0,23-35-1372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4-148 0 0,0 0-1 0 0,-1 0 1 0 0,1 0 0 0 0,1 0 0 0 0,-1-1-1 0 0,3 8 1 0 0,3 4 18 0 0,1 4-354 0 0,15 25 1 0 0,-20-40-462 0 0,0-1 0 0 0,-2 1 0 0 0,2-1 0 0 0,-2 1 1 0 0,3 6-1 0 0,-2-5-683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2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88 0 3943 0 0,'0'0'2642'0'0,"-5"1"-1644"0"0,3 1-852 0 0,0-1 1 0 0,-1 1-1 0 0,1 0 0 0 0,0-1 0 0 0,0 1 0 0 0,0 1 0 0 0,0-1 0 0 0,0 0 0 0 0,1 0 0 0 0,-3 4 0 0 0,-3 4 106 0 0,-5 15 0 0 0,1-5 693 0 0,-10 24 2223 0 0,20-43-2856 0 0,1-1-16 0 0,-1 2 0 0 0,0-1 0 0 0,0 1 0 0 0,1-1 0 0 0,-1 1 0 0 0,1-2 0 0 0,-1 2 0 0 0,1-1 0 0 0,0 1 0 0 0,-1 2 0 0 0,1-1-28 0 0,1 0-1 0 0,-1-1 1 0 0,0 1 0 0 0,1-1-1 0 0,-1 1 1 0 0,1-1-1 0 0,0 1 1 0 0,0-1 0 0 0,0 1-1 0 0,2 4 1 0 0,16 23 675 0 0,-11-18-490 0 0,2 4-115 0 0,19 19 0 0 0,-26-31-743 0 0,1-1-1 0 0,-1 0 0 0 0,6 3 1 0 0,-3-2-7029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59 1 4671 0 0,'0'0'6490'0'0,"-8"0"-5554"0"0,6 1-747 0 0,0 0 1 0 0,0 0-1 0 0,0 0 1 0 0,0 1 0 0 0,0 0-1 0 0,0-1 1 0 0,1 1 0 0 0,-1 0-1 0 0,0 0 1 0 0,1 0-1 0 0,-1 0 1 0 0,1 0 0 0 0,-2 5-1 0 0,-2 4 75 0 0,1 1 0 0 0,1 1-1 0 0,0-1 1 0 0,0 1 0 0 0,1-1-1 0 0,0 1 1 0 0,1 1 0 0 0,0-1-1 0 0,1 0 1 0 0,0-1 0 0 0,0 2 0 0 0,3 14-1 0 0,-2-24-232 0 0,-1 0 0 0 0,1 0 0 0 0,0 0 0 0 0,0 0 0 0 0,0 0 0 0 0,1-1 0 0 0,3 8-1 0 0,-4-10-34 0 0,-1 1-1 0 0,1-1 1 0 0,0 1-1 0 0,0-1 1 0 0,0 0-1 0 0,0 0 1 0 0,1 1-1 0 0,-1-2 1 0 0,0 2-1 0 0,0-2 1 0 0,0 1-1 0 0,1 0 0 0 0,-1 0 1 0 0,0-1-1 0 0,1 1 1 0 0,-1 0-1 0 0,1-1 1 0 0,-1 0-1 0 0,0 0 1 0 0,3 1-1 0 0,-3-1-6 0 0,0 1 7 0 0,0-1 0 0 0,-1 0 0 0 0,1 0-1 0 0,-1 0 1 0 0,0-1 0 0 0,1 1-1 0 0,-1 0 1 0 0,1 0 0 0 0,-1 0 0 0 0,1-1-1 0 0,-1 1 1 0 0,1 0 0 0 0,-1 0 0 0 0,0 0-1 0 0,1 0 1 0 0,-1-1 0 0 0,0 1-1 0 0,2-1 1 0 0,0-1-29 0 0,0 1-1 0 0,0-1 1 0 0,0-1-1 0 0,1 1 0 0 0,-2 0 1 0 0,2 0-1 0 0,-2 0 1 0 0,1-1-1 0 0,0 0 1 0 0,-1 1-1 0 0,1-1 0 0 0,-1 0 1 0 0,1 0-1 0 0,-1 1 1 0 0,0-2-1 0 0,-1 1 1 0 0,2 0-1 0 0,-2 0 0 0 0,1 0 1 0 0,-1-1-1 0 0,1 1 1 0 0,-1-5-1 0 0,0-3-158 0 0,0 0 0 0 0,0 0 0 0 0,-1-1-1 0 0,0 1 1 0 0,-4-13 0 0 0,2 11 196 0 0,0 0 1 0 0,-11-24-1 0 0,14 35 41 0 0,-1 0 0 0 0,-1-1 0 0 0,2 1 0 0 0,-1 1 0 0 0,-1-1 0 0 0,1 0 0 0 0,-2-2 0 0 0,2 3 75 0 0,0 1-46 0 0,1-1 0 0 0,-1 0 0 0 0,0 1 0 0 0,0-1-1 0 0,1 1 1 0 0,-1-1 0 0 0,0 1 0 0 0,0-1 0 0 0,0 1 0 0 0,0 0 0 0 0,1 0-1 0 0,-3 0 1 0 0,3 0 200 0 0,-1 0-96 0 0,-2 5-92 0 0,-1 1-1 0 0,1-1 0 0 0,-1 1 1 0 0,1 0-1 0 0,1 0 1 0 0,-1 0-1 0 0,1 1 1 0 0,0-1-1 0 0,-2 12 0 0 0,2-12-23 0 0,1-1 0 0 0,1 1 0 0 0,-1 0 0 0 0,1 0 0 0 0,-1 0-1 0 0,1 0 1 0 0,1-1 0 0 0,-1 1 0 0 0,0 1 0 0 0,1-2-1 0 0,3 12 1 0 0,-4-14-79 0 0,1-1 0 0 0,1 0 0 0 0,-2 1 0 0 0,1-1 0 0 0,1 0-1 0 0,-1 0 1 0 0,0 0 0 0 0,1 0 0 0 0,-1 1 0 0 0,1-1 0 0 0,0-1 0 0 0,-1 1-1 0 0,1 0 1 0 0,0-1 0 0 0,0 1 0 0 0,4 1 0 0 0,-5-2-45 0 0,1 0 1 0 0,0-1-1 0 0,-1 0 0 0 0,0 0 0 0 0,1 1 1 0 0,-1-1-1 0 0,1 0 0 0 0,0 0 1 0 0,0 0-1 0 0,-1 0 0 0 0,0-1 1 0 0,1 1-1 0 0,-1 0 0 0 0,1 0 0 0 0,0-1 1 0 0,-1 0-1 0 0,1 1 0 0 0,-1-1 1 0 0,1 0-1 0 0,-1 0 0 0 0,0 0 1 0 0,1-1-1 0 0,1-1 0 0 0,-1 0 5 0 0,1-1-1 0 0,-1 2 0 0 0,0-2 0 0 0,1 0 1 0 0,-2 0-1 0 0,1 1 0 0 0,0-2 1 0 0,-1 2-1 0 0,1-2 0 0 0,-1 1 0 0 0,0 0 1 0 0,0 0-1 0 0,0-1 0 0 0,-1 1 1 0 0,1 0-1 0 0,-1-1 0 0 0,0-7 0 0 0,0 3 5 0 0,-1 0 0 0 0,0 2 0 0 0,0-2 0 0 0,0 1 0 0 0,-1 0 0 0 0,0 0 0 0 0,0 1 0 0 0,-6-14 0 0 0,8 20 100 0 0,-1 0 0 0 0,1 0 0 0 0,0 0 0 0 0,-1 0 0 0 0,1 0 0 0 0,-1 0 0 0 0,0 1 0 0 0,1-1 0 0 0,-1 0 0 0 0,1 1 0 0 0,-1-1-1 0 0,1 0 1 0 0,-1 0 0 0 0,0 1 0 0 0,0 0 0 0 0,1-1 0 0 0,-1 1 0 0 0,0-1 0 0 0,0 1 0 0 0,1 0 0 0 0,-1 0 0 0 0,0 0 0 0 0,0-1 0 0 0,-1 1 0 0 0,1 0 15 0 0,0 1 0 0 0,0-1 0 0 0,0 0 0 0 0,1 0 0 0 0,-2 1 0 0 0,1 0 1 0 0,1-1-1 0 0,-1 0 0 0 0,-1 1 0 0 0,2 0 0 0 0,-1 0 0 0 0,0-1 0 0 0,1 1 0 0 0,-2 0 1 0 0,2 0-1 0 0,-1 0 0 0 0,1 0 0 0 0,-1 0 0 0 0,-1 2 0 0 0,-2 8 114 0 0,-1-1 0 0 0,1 0-1 0 0,0 1 1 0 0,1 0 0 0 0,0 0 0 0 0,0 1-1 0 0,1-1 1 0 0,0 1 0 0 0,0 17 0 0 0,1-25-118 0 0,1 0 1 0 0,0-1 0 0 0,0 1 0 0 0,1 0-1 0 0,-1 0 1 0 0,0-1 0 0 0,1 1 0 0 0,0-1 0 0 0,-1 1-1 0 0,2-1 1 0 0,1 7 0 0 0,-3-9-53 0 0,1-1 0 0 0,-1 1 1 0 0,0 0-1 0 0,1-1 0 0 0,-1 1 0 0 0,0 0 1 0 0,1 0-1 0 0,-1-1 0 0 0,0 1 0 0 0,1-1 1 0 0,0 1-1 0 0,-1-1 0 0 0,1 1 0 0 0,-1-1 1 0 0,1 1-1 0 0,0-1 0 0 0,-1 1 0 0 0,1-1 1 0 0,-1 0-1 0 0,1 0 0 0 0,-1 1 1 0 0,1-1-1 0 0,1 0 0 0 0,0 1-15 0 0,0-1-20 0 0,-1 0-1 0 0,1 0 1 0 0,0 0-1 0 0,0 0 0 0 0,-1 0 1 0 0,1 0-1 0 0,0-1 1 0 0,0 1-1 0 0,-1-1 1 0 0,1 1-1 0 0,0-1 1 0 0,-1 0-1 0 0,1 0 1 0 0,-1 0-1 0 0,1 0 1 0 0,-1 0-1 0 0,1 0 1 0 0,-1 0-1 0 0,2-3 0 0 0,1 0-96 0 0,0-1 0 0 0,0 0 0 0 0,-1 0 0 0 0,0 0-1 0 0,4-7 1 0 0,-4 5-100 0 0,1 0 1 0 0,-1-1-1 0 0,-1 1 0 0 0,1-1 0 0 0,-1 0 0 0 0,0 0 0 0 0,-1 0 1 0 0,2-10-1 0 0,-2 12 138 0 0,-1 1 1 0 0,0 0 0 0 0,0 0-1 0 0,0-1 1 0 0,-1 1-1 0 0,1-1 1 0 0,-1 1 0 0 0,-1-1-1 0 0,1 1 1 0 0,0 0-1 0 0,-1 0 1 0 0,1 0 0 0 0,-5-7-1 0 0,5 9 102 0 0,0 2 1 0 0,0-1-1 0 0,0 0 0 0 0,0 0 0 0 0,-1 0 0 0 0,1 1 0 0 0,0-1 0 0 0,-1 1 1 0 0,1-1-1 0 0,-4-1 0 0 0,5 2 10 0 0,-1 1-1 0 0,0 0 1 0 0,0-1 0 0 0,1 1 0 0 0,-1 0-1 0 0,0 0 1 0 0,1 0 0 0 0,-1 0 0 0 0,0 0-1 0 0,0 0 1 0 0,1 0 0 0 0,-1 0 0 0 0,0 0-1 0 0,0 0 1 0 0,1 1 0 0 0,-1-1 0 0 0,1 1-1 0 0,-2-1 1 0 0,2 1 0 0 0,-1-1 0 0 0,1 0-1 0 0,-1 1 1 0 0,1-1 0 0 0,-1 1 0 0 0,0-1-1 0 0,1 1 1 0 0,-1 0 0 0 0,1 0 0 0 0,0-1-1 0 0,-2 2 1 0 0,-3 7 173 0 0,0 0 0 0 0,1 0-1 0 0,0 0 1 0 0,0 0 0 0 0,1 1 0 0 0,0 0-1 0 0,0 0 1 0 0,1 0 0 0 0,-1 0 0 0 0,2 1-1 0 0,-1 0 1 0 0,1 0 0 0 0,1-1 0 0 0,0 0-1 0 0,1 17 1 0 0,-1-23-161 0 0,1-1 0 0 0,0 0 0 0 0,0 0 0 0 0,-1 0 0 0 0,1 1 0 0 0,1-1 0 0 0,-1-1 0 0 0,0 1 0 0 0,1 0-1 0 0,-1 0 1 0 0,0-1 0 0 0,1 1 0 0 0,0-1 0 0 0,3 4 0 0 0,-4-5-35 0 0,0 0-1 0 0,0 0 1 0 0,0 0 0 0 0,0-1-1 0 0,0 1 1 0 0,-1 0 0 0 0,2-1-1 0 0,-1 0 1 0 0,0 1 0 0 0,0 0-1 0 0,0-1 1 0 0,0 1 0 0 0,0-1-1 0 0,1 0 1 0 0,-1 0 0 0 0,0 0-1 0 0,0 0 1 0 0,0 0 0 0 0,0 0-1 0 0,1 0 1 0 0,-1-1 0 0 0,0 1-1 0 0,0-1 1 0 0,0 1 0 0 0,0-1-1 0 0,0 1 1 0 0,0-1 0 0 0,0 0-1 0 0,0 1 1 0 0,0-1 0 0 0,0 0-1 0 0,0 0 1 0 0,0 0 0 0 0,-1 0-1 0 0,2-1 1 0 0,2-3-97 0 0,0 0 0 0 0,0 0 1 0 0,-1-1-1 0 0,1 1 0 0 0,-2-1 0 0 0,1 0 0 0 0,0 0 1 0 0,-1 0-1 0 0,1 0 0 0 0,-1-1 0 0 0,-1 1 1 0 0,1-1-1 0 0,-1 0 0 0 0,0 1 0 0 0,0-1 0 0 0,-1 0 1 0 0,1 0-1 0 0,-1 1 0 0 0,0-2 0 0 0,-1 1 1 0 0,1 1-1 0 0,-1-1 0 0 0,-2-10 0 0 0,2 14 64 0 0,-8-30 204 0 0,8 31-217 0 0,1 0 0 0 0,-1 0 0 0 0,1 0 0 0 0,-1 1 0 0 0,0-2 0 0 0,0 2 0 0 0,0 0 0 0 0,0-2 1 0 0,-1 2-1 0 0,1 0 0 0 0,0-1 0 0 0,-1 1 0 0 0,-1-2 0 0 0,3 3 52 0 0,-1-1 1 0 0,1 1-1 0 0,-1 0 0 0 0,1 0 1 0 0,-1 0-1 0 0,0 0 1 0 0,0 0-1 0 0,1 0 0 0 0,-1 0 1 0 0,1 0-1 0 0,-1 0 1 0 0,0 0-1 0 0,1 0 0 0 0,-1 1 1 0 0,1-1-1 0 0,-1 0 1 0 0,1 1-1 0 0,-1-1 0 0 0,0 0 1 0 0,1 0-1 0 0,-1 1 1 0 0,1 0-1 0 0,-1-1 0 0 0,1 0 1 0 0,-1 1-1 0 0,1 0 1 0 0,-1-1-1 0 0,0 1 0 0 0,-1 2 116 0 0,0 1-1 0 0,0-1 0 0 0,1 0 0 0 0,-3 5 0 0 0,-2 6 123 0 0,1 1 0 0 0,1 0 0 0 0,0 0 0 0 0,0 0 0 0 0,1 0 0 0 0,1 1 0 0 0,-2 23 0 0 0,4-34-176 0 0,0-1 0 0 0,0-1 0 0 0,1 2 0 0 0,-1-1 0 0 0,1 0 0 0 0,0 5 0 0 0,-1-8-55 0 0,1 1 1 0 0,0-1 0 0 0,-1 0 0 0 0,0 0-1 0 0,1 1 1 0 0,0-1 0 0 0,-1 1 0 0 0,1-2-1 0 0,0 2 1 0 0,-1-1 0 0 0,1 0 0 0 0,0 0-1 0 0,0 0 1 0 0,0 0 0 0 0,0 0-1 0 0,0-1 1 0 0,0 1 0 0 0,0 0 0 0 0,0-1-1 0 0,2 2 1 0 0,-3-1-18 0 0,1-1-1 0 0,-1 0 1 0 0,2 0-1 0 0,-2 0 1 0 0,1 0-1 0 0,-1 0 1 0 0,1 1-1 0 0,-1-1 1 0 0,2 0-1 0 0,-2 0 1 0 0,1-1-1 0 0,-1 1 1 0 0,1 0-1 0 0,0 0 1 0 0,0 0-1 0 0,-1 0 1 0 0,1 0-1 0 0,-1-1 1 0 0,1 1-1 0 0,0-1 1 0 0,-1 1-1 0 0,2-1 1 0 0,0-1 3 0 0,2-1-48 0 0,0 0 1 0 0,0 0-1 0 0,0-1 0 0 0,-1 0 0 0 0,1 0 1 0 0,-1 0-1 0 0,0 0 0 0 0,0-1 0 0 0,0 1 0 0 0,0-1 1 0 0,-1 0-1 0 0,1 0 0 0 0,1-8 0 0 0,-1 6-165 0 0,-1 0 0 0 0,0 0-1 0 0,-1 0 1 0 0,1 0-1 0 0,-1-1 1 0 0,1 0 0 0 0,-2 1-1 0 0,1-1 1 0 0,-2-13 0 0 0,1 16 127 0 0,0 1 1 0 0,-2 0 0 0 0,2-1-1 0 0,-1 2 1 0 0,-1-1 0 0 0,1-1-1 0 0,0 2 1 0 0,-1-2 0 0 0,-3-5-1 0 0,4 9 93 0 0,1 1 0 0 0,0 0 0 0 0,0 0 0 0 0,-1-1 0 0 0,1 1 0 0 0,-1 0 0 0 0,1 0 0 0 0,0 0 0 0 0,0 0 1 0 0,-1 0-1 0 0,1 0 0 0 0,0 0 0 0 0,0 0 0 0 0,-1 0 0 0 0,0 0 0 0 0,1 0 0 0 0,0 0 0 0 0,0 0 0 0 0,-1 0 0 0 0,1 1 0 0 0,0-1 0 0 0,0 0 0 0 0,-1 0 0 0 0,1 0 0 0 0,0 1 0 0 0,-8 4 274 0 0,6-2-176 0 0,0 0-1 0 0,0 0 0 0 0,-1 0 1 0 0,2 0-1 0 0,-1 0 0 0 0,0 1 1 0 0,1-1-1 0 0,-1 1 1 0 0,1 0-1 0 0,-1 4 0 0 0,-2 7 413 0 0,-2 19 0 0 0,6-33-483 0 0,-3 16 369 0 0,1-7-271 0 0,0 0-1 0 0,1 0 1 0 0,-1 1-1 0 0,2-1 1 0 0,0 22-1 0 0,1-30-67 0 0,2 4-23 0 0,-1-5-21 0 0,-1-1-17 0 0,-1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0,1 0 0 0 0,-1 0 0 0 0,0-1 0 0 0,0 0 0 0 0,4-3-112 0 0,0 0-1 0 0,0-1 0 0 0,-1 0 1 0 0,1 0-1 0 0,-1 0 1 0 0,0 0-1 0 0,-1-1 0 0 0,1 0 1 0 0,2-9-1 0 0,-2 6-92 0 0,0 0-1 0 0,-1-1 0 0 0,0 0 1 0 0,-1 0-1 0 0,2-14 0 0 0,-3 11-128 0 0,0 12 188 0 0,0 0 26 0 0,0 0 123 0 0,0 1 0 0 0,0 0 0 0 0,0 0 0 0 0,0 0 0 0 0,0 0 0 0 0,0 0 0 0 0,0 0 0 0 0,0 0 0 0 0,0 0 0 0 0,-1-1 0 0 0,1 1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1 0 0 0,0-1 0 0 0,0 0 0 0 0,0 0 0 0 0,0 0 0 0 0,0 0 0 0 0,0 0 0 0 0,-1 0 0 0 0,-2 9 164 0 0,2-9-146 0 0,-4 11 246 0 0,1 1 1 0 0,1-1 0 0 0,-1 1-1 0 0,2 0 1 0 0,-1 0-1 0 0,1 0 1 0 0,0 1-1 0 0,0 22 1 0 0,2-34-108 0 0,11-6-20 0 0,-9 3-156 0 0,-1 1 0 0 0,1-1 1 0 0,0 0-1 0 0,-1 0 0 0 0,1 1 0 0 0,-1-2 1 0 0,0 1-1 0 0,1 0 0 0 0,-1 0 0 0 0,0 0 1 0 0,0 0-1 0 0,0 0 0 0 0,0-1 0 0 0,-1 1 1 0 0,1-1-1 0 0,0 1 0 0 0,0-4 0 0 0,0-3-101 0 0,0-1-1 0 0,0 1 0 0 0,-1-13 0 0 0,0 13-4 0 0,-2-21 0 0 0,2 28 104 0 0,-1-1 0 0 0,1 1 0 0 0,-1-1-1 0 0,1 1 1 0 0,-1 0 0 0 0,0 0 0 0 0,1-1 0 0 0,-1 1 0 0 0,0 0 0 0 0,-1 0-1 0 0,1-1 1 0 0,-2-2 0 0 0,3 5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1 0 0 0,-4 5 67 0 0,4-6-65 0 0,-5 9 138 0 0,1 0-1 0 0,-1 0 0 0 0,2 1 1 0 0,-1 0-1 0 0,1 0 1 0 0,-3 17-1 0 0,4-21-67 0 0,2-5-3 0 0,0 0 6 0 0,0 4-74 0 0,0-4-73 0 0,0-2-10 0 0,1 1 76 0 0,0 0-1 0 0,-1 0 1 0 0,1 0-1 0 0,-1-1 1 0 0,1 1 0 0 0,-1-1-1 0 0,1 1 1 0 0,-1 0-1 0 0,1 0 1 0 0,-1-1-1 0 0,1 0 1 0 0,-1 1 0 0 0,0-1-1 0 0,2 0 1 0 0,0-2-425 0 0,0 0-1 0 0,0 0 1 0 0,0 0 0 0 0,2-5 0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0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1 57 2879 0 0,'0'0'216'0'0,"1"0"-22"0"0,16-13 5623 0 0,19-14-3840 0 0,-35 26-1995 0 0,9-9-576 0 0,-9 10 398 0 0,5-5 659 0 0,-5 5 100 0 0,-1 0-458 0 0,0 0 0 0 0,0 0 0 0 0,0 0 0 0 0,1 0 0 0 0,-1 0 0 0 0,0 0 0 0 0,1 0 0 0 0,-1 0 0 0 0,0-1 0 0 0,0 1 0 0 0,0 0 0 0 0,0 0 0 0 0,0 0 0 0 0,0 0 0 0 0,0 0 0 0 0,1 1 0 0 0,-1-1 0 0 0,0 0 0 0 0,0 0 0 0 0,0 0 0 0 0,0 0 0 0 0,1 0 0 0 0,-1 0 0 0 0,0 0 0 0 0,0 0 0 0 0,1 2 67 0 0,1 0 0 0 0,-2 1 0 0 0,1-1 0 0 0,1 0 0 0 0,-2 0 0 0 0,1 1 0 0 0,-1 0 0 0 0,0-1 0 0 0,0 0 0 0 0,0 0 0 0 0,0 1 0 0 0,0 0 0 0 0,0-1 0 0 0,-1 0 0 0 0,-1 5 0 0 0,1-5-216 0 0,0 1 1 0 0,0 0-1 0 0,0 0 0 0 0,1-1 0 0 0,0 1 0 0 0,0 4 1 0 0,0-7-508 0 0,0 0 510 0 0,0 0 1 0 0,0 0-1 0 0,0 0 0 0 0,0 0 1 0 0,0 1-1 0 0,1-1 0 0 0,-1 0 1 0 0,0 0-1 0 0,0 0 1 0 0,0 0-1 0 0,0 0 0 0 0,0 0 1 0 0,0 0-1 0 0,0 0 0 0 0,0 0 1 0 0,0 0-1 0 0,0 0 1 0 0,1 0-1 0 0,-1 0 0 0 0,0 0 1 0 0,0 0-1 0 0,0 1 0 0 0,0-1 1 0 0,0 0-1 0 0,0 0 0 0 0,0 1 1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4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164 1 2303 0 0,'0'0'19928'0'0,"-7"7"-19709"0"0,5-3-215 0 0,1-2 0 0 0,-1 2-1 0 0,0-1 1 0 0,1 0 0 0 0,0 1 0 0 0,0-1 0 0 0,0 0 0 0 0,-1 5-1 0 0,1 2 7 0 0,0 18-1 0 0,2 17 20 0 0,2 0 1 0 0,3 0-1 0 0,13 58 0 0 0,-5-33 181 0 0,-12-58-107 0 0,-1 2-1 0 0,0-1 0 0 0,-2 18 0 0 0,1-28-40 0 0,-1 1 0 0 0,0-1 0 0 0,0 0 1 0 0,0 1-1 0 0,0-1 0 0 0,-1 0 0 0 0,1 1 0 0 0,-1-2 0 0 0,0 2 0 0 0,0-2 0 0 0,0 1 0 0 0,0 0 1 0 0,-1-1-1 0 0,1 1 0 0 0,-1 0 0 0 0,1-1 0 0 0,-6 3 0 0 0,0 0 169 0 0,0 1 0 0 0,0-2 0 0 0,-1 0 0 0 0,0 0 0 0 0,-10 4 0 0 0,7-5 249 0 0,-15 4 0 0 0,24-6-467 0 0,-1 0-1 0 0,2-1 0 0 0,-2 0 0 0 0,1 0 0 0 0,0 0 1 0 0,-1 0-1 0 0,2 0 0 0 0,-2-1 0 0 0,1 0 1 0 0,-4-1-1 0 0,6 2-66 0 0,0 0 0 0 0,1-1 0 0 0,-1 1 0 0 0,0-1 0 0 0,1 1 0 0 0,-1-1 0 0 0,0 0 0 0 0,1 1 0 0 0,-1-1 0 0 0,0 0 1 0 0,1 1-1 0 0,-1-1 0 0 0,0 0 0 0 0,1 0 0 0 0,0 0 0 0 0,-1 1 0 0 0,1-1 0 0 0,-1 0 0 0 0,1 0 0 0 0,0 0 0 0 0,0-1 0 0 0,0 0-107 0 0,-1 0-1 0 0,1 0 0 0 0,0 1 0 0 0,0-1 1 0 0,0 1-1 0 0,1-1 0 0 0,-1 0 1 0 0,0 0-1 0 0,0 1 0 0 0,2-3 0 0 0,0-3-543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5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83 1 5063 0 0,'0'0'17112'0'0,"1"1"-16904"0"0,4 17 111 0 0,3 31 0 0 0,-5-33-241 0 0,40 210 84 0 0,-34-185-141 0 0,-8-34 27 0 0,1 0 1 0 0,-2-1-1 0 0,0 1 1 0 0,1 0-1 0 0,-2-1 1 0 0,1 1 0 0 0,-2 10-1 0 0,1-13 22 0 0,0 0 1 0 0,0-1-1 0 0,0 1 0 0 0,-1 0 0 0 0,0 0 1 0 0,0-1-1 0 0,0 0 0 0 0,0 1 0 0 0,0-1 1 0 0,0 0-1 0 0,-1 1 0 0 0,0-2 1 0 0,-5 6-1 0 0,3-4 5 0 0,0 0 1 0 0,-1 0-1 0 0,0-1 0 0 0,0 0 1 0 0,0-1-1 0 0,-1 1 1 0 0,1-1-1 0 0,0 0 1 0 0,0 0-1 0 0,-1-1 0 0 0,0 1 1 0 0,1-2-1 0 0,-8 1 1 0 0,13-2-145 0 0,0 1-1 0 0,-1-1 1 0 0,1 0 0 0 0,0 1 0 0 0,-1-1 0 0 0,1 0-1 0 0,0 0 1 0 0,0 0 0 0 0,0 1 0 0 0,-1-2 0 0 0,2 1-1 0 0,-3-2 1 0 0,2 2-30 0 0,-7-10-673 0 0,7 4 304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6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38 51 4159 0 0,'0'0'410'0'0,"1"-8"-456"0"0,0 4 58 0 0,-1 3-15 0 0,0 0 0 0 0,1 0 0 0 0,-1 0 0 0 0,0 1-1 0 0,0-1 1 0 0,1 0 0 0 0,-1 1 0 0 0,0-2 0 0 0,0 2-1 0 0,0-1 1 0 0,0 0 0 0 0,-1 1 0 0 0,1-1 0 0 0,0 0-1 0 0,-1-1 1 0 0,0-8 136 0 0,0-5 13285 0 0,-2 19-12532 0 0,0 1-652 0 0,1 1 0 0 0,0 0 0 0 0,0-1 1 0 0,1 1-1 0 0,0-1 0 0 0,0 1 1 0 0,0 0-1 0 0,1 8 0 0 0,-2 2 11 0 0,-6 152 795 0 0,3-46-744 0 0,0 56-203 0 0,5-157-128 0 0,-1-6-60 0 0,2 19 1 0 0,0-27-603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7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14 1 3679 0 0,'0'0'15760'0'0,"1"1"-15353"0"0,8 18 371 0 0,26 55-101 0 0,-30-62-757 0 0,-1 0-1 0 0,0 2 1 0 0,-1-2 0 0 0,2 17-1 0 0,-5-16-131 0 0,1 1 0 0 0,-1-1-1 0 0,-1 0 1 0 0,0 0 0 0 0,-1 1 0 0 0,-1-1-1 0 0,1 0 1 0 0,-2-1 0 0 0,-6 16 0 0 0,6-18 369 0 0,-1-1 1 0 0,0 0 0 0 0,-11 14-1 0 0,-6 10 1107 0 0,21-31-1201 0 0,0 0 0 0 0,0 0 0 0 0,1 0-1 0 0,-1-1 1 0 0,1 1 0 0 0,0 0 0 0 0,-1 0 0 0 0,1 0 0 0 0,0 0-1 0 0,0 0 1 0 0,0 0 0 0 0,0 0 0 0 0,0 0 0 0 0,1 0 0 0 0,-1 0-1 0 0,0 0 1 0 0,1 0 0 0 0,0-1 0 0 0,-1 1 0 0 0,1 0-1 0 0,0-1 1 0 0,0 1 0 0 0,2 2 0 0 0,3 4 107 0 0,0 0 1 0 0,0 0-1 0 0,12 9 1 0 0,-5-4-9 0 0,-8-7-362 0 0,1-1 0 0 0,0 0 0 0 0,1 0-1 0 0,0 0 1 0 0,0-1 0 0 0,-1 0 0 0 0,13 4 0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8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 1 2959 0 0,'3'0'234'0'0,"-2"-1"-20"0"0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09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188 0 3135 0 0,'0'0'9359'0'0,"0"1"-9264"0"0,-16 28-562 0 0,-33 52 2424 0 0,41-68-1257 0 0,0 0 806 0 0,-12 26 0 0 0,20-38-990 0 0,-7 8 247 0 0,7-6-637 0 0,0-2-73 0 0,-1 1 0 0 0,1-1 1 0 0,0 0-1 0 0,0 1 1 0 0,-1-1-1 0 0,1 0 0 0 0,1 1 1 0 0,-1-1-1 0 0,0 0 1 0 0,0 1-1 0 0,1-1 0 0 0,-1 0 1 0 0,1 3-1 0 0,3 6-70 0 0,-4-10-63 0 0,9 12-111 0 0,-7-8 159 0 0,5 12-96 0 0,-2-5 100 0 0,-4-8 150 0 0,1 1 0 0 0,0 1 1 0 0,-1-1-1 0 0,1 5 0 0 0,-1 0 7 0 0,-1-1 1 0 0,1 0-1 0 0,-2 1 0 0 0,1 0 1 0 0,-4 13-1 0 0,-12 42 901 0 0,12-48-649 0 0,2-10-269 0 0,0-1 0 0 0,0 1 0 0 0,0 0 0 0 0,-1-1 0 0 0,0 0 0 0 0,0 0 0 0 0,-1 0 0 0 0,-6 7 0 0 0,9-10-106 0 0,0 0-1 0 0,-1 0 0 0 0,0-1 1 0 0,0 0-1 0 0,1 1 0 0 0,-1-1 0 0 0,0 0 1 0 0,0 0-1 0 0,1 0 0 0 0,-1 0 1 0 0,-1 0-1 0 0,1 0 0 0 0,0 0 1 0 0,0-1-1 0 0,0 0 0 0 0,0 1 0 0 0,-1-1 1 0 0,1 0-1 0 0,0 1 0 0 0,0-1 1 0 0,0-1-1 0 0,0 1 0 0 0,0 0 1 0 0,-1-1-1 0 0,1 1 0 0 0,-3-2 0 0 0,0 0-254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10:22.810"/>
    </inkml:context>
    <inkml:brush xml:id="br0">
      <inkml:brushProperty name="width" value="0.05" units="cm"/>
      <inkml:brushProperty name="height" value="0.05" units="cm"/>
      <inkml:brushProperty name="color" value="#7030A0"/>
    </inkml:brush>
  </inkml:definitions>
  <inkml:trace contextRef="#ctx0" brushRef="#br0">40 1 2303 0 0,'0'0'6578'0'0,"-5"3"-2980"0"0,-1 7-2385 0 0,4-8-984 0 0,1 0 0 0 0,-1 0 0 0 0,1 1 1 0 0,0-1-1 0 0,-1 1 0 0 0,0 4 1 0 0,-2 11 18 0 0,2 0 0 0 0,-1 0 1 0 0,2 1-1 0 0,1-1 0 0 0,0 0 1 0 0,1 1-1 0 0,0-1 0 0 0,2 0 1 0 0,1 0-1 0 0,0 0 0 0 0,9 24 1 0 0,-10-34-280 0 0,-1-2-77 0 0,0-1 0 0 0,6 11 0 0 0,-7-15-32 0 0,3 3-163 0 0,-4-3 279 0 0,0-1-1 0 0,0 0 1 0 0,0 1-1 0 0,0-1 1 0 0,1 1-1 0 0,-1-1 1 0 0,0 0-1 0 0,1 0 1 0 0,-1 1-1 0 0,0-1 1 0 0,0 1-1 0 0,1-1 1 0 0,-1 0-1 0 0,1 0 0 0 0,-1 0 1 0 0,0 1-1 0 0,2-1 1 0 0,-2 0-39 0 0,2 1 0 0 0,-1-1 1 0 0,0-1-1 0 0,1 1 0 0 0,-2 0 1 0 0,2 0-1 0 0,-1-1 0 0 0,0 1 0 0 0,0 0 1 0 0,0 0-1 0 0,1-1 0 0 0,-2 0 1 0 0,2 1-1 0 0,-2-1 0 0 0,2 0 1 0 0,-2 1-1 0 0,2-1 0 0 0,0-1 0 0 0,-1 1 36 0 0,1-1-1 0 0,0 0 1 0 0,0 0 0 0 0,-1 0-1 0 0,0 0 1 0 0,1 1-1 0 0,-1-2 1 0 0,2-3-1 0 0,1-4 18 0 0,-2-1 0 0 0,1 0 1 0 0,-1 0-1 0 0,0 0 0 0 0,-1 0 0 0 0,-1-1 0 0 0,0 2 0 0 0,0-2 0 0 0,-2-10 0 0 0,-1 4 397 0 0,0 0 0 0 0,-2 0-1 0 0,0 0 1 0 0,-13-28 0 0 0,15 40-133 0 0,0 1-1 0 0,0-1 1 0 0,0 1 0 0 0,-1 0-1 0 0,0 0 1 0 0,-5-6 0 0 0,8 11-89 0 0,0 0-85 0 0,1 0-1 0 0,-2 0 1 0 0,2 0-1 0 0,-1 0 0 0 0,0 0 1 0 0,0 0-1 0 0,0 1 1 0 0,0-1-1 0 0,0 1 1 0 0,1-1-83 0 0,-2 0 19 0 0,2 2 0 0 0,-2-2-1 0 0,2 1 1 0 0,-1 0 0 0 0,0 0-1 0 0,0 0 1 0 0,0 1 0 0 0,1-2 0 0 0,-1 2-1 0 0,0-1 1 0 0,1 0 0 0 0,-1 0 0 0 0,1 0-1 0 0,-1 1 1 0 0,1 0 0 0 0,-4 23-109 0 0,2-14 118 0 0,1 3 46 0 0,1-1 0 0 0,0 1-1 0 0,1 0 1 0 0,0-1 0 0 0,4 14-1 0 0,-3-19-120 0 0,0 0-1 0 0,0 0 1 0 0,0-1-1 0 0,2 0 1 0 0,-1 1-1 0 0,0-1 1 0 0,1 0-1 0 0,1 0 1 0 0,-1 0 0 0 0,1-1-1 0 0,0 0 1 0 0,6 6-1 0 0,-10-11-133 0 0,-1-1-187 0 0,0 0 364 0 0,0 0 0 0 0,0 0 0 0 0,0 0 0 0 0,0 0 0 0 0,0 0 0 0 0,0 0 0 0 0,0 0 0 0 0,0 0 0 0 0,1 1 0 0 0,-1-1 1 0 0,0 0-1 0 0,0 0 0 0 0,0 0 0 0 0,0 0 0 0 0,0 0 0 0 0,0 0 0 0 0,0 0 0 0 0,0 0 0 0 0,0 0 0 0 0,0 0 0 0 0,0 0 0 0 0,0 0 1 0 0,0 0-1 0 0,0 0 0 0 0,0 1 0 0 0,0-1 0 0 0,0 0 0 0 0,0 0 0 0 0,0 0 0 0 0,1 0 0 0 0,-1 0 0 0 0,0 0 0 0 0,0 0 1 0 0,0 0-1 0 0,0 0 0 0 0,0-1 0 0 0,0 1 0 0 0,0 0 0 0 0,1 0 0 0 0,4-2-319 0 0,1-4-197 0 0,-4 3 500 0 0,0 1-1 0 0,-1-1 1 0 0,0-1 0 0 0,1 2-1 0 0,-1-1 1 0 0,0 0 0 0 0,-1 0-1 0 0,1 0 1 0 0,0-1 0 0 0,-1-2 0 0 0,1-3-4 0 0,0 0 1 0 0,-3-12 0 0 0,0 0 228 0 0,0 0-1 0 0,-2 0 1 0 0,-1-1 0 0 0,-8-21-1 0 0,12 42-159 0 0,1 0 0 0 0,-1-1 0 0 0,0 1 0 0 0,1 0 0 0 0,-1 0 0 0 0,0 0 0 0 0,0-1 0 0 0,0 2 0 0 0,0-2 0 0 0,0 1-1 0 0,0 0 1 0 0,0 1 0 0 0,0-2 0 0 0,0 2 0 0 0,-1-1 0 0 0,1 0 0 0 0,0 1 0 0 0,-1-1 0 0 0,-1 0 0 0 0,2 1 9 0 0,0 0 1 0 0,0 1-1 0 0,1-1 0 0 0,-2 1 1 0 0,2-1-1 0 0,-1 1 0 0 0,0-1 1 0 0,1 1-1 0 0,-1-1 1 0 0,0 1-1 0 0,1 0 0 0 0,-1 0 1 0 0,0 0-1 0 0,0 1 55 0 0,-2 1-24 0 0,1 1 0 0 0,-1-1 0 0 0,1 1 0 0 0,-1 0 0 0 0,1 0 0 0 0,1 0 0 0 0,-1 0-1 0 0,-1 7 1 0 0,-7 35 204 0 0,8-34-221 0 0,-6 57 281 0 0,7-61-303 0 0,1 1 1 0 0,0-1-1 0 0,1 0 1 0 0,0 1 0 0 0,0-1-1 0 0,5 11 1 0 0,-6-18-38 0 0,0 1 1 0 0,1 0 0 0 0,0-1-1 0 0,-1 0 1 0 0,2 1 0 0 0,-2-1-1 0 0,3 2 1 0 0,-3-3-9 0 0,0 1-1 0 0,1 0 1 0 0,-1-1-1 0 0,0 0 0 0 0,0 0 1 0 0,0 1-1 0 0,1-1 1 0 0,-1 1-1 0 0,1-1 1 0 0,-1 0-1 0 0,0 0 1 0 0,0 0-1 0 0,1 1 1 0 0,-1-1-1 0 0,1 0 1 0 0,-1 1-1 0 0,0-1 0 0 0,1 0 1 0 0,-1 0-1 0 0,1 0 1 0 0,-1 0-1 0 0,0 0 1 0 0,1 0-1 0 0,-1 0 1 0 0,1 0-1 0 0,-1 0 1 0 0,0 0-1 0 0,1 0 1 0 0,0 0-1 0 0,0 0 1 0 0,0 0-33 0 0,1 0 12 0 0,0-1 1 0 0,-1 1-1 0 0,1-1 1 0 0,-1 1-1 0 0,1-1 1 0 0,0 0-1 0 0,0 1 0 0 0,-1-1 1 0 0,1 0-1 0 0,-1 0 1 0 0,1 0-1 0 0,0 0 1 0 0,-1 0-1 0 0,0 0 1 0 0,1 0-1 0 0,-1-1 1 0 0,0 1-1 0 0,0 0 0 0 0,0-1 1 0 0,0 1-1 0 0,0-1 1 0 0,0 1-1 0 0,0-1 1 0 0,0-2-1 0 0,2-1-101 0 0,-1 0 0 0 0,-1-1 1 0 0,1 2-1 0 0,-1-3 0 0 0,0 2 0 0 0,1-10 0 0 0,-3-9-65 0 0,-1-1 0 0 0,0 0 0 0 0,-12-41 0 0 0,14 61 269 0 0,-2 2-1 0 0,1 0 1 0 0,0-1 0 0 0,-1 0-1 0 0,0 2 1 0 0,-2-6 0 0 0,3 7 314 0 0,0 2-329 0 0,0 1-1 0 0,0-1 1 0 0,0 0-1 0 0,0 0 1 0 0,0 0-1 0 0,0 1 1 0 0,0 2-1 0 0,-1 0-16 0 0,0 0 0 0 0,1 1 1 0 0,-1-1-1 0 0,2 1 0 0 0,-2 0 0 0 0,2-1 0 0 0,-1 8 0 0 0,2 32 14 0 0,0-38-61 0 0,0 4 17 0 0,0 2 1 0 0,1-2-1 0 0,5 18 0 0 0,-7-24-27 0 0,2 0 0 0 0,0 0 0 0 0,-1 0 0 0 0,1-1-1 0 0,0 0 1 0 0,0 2 0 0 0,1-2 0 0 0,-1 0 0 0 0,0 1 0 0 0,1-2 0 0 0,0 2 0 0 0,6 3 0 0 0,-9-6-7 0 0,1-1 1 0 0,0 0-1 0 0,0 1 0 0 0,-1-1 1 0 0,1 1-1 0 0,0-1 1 0 0,-1 0-1 0 0,1 0 0 0 0,0 0 1 0 0,0 1-1 0 0,0-1 1 0 0,0 0-1 0 0,-1 0 0 0 0,2 0 1 0 0,-2 0-1 0 0,1 0 1 0 0,0 0-1 0 0,0 0 0 0 0,0 0 1 0 0,-1 0-1 0 0,2-1 1 0 0,0 1 1 0 0,-2-1 0 0 0,2 0 0 0 0,-1 1 0 0 0,0-1 0 0 0,0 0 0 0 0,0 0 0 0 0,0 0 0 0 0,0 0 0 0 0,0 0 0 0 0,0 0 0 0 0,1-2 0 0 0,0-1-16 0 0,1 0 0 0 0,-2 1 0 0 0,1-1 1 0 0,0 0-1 0 0,0-1 0 0 0,-1 1 0 0 0,1-5 1 0 0,-1 1-24 0 0,-1 0 1 0 0,1 0 0 0 0,-1 0-1 0 0,-1 0 1 0 0,-1-10 0 0 0,-10-38 192 0 0,6 35 20 0 0,6 18-142 0 0,-1-2 81 0 0,0 1 1 0 0,-1-2-1 0 0,1 2 0 0 0,-1-1 0 0 0,0 0 0 0 0,-5-7 0 0 0,7 12-91 0 0,0 0 0 0 0,0 0-1 0 0,0 0 1 0 0,0-1 0 0 0,-1 1-1 0 0,1 0 1 0 0,0 0 0 0 0,-1 0 0 0 0,1-1-1 0 0,0 1 1 0 0,0 0 0 0 0,0 0-1 0 0,-1 0 1 0 0,1 0 0 0 0,0 0 0 0 0,-1 0-1 0 0,1 0 1 0 0,-1 0 0 0 0,1 0-1 0 0,0 0 1 0 0,0 0 0 0 0,0 0-1 0 0,-1 0 1 0 0,1 0 0 0 0,0 0 0 0 0,-1 0-1 0 0,1 1 1 0 0,0-1 0 0 0,0 0-1 0 0,0 0 1 0 0,-1 0 0 0 0,0 1 0 0 0,-5 5 22 0 0,3-3-14 0 0,0 1-1 0 0,1 0 0 0 0,0 0 0 0 0,0 0 0 0 0,0 0 0 0 0,-1 8 1 0 0,-6 26 65 0 0,9-36-77 0 0,-3 11 59 0 0,1 1 0 0 0,1-1 0 0 0,0 1 0 0 0,2 21 0 0 0,-1-32-27 0 0,0-1-17 0 0,0 0 0 0 0,0 0 0 0 0,0 0 0 0 0,1 0 1 0 0,0 0-1 0 0,-1 0 0 0 0,0 0 0 0 0,1 0 1 0 0,0 0-1 0 0,0 0 0 0 0,0 0 0 0 0,2 3 0 0 0,-2-5-21 0 0,-1 1 0 0 0,0 0-1 0 0,1-1 1 0 0,-1 0-1 0 0,1 1 1 0 0,-1 0 0 0 0,0-1-1 0 0,1 0 1 0 0,0 0-1 0 0,-1 1 1 0 0,1-1-1 0 0,0 1 1 0 0,-1-1 0 0 0,0 0-1 0 0,1 0 1 0 0,0 0-1 0 0,-1 0 1 0 0,1 0-1 0 0,0 0 1 0 0,-1 0 0 0 0,1 0-1 0 0,0 0 1 0 0,-1 0-1 0 0,1 0 1 0 0,0 0 0 0 0,-1 0-1 0 0,1 0 1 0 0,0 0-1 0 0,-1 0 1 0 0,0 0-1 0 0,1 0 1 0 0,1-2 0 0 0,-1 2-19 0 0,1-2 1 0 0,-1 0 0 0 0,0 1 0 0 0,1-1 0 0 0,-1 1 0 0 0,0-1 0 0 0,2-3 0 0 0,0 1-6 0 0,0 0-28 0 0,-1 0 1 0 0,1 0-1 0 0,-1 0 0 0 0,0 0 1 0 0,0 0-1 0 0,0 0 1 0 0,-1-1-1 0 0,1 1 0 0 0,-1-1 1 0 0,0 1-1 0 0,-1-1 0 0 0,1 1 1 0 0,-1-1-1 0 0,0 1 1 0 0,0-1-1 0 0,0 0 0 0 0,-1 1 1 0 0,-1-8-1 0 0,0 1-77 0 0,1 4 64 0 0,0 1-1 0 0,-1-1 1 0 0,1 0 0 0 0,-2 1 0 0 0,1 0-1 0 0,0-1 1 0 0,-7-9 0 0 0,9 15 69 0 0,-1 0 1 0 0,1 1-1 0 0,-1 0 1 0 0,1-1-1 0 0,0 1 0 0 0,-1-1 1 0 0,1 1-1 0 0,-1 0 1 0 0,1-1-1 0 0,0 1 1 0 0,-1-1-1 0 0,0 1 0 0 0,1 0 1 0 0,-1 0-1 0 0,1 0 1 0 0,-1 0-1 0 0,1-1 1 0 0,-1 1-1 0 0,0 0 0 0 0,1 0 1 0 0,-1 0-1 0 0,0 0 1 0 0,0 0-1 0 0,0 0 11 0 0,0 1 0 0 0,0-1 0 0 0,1 0-1 0 0,-1 0 1 0 0,0 1 0 0 0,0 0 0 0 0,0-1 0 0 0,1 0-1 0 0,-1 1 1 0 0,0 0 0 0 0,1-1 0 0 0,-1 1 0 0 0,-1 1-1 0 0,-1 2 84 0 0,0 1 0 0 0,0 0 0 0 0,-4 9 0 0 0,6-12-84 0 0,-3 8 77 0 0,0 0 1 0 0,1 1-1 0 0,0 0 0 0 0,1 0 1 0 0,0 0-1 0 0,0 1 0 0 0,1-2 1 0 0,1 17-1 0 0,0-23-52 0 0,0-3-25 0 0,0 0 0 0 0,0 0-1 0 0,0 1 1 0 0,0-2 0 0 0,0 2 0 0 0,1-1 0 0 0,-1 0-1 0 0,0 0 1 0 0,0 0 0 0 0,1 0 0 0 0,0 0 0 0 0,-1 0-1 0 0,0 0 1 0 0,1 0 0 0 0,0 0 0 0 0,1 1-1 0 0,-2-1-6 0 0,2 0 0 0 0,-2-1-1 0 0,1 1 1 0 0,0 0 0 0 0,0-1-1 0 0,0 0 1 0 0,0 1 0 0 0,0-1-1 0 0,1 1 1 0 0,-2-1 0 0 0,2 0-1 0 0,-2 0 1 0 0,2 0-1 0 0,-1 0 1 0 0,0 1 0 0 0,0-1-1 0 0,0-1 1 0 0,1 1 0 0 0,-2 0-1 0 0,2 0 1 0 0,-2 0 0 0 0,2 0-1 0 0,-1 0 1 0 0,2-2-1 0 0,0 0-36 0 0,0 0-1 0 0,-1 0 0 0 0,2 0 1 0 0,-2 0-1 0 0,0-1 0 0 0,1 0 1 0 0,0 1-1 0 0,-1-1 0 0 0,0 0 1 0 0,0 0-1 0 0,0 0 0 0 0,-1 0 1 0 0,1 0-1 0 0,0-1 0 0 0,-1 1 1 0 0,2-6-1 0 0,-2 3-21 0 0,0 0 1 0 0,1 1 0 0 0,-2-1-1 0 0,0 1 1 0 0,1-1 0 0 0,-1 0-1 0 0,-1 0 1 0 0,1 0 0 0 0,-2-9-1 0 0,-2 0 89 0 0,-5-18 156 0 0,8 31-173 0 0,0-1-1 0 0,0 0 1 0 0,0 1-1 0 0,-1-1 1 0 0,1 0 0 0 0,-1 1-1 0 0,1-1 1 0 0,-3-2-1 0 0,3 5 63 0 0,-12 5 177 0 0,11-4-233 0 0,0 1-1 0 0,1-1 1 0 0,-1 0-1 0 0,1 1 1 0 0,-1 0-1 0 0,1 0 1 0 0,0 0-1 0 0,0 0 1 0 0,0-1-1 0 0,0 1 1 0 0,0 0-1 0 0,-1 3 1 0 0,-6 26 178 0 0,6-22-151 0 0,0 0 29 0 0,0 1 0 0 0,1 0 0 0 0,0 0 0 0 0,1-1 0 0 0,0 1 0 0 0,1 9 0 0 0,-1-17 16 0 0,1-1-4 0 0,1 2-36 0 0,-2-1-26 0 0,1-1 0 0 0,0 0 1 0 0,0 1-1 0 0,0 0 0 0 0,-1-1 1 0 0,2 3-1 0 0,3-7-177 0 0,-3 1 119 0 0,-1 0-1 0 0,1 0 0 0 0,0 0 1 0 0,-1-1-1 0 0,0 1 1 0 0,1-1-1 0 0,-1 1 0 0 0,0-1 1 0 0,0 0-1 0 0,0 1 0 0 0,-1-1 1 0 0,2-4-1 0 0,0-4-84 0 0,-1 8 64 0 0,-1-1 1 0 0,0 0-1 0 0,0 1 0 0 0,0-1 0 0 0,-1 1 0 0 0,1-1 0 0 0,-1 1 1 0 0,0-1-1 0 0,0 1 0 0 0,0-1 0 0 0,-1 1 0 0 0,-2-6 0 0 0,4 9-67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11-13T07:16:01.130"/>
    </inkml:context>
    <inkml:brush xml:id="br0">
      <inkml:brushProperty name="width" value="0.5" units="cm"/>
      <inkml:brushProperty name="height" value="1" units="cm"/>
      <inkml:brushProperty name="color" value="#FFFFB7"/>
      <inkml:brushProperty name="tip" value="rectangle"/>
      <inkml:brushProperty name="rasterOp" value="maskPen"/>
      <inkml:brushProperty name="ignorePressure" value="1"/>
    </inkml:brush>
  </inkml:definitions>
  <inkml:trace contextRef="#ctx0" brushRef="#br0">1582 5304,'3'1,"-1"0,1 0,-1 0,1 1,-1-1,1 1,-1 0,0-1,0 1,0 0,0 0,0 1,-1-1,1 0,0 0,-1 1,0-1,1 1,-1 0,0-1,0 1,-1 0,1-1,-1 1,1 0,-1 0,0 0,0-1,0 1,0 0,-1 0,1 0,-1-1,1 1,-1 0,-2 3,0 0,0 1,0-1,-1 0,0 0,-1-1,1 1,-1-1,0 0,0 0,-1-1,1 1,-1-1,-9 5,1-3,-1 0,1-1,-1-1,0 0,0 0,-1-2,-22 1,-115-6,73-1,-361 2,251 3,184-1,-1 0,0 0,1-1,-1 0,1 0,-1-1,1 1,-1-1,1-1,-8-4,10 5,1 0,0-1,0 1,0-1,0 0,1 0,-1 0,1 0,0-1,0 1,0-1,0 1,0-1,1 0,0 1,0-1,0 0,-1-8,-3-36,3 0,5-71,0 44,-2-198,2-102,0 331,1 1,2 0,2 0,2 1,2 0,2 0,1 2,33-62,-35 80,1 1,1 1,1 0,31-29,-39 40,1 2,1-1,-1 1,1 0,0 1,1 1,-1-1,1 1,0 1,1 0,21-4,-31 8,0-1,1 1,-1 0,1 0,-1 0,1 1,-1-1,1 0,-1 1,1 0,-1-1,0 1,1 0,-1 0,0 1,0-1,1 0,-1 1,0-1,-1 1,1 0,0-1,0 1,-1 0,1 0,-1 0,0 0,1 1,-1-1,0 0,0 0,0 4,3 7,-1 0,0 0,-1 0,1 25,-3-31,-6 485,6-475,-13 192,-4 148,17-314,0 17,9 76,-6-116,0 0,2 0,1 0,0-1,1 0,1 0,18 30,-7-21,34 37,11 16,-56-71,-2 1,0 0,0 1,-1-1,8 25,-12-30,0 1,0-1,0 0,-1 1,0-1,0 1,0-1,-1 0,0 1,0-1,-1 0,0 0,0 0,0 0,-1 0,0 0,0-1,0 1,-1-1,0 0,0 0,0 0,-1-1,1 1,-1-1,-6 4,0 0,-1-1,1 0,-1 0,-1-1,1-1,-1 0,0-1,0-1,-1 0,1 0,-18 0,-215-6,81-1,149 4,-1-1,1 0,0-1,0 0,-1-2,-18-6,25 6,0-1,0 0,1 0,0-1,0 0,0-1,1 0,-1 0,2-1,-11-12,-14-20,2-1,-39-69,59 91,1-1,0 0,1-1,2 1,0-1,1-1,1 1,-2-35,5 31,2 1,1-1,0 1,2-1,1 1,1 0,1 0,1 1,1 0,1 1,1 0,0 0,2 1,1 0,1 1,0 1,1 1,1 0,24-19,-23 25,0 0,0 1,1 1,34-13,84-20,-5 1,-99 29,1 1,1 1,-1 2,1 2,1 1,0 2,36 0,-63 4,27 0,1 2,36 6,-63-7,-1 1,1 0,-1 1,0 0,0 1,0 0,-1 0,1 1,-1 0,0 0,0 1,11 11,-15-13,-1 1,0-1,0 1,0 0,0-1,-1 1,0 1,0-1,0 0,0 0,-1 1,0-1,0 1,-1-1,1 1,-1-1,-1 1,1 0,-1-1,1 1,-2-1,1 0,-1 1,1-1,-1 0,-3 5,-1 2,0 0,-1-1,-1 0,1 0,-2 0,1-1,-1-1,-1 1,0-2,-13 10,-9 2,0-1,-1-2,0-1,-2-2,0-2,0 0,-1-3,0-1,-1-2,1-1,-1-2,0-1,-1-2,-41-6,74 5,-1 0,0 0,1-1,-1 0,1 0,-1 0,1-1,0 0,0 0,0 0,0-1,1 0,0 0,-1 0,1 0,-6-9,-1-4,1 0,1-1,-12-30,-5-10,-18-23,-38-81,74 141,1 1,1-1,0 0,2-1,1 1,-1-33,2 5,4 0,13-91,-12 123,1 0,1 0,1 0,0 1,1-1,1 2,0-1,1 1,1 0,0 1,17-17,6-3,2 2,1 1,1 2,1 2,2 1,0 3,63-28,-93 47,0 1,0 0,1 0,-1 1,1 0,0 1,-1 0,1 1,0 0,0 0,-1 1,1 1,15 3,-18-1,1-1,-1 1,1 0,-1 0,0 1,-1 1,1-1,-1 1,0 0,0 1,-1-1,0 1,0 1,-1-1,9 16,10 20,19 48,-36-73,-1 0,0 1,-2 0,0 0,2 35,-1 0,19 86,-1-10,-19-108,2-1,0 0,1 0,12 25,9 23,-18-34,-1-1,-2 1,4 61,-7 106,-5-175,3 76,-6 93,3-185,-1-1,0 0,0 0,-1 0,0 0,-1 0,0 0,-1-1,0 0,0 0,-1 0,0-1,-1 1,0-2,0 1,-1-1,-14 12,4-7,-1-1,0-1,0 0,-1-1,0-2,-1 0,-35 7,33-7,0 0,1 2,0 0,-21 13,25-11,-1-2,0 0,-1-2,0 0,-34 7,39-11,0-2,0 0,0 0,0-2,0 0,0 0,-29-8,32 5,0 0,1-1,0-1,-1 0,2 0,-1-1,1 0,0-1,-17-17,-79-99,74 82,-75-73,83 94,0-2,-30-37,47 51,1 0,1 0,-1-1,1 1,1-1,0 0,0 0,1-1,0 1,1-1,-1-16,6-140,1 78,0 42,1 0,3 0,16-52,-9 39,7-63,-18 92,1 1,2 0,0 0,2 0,15-33,-15 44,1 0,1 0,1 1,0 1,1 0,1 1,1 0,21-18,-1 6,2 1,0 2,2 2,1 1,0 2,1 2,1 2,1 2,1 1,-1 3,49-6,-44 12,-1 3,65 5,-104-3,1 1,0 0,-1 0,1 1,-1 0,0 0,0 1,0 0,-1 0,1 1,-1 0,0 1,0-1,8 11,7 8,-2 1,28 47,-14-22,-24-34,0 0,-1 0,-1 1,0 0,-2 0,0 1,-1-1,0 1,3 33,-4-18,1 0,2 0,1 0,2-1,17 39,-12-31,-2 1,-2 0,-1 1,6 67,14 65,-5-81,21 92,-45-181,0-1,0 1,-1 0,0 0,1 0,-1 0,-1 0,1 0,0-1,-1 1,0 0,0 0,-3 7,3-9,-1 0,0 0,0 0,0-1,0 1,0 0,0-1,0 1,0-1,0 0,-1 1,1-1,-1 0,1-1,-1 1,1 0,-1-1,1 1,-1-1,0 0,-4 0,-10 0,0-1,0-1,-1 0,1-1,1-1,-1-1,1 0,-1-2,1 1,1-2,0 0,0-1,-20-15,-12-13,0-3,-61-67,70 62,-50-74,53 68,27 38,0 0,0 0,2-1,-1-1,2 1,0-1,1 0,0 0,-2-23,3-9,4-83,1 66,1 16,3 0,14-57,-10 54,8-92,-18 6,-5 0,-29-159,25 219,4 31,-12-52,13 83,0 0,-1 0,-1 0,0 1,-2 0,1 0,-13-16,-8-3,-56-53,52 56,2 0,-29-40,51 60,1-1,0-1,0 1,1-1,1 0,0 0,1-1,0 1,1-1,0 0,0-16,2 13,1 1,1-1,1 1,0 0,1 0,0 0,2 0,-1 1,2-1,9-16,8-11,56-75,0 3,-39 44,52-125,-83 174,2 1,0 0,0 0,2 1,1 1,0 0,1 1,1 0,23-19,18-7,101-61,-154 102,176-120,20-12,118-33,-309 163,42-20,2 3,0 2,61-13,-90 25,0-1,0-1,-1 0,-1-2,27-17,47-21,124-29,-148 54,-34 10,-1-3,39-22,-43 20,1 2,0 1,38-10,-14 11,0 3,0 3,63-2,182 7,-222 5,-32-1,-8 2,0-3,0-1,-1-1,70-16,-58 4,0 4,1 1,101-5,272 9,-40 3,-2-28,-322 20,-1-2,0-3,-1-2,103-48,-134 54,0 1,0 1,1 2,1 1,57-5,157 5,-172 7,132 3,143-3,-115-24,-15 1,-27 20,31-3,-197 3,0-1,36-12,-35 9,1 0,29-2,414 0,-308 11,-95-1,133-4,-174 0,1-1,-1 0,0-2,0-1,33-14,-26 9,0 0,1 3,0 0,69-6,140 6,-194 9,557 3,-572-5,-1-1,0-2,0-1,53-17,-47 12,0 1,70-7,279 10,-78 5,-279 2,0-2,0-2,0 0,0-2,-1-2,1 0,42-20,-43 13,-13 5,0 2,1 0,-1 1,2 0,-1 2,21-5,54 2,164 7,-150 3,1308 2,-930-4,-202-15,-65 1,-158 10,83-17,34-4,468 18,-379 9,1561-2,-1788-1,0 2,0 1,-1 3,1 1,70 20,164 79,-114-43,-156-60,20 6,-1 1,0 1,29 19,-45-25,-1 0,1 0,-1 0,0 1,0 0,-1 0,0 0,0 1,0-1,0 1,-1 0,0 0,0 0,-1 1,0-1,0 1,1 7,-1-1,0-1,-2 1,1 0,-2 0,0 0,0 0,-1 0,-1 0,0-1,-1 1,0-1,-1 0,0 0,-1-1,0 1,-1-1,0-1,-1 1,0-1,-1 0,0-1,0 0,-1-1,0 0,-21 13,6-7,0 0,-1-2,0-1,-1-1,0-1,-1-1,1-2,-45 5,-14-6,-128-7,120-2,-96 9,160-1,1 2,0 1,-35 14,33-10,-1-2,-54 10,-19-12,-139-7,98-3,-1148 3,1259 2,0 2,0 2,1 1,-36 12,8-2,9-6,-1-2,-1-3,-98-2,100-1,0 2,-73 16,-23 3,106-17,-83 25,8-1,19-10,30-5,-129 12,-13-20,-82 5,-434-1,451-14,-166-15,396 14,1 2,-1 2,-48 7,-6-1,0-5,-124-12,-1-1,145 12,76-5,12-2,17-8,171-65,24-12,-40 16,36-18,-134 51,3 3,1 5,109-29,-155 54,0 3,75-3,84 12,-69 1,734-4,-802 4,-1 3,0 2,104 30,-24-6,-88-23,1-3,62 0,110-9,-75-2,501 4,-579 4,112 19,-6 1,1-17,16 2,-158-5,0 1,-1 2,42 15,77 24,2-6,1-7,238 17,17-45,-235-8,-140 2,-1-2,1-2,45-11,112-40,-31 7,-110 33,-6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7:18:07.57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2746 0 24575,'-2703'0'-1365,"2660"0"-5461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3T07:18:10.6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7590 1 24575,'1'1'0,"1"1"0,-1 0 0,0 0 0,0 0 0,0 0 0,0 0 0,0 0 0,0 1 0,0-1 0,-1 0 0,1 0 0,-1 1 0,0-1 0,1 0 0,-1 1 0,0-1 0,-1 0 0,1 0 0,0 1 0,-1-1 0,1 0 0,-1 1 0,-1 2 0,-1 5 0,-1-1 0,-1 0 0,1 0 0,-7 9 0,-6 6 0,0-1 0,-1-1 0,-1 0 0,-1-2 0,-45 35 0,20-23 0,-1-2 0,-60 29 0,4-8 0,-1-4 0,-146 43 0,110-43 0,75-24 0,-75 18 0,-67-7 0,49-9 0,-152 24 0,-39 8 0,-309 87 0,314-66 0,10 0 0,-472 87 0,496-105 0,10-2 0,138-43 0,-282-12 0,204-7 0,59-2 0,0-9 0,1-7 0,-244-63 0,333 64 0,-1 4 0,0 4 0,-166-3 0,-18 22-1365,228-5-5461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1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0 9 6671 0 0,'0'0'3359'0'0,"2"-1"-3394"0"0,3-2 23 0 0,-1 0-5 0 0,-4 2 544 0 0,-4 8 1971 0 0,2-3-1646 0 0,1-2-1534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3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60 0 1839 0 0,'0'0'13879'0'0,"4"4"-10982"0"0,-3-1-2699 0 0,0 0-1 0 0,0-1 1 0 0,0 1-1 0 0,-1 1 1 0 0,1-2-1 0 0,0 1 1 0 0,-1 0 0 0 0,1 0-1 0 0,-1 1 1 0 0,0 4-1 0 0,0 1 73 0 0,-1-1 0 0 0,-3 15 0 0 0,-15 107 560 0 0,-6 41-504 0 0,20-136-212 0 0,-2 5 119 0 0,4-26-110 0 0,1-2-1 0 0,-2 16 0 0 0,4-15-52 0 0,0-2 106 0 0,0-10-160 0 0,2 7 222 0 0,-1-6-150 0 0,8 9 214 0 0,-8-10-221 0 0,0-1-14 0 0,8 1-37 0 0,2 0 0 0 0,-2-1 1 0 0,0 0-1 0 0,0-1 0 0 0,1 0 1 0 0,14-4-1 0 0,18-6-1461 0 0,-37 10 927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15 5311 0 0,'0'0'102'0'0,"-3"-9"9343"0"0,5 3-3430 0 0,-1 9-3937 0 0,-1 13-3120 0 0,0-8 1589 0 0,1 62-532 0 0,-1-13-15 0 0,1 20 11 0 0,1-54 50 0 0,1 32 75 0 0,-2-41-28 0 0,-1 20-1 0 0,0-26-52 0 0,0 1 0 0 0,0-1-1 0 0,0 0 1 0 0,1 0 0 0 0,0 1 0 0 0,0-1 0 0 0,2 9-1 0 0,-2-15 10 0 0,0 2 3 0 0,0 0 2 0 0,0-1-15 0 0,0-1 0 0 0,-1 1-1 0 0,1-2 1 0 0,-1 1-1 0 0,1 0 1 0 0,0 0 0 0 0,1-1-1 0 0,-1 1 1 0 0,0 1-1 0 0,0-2 1 0 0,3 2 0 0 0,-3 0 0 0 0,1-2-25 0 0,-1 0 0 0 0,1-1 0 0 0,-1 1 0 0 0,-1-1 1 0 0,2 0-1 0 0,-1 0 0 0 0,1 0 0 0 0,0 0 0 0 0,-2 0 0 0 0,4 0 0 0 0,-1 0-7 0 0,15-1 181 0 0,-13 0-268 0 0,0-1 1 0 0,-1 1-1 0 0,9-4 0 0 0,-7 1-349 0 0,-3 3 287 0 0,-3 1 53 0 0,1 0 0 0 0,0 0 0 0 0,-1-1 0 0 0,0 1 0 0 0,1 0 0 0 0,0-1 0 0 0,-1 1 0 0 0,1 0 0 0 0,0-1 0 0 0,0 0-1 0 0,1-3-430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35 0 1839 0 0,'0'0'15803'0'0,"-5"6"-14639"0"0,3-1-1012 0 0,0 0 0 0 0,0 0 0 0 0,1 0 0 0 0,0 1 0 0 0,0-2 0 0 0,0 3 0 0 0,0-2 0 0 0,0 8 0 0 0,1 47 689 0 0,3-14-324 0 0,1 81 368 0 0,-4-96-692 0 0,-7 65-1 0 0,5-79-365 0 0,0-1 0 0 0,-10 30 0 0 0,12-45-156 0 0,-2 2-1790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103 1 919 0 0,'0'0'9938'0'0,"-5"7"-9289"0"0,2 0-189 0 0,1 0 1 0 0,-1-1-1 0 0,-7 12 1 0 0,5-8-18 0 0,-2 2 131 0 0,-10 24 770 0 0,-17 35 378 0 0,26-55-1434 0 0,0 3-7896 0 0,8-18 6824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3783 0 0,'0'0'11143'0'0,"0"5"-9302"0"0,1 6-1518 0 0,0-1 0 0 0,0-1 0 0 0,1 1-1 0 0,1 0 1 0 0,-1 0 0 0 0,4 9 0 0 0,-1-5-255 0 0,9 34-3326 0 0,-12-42 2084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75 0 2759 0 0,'0'0'6418'0'0,"-4"8"-3230"0"0,-21 39 2333 0 0,19-35-4764 0 0,-11 15 1 0 0,-4 8-1994 0 0,19-30-1372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0 1 3087 0 0,'0'0'13254'0'0,"0"1"-12749"0"0,1 3-148 0 0,0 1-1 0 0,-1-1 1 0 0,1 1 0 0 0,0-1 0 0 0,0 0-1 0 0,3 6 1 0 0,2 4 18 0 0,1 4-354 0 0,12 22 1 0 0,-16-36-462 0 0,0 0 0 0 0,-2 0 0 0 0,1 0 0 0 0,-1 0 1 0 0,2 6-1 0 0,-1-4-683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76 0 3943 0 0,'0'0'2642'0'0,"-4"1"-1644"0"0,2 1-852 0 0,0-1 1 0 0,0 0-1 0 0,0 1 0 0 0,0-1 0 0 0,1 1 0 0 0,-1 0 0 0 0,0 0 0 0 0,0 0 0 0 0,2 0 0 0 0,-4 3 0 0 0,-2 4 106 0 0,-4 13 0 0 0,0-4 693 0 0,-8 21 2223 0 0,17-38-2856 0 0,1-1-16 0 0,-1 1 0 0 0,0 0 0 0 0,1 1 0 0 0,0-1 0 0 0,-1 1 0 0 0,1-2 0 0 0,-1 2 0 0 0,1-2 0 0 0,0 2 0 0 0,-1 2 0 0 0,1-2-28 0 0,1 1-1 0 0,-1-1 1 0 0,0 1 0 0 0,1-2-1 0 0,-1 2 1 0 0,1-1-1 0 0,-1 0 1 0 0,1 0 0 0 0,0 1-1 0 0,2 3 1 0 0,13 21 675 0 0,-9-17-490 0 0,2 4-115 0 0,16 17 0 0 0,-23-27-743 0 0,2-1-1 0 0,-2-1 0 0 0,6 4 1 0 0,-3-3-7029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1-13T07:24:02.8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51 1 4671 0 0,'0'0'6490'0'0,"-7"0"-5554"0"0,5 1-747 0 0,1 0 1 0 0,-1 0-1 0 0,0 0 1 0 0,0 0 0 0 0,1 1-1 0 0,-1-1 1 0 0,1 1 0 0 0,-1 0-1 0 0,1-1 1 0 0,0 1-1 0 0,-1 0 1 0 0,1 0 0 0 0,-1 4-1 0 0,-3 4 75 0 0,2 0 0 0 0,0 2-1 0 0,1-2 1 0 0,-1 2 0 0 0,1-1-1 0 0,1 0 1 0 0,0 1 0 0 0,0 0-1 0 0,1 0 1 0 0,0-2 0 0 0,0 3 0 0 0,2 11-1 0 0,-1-20-232 0 0,-1 0 0 0 0,1-1 0 0 0,0 1 0 0 0,0-1 0 0 0,0 1 0 0 0,1-2 0 0 0,2 8-1 0 0,-3-9-34 0 0,-1 1-1 0 0,1-1 1 0 0,-1 0-1 0 0,1 0 1 0 0,0 0-1 0 0,0 0 1 0 0,1 1-1 0 0,-1-2 1 0 0,-1 2-1 0 0,1-2 1 0 0,0 1-1 0 0,1-1 0 0 0,-1 1 1 0 0,0-1-1 0 0,0 1 1 0 0,0 0-1 0 0,1-1 1 0 0,-1 0-1 0 0,0 0 1 0 0,2 1-1 0 0,-2-1-6 0 0,0 1 7 0 0,0-1 0 0 0,-1 0 0 0 0,1 0-1 0 0,-1 0 1 0 0,0-1 0 0 0,0 1-1 0 0,0 0 1 0 0,1 0 0 0 0,-1 0 0 0 0,1-1-1 0 0,-1 1 1 0 0,1 0 0 0 0,-1 0 0 0 0,0 0-1 0 0,1 0 1 0 0,-1-1 0 0 0,0 1-1 0 0,2-1 1 0 0,-1 0-29 0 0,1 0-1 0 0,0-1 1 0 0,0-1-1 0 0,0 1 0 0 0,-1 1 1 0 0,2-1-1 0 0,-3 0 1 0 0,2-1-1 0 0,0 1 1 0 0,-1 0-1 0 0,1-1 0 0 0,-2 1 1 0 0,2-1-1 0 0,-1 1 1 0 0,0-1-1 0 0,-1 0 1 0 0,2 0-1 0 0,-2 1 0 0 0,0-1 1 0 0,0 0-1 0 0,1 0 1 0 0,-1-4-1 0 0,0-3-158 0 0,0 0 0 0 0,0 1 0 0 0,-1-2-1 0 0,1 1 1 0 0,-5-11 0 0 0,3 9 196 0 0,-1 1 1 0 0,-9-22-1 0 0,12 31 41 0 0,-1 0 0 0 0,-1 0 0 0 0,2 0 0 0 0,0 1 0 0 0,-2-1 0 0 0,1 1 0 0 0,-2-3 0 0 0,2 3 75 0 0,1 1-46 0 0,0-1 0 0 0,-1 0 0 0 0,0 1 0 0 0,0-1-1 0 0,1 1 1 0 0,-1 0 0 0 0,0 0 0 0 0,0-1 0 0 0,1 1 0 0 0,-1 0 0 0 0,1 0-1 0 0,-3 0 1 0 0,3 0 200 0 0,-1 0-96 0 0,-1 4-92 0 0,-2 1-1 0 0,2 0 0 0 0,-2 0 1 0 0,2 1-1 0 0,0-1 1 0 0,-1 0-1 0 0,2 1 1 0 0,-1 0-1 0 0,-2 10 0 0 0,3-11-23 0 0,0-1 0 0 0,1 2 0 0 0,-1-1 0 0 0,1 0 0 0 0,-1 1-1 0 0,1-1 1 0 0,1-1 0 0 0,-1 2 0 0 0,0 0 0 0 0,1-2-1 0 0,2 11 1 0 0,-3-12-79 0 0,1-1 0 0 0,1 0 0 0 0,-2 0 0 0 0,1 0 0 0 0,0 0-1 0 0,0 0 1 0 0,0-1 0 0 0,1 1 0 0 0,-1 1 0 0 0,0-1 0 0 0,1-1 0 0 0,-1 0-1 0 0,1 1 1 0 0,-1-1 0 0 0,1 1 0 0 0,3 0 0 0 0,-4-1-45 0 0,1 0 1 0 0,0-1-1 0 0,-1 0 0 0 0,-1 0 0 0 0,2 1 1 0 0,-1-1-1 0 0,1 0 0 0 0,-1 0 1 0 0,1 0-1 0 0,-1 0 0 0 0,0-1 1 0 0,1 1-1 0 0,-1 0 0 0 0,0 0 0 0 0,1-1 1 0 0,-1 0-1 0 0,1 1 0 0 0,-2 0 1 0 0,2-1-1 0 0,-1 0 0 0 0,0 0 1 0 0,1-1-1 0 0,0-1 0 0 0,0 1 5 0 0,1-2-1 0 0,-2 2 0 0 0,1-1 0 0 0,1-1 1 0 0,-3 1-1 0 0,2 0 0 0 0,0-1 1 0 0,-1 1-1 0 0,0-1 0 0 0,0 0 0 0 0,0 1 1 0 0,0-1-1 0 0,0 0 0 0 0,-1 0 1 0 0,1 0-1 0 0,-1 0 0 0 0,0-7 0 0 0,0 3 5 0 0,-1 0 0 0 0,0 2 0 0 0,0-2 0 0 0,0 1 0 0 0,0 0 0 0 0,-1 0 0 0 0,0 1 0 0 0,-5-13 0 0 0,7 18 100 0 0,-1 0 0 0 0,1 0 0 0 0,0 1 0 0 0,0-1 0 0 0,0 0 0 0 0,-1 0 0 0 0,0 1 0 0 0,1-1 0 0 0,-1 0 0 0 0,1 1 0 0 0,-1-1-1 0 0,1 0 1 0 0,-1 0 0 0 0,0 1 0 0 0,0 0 0 0 0,1 0 0 0 0,0 0 0 0 0,-1-1 0 0 0,0 1 0 0 0,1 0 0 0 0,-1 0 0 0 0,0 0 0 0 0,0-1 0 0 0,0 1 0 0 0,0 0 15 0 0,0 1 0 0 0,0-1 0 0 0,0 0 0 0 0,1 0 0 0 0,-2 1 0 0 0,2-1 1 0 0,0 0-1 0 0,-1 0 0 0 0,-1 1 0 0 0,2 0 0 0 0,-1 0 0 0 0,0-1 0 0 0,1 1 0 0 0,-2 0 1 0 0,2 0-1 0 0,0 0 0 0 0,0 0 0 0 0,-1-1 0 0 0,-1 3 0 0 0,-1 7 114 0 0,-2-1 0 0 0,2 0-1 0 0,-1 0 1 0 0,2 1 0 0 0,-1 0 0 0 0,1 1-1 0 0,0-2 1 0 0,0 2 0 0 0,0 15 0 0 0,2-23-118 0 0,0 1 1 0 0,0-2 0 0 0,0 2 0 0 0,0-1-1 0 0,0 1 1 0 0,0-1 0 0 0,1 0 0 0 0,0 0 0 0 0,-1 0-1 0 0,2 0 1 0 0,0 6 0 0 0,-2-8-53 0 0,1-1 0 0 0,-1 1 1 0 0,0 0-1 0 0,1-1 0 0 0,-1 0 0 0 0,0 1 1 0 0,1 0-1 0 0,-1-1 0 0 0,0 1 0 0 0,1-1 1 0 0,0 1-1 0 0,-1-1 0 0 0,1 1 0 0 0,-1-1 1 0 0,0 1-1 0 0,1-1 0 0 0,-1 1 0 0 0,1-1 1 0 0,-1 0-1 0 0,1 0 0 0 0,-1 1 1 0 0,1-1-1 0 0,1 0 0 0 0,-1 0-15 0 0,1 0-20 0 0,-1 0-1 0 0,1 0 1 0 0,-1 0-1 0 0,1 0 0 0 0,-1 0 1 0 0,1 0-1 0 0,-1 0 1 0 0,1 0-1 0 0,-1-1 1 0 0,1 1-1 0 0,0-1 1 0 0,-2 0-1 0 0,2 0 1 0 0,-1 0-1 0 0,1 0 1 0 0,-1 0-1 0 0,0 0 1 0 0,0 1-1 0 0,2-4 0 0 0,0 1-96 0 0,1-2 0 0 0,-1 1 0 0 0,0-1 0 0 0,-1 1-1 0 0,4-7 1 0 0,-3 5-100 0 0,0 0 1 0 0,0-1-1 0 0,-1 0 0 0 0,0 0 0 0 0,0 0 0 0 0,0 0 0 0 0,-1 0 1 0 0,1-9-1 0 0,-1 11 138 0 0,-1 0 1 0 0,0 1 0 0 0,0-1-1 0 0,0 0 1 0 0,-1 1-1 0 0,1-2 1 0 0,-1 2 0 0 0,0-1-1 0 0,0 0 1 0 0,0 1-1 0 0,-1-1 1 0 0,1 1 0 0 0,-4-7-1 0 0,4 9 102 0 0,0 1 1 0 0,1-1-1 0 0,-1 0 0 0 0,0 0 0 0 0,-1 1 0 0 0,1 0 0 0 0,0-1 0 0 0,0 1 1 0 0,0-1-1 0 0,-4 0 0 0 0,5 1 10 0 0,0 1-1 0 0,-1 0 1 0 0,0-1 0 0 0,1 1 0 0 0,-1 0-1 0 0,0 0 1 0 0,1 0 0 0 0,-1 0 0 0 0,0 0-1 0 0,1 0 1 0 0,0 0 0 0 0,-1 0 0 0 0,0 0-1 0 0,0 0 1 0 0,1 1 0 0 0,-1-1 0 0 0,1 1-1 0 0,-2-1 1 0 0,2 1 0 0 0,-1-1 0 0 0,1 0-1 0 0,0 0 1 0 0,0 0 0 0 0,-1 1 0 0 0,0-1-1 0 0,1 1 1 0 0,-1 0 0 0 0,1 0 0 0 0,0-1-1 0 0,-2 2 1 0 0,-2 6 173 0 0,0 0 0 0 0,0 0-1 0 0,1 0 1 0 0,-1 0 0 0 0,2 1 0 0 0,-1-1-1 0 0,1 1 1 0 0,0 0 0 0 0,-1 0 0 0 0,2 1-1 0 0,0-1 1 0 0,0 1 0 0 0,1-1 0 0 0,0 0-1 0 0,1 15 1 0 0,-1-21-161 0 0,0 0 0 0 0,1 0 0 0 0,0-1 0 0 0,-1 1 0 0 0,1 1 0 0 0,1-2 0 0 0,-1 0 0 0 0,0 1 0 0 0,0-1-1 0 0,0 1 1 0 0,0-1 0 0 0,1 0 0 0 0,-1 0 0 0 0,4 4 0 0 0,-4-6-35 0 0,-1 1-1 0 0,1 0 1 0 0,0 0 0 0 0,0-1-1 0 0,0 1 1 0 0,-1 0 0 0 0,2-1-1 0 0,-1 0 1 0 0,-1 1 0 0 0,1 0-1 0 0,0-1 1 0 0,0 1 0 0 0,0-1-1 0 0,1 0 1 0 0,-2 0 0 0 0,1 0-1 0 0,0 0 1 0 0,0 0 0 0 0,0 0-1 0 0,1 0 1 0 0,-2-1 0 0 0,1 1-1 0 0,0-1 1 0 0,0 1 0 0 0,0-1-1 0 0,0 1 1 0 0,0-1 0 0 0,0 0-1 0 0,-1 1 1 0 0,1-1 0 0 0,0 0-1 0 0,0 0 1 0 0,0 1 0 0 0,-1-1-1 0 0,2-1 1 0 0,1-3-97 0 0,0 1 0 0 0,1 0 1 0 0,-1-2-1 0 0,0 2 0 0 0,-1-1 0 0 0,0-1 0 0 0,1 1 1 0 0,-1 0-1 0 0,0-1 0 0 0,0 0 0 0 0,-1 1 1 0 0,1-1-1 0 0,-2-1 0 0 0,1 2 0 0 0,0-1 0 0 0,-1 0 1 0 0,1-1-1 0 0,-1 2 0 0 0,0-2 0 0 0,-1 1 1 0 0,1 0-1 0 0,-1 0 0 0 0,-1-9 0 0 0,1 13 64 0 0,-7-28 204 0 0,7 28-217 0 0,1 1 0 0 0,-1-1 0 0 0,1 0 0 0 0,-1 1 0 0 0,1-1 0 0 0,-1 1 0 0 0,0 0 0 0 0,0-2 1 0 0,-1 2-1 0 0,1 0 0 0 0,1 0 0 0 0,-2 0 0 0 0,-1-2 0 0 0,3 3 52 0 0,-1-1 1 0 0,1 1-1 0 0,-1 0 0 0 0,1 0 1 0 0,0 0-1 0 0,-1 0 1 0 0,0 0-1 0 0,1 0 0 0 0,-1 0 1 0 0,1 0-1 0 0,-1 0 1 0 0,0 0-1 0 0,1 0 0 0 0,-1 1 1 0 0,1-1-1 0 0,0 0 1 0 0,0 1-1 0 0,-1-1 0 0 0,0 0 1 0 0,1 0-1 0 0,-1 1 1 0 0,1 0-1 0 0,-1-1 0 0 0,1 0 1 0 0,-1 1-1 0 0,1 0 1 0 0,-1-1-1 0 0,1 0 0 0 0,-2 3 116 0 0,0 1-1 0 0,0-2 0 0 0,1 1 0 0 0,-2 4 0 0 0,-2 5 123 0 0,1 2 0 0 0,0-1 0 0 0,1 0 0 0 0,-1 1 0 0 0,2-1 0 0 0,0 1 0 0 0,-2 21 0 0 0,4-31-176 0 0,0 0 0 0 0,0-2 0 0 0,1 3 0 0 0,-1-2 0 0 0,1 1 0 0 0,0 4 0 0 0,-1-7-55 0 0,1 1 1 0 0,0-2 0 0 0,-1 1 0 0 0,0 0-1 0 0,1 1 1 0 0,-1-1 0 0 0,0 1 0 0 0,1-2-1 0 0,0 1 1 0 0,-1 0 0 0 0,1 0 0 0 0,0 0-1 0 0,0 0 1 0 0,0 0 0 0 0,-1 0-1 0 0,1-1 1 0 0,0 1 0 0 0,0-1 0 0 0,0 0-1 0 0,2 2 1 0 0,-3-1-18 0 0,0-1-1 0 0,0 0 1 0 0,2 0-1 0 0,-2 0 1 0 0,1 0-1 0 0,-1 0 1 0 0,1 1-1 0 0,-1-1 1 0 0,2 0-1 0 0,-2 0 1 0 0,0-1-1 0 0,0 1 1 0 0,1 0-1 0 0,0 0 1 0 0,0 0-1 0 0,-1 0 1 0 0,1 0-1 0 0,-1-1 1 0 0,1 1-1 0 0,0-1 1 0 0,-1 1-1 0 0,1-1 1 0 0,1 0 3 0 0,2-2-48 0 0,-1 0 1 0 0,0 1-1 0 0,1-2 0 0 0,-2 1 0 0 0,2-1 1 0 0,-1 1-1 0 0,-1-1 0 0 0,1 0 0 0 0,-1 0 0 0 0,1 0 1 0 0,-1-1-1 0 0,0 1 0 0 0,2-8 0 0 0,-2 6-165 0 0,0 0 0 0 0,0 0-1 0 0,-1-1 1 0 0,0 1-1 0 0,0-1 1 0 0,1 0 0 0 0,-2 1-1 0 0,1-1 1 0 0,-2-12 0 0 0,1 15 127 0 0,0 0 1 0 0,-2 1 0 0 0,2-2-1 0 0,-1 2 1 0 0,0 0 0 0 0,0-2-1 0 0,0 3 1 0 0,-1-3 0 0 0,-2-4-1 0 0,3 9 93 0 0,1 0 0 0 0,0 0 0 0 0,0 0 0 0 0,-1-1 0 0 0,1 1 0 0 0,-1 0 0 0 0,1 0 0 0 0,0 0 0 0 0,0 0 1 0 0,-1 0-1 0 0,1 0 0 0 0,0 0 0 0 0,0 0 0 0 0,-1 0 0 0 0,1 0 0 0 0,0 0 0 0 0,0 0 0 0 0,0 0 0 0 0,-1 0 0 0 0,1 1 0 0 0,0-1 0 0 0,0 0 0 0 0,-1 0 0 0 0,1 0 0 0 0,0 0 0 0 0,-7 5 274 0 0,5-2-176 0 0,1-1-1 0 0,-1 1 0 0 0,-1 0 1 0 0,2-1-1 0 0,0 1 0 0 0,-1 0 1 0 0,1 0-1 0 0,-1 1 1 0 0,1-1-1 0 0,0 4 0 0 0,-3 7 413 0 0,-1 16 0 0 0,5-29-483 0 0,-3 14 369 0 0,2-6-271 0 0,-1-1-1 0 0,1 1 1 0 0,-1 1-1 0 0,2-1 1 0 0,0 19-1 0 0,1-26-67 0 0,2 3-23 0 0,-1-4-21 0 0,-2-1-17 0 0,0 0-3 0 0,0 0 0 0 0,1 0 0 0 0,-1 0 0 0 0,0 1 0 0 0,0-1 0 0 0,1 0 0 0 0,-1 0 0 0 0,1 0 0 0 0,-1 0 0 0 0,0 0 0 0 0,0 0 0 0 0,0 0 0 0 0,1 0 0 0 0,-1 0 0 0 0,0 0 0 0 0,0-1 0 0 0,1 1 0 0 0,-1 0 0 0 0,0 0 0 0 0,0 0 0 0 0,1-1 0 0 0,-1 1 0 0 0,0 0 0 0 0,1 0 0 0 0,-1-1 0 0 0,0 1 0 0 0,0 0 0 0 0,0 0 0 0 0,0 0 0 0 0,0 0 0 0 0,0 0 0 0 0,0-1 0 0 0,4-3-112 0 0,-1 1-1 0 0,1-2 0 0 0,-2 1 1 0 0,2-1-1 0 0,-2 1 1 0 0,1-1-1 0 0,-1 0 0 0 0,0 0 1 0 0,3-9-1 0 0,-3 7-92 0 0,1-1-1 0 0,-1-1 0 0 0,-1 0 1 0 0,0 0-1 0 0,2-12 0 0 0,-3 9-128 0 0,0 11 188 0 0,0 0 26 0 0,0 0 123 0 0,0 1 0 0 0,0 0 0 0 0,0 0 0 0 0,0 0 0 0 0,0 0 0 0 0,0 0 0 0 0,0 0 0 0 0,0 0 0 0 0,0 0 0 0 0,-1 0 0 0 0,1 0 0 0 0,0 0 0 0 0,0 0 0 0 0,0 0 0 0 0,0 0 0 0 0,0 0 0 0 0,0-1 0 0 0,0 1 0 0 0,0 0 0 0 0,0 0 0 0 0,-1 0 0 0 0,1 0 0 0 0,0 0 0 0 0,0 0 0 0 0,-1 0 0 0 0,1 0 0 0 0,0 0 0 0 0,0 0 0 0 0,0 0 0 0 0,0 0 0 0 0,0 0 0 0 0,0 0 0 0 0,0 0 0 0 0,-1 0 0 0 0,1 0 0 0 0,0 0 0 0 0,0 0 0 0 0,0 0 0 0 0,0 0 0 0 0,0 0 0 0 0,0 0 0 0 0,0 0 0 0 0,-1 1 0 0 0,1-1 0 0 0,0 0 0 0 0,0 0 0 0 0,0 0 0 0 0,0 0 0 0 0,0 0 0 0 0,0 0 0 0 0,0 0 0 0 0,0 0 0 0 0,0 0 0 0 0,0 0 0 0 0,0 0 0 0 0,0 0 0 0 0,-3 8 164 0 0,2-8-146 0 0,-3 10 246 0 0,0 1 1 0 0,2-1 0 0 0,-2 0-1 0 0,3 1 1 0 0,-2 0-1 0 0,1-1 1 0 0,0 2-1 0 0,1 19 1 0 0,1-30-108 0 0,9-6-20 0 0,-7 3-156 0 0,-1 2 0 0 0,1-2 1 0 0,-1 0-1 0 0,0 0 0 0 0,1 1 0 0 0,-1-1 1 0 0,0 0-1 0 0,0 0 0 0 0,0 0 0 0 0,0 1 1 0 0,0-1-1 0 0,0 0 0 0 0,0-1 0 0 0,-1 2 1 0 0,1-2-1 0 0,-1 1 0 0 0,1-3 0 0 0,0-3-101 0 0,0-1-1 0 0,0 1 0 0 0,-1-12 0 0 0,0 13-4 0 0,-2-20 0 0 0,2 25 104 0 0,-1-1 0 0 0,1 2 0 0 0,-1-2-1 0 0,1 1 1 0 0,0 0 0 0 0,-1 1 0 0 0,1-2 0 0 0,-1 1 0 0 0,0 1 0 0 0,-1-1-1 0 0,1-1 1 0 0,-1-1 0 0 0,2 4 18 0 0,0 0 0 0 0,-1 0 0 0 0,1 0 1 0 0,0 0-1 0 0,0 0 0 0 0,0 0 0 0 0,0 0 0 0 0,0 0 0 0 0,-1 0 0 0 0,1 0 0 0 0,0 0 0 0 0,-1 0 0 0 0,1 0 0 0 0,0 0 1 0 0,0 0-1 0 0,0 0 0 0 0,0 0 0 0 0,0 0 0 0 0,-1 0 0 0 0,1 0 0 0 0,0 0 0 0 0,0 0 0 0 0,0 0 0 0 0,0 0 0 0 0,0 0 1 0 0,0 0-1 0 0,-1 0 0 0 0,1 0 0 0 0,0 1 0 0 0,0-1 0 0 0,0 0 0 0 0,0 0 0 0 0,0 0 0 0 0,0 0 0 0 0,-3 6 67 0 0,3-6-65 0 0,-4 8 138 0 0,0 0-1 0 0,0 0 0 0 0,1 1 1 0 0,0-1-1 0 0,0 1 1 0 0,-2 15-1 0 0,3-18-67 0 0,2-6-3 0 0,0 1 6 0 0,0 4-74 0 0,0-4-73 0 0,0-2-10 0 0,1 1 76 0 0,0 0-1 0 0,-1 0 1 0 0,1 0-1 0 0,-1-1 1 0 0,1 1 0 0 0,-1-1-1 0 0,1 1 1 0 0,-1 0-1 0 0,1 0 1 0 0,-1-1-1 0 0,0 0 1 0 0,0 1 0 0 0,0-1-1 0 0,2 0 1 0 0,0-1-425 0 0,0-1-1 0 0,-1 0 1 0 0,1 1 0 0 0,1-5 0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08:18.092"/>
    </inkml:context>
    <inkml:brush xml:id="br0">
      <inkml:brushProperty name="width" value="0.1" units="cm"/>
      <inkml:brushProperty name="height" value="0.1" units="cm"/>
      <inkml:brushProperty name="color" value="#FF0066"/>
    </inkml:brush>
  </inkml:definitions>
  <inkml:trace contextRef="#ctx0" brushRef="#br0">88 64 4055 0 0,'0'0'9132'0'0,"-5"-4"-6673"0"0,0-1-1685 0 0,2 2 0 0 0,-3-1-1 0 0,1 0 1 0 0,1 0 0 0 0,-2 1 0 0 0,-6-4 0 0 0,5 4-940 0 0,0-2 0 0 0,-12-8 0 0 0,10 5-3773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 1 2959 0 0,'4'0'234'0'0,"-4"-1"-20"0"0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50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201 0 3135 0 0,'0'0'9359'0'0,"0"1"-9264"0"0,-17 24-562 0 0,-36 45 2424 0 0,44-59-1257 0 0,1 0 806 0 0,-14 23 0 0 0,22-33-990 0 0,-6 7 247 0 0,5-6-637 0 0,1-1-73 0 0,-1 1 0 0 0,1-1 1 0 0,0 0-1 0 0,0 0 1 0 0,0 0-1 0 0,0 0 0 0 0,0 1 1 0 0,0-1-1 0 0,0 0 1 0 0,0 0-1 0 0,1 0 0 0 0,-1 0 1 0 0,2 2-1 0 0,2 6-70 0 0,-4-9-63 0 0,9 11-111 0 0,-7-8 159 0 0,6 11-96 0 0,-3-5 100 0 0,-3-6 150 0 0,0 0 0 0 0,-1 1 1 0 0,1 0-1 0 0,0 4 0 0 0,-1-1 7 0 0,-1 0 1 0 0,1 1-1 0 0,-2-1 0 0 0,0 1 1 0 0,-2 11-1 0 0,-14 36 901 0 0,12-41-649 0 0,3-9-269 0 0,0 0 0 0 0,0 0 0 0 0,-1 0 0 0 0,0-1 0 0 0,0 1 0 0 0,0-1 0 0 0,-1 0 0 0 0,-6 7 0 0 0,8-9-106 0 0,1-1-1 0 0,-1 0 0 0 0,0 1 1 0 0,0-1-1 0 0,1 0 0 0 0,-1 0 0 0 0,-1 0 1 0 0,1 0-1 0 0,1 0 0 0 0,-1 0 1 0 0,-1 0-1 0 0,1-1 0 0 0,0 1 1 0 0,-1-1-1 0 0,1 0 0 0 0,0 1 0 0 0,-1-1 1 0 0,1 0-1 0 0,0 1 0 0 0,-1-1 1 0 0,1-1-1 0 0,0 1 0 0 0,0 0 1 0 0,-1-1-1 0 0,1 1 0 0 0,-3-1 0 0 0,-1-1-254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50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42 1 2303 0 0,'0'0'6578'0'0,"-5"3"-2980"0"0,-1 5-2385 0 0,4-6-984 0 0,0 0 0 0 0,1 0 0 0 0,0 0 1 0 0,-1 0-1 0 0,1 0 0 0 0,-2 4 1 0 0,-1 10 18 0 0,1 0 0 0 0,1-1 1 0 0,0 1-1 0 0,2 0 0 0 0,0-1 1 0 0,2 2-1 0 0,-1-2 0 0 0,2 1 1 0 0,1-1-1 0 0,0 1 0 0 0,11 20 1 0 0,-12-29-280 0 0,-1-2-77 0 0,0 0 0 0 0,6 9 0 0 0,-7-14-32 0 0,3 4-163 0 0,-4-3 279 0 0,0-1-1 0 0,1 0 1 0 0,-1 1-1 0 0,0-1 1 0 0,1 0-1 0 0,-1 0 1 0 0,0 1-1 0 0,1-1 1 0 0,-1 0-1 0 0,0 0 1 0 0,0 1-1 0 0,1-1 1 0 0,-1 1-1 0 0,1-1 0 0 0,-1 0 1 0 0,0 0-1 0 0,2 0 1 0 0,-2 0-39 0 0,2 1 0 0 0,-1-1 1 0 0,1-1-1 0 0,-1 1 0 0 0,0 0 1 0 0,0 0-1 0 0,1 0 0 0 0,-1 0 0 0 0,0-1 1 0 0,0 1-1 0 0,1-1 0 0 0,-2 1 1 0 0,2-1-1 0 0,-1 1 0 0 0,0-1 1 0 0,0 1-1 0 0,0-1 0 0 0,1-1 0 0 0,0 1 36 0 0,0-1-1 0 0,-1 1 1 0 0,1-1 0 0 0,0 1-1 0 0,-1-1 1 0 0,1 1-1 0 0,-1-1 1 0 0,3-4-1 0 0,-1-3 18 0 0,0 0 0 0 0,0 0 1 0 0,-1-1-1 0 0,0 1 0 0 0,-1-1 0 0 0,0 0 0 0 0,-1 1 0 0 0,0-1 0 0 0,-3-10 0 0 0,0 5 397 0 0,-1-1 0 0 0,-1 1-1 0 0,0 0 1 0 0,-14-25 0 0 0,16 35-133 0 0,0 0-1 0 0,0 0 1 0 0,-1 1 0 0 0,0-1-1 0 0,0 1 1 0 0,-6-5 0 0 0,9 8-89 0 0,0 1-85 0 0,1 0-1 0 0,-2 0 1 0 0,2 0-1 0 0,-1 1 0 0 0,-1-1 1 0 0,2 0-1 0 0,-1 0 1 0 0,0 0-1 0 0,-1 1 1 0 0,2-1-83 0 0,-1 1 19 0 0,0 0 0 0 0,0-1-1 0 0,0 1 1 0 0,0 0 0 0 0,0 0-1 0 0,0 0 1 0 0,0 0 0 0 0,1-1 0 0 0,-1 2-1 0 0,0-1 1 0 0,0-1 0 0 0,1 2 0 0 0,0-1-1 0 0,-1 0 1 0 0,0 1 0 0 0,-3 19-109 0 0,3-11 118 0 0,-1 2 46 0 0,2-1 0 0 0,0 1-1 0 0,1 0 1 0 0,0 0 0 0 0,4 11-1 0 0,-3-16-120 0 0,1 0-1 0 0,-1-1 1 0 0,1 1-1 0 0,0-1 1 0 0,1 0-1 0 0,-1 1 1 0 0,2-1-1 0 0,0 0 1 0 0,-1 0 0 0 0,1-1-1 0 0,0 0 1 0 0,8 5-1 0 0,-13-9-133 0 0,0 0-187 0 0,0-1 364 0 0,0 0 0 0 0,0 0 0 0 0,0 0 0 0 0,0 0 0 0 0,0 0 0 0 0,0 0 0 0 0,0 0 0 0 0,0 0 0 0 0,1 0 0 0 0,-1 0 1 0 0,0 0-1 0 0,0 0 0 0 0,0 0 0 0 0,0 0 0 0 0,0 0 0 0 0,0 0 0 0 0,0 0 0 0 0,0 0 0 0 0,0 0 0 0 0,0 0 0 0 0,1 0 0 0 0,-1 0 1 0 0,0 0-1 0 0,0 0 0 0 0,0 1 0 0 0,0-1 0 0 0,0 0 0 0 0,0 0 0 0 0,0 0 0 0 0,0 0 0 0 0,0 0 0 0 0,0 0 0 0 0,0 0 1 0 0,0 0-1 0 0,0 0 0 0 0,0-1 0 0 0,0 1 0 0 0,0 0 0 0 0,1 0 0 0 0,4-2-319 0 0,2-3-197 0 0,-5 3 500 0 0,0 0-1 0 0,-1-1 1 0 0,1 0 0 0 0,-1 1-1 0 0,1 0 1 0 0,-2-1 0 0 0,1 1-1 0 0,0-1 1 0 0,-1 0 0 0 0,1-3 0 0 0,0-1-4 0 0,0-1 1 0 0,-3-10 0 0 0,0-1 228 0 0,-1 1-1 0 0,-1 0 1 0 0,-1-1 0 0 0,-9-18-1 0 0,14 36-159 0 0,-1 0 0 0 0,0 0 0 0 0,0 0 0 0 0,1 0 0 0 0,-1 0 0 0 0,0 0 0 0 0,0 0 0 0 0,0 0 0 0 0,0 0 0 0 0,0 0-1 0 0,0 0 1 0 0,-1 1 0 0 0,1-1 0 0 0,0 0 0 0 0,0 0 0 0 0,-1 1 0 0 0,1-1 0 0 0,-1 1 0 0 0,-1-1 0 0 0,1 1 9 0 0,2 0 1 0 0,-1 1-1 0 0,0-1 0 0 0,0 0 1 0 0,0 1-1 0 0,0-1 0 0 0,1 0 1 0 0,-1 1-1 0 0,0 0 1 0 0,1-1-1 0 0,-1 1 0 0 0,0 0 1 0 0,0 0-1 0 0,0 0 55 0 0,-2 2-24 0 0,0 1 0 0 0,0-2 0 0 0,1 2 0 0 0,-1-1 0 0 0,1 1 0 0 0,1-1 0 0 0,-1 1-1 0 0,-1 4 1 0 0,-8 33 204 0 0,9-31-221 0 0,-7 50 281 0 0,8-53-303 0 0,1 0 1 0 0,0 0-1 0 0,1 0 1 0 0,0 0 0 0 0,1 0-1 0 0,3 10 1 0 0,-5-16-38 0 0,1 1 1 0 0,0-1 0 0 0,-1 0-1 0 0,1 0 1 0 0,1 1 0 0 0,-2-1-1 0 0,3 2 1 0 0,-3-3-9 0 0,0 0-1 0 0,1 1 1 0 0,-1-1-1 0 0,0 0 0 0 0,1 0 1 0 0,-1 1-1 0 0,0-1 1 0 0,0 0-1 0 0,1 0 1 0 0,-1 1-1 0 0,1-1 1 0 0,-1 0-1 0 0,0 1 1 0 0,0-1-1 0 0,1 0 1 0 0,-1 0-1 0 0,1 0 0 0 0,0 0 1 0 0,-1 0-1 0 0,0 0 1 0 0,1 1-1 0 0,-1-1 1 0 0,1 0-1 0 0,-1 0 1 0 0,0 0-1 0 0,1 0 1 0 0,-1 0-1 0 0,1 0 1 0 0,0 0-1 0 0,0-1 1 0 0,0 1-33 0 0,1 0 12 0 0,0 0 1 0 0,-1 0-1 0 0,2-1 1 0 0,-2 0-1 0 0,1 1 1 0 0,0-1-1 0 0,0 1 0 0 0,-1-1 1 0 0,1 1-1 0 0,0-2 1 0 0,-1 2-1 0 0,1-1 1 0 0,0 0-1 0 0,-1 0 1 0 0,1 0-1 0 0,-1 0 1 0 0,0 0-1 0 0,0-1 0 0 0,0 1 1 0 0,0 0-1 0 0,1-1 1 0 0,-2 1-1 0 0,1-1 1 0 0,0 0-1 0 0,2-3-101 0 0,-1 0 0 0 0,0 1 1 0 0,0 0-1 0 0,-1-2 0 0 0,0 2 0 0 0,1-9 0 0 0,-2-8-65 0 0,-3-1 0 0 0,1 1 0 0 0,-13-37 0 0 0,15 55 269 0 0,-2 0-1 0 0,1 0 1 0 0,-1 0 0 0 0,1 0-1 0 0,-1 1 1 0 0,-3-5 0 0 0,4 6 314 0 0,0 2-329 0 0,0 0-1 0 0,0 0 1 0 0,0 0-1 0 0,0 0 1 0 0,0 0-1 0 0,0 1 1 0 0,0 1-1 0 0,-2 0-16 0 0,1 1 0 0 0,1 1 1 0 0,-1-2-1 0 0,2 1 0 0 0,-2 0 0 0 0,2 0 0 0 0,-1 6 0 0 0,2 29 14 0 0,0-35-61 0 0,0 5 17 0 0,0 1 1 0 0,1-1-1 0 0,5 15 0 0 0,-6-20-27 0 0,1-1 0 0 0,0 1 0 0 0,-1-1 0 0 0,1 0-1 0 0,0 0 1 0 0,1 0 0 0 0,-1 0 0 0 0,1 0 0 0 0,-1 0 0 0 0,1-1 0 0 0,1 1 0 0 0,5 3 0 0 0,-9-5-7 0 0,1-1 1 0 0,0 1-1 0 0,0-1 0 0 0,0 0 1 0 0,-1 1-1 0 0,1-1 1 0 0,0 0-1 0 0,-1 0 0 0 0,2 0 1 0 0,-1 1-1 0 0,-1-1 1 0 0,1 0-1 0 0,0 0 0 0 0,0 0 1 0 0,0 0-1 0 0,0 0 1 0 0,-1 0-1 0 0,2 0 0 0 0,-2 0 1 0 0,1 0-1 0 0,1-1 1 0 0,0 1 1 0 0,-2-1 0 0 0,2 1 0 0 0,-1-1 0 0 0,1 0 0 0 0,-2 0 0 0 0,2 1 0 0 0,-1-1 0 0 0,0 0 0 0 0,0 0 0 0 0,0 0 0 0 0,1-1 0 0 0,0-2-16 0 0,1 1 0 0 0,-1 0 0 0 0,0 0 1 0 0,0-1-1 0 0,-1 0 0 0 0,1 1 0 0 0,0-5 1 0 0,-1 1-24 0 0,-1 0 1 0 0,1 0 0 0 0,-1 0-1 0 0,-1 1 1 0 0,-1-10 0 0 0,-11-33 192 0 0,7 31 20 0 0,5 16-142 0 0,1-2 81 0 0,-2 0 1 0 0,1-1-1 0 0,-1 1 0 0 0,0 0 0 0 0,0 0 0 0 0,-5-6 0 0 0,7 9-91 0 0,0 1 0 0 0,-1 0-1 0 0,1 0 1 0 0,0-1 0 0 0,-1 1-1 0 0,1 0 1 0 0,0 0 0 0 0,0 0 0 0 0,0 0-1 0 0,0 0 1 0 0,-1 0 0 0 0,1 0-1 0 0,-1 0 1 0 0,1 0 0 0 0,0 0 0 0 0,0 0-1 0 0,0 0 1 0 0,-1 0 0 0 0,1 0-1 0 0,0 0 1 0 0,-1 0 0 0 0,1 0-1 0 0,-1 0 1 0 0,1 0 0 0 0,0 0 0 0 0,0 0-1 0 0,0 0 1 0 0,-1 0 0 0 0,1 0-1 0 0,0 0 1 0 0,-1 0 0 0 0,1 1 0 0 0,-8 4 22 0 0,6-2-14 0 0,-1 0-1 0 0,1 1 0 0 0,-1-1 0 0 0,1 1 0 0 0,0-1 0 0 0,-1 7 1 0 0,-7 24 65 0 0,10-33-77 0 0,-3 10 59 0 0,1 1 0 0 0,0 0 0 0 0,2 0 0 0 0,0 18 0 0 0,0-27-27 0 0,0-1-17 0 0,1-1 0 0 0,-1 1 0 0 0,0 0 0 0 0,1 0 1 0 0,-1-1-1 0 0,0 1 0 0 0,1 0 0 0 0,0 0 1 0 0,0-1-1 0 0,0 1 0 0 0,0-1 0 0 0,2 4 0 0 0,-2-5-21 0 0,-1 0 0 0 0,1 1-1 0 0,-1 0 1 0 0,0-1-1 0 0,1 0 1 0 0,0 1 0 0 0,-1-1-1 0 0,1 0 1 0 0,-1 0-1 0 0,1 1 1 0 0,0-1-1 0 0,-1 0 1 0 0,0 0 0 0 0,1 0-1 0 0,0 1 1 0 0,0-1-1 0 0,-1 0 1 0 0,1 0-1 0 0,0 0 1 0 0,-1 0 0 0 0,1 0-1 0 0,0 0 1 0 0,-1 0-1 0 0,1 0 1 0 0,0 0 0 0 0,0 0-1 0 0,-1 0 1 0 0,1 0-1 0 0,-1-1 1 0 0,1 1-1 0 0,-1 0 1 0 0,3-1 0 0 0,-2 1-19 0 0,0-1 1 0 0,1-1 0 0 0,-1 1 0 0 0,1-1 0 0 0,-1 1 0 0 0,1 0 0 0 0,0-3 0 0 0,1 0-6 0 0,1 1-28 0 0,-2-1 1 0 0,1 1-1 0 0,-1-1 0 0 0,0 1 1 0 0,0-1-1 0 0,0 0 1 0 0,0 0-1 0 0,-1 1 0 0 0,1-1 1 0 0,-2 0-1 0 0,1 0 0 0 0,0 0 1 0 0,-1 0-1 0 0,0 0 1 0 0,0 0-1 0 0,0 0 0 0 0,-1 0 1 0 0,-1-6-1 0 0,0 0-77 0 0,0 5 64 0 0,1-1-1 0 0,0 0 1 0 0,-1 0 0 0 0,-1 1 0 0 0,1-1-1 0 0,-1 1 1 0 0,-6-9 0 0 0,9 13 69 0 0,-1 1 1 0 0,1 0-1 0 0,0-1 1 0 0,0 0-1 0 0,-1 1 0 0 0,0 0 1 0 0,1-1-1 0 0,-1 1 1 0 0,1 0-1 0 0,0 0 1 0 0,-1-1-1 0 0,0 1 0 0 0,1 0 1 0 0,-1 0-1 0 0,1 0 1 0 0,-1 0-1 0 0,0-1 1 0 0,1 1-1 0 0,-1 0 0 0 0,0 0 1 0 0,1 0-1 0 0,-1 0 1 0 0,-1 0-1 0 0,2 0 11 0 0,-2 1 0 0 0,2-1 0 0 0,-1 0-1 0 0,0 0 1 0 0,0 1 0 0 0,0-1 0 0 0,0 0 0 0 0,1 1-1 0 0,-1-1 1 0 0,0 1 0 0 0,1 0 0 0 0,-1-1 0 0 0,-1 2-1 0 0,-1 1 84 0 0,-1 1 0 0 0,1 0 0 0 0,-4 9 0 0 0,6-12-84 0 0,-3 8 77 0 0,-1 0 1 0 0,2 0-1 0 0,0 1 0 0 0,0-1 1 0 0,1 1-1 0 0,0 0 0 0 0,1-1 1 0 0,1 14-1 0 0,0-19-52 0 0,0-3-25 0 0,0 0 0 0 0,0 0-1 0 0,0 0 1 0 0,0-1 0 0 0,0 2 0 0 0,1-1 0 0 0,-1-1-1 0 0,0 1 1 0 0,0 0 0 0 0,1 0 0 0 0,0 0 0 0 0,-1 0-1 0 0,1 0 1 0 0,-1 0 0 0 0,1-1 0 0 0,1 3-1 0 0,-1-3-6 0 0,0 1 0 0 0,0-1-1 0 0,0 1 1 0 0,0-1 0 0 0,0 0-1 0 0,0 1 1 0 0,0 0 0 0 0,0-1-1 0 0,1 0 1 0 0,-1 0 0 0 0,0 1-1 0 0,0-1 1 0 0,0 0-1 0 0,1 0 1 0 0,-2 0 0 0 0,2 0-1 0 0,-1 0 1 0 0,1 0 0 0 0,-2 0-1 0 0,2 0 1 0 0,-2-1 0 0 0,2 1-1 0 0,-1 0 1 0 0,2-1-1 0 0,1-1-36 0 0,-1 1-1 0 0,-1-1 0 0 0,2 0 1 0 0,-1 0-1 0 0,-1-1 0 0 0,1 1 1 0 0,0 0-1 0 0,-1 0 0 0 0,0-1 1 0 0,0 0-1 0 0,0 1 0 0 0,0-1 1 0 0,0 0-1 0 0,-1 0 0 0 0,1 1 1 0 0,0-7-1 0 0,0 5-21 0 0,-1-1 1 0 0,1 0 0 0 0,-2 0-1 0 0,0 0 1 0 0,1 0 0 0 0,-1 0-1 0 0,-1 0 1 0 0,1 0 0 0 0,-2-8-1 0 0,-2 0 89 0 0,-5-15 156 0 0,7 25-173 0 0,2 1-1 0 0,-2 0 1 0 0,1 0-1 0 0,-1-1 1 0 0,1 1 0 0 0,-1 0-1 0 0,0-1 1 0 0,-2-1-1 0 0,3 4 63 0 0,-13 4 177 0 0,13-3-233 0 0,-1 1-1 0 0,0-1 1 0 0,0 0-1 0 0,1 1 1 0 0,-1-1-1 0 0,1 1 1 0 0,0-1-1 0 0,0 1 1 0 0,-1-1-1 0 0,1 1 1 0 0,1 0-1 0 0,-2 2 1 0 0,-7 23 178 0 0,7-20-151 0 0,0 1 29 0 0,0 1 0 0 0,0-1 0 0 0,1 1 0 0 0,1-1 0 0 0,0 0 0 0 0,1 9 0 0 0,-1-16 16 0 0,1 1-4 0 0,1 0-36 0 0,-1 0-26 0 0,-1-1 0 0 0,2 0 1 0 0,-1 0-1 0 0,-1 1 0 0 0,1-1 1 0 0,0 2-1 0 0,5-5-177 0 0,-4 0 119 0 0,0 1-1 0 0,0-2 0 0 0,-1 2 1 0 0,1-2-1 0 0,-1 2 1 0 0,1-2-1 0 0,-1 1 0 0 0,0 0 1 0 0,0-1-1 0 0,0 1 0 0 0,0 0 1 0 0,0-4-1 0 0,2-4-84 0 0,-2 7 64 0 0,-1 0 1 0 0,0 0-1 0 0,0 0 0 0 0,0-1 0 0 0,-1 2 0 0 0,0-1 0 0 0,0 0 1 0 0,1-1-1 0 0,-2 1 0 0 0,1 1 0 0 0,-1-1 0 0 0,-2-5 0 0 0,3 8-67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8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175 1 2303 0 0,'0'0'19928'0'0,"-7"6"-19709"0"0,5-3-215 0 0,0 0 0 0 0,0-1-1 0 0,1 1 1 0 0,-1 0 0 0 0,1 0 0 0 0,0 0 0 0 0,0 0 0 0 0,-1 4-1 0 0,1 1 7 0 0,-1 16-1 0 0,4 15 20 0 0,1 0 1 0 0,3 0-1 0 0,15 50 0 0 0,-6-29 181 0 0,-13-49-107 0 0,-1 1-1 0 0,0-1 0 0 0,-2 16 0 0 0,0-24-40 0 0,1-1 0 0 0,-1 1 0 0 0,0 0 1 0 0,0 0-1 0 0,-1 0 0 0 0,0 0 0 0 0,1 0 0 0 0,-1-1 0 0 0,0 1 0 0 0,0-1 0 0 0,-1 1 0 0 0,1 0 1 0 0,-1-2-1 0 0,1 2 0 0 0,-1-1 0 0 0,1 0 0 0 0,-6 2 0 0 0,-1 1 169 0 0,1-1 0 0 0,-2 0 0 0 0,1 0 0 0 0,0-1 0 0 0,-12 4 0 0 0,9-4 249 0 0,-17 3 0 0 0,25-5-467 0 0,1-1-1 0 0,0 0 0 0 0,-1 0 0 0 0,1 1 0 0 0,-1-1 1 0 0,0-1-1 0 0,2 1 0 0 0,-2 0 0 0 0,0-1 1 0 0,-3-1-1 0 0,6 2-66 0 0,0 0 0 0 0,0-1 0 0 0,1 1 0 0 0,-1 0 0 0 0,0-1 0 0 0,1 0 0 0 0,-2 1 0 0 0,2-1 0 0 0,-1 1 0 0 0,1-1 1 0 0,-1 0-1 0 0,0 1 0 0 0,1-1 0 0 0,0 0 0 0 0,-1 1 0 0 0,0-1 0 0 0,1 0 0 0 0,-1 0 0 0 0,1 1 0 0 0,0-1 0 0 0,0-1 0 0 0,0 0-107 0 0,-1 1-1 0 0,1-1 0 0 0,0 1 0 0 0,0-1 1 0 0,0 1-1 0 0,1-1 0 0 0,-1 1 1 0 0,0 0-1 0 0,0-1 0 0 0,2-1 0 0 0,1-3-543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89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89 1 5063 0 0,'0'0'17112'0'0,"0"1"-16904"0"0,5 14 111 0 0,5 28 0 0 0,-7-30-241 0 0,43 183 84 0 0,-37-160-141 0 0,-7-31 27 0 0,-1 1 1 0 0,0 0-1 0 0,-1 0 1 0 0,1-1-1 0 0,-2 1 1 0 0,1 0 0 0 0,-3 8-1 0 0,2-10 22 0 0,0-1 1 0 0,0 0-1 0 0,0 1 0 0 0,-1-1 0 0 0,0 0 1 0 0,0 0-1 0 0,0 0 0 0 0,0 0 0 0 0,0 0 1 0 0,-1-1-1 0 0,0 1 0 0 0,0 0 1 0 0,-6 4-1 0 0,4-4 5 0 0,-1 0 1 0 0,0 0-1 0 0,0 0 0 0 0,-1 0 1 0 0,1-1-1 0 0,-1 0 1 0 0,0 0-1 0 0,0 0 1 0 0,1-1-1 0 0,-1 1 0 0 0,0-1 1 0 0,0-1-1 0 0,-8 1 1 0 0,14-2-145 0 0,-1 1-1 0 0,1-1 1 0 0,0 1 0 0 0,-1-1 0 0 0,1 0 0 0 0,-1 1-1 0 0,1-1 1 0 0,0 0 0 0 0,0 0 0 0 0,-1 0 0 0 0,2 0-1 0 0,-3-2 1 0 0,1 3-30 0 0,-6-10-673 0 0,7 4 304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40 44 4159 0 0,'0'0'410'0'0,"2"-6"-456"0"0,-2 1 58 0 0,1 5-15 0 0,-1-1 0 0 0,1 0 0 0 0,-1 1 0 0 0,0-1-1 0 0,0 0 1 0 0,1 1 0 0 0,-1-1 0 0 0,0 0 0 0 0,0 1-1 0 0,0-1 1 0 0,0 0 0 0 0,-1 1 0 0 0,1-1 0 0 0,0 0-1 0 0,-1 0 1 0 0,0-8 136 0 0,-1-4 13285 0 0,-1 16-12532 0 0,1 2-652 0 0,-1 0 0 0 0,1 0 0 0 0,0 0 1 0 0,1 0-1 0 0,-1-1 0 0 0,2 2 1 0 0,-1-1-1 0 0,0 7 0 0 0,0 2 11 0 0,-9 130 795 0 0,5-38-744 0 0,0 48-203 0 0,5-136-128 0 0,-1-6-60 0 0,2 18 1 0 0,0-24-603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2-02T10:30:02.49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15 1 3679 0 0,'0'0'15760'0'0,"1"1"-15353"0"0,9 15 371 0 0,27 48-101 0 0,-32-54-757 0 0,-1 1-1 0 0,1 1 1 0 0,-2-1 0 0 0,2 13-1 0 0,-4-12-131 0 0,0 0 0 0 0,-1-1-1 0 0,-1 1 1 0 0,-1-1 0 0 0,0 0 0 0 0,-1 1-1 0 0,1-1 1 0 0,-3 0 0 0 0,-5 13 0 0 0,5-16 369 0 0,0 0 1 0 0,0 0 0 0 0,-12 12-1 0 0,-7 9 1107 0 0,23-28-1201 0 0,0 0 0 0 0,0 1 0 0 0,1 0-1 0 0,-1-1 1 0 0,1 1 0 0 0,0 0 0 0 0,-1-1 0 0 0,1 1 0 0 0,0 0-1 0 0,0-1 1 0 0,0 1 0 0 0,0-1 0 0 0,0 1 0 0 0,1 0 0 0 0,-1 0-1 0 0,0-1 1 0 0,1 1 0 0 0,0-1 0 0 0,0 1 0 0 0,-1 0-1 0 0,2-1 1 0 0,-2 0 0 0 0,3 3 0 0 0,4 3 107 0 0,-1 0 1 0 0,1-1-1 0 0,12 9 1 0 0,-5-3-9 0 0,-8-8-362 0 0,0 1 0 0 0,1 0 0 0 0,0-1-1 0 0,0 0 1 0 0,0-1 0 0 0,0 1 0 0 0,13 3 0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FI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811EFC1-B32C-4413-8A65-51860E05D321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FI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770A4E-A90F-4BEE-A37E-F16DB28E9E09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16893373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770A4E-A90F-4BEE-A37E-F16DB28E9E09}" type="slidenum">
              <a:rPr lang="en-FI" smtClean="0"/>
              <a:t>26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16428424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1082B7-6B51-8ACE-8577-CBD798F336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FCED5CA-7341-8411-2662-6093A32B231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54A7006-7BBE-EFBA-5BA1-D72D6D3E38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FI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7333B4-CF82-9255-9076-0062BF525C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770A4E-A90F-4BEE-A37E-F16DB28E9E09}" type="slidenum">
              <a:rPr lang="en-FI" smtClean="0"/>
              <a:t>36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24371949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B279CF-8921-E8B0-060B-EAA8C0FDA9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A185642-8C08-FCF3-CDF3-B5B40FF8A1D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6D416D6-7F79-295F-40EC-6531668BDB0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FI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891908-A664-D0EF-5E63-1303648EEB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770A4E-A90F-4BEE-A37E-F16DB28E9E09}" type="slidenum">
              <a:rPr lang="en-FI" smtClean="0"/>
              <a:t>37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3232237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415748-5695-8E14-A30E-B407B28040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5BC1EC7-79EA-9213-9E2B-7ACFF248219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0E1CE6-ADD7-BADD-4F2D-16ABF74F59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FI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A72810D-73B4-1191-DBBD-A4B43D1DB2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770A4E-A90F-4BEE-A37E-F16DB28E9E09}" type="slidenum">
              <a:rPr lang="en-FI" smtClean="0"/>
              <a:t>38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1155172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3F3C1A-690C-DE6A-979B-3736CFD63B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7CDFA2C-133C-ECAE-4DA4-56E456FBBB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895E4E0-F1E5-00C3-CDD1-E761B31C260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FI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AE6B019-A669-F903-28E5-DDEA5105ACB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770A4E-A90F-4BEE-A37E-F16DB28E9E09}" type="slidenum">
              <a:rPr lang="en-FI" smtClean="0"/>
              <a:t>45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28728098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887429-8FB4-6E74-7ADE-E8C6748DBE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504A91C-92B4-2526-788B-AD2009B6B7F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3B7BC7-85F8-4ED3-5C91-01B47E6B80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90760F-4F41-4B52-678A-FAE2198B5C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32B3C4E-EC3D-21EF-E405-0E7895D37F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10676991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2E66B2-410E-3291-2485-01B2EC209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1A6383D-8375-1E0F-52DE-E0E0D7803F4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7CB15C-BE18-E8D1-DD5F-4F56224AD5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24358C7-380A-44F0-2582-2345D310ED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B6A9CE3-37F6-0FD9-94FD-8DDA2DABA3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20098502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BBA7430-DCB4-1825-EB2A-821600DAB8F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2DCA16D-B9FA-F703-915F-B0BF79AADBA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DFD6DD6-6474-1543-EDAE-BE09BD9FA3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25E195-1DD1-D863-39B1-C7D9824DA8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8CE0F77-967E-E81F-9C9C-FD3A9F1DFB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2161998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AE2B62-22BE-CD32-B037-BDC7DAF24F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4943776-EBFC-6B66-F9C6-78E2A44352B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EEAB47-BF59-6631-B3AD-AE9D884610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5996E82-BDD4-B852-3095-C6552547A0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622836B-493C-9FAE-081E-11FF99ACE2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24679006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91DFA0-25FB-20C1-4CE6-22BE019A39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ADB2C55-7277-1A68-44EB-5F7185A1BF3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D6BB734-F8DC-5FF9-2488-79FAD8D2E8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88CD25-7712-C9A4-BDB8-00ED08BFA5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4DB7F4-7B16-BCDA-C20B-3A1FD08375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11447285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89B2E0-54EC-3A05-2BBD-11FE8D81CF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09032B-0805-2A87-4425-7302D6DD075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8707364-0F9B-56C5-7310-64D5071FF06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EBBD3DD-2CAA-5459-231C-2516CCADB3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6E5F9DB-F8DC-42A3-FC09-C22642AAA9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4830047-F225-0849-5F5B-295D44CBF1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17652612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63539A-D4A7-6EC2-DEAA-BE7BF61949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26EE3C-48DD-E3A9-867F-1A3727E7BB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BB16516-B580-35B5-7A86-16D7B3799A2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27A01F6-BD17-4B4D-BBE9-755704FED2C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54CDBAB-FB43-4B66-018B-727EFA0FA9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A6B6AF3-E6ED-EF29-3A93-7952826E91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F00835C-4DE8-1CA4-7419-0F5876F7CB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7AAC876-18C3-023D-611D-9BE1960829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20287343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31CEA7-F783-3C3C-99A9-20DABA88B8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27EE125-8D0C-F925-0963-97D1E6E2ED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C3F3140-A94E-9DD8-4DCB-E69A93173C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37BBD0-A773-28AE-3CDA-D610CAB19D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32931896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09B24D7-AAB6-8266-B454-BD71B56A36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A88A08E-A3C4-429F-2DE7-B3BB515341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9266C07-4651-1ABB-99DA-7B25973955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39422464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370D1E-B548-EC61-FC92-1E6D3D1170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1014BF3-6C34-C390-6ADE-74E7BB64CEE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C4B9BEE-16A9-EC22-90D2-59C0A8EE9CE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A1FF1E6-9205-72A0-D6B6-90204C72B1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F0FA6DF-FEBB-AD8E-1F17-12A41D09F0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EC3CE1-049C-6586-261F-83D6AF7291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1189350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C80C73-E38A-3B8C-5D0F-D80A9E3CC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45409F6-7BED-E587-FAF6-A1B8F8FE981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FI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AF22B47-CECD-71CD-F41A-A364175DD9E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7D9C948-1CF3-3B6B-79B3-BADB88C09A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4B73D68-B4FA-1D1A-F4A2-F0BBD6B7C5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82C115-C8C4-9F5E-3D93-C68F74C55D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2656765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C13DD0F-42D4-3275-36ED-A456F5DEAB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A2168A-B215-5F48-AB51-9DA58814BE2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1C07DBC-D0F8-BB51-5E9A-52E75E06AC6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5936ED-B71F-4358-8CBB-CE0EC5C57AE2}" type="datetimeFigureOut">
              <a:rPr lang="en-FI" smtClean="0"/>
              <a:t>02/12/2024</a:t>
            </a:fld>
            <a:endParaRPr lang="en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043885-6605-A9AF-982E-5FDC147222C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282EFA8-10D1-5CA6-E651-C09FBE4C7E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1B622A-1C6B-4682-8183-08064A2E17FC}" type="slidenum">
              <a:rPr lang="en-FI" smtClean="0"/>
              <a:t>‹#›</a:t>
            </a:fld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18647274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.png"/><Relationship Id="rId21" Type="http://schemas.openxmlformats.org/officeDocument/2006/relationships/image" Target="../media/image1210.png"/><Relationship Id="rId138" Type="http://schemas.openxmlformats.org/officeDocument/2006/relationships/image" Target="../media/image73.png"/><Relationship Id="rId159" Type="http://schemas.openxmlformats.org/officeDocument/2006/relationships/customXml" Target="../ink/ink490.xml"/><Relationship Id="rId170" Type="http://schemas.openxmlformats.org/officeDocument/2006/relationships/customXml" Target="../ink/ink501.xml"/><Relationship Id="rId191" Type="http://schemas.openxmlformats.org/officeDocument/2006/relationships/customXml" Target="../ink/ink522.xml"/><Relationship Id="rId107" Type="http://schemas.openxmlformats.org/officeDocument/2006/relationships/image" Target="../media/image26.png"/><Relationship Id="rId11" Type="http://schemas.openxmlformats.org/officeDocument/2006/relationships/image" Target="../media/image710.png"/><Relationship Id="rId32" Type="http://schemas.openxmlformats.org/officeDocument/2006/relationships/customXml" Target="../ink/ink452.xml"/><Relationship Id="rId128" Type="http://schemas.openxmlformats.org/officeDocument/2006/relationships/customXml" Target="../ink/ink472.xml"/><Relationship Id="rId149" Type="http://schemas.openxmlformats.org/officeDocument/2006/relationships/customXml" Target="../ink/ink482.xml"/><Relationship Id="rId5" Type="http://schemas.openxmlformats.org/officeDocument/2006/relationships/image" Target="../media/image410.png"/><Relationship Id="rId95" Type="http://schemas.openxmlformats.org/officeDocument/2006/relationships/image" Target="../media/image20.png"/><Relationship Id="rId160" Type="http://schemas.openxmlformats.org/officeDocument/2006/relationships/customXml" Target="../ink/ink491.xml"/><Relationship Id="rId165" Type="http://schemas.openxmlformats.org/officeDocument/2006/relationships/customXml" Target="../ink/ink496.xml"/><Relationship Id="rId181" Type="http://schemas.openxmlformats.org/officeDocument/2006/relationships/customXml" Target="../ink/ink512.xml"/><Relationship Id="rId186" Type="http://schemas.openxmlformats.org/officeDocument/2006/relationships/customXml" Target="../ink/ink517.xml"/><Relationship Id="rId22" Type="http://schemas.openxmlformats.org/officeDocument/2006/relationships/customXml" Target="../ink/ink447.xml"/><Relationship Id="rId27" Type="http://schemas.openxmlformats.org/officeDocument/2006/relationships/image" Target="../media/image1510.png"/><Relationship Id="rId113" Type="http://schemas.openxmlformats.org/officeDocument/2006/relationships/image" Target="../media/image29.png"/><Relationship Id="rId118" Type="http://schemas.openxmlformats.org/officeDocument/2006/relationships/customXml" Target="../ink/ink467.xml"/><Relationship Id="rId134" Type="http://schemas.openxmlformats.org/officeDocument/2006/relationships/customXml" Target="../ink/ink475.xml"/><Relationship Id="rId139" Type="http://schemas.openxmlformats.org/officeDocument/2006/relationships/customXml" Target="../ink/ink477.xml"/><Relationship Id="rId150" Type="http://schemas.openxmlformats.org/officeDocument/2006/relationships/image" Target="../media/image77.png"/><Relationship Id="rId155" Type="http://schemas.openxmlformats.org/officeDocument/2006/relationships/customXml" Target="../ink/ink486.xml"/><Relationship Id="rId171" Type="http://schemas.openxmlformats.org/officeDocument/2006/relationships/customXml" Target="../ink/ink502.xml"/><Relationship Id="rId176" Type="http://schemas.openxmlformats.org/officeDocument/2006/relationships/customXml" Target="../ink/ink507.xml"/><Relationship Id="rId192" Type="http://schemas.openxmlformats.org/officeDocument/2006/relationships/customXml" Target="../ink/ink523.xml"/><Relationship Id="rId197" Type="http://schemas.openxmlformats.org/officeDocument/2006/relationships/customXml" Target="../ink/ink528.xml"/><Relationship Id="rId201" Type="http://schemas.openxmlformats.org/officeDocument/2006/relationships/customXml" Target="../ink/ink532.xml"/><Relationship Id="rId12" Type="http://schemas.openxmlformats.org/officeDocument/2006/relationships/customXml" Target="../ink/ink442.xml"/><Relationship Id="rId17" Type="http://schemas.openxmlformats.org/officeDocument/2006/relationships/image" Target="../media/image1010.png"/><Relationship Id="rId33" Type="http://schemas.openxmlformats.org/officeDocument/2006/relationships/image" Target="../media/image1810.png"/><Relationship Id="rId103" Type="http://schemas.openxmlformats.org/officeDocument/2006/relationships/image" Target="../media/image24.png"/><Relationship Id="rId108" Type="http://schemas.openxmlformats.org/officeDocument/2006/relationships/customXml" Target="../ink/ink462.xml"/><Relationship Id="rId124" Type="http://schemas.openxmlformats.org/officeDocument/2006/relationships/customXml" Target="../ink/ink470.xml"/><Relationship Id="rId129" Type="http://schemas.openxmlformats.org/officeDocument/2006/relationships/image" Target="../media/image37.png"/><Relationship Id="rId91" Type="http://schemas.openxmlformats.org/officeDocument/2006/relationships/image" Target="../media/image480.png"/><Relationship Id="rId96" Type="http://schemas.openxmlformats.org/officeDocument/2006/relationships/customXml" Target="../ink/ink456.xml"/><Relationship Id="rId140" Type="http://schemas.openxmlformats.org/officeDocument/2006/relationships/image" Target="../media/image720.png"/><Relationship Id="rId145" Type="http://schemas.openxmlformats.org/officeDocument/2006/relationships/customXml" Target="../ink/ink480.xml"/><Relationship Id="rId161" Type="http://schemas.openxmlformats.org/officeDocument/2006/relationships/customXml" Target="../ink/ink492.xml"/><Relationship Id="rId166" Type="http://schemas.openxmlformats.org/officeDocument/2006/relationships/customXml" Target="../ink/ink497.xml"/><Relationship Id="rId182" Type="http://schemas.openxmlformats.org/officeDocument/2006/relationships/customXml" Target="../ink/ink513.xml"/><Relationship Id="rId187" Type="http://schemas.openxmlformats.org/officeDocument/2006/relationships/customXml" Target="../ink/ink5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9.xml"/><Relationship Id="rId23" Type="http://schemas.openxmlformats.org/officeDocument/2006/relationships/image" Target="../media/image1310.png"/><Relationship Id="rId28" Type="http://schemas.openxmlformats.org/officeDocument/2006/relationships/customXml" Target="../ink/ink450.xml"/><Relationship Id="rId114" Type="http://schemas.openxmlformats.org/officeDocument/2006/relationships/customXml" Target="../ink/ink465.xml"/><Relationship Id="rId119" Type="http://schemas.openxmlformats.org/officeDocument/2006/relationships/image" Target="../media/image32.png"/><Relationship Id="rId130" Type="http://schemas.openxmlformats.org/officeDocument/2006/relationships/customXml" Target="../ink/ink473.xml"/><Relationship Id="rId135" Type="http://schemas.openxmlformats.org/officeDocument/2006/relationships/image" Target="../media/image40.png"/><Relationship Id="rId151" Type="http://schemas.openxmlformats.org/officeDocument/2006/relationships/customXml" Target="../ink/ink483.xml"/><Relationship Id="rId156" Type="http://schemas.openxmlformats.org/officeDocument/2006/relationships/customXml" Target="../ink/ink487.xml"/><Relationship Id="rId177" Type="http://schemas.openxmlformats.org/officeDocument/2006/relationships/customXml" Target="../ink/ink508.xml"/><Relationship Id="rId198" Type="http://schemas.openxmlformats.org/officeDocument/2006/relationships/customXml" Target="../ink/ink529.xml"/><Relationship Id="rId172" Type="http://schemas.openxmlformats.org/officeDocument/2006/relationships/customXml" Target="../ink/ink503.xml"/><Relationship Id="rId193" Type="http://schemas.openxmlformats.org/officeDocument/2006/relationships/customXml" Target="../ink/ink524.xml"/><Relationship Id="rId13" Type="http://schemas.openxmlformats.org/officeDocument/2006/relationships/image" Target="../media/image810.png"/><Relationship Id="rId18" Type="http://schemas.openxmlformats.org/officeDocument/2006/relationships/customXml" Target="../ink/ink445.xml"/><Relationship Id="rId109" Type="http://schemas.openxmlformats.org/officeDocument/2006/relationships/image" Target="../media/image27.png"/><Relationship Id="rId34" Type="http://schemas.openxmlformats.org/officeDocument/2006/relationships/customXml" Target="../ink/ink453.xml"/><Relationship Id="rId97" Type="http://schemas.openxmlformats.org/officeDocument/2006/relationships/image" Target="../media/image21.png"/><Relationship Id="rId104" Type="http://schemas.openxmlformats.org/officeDocument/2006/relationships/customXml" Target="../ink/ink460.xml"/><Relationship Id="rId120" Type="http://schemas.openxmlformats.org/officeDocument/2006/relationships/customXml" Target="../ink/ink468.xml"/><Relationship Id="rId125" Type="http://schemas.openxmlformats.org/officeDocument/2006/relationships/image" Target="../media/image35.png"/><Relationship Id="rId141" Type="http://schemas.openxmlformats.org/officeDocument/2006/relationships/customXml" Target="../ink/ink478.xml"/><Relationship Id="rId146" Type="http://schemas.openxmlformats.org/officeDocument/2006/relationships/image" Target="../media/image750.png"/><Relationship Id="rId167" Type="http://schemas.openxmlformats.org/officeDocument/2006/relationships/customXml" Target="../ink/ink498.xml"/><Relationship Id="rId188" Type="http://schemas.openxmlformats.org/officeDocument/2006/relationships/customXml" Target="../ink/ink519.xml"/><Relationship Id="rId7" Type="http://schemas.openxmlformats.org/officeDocument/2006/relationships/image" Target="../media/image510.png"/><Relationship Id="rId92" Type="http://schemas.openxmlformats.org/officeDocument/2006/relationships/customXml" Target="../ink/ink454.xml"/><Relationship Id="rId162" Type="http://schemas.openxmlformats.org/officeDocument/2006/relationships/customXml" Target="../ink/ink493.xml"/><Relationship Id="rId183" Type="http://schemas.openxmlformats.org/officeDocument/2006/relationships/customXml" Target="../ink/ink514.xml"/><Relationship Id="rId2" Type="http://schemas.openxmlformats.org/officeDocument/2006/relationships/customXml" Target="../ink/ink437.xml"/><Relationship Id="rId29" Type="http://schemas.openxmlformats.org/officeDocument/2006/relationships/image" Target="../media/image1610.png"/><Relationship Id="rId24" Type="http://schemas.openxmlformats.org/officeDocument/2006/relationships/customXml" Target="../ink/ink448.xml"/><Relationship Id="rId110" Type="http://schemas.openxmlformats.org/officeDocument/2006/relationships/customXml" Target="../ink/ink463.xml"/><Relationship Id="rId115" Type="http://schemas.openxmlformats.org/officeDocument/2006/relationships/image" Target="../media/image30.png"/><Relationship Id="rId131" Type="http://schemas.openxmlformats.org/officeDocument/2006/relationships/image" Target="../media/image38.png"/><Relationship Id="rId136" Type="http://schemas.openxmlformats.org/officeDocument/2006/relationships/customXml" Target="../ink/ink476.xml"/><Relationship Id="rId157" Type="http://schemas.openxmlformats.org/officeDocument/2006/relationships/customXml" Target="../ink/ink488.xml"/><Relationship Id="rId178" Type="http://schemas.openxmlformats.org/officeDocument/2006/relationships/customXml" Target="../ink/ink509.xml"/><Relationship Id="rId152" Type="http://schemas.openxmlformats.org/officeDocument/2006/relationships/image" Target="../media/image78.png"/><Relationship Id="rId173" Type="http://schemas.openxmlformats.org/officeDocument/2006/relationships/customXml" Target="../ink/ink504.xml"/><Relationship Id="rId194" Type="http://schemas.openxmlformats.org/officeDocument/2006/relationships/customXml" Target="../ink/ink525.xml"/><Relationship Id="rId199" Type="http://schemas.openxmlformats.org/officeDocument/2006/relationships/customXml" Target="../ink/ink530.xml"/><Relationship Id="rId19" Type="http://schemas.openxmlformats.org/officeDocument/2006/relationships/image" Target="../media/image1110.png"/><Relationship Id="rId14" Type="http://schemas.openxmlformats.org/officeDocument/2006/relationships/customXml" Target="../ink/ink443.xml"/><Relationship Id="rId30" Type="http://schemas.openxmlformats.org/officeDocument/2006/relationships/customXml" Target="../ink/ink451.xml"/><Relationship Id="rId100" Type="http://schemas.openxmlformats.org/officeDocument/2006/relationships/customXml" Target="../ink/ink458.xml"/><Relationship Id="rId105" Type="http://schemas.openxmlformats.org/officeDocument/2006/relationships/image" Target="../media/image25.png"/><Relationship Id="rId126" Type="http://schemas.openxmlformats.org/officeDocument/2006/relationships/customXml" Target="../ink/ink471.xml"/><Relationship Id="rId147" Type="http://schemas.openxmlformats.org/officeDocument/2006/relationships/customXml" Target="../ink/ink481.xml"/><Relationship Id="rId168" Type="http://schemas.openxmlformats.org/officeDocument/2006/relationships/customXml" Target="../ink/ink499.xml"/><Relationship Id="rId8" Type="http://schemas.openxmlformats.org/officeDocument/2006/relationships/customXml" Target="../ink/ink440.xml"/><Relationship Id="rId93" Type="http://schemas.openxmlformats.org/officeDocument/2006/relationships/image" Target="../media/image19.png"/><Relationship Id="rId98" Type="http://schemas.openxmlformats.org/officeDocument/2006/relationships/customXml" Target="../ink/ink457.xml"/><Relationship Id="rId121" Type="http://schemas.openxmlformats.org/officeDocument/2006/relationships/image" Target="../media/image33.png"/><Relationship Id="rId142" Type="http://schemas.openxmlformats.org/officeDocument/2006/relationships/image" Target="../media/image730.png"/><Relationship Id="rId163" Type="http://schemas.openxmlformats.org/officeDocument/2006/relationships/customXml" Target="../ink/ink494.xml"/><Relationship Id="rId184" Type="http://schemas.openxmlformats.org/officeDocument/2006/relationships/customXml" Target="../ink/ink515.xml"/><Relationship Id="rId189" Type="http://schemas.openxmlformats.org/officeDocument/2006/relationships/customXml" Target="../ink/ink520.xml"/><Relationship Id="rId3" Type="http://schemas.openxmlformats.org/officeDocument/2006/relationships/image" Target="../media/image324.png"/><Relationship Id="rId25" Type="http://schemas.openxmlformats.org/officeDocument/2006/relationships/image" Target="../media/image1410.png"/><Relationship Id="rId116" Type="http://schemas.openxmlformats.org/officeDocument/2006/relationships/customXml" Target="../ink/ink466.xml"/><Relationship Id="rId137" Type="http://schemas.openxmlformats.org/officeDocument/2006/relationships/image" Target="../media/image41.png"/><Relationship Id="rId158" Type="http://schemas.openxmlformats.org/officeDocument/2006/relationships/customXml" Target="../ink/ink489.xml"/><Relationship Id="rId20" Type="http://schemas.openxmlformats.org/officeDocument/2006/relationships/customXml" Target="../ink/ink446.xml"/><Relationship Id="rId111" Type="http://schemas.openxmlformats.org/officeDocument/2006/relationships/image" Target="../media/image28.png"/><Relationship Id="rId132" Type="http://schemas.openxmlformats.org/officeDocument/2006/relationships/customXml" Target="../ink/ink474.xml"/><Relationship Id="rId153" Type="http://schemas.openxmlformats.org/officeDocument/2006/relationships/customXml" Target="../ink/ink484.xml"/><Relationship Id="rId174" Type="http://schemas.openxmlformats.org/officeDocument/2006/relationships/customXml" Target="../ink/ink505.xml"/><Relationship Id="rId179" Type="http://schemas.openxmlformats.org/officeDocument/2006/relationships/customXml" Target="../ink/ink510.xml"/><Relationship Id="rId195" Type="http://schemas.openxmlformats.org/officeDocument/2006/relationships/customXml" Target="../ink/ink526.xml"/><Relationship Id="rId190" Type="http://schemas.openxmlformats.org/officeDocument/2006/relationships/customXml" Target="../ink/ink521.xml"/><Relationship Id="rId15" Type="http://schemas.openxmlformats.org/officeDocument/2006/relationships/image" Target="../media/image910.png"/><Relationship Id="rId106" Type="http://schemas.openxmlformats.org/officeDocument/2006/relationships/customXml" Target="../ink/ink461.xml"/><Relationship Id="rId127" Type="http://schemas.openxmlformats.org/officeDocument/2006/relationships/image" Target="../media/image36.png"/><Relationship Id="rId10" Type="http://schemas.openxmlformats.org/officeDocument/2006/relationships/customXml" Target="../ink/ink441.xml"/><Relationship Id="rId31" Type="http://schemas.openxmlformats.org/officeDocument/2006/relationships/image" Target="../media/image1710.png"/><Relationship Id="rId94" Type="http://schemas.openxmlformats.org/officeDocument/2006/relationships/customXml" Target="../ink/ink455.xml"/><Relationship Id="rId99" Type="http://schemas.openxmlformats.org/officeDocument/2006/relationships/image" Target="../media/image22.png"/><Relationship Id="rId101" Type="http://schemas.openxmlformats.org/officeDocument/2006/relationships/image" Target="../media/image23.png"/><Relationship Id="rId122" Type="http://schemas.openxmlformats.org/officeDocument/2006/relationships/customXml" Target="../ink/ink469.xml"/><Relationship Id="rId143" Type="http://schemas.openxmlformats.org/officeDocument/2006/relationships/customXml" Target="../ink/ink479.xml"/><Relationship Id="rId148" Type="http://schemas.openxmlformats.org/officeDocument/2006/relationships/image" Target="../media/image76.png"/><Relationship Id="rId164" Type="http://schemas.openxmlformats.org/officeDocument/2006/relationships/customXml" Target="../ink/ink495.xml"/><Relationship Id="rId169" Type="http://schemas.openxmlformats.org/officeDocument/2006/relationships/customXml" Target="../ink/ink500.xml"/><Relationship Id="rId185" Type="http://schemas.openxmlformats.org/officeDocument/2006/relationships/customXml" Target="../ink/ink516.xml"/><Relationship Id="rId4" Type="http://schemas.openxmlformats.org/officeDocument/2006/relationships/customXml" Target="../ink/ink438.xml"/><Relationship Id="rId9" Type="http://schemas.openxmlformats.org/officeDocument/2006/relationships/image" Target="../media/image610.png"/><Relationship Id="rId180" Type="http://schemas.openxmlformats.org/officeDocument/2006/relationships/customXml" Target="../ink/ink511.xml"/><Relationship Id="rId26" Type="http://schemas.openxmlformats.org/officeDocument/2006/relationships/customXml" Target="../ink/ink449.xml"/><Relationship Id="rId112" Type="http://schemas.openxmlformats.org/officeDocument/2006/relationships/customXml" Target="../ink/ink464.xml"/><Relationship Id="rId133" Type="http://schemas.openxmlformats.org/officeDocument/2006/relationships/image" Target="../media/image39.png"/><Relationship Id="rId154" Type="http://schemas.openxmlformats.org/officeDocument/2006/relationships/customXml" Target="../ink/ink485.xml"/><Relationship Id="rId175" Type="http://schemas.openxmlformats.org/officeDocument/2006/relationships/customXml" Target="../ink/ink506.xml"/><Relationship Id="rId196" Type="http://schemas.openxmlformats.org/officeDocument/2006/relationships/customXml" Target="../ink/ink527.xml"/><Relationship Id="rId200" Type="http://schemas.openxmlformats.org/officeDocument/2006/relationships/customXml" Target="../ink/ink531.xml"/><Relationship Id="rId16" Type="http://schemas.openxmlformats.org/officeDocument/2006/relationships/customXml" Target="../ink/ink444.xml"/><Relationship Id="rId102" Type="http://schemas.openxmlformats.org/officeDocument/2006/relationships/customXml" Target="../ink/ink459.xml"/><Relationship Id="rId123" Type="http://schemas.openxmlformats.org/officeDocument/2006/relationships/image" Target="../media/image34.png"/><Relationship Id="rId144" Type="http://schemas.openxmlformats.org/officeDocument/2006/relationships/image" Target="../media/image740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.png"/><Relationship Id="rId21" Type="http://schemas.openxmlformats.org/officeDocument/2006/relationships/image" Target="../media/image1210.png"/><Relationship Id="rId138" Type="http://schemas.openxmlformats.org/officeDocument/2006/relationships/image" Target="../media/image720.png"/><Relationship Id="rId159" Type="http://schemas.openxmlformats.org/officeDocument/2006/relationships/customXml" Target="../ink/ink587.xml"/><Relationship Id="rId170" Type="http://schemas.openxmlformats.org/officeDocument/2006/relationships/customXml" Target="../ink/ink598.xml"/><Relationship Id="rId191" Type="http://schemas.openxmlformats.org/officeDocument/2006/relationships/customXml" Target="../ink/ink619.xml"/><Relationship Id="rId107" Type="http://schemas.openxmlformats.org/officeDocument/2006/relationships/image" Target="../media/image27.png"/><Relationship Id="rId11" Type="http://schemas.openxmlformats.org/officeDocument/2006/relationships/image" Target="../media/image710.png"/><Relationship Id="rId32" Type="http://schemas.openxmlformats.org/officeDocument/2006/relationships/customXml" Target="../ink/ink548.xml"/><Relationship Id="rId102" Type="http://schemas.openxmlformats.org/officeDocument/2006/relationships/customXml" Target="../ink/ink555.xml"/><Relationship Id="rId123" Type="http://schemas.openxmlformats.org/officeDocument/2006/relationships/image" Target="../media/image35.png"/><Relationship Id="rId128" Type="http://schemas.openxmlformats.org/officeDocument/2006/relationships/customXml" Target="../ink/ink568.xml"/><Relationship Id="rId144" Type="http://schemas.openxmlformats.org/officeDocument/2006/relationships/image" Target="../media/image750.png"/><Relationship Id="rId149" Type="http://schemas.openxmlformats.org/officeDocument/2006/relationships/customXml" Target="../ink/ink578.xml"/><Relationship Id="rId5" Type="http://schemas.openxmlformats.org/officeDocument/2006/relationships/image" Target="../media/image410.png"/><Relationship Id="rId95" Type="http://schemas.openxmlformats.org/officeDocument/2006/relationships/image" Target="../media/image21.png"/><Relationship Id="rId160" Type="http://schemas.openxmlformats.org/officeDocument/2006/relationships/customXml" Target="../ink/ink588.xml"/><Relationship Id="rId165" Type="http://schemas.openxmlformats.org/officeDocument/2006/relationships/customXml" Target="../ink/ink593.xml"/><Relationship Id="rId181" Type="http://schemas.openxmlformats.org/officeDocument/2006/relationships/customXml" Target="../ink/ink609.xml"/><Relationship Id="rId186" Type="http://schemas.openxmlformats.org/officeDocument/2006/relationships/customXml" Target="../ink/ink614.xml"/><Relationship Id="rId22" Type="http://schemas.openxmlformats.org/officeDocument/2006/relationships/customXml" Target="../ink/ink543.xml"/><Relationship Id="rId27" Type="http://schemas.openxmlformats.org/officeDocument/2006/relationships/image" Target="../media/image1510.png"/><Relationship Id="rId113" Type="http://schemas.openxmlformats.org/officeDocument/2006/relationships/image" Target="../media/image30.png"/><Relationship Id="rId118" Type="http://schemas.openxmlformats.org/officeDocument/2006/relationships/customXml" Target="../ink/ink563.xml"/><Relationship Id="rId134" Type="http://schemas.openxmlformats.org/officeDocument/2006/relationships/customXml" Target="../ink/ink571.xml"/><Relationship Id="rId139" Type="http://schemas.openxmlformats.org/officeDocument/2006/relationships/customXml" Target="../ink/ink573.xml"/><Relationship Id="rId150" Type="http://schemas.openxmlformats.org/officeDocument/2006/relationships/image" Target="../media/image78.png"/><Relationship Id="rId155" Type="http://schemas.openxmlformats.org/officeDocument/2006/relationships/customXml" Target="../ink/ink583.xml"/><Relationship Id="rId171" Type="http://schemas.openxmlformats.org/officeDocument/2006/relationships/customXml" Target="../ink/ink599.xml"/><Relationship Id="rId176" Type="http://schemas.openxmlformats.org/officeDocument/2006/relationships/customXml" Target="../ink/ink604.xml"/><Relationship Id="rId192" Type="http://schemas.openxmlformats.org/officeDocument/2006/relationships/customXml" Target="../ink/ink620.xml"/><Relationship Id="rId197" Type="http://schemas.openxmlformats.org/officeDocument/2006/relationships/customXml" Target="../ink/ink625.xml"/><Relationship Id="rId12" Type="http://schemas.openxmlformats.org/officeDocument/2006/relationships/customXml" Target="../ink/ink538.xml"/><Relationship Id="rId17" Type="http://schemas.openxmlformats.org/officeDocument/2006/relationships/image" Target="../media/image1010.png"/><Relationship Id="rId33" Type="http://schemas.openxmlformats.org/officeDocument/2006/relationships/image" Target="../media/image1810.png"/><Relationship Id="rId103" Type="http://schemas.openxmlformats.org/officeDocument/2006/relationships/image" Target="../media/image25.png"/><Relationship Id="rId108" Type="http://schemas.openxmlformats.org/officeDocument/2006/relationships/customXml" Target="../ink/ink558.xml"/><Relationship Id="rId124" Type="http://schemas.openxmlformats.org/officeDocument/2006/relationships/customXml" Target="../ink/ink566.xml"/><Relationship Id="rId129" Type="http://schemas.openxmlformats.org/officeDocument/2006/relationships/image" Target="../media/image38.png"/><Relationship Id="rId91" Type="http://schemas.openxmlformats.org/officeDocument/2006/relationships/image" Target="../media/image19.png"/><Relationship Id="rId96" Type="http://schemas.openxmlformats.org/officeDocument/2006/relationships/customXml" Target="../ink/ink552.xml"/><Relationship Id="rId140" Type="http://schemas.openxmlformats.org/officeDocument/2006/relationships/image" Target="../media/image730.png"/><Relationship Id="rId145" Type="http://schemas.openxmlformats.org/officeDocument/2006/relationships/customXml" Target="../ink/ink576.xml"/><Relationship Id="rId161" Type="http://schemas.openxmlformats.org/officeDocument/2006/relationships/customXml" Target="../ink/ink589.xml"/><Relationship Id="rId166" Type="http://schemas.openxmlformats.org/officeDocument/2006/relationships/customXml" Target="../ink/ink594.xml"/><Relationship Id="rId182" Type="http://schemas.openxmlformats.org/officeDocument/2006/relationships/customXml" Target="../ink/ink610.xml"/><Relationship Id="rId187" Type="http://schemas.openxmlformats.org/officeDocument/2006/relationships/customXml" Target="../ink/ink6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5.xml"/><Relationship Id="rId23" Type="http://schemas.openxmlformats.org/officeDocument/2006/relationships/image" Target="../media/image1310.png"/><Relationship Id="rId28" Type="http://schemas.openxmlformats.org/officeDocument/2006/relationships/customXml" Target="../ink/ink546.xml"/><Relationship Id="rId114" Type="http://schemas.openxmlformats.org/officeDocument/2006/relationships/customXml" Target="../ink/ink561.xml"/><Relationship Id="rId119" Type="http://schemas.openxmlformats.org/officeDocument/2006/relationships/image" Target="../media/image33.png"/><Relationship Id="rId130" Type="http://schemas.openxmlformats.org/officeDocument/2006/relationships/customXml" Target="../ink/ink569.xml"/><Relationship Id="rId135" Type="http://schemas.openxmlformats.org/officeDocument/2006/relationships/image" Target="../media/image41.png"/><Relationship Id="rId151" Type="http://schemas.openxmlformats.org/officeDocument/2006/relationships/customXml" Target="../ink/ink579.xml"/><Relationship Id="rId156" Type="http://schemas.openxmlformats.org/officeDocument/2006/relationships/customXml" Target="../ink/ink584.xml"/><Relationship Id="rId177" Type="http://schemas.openxmlformats.org/officeDocument/2006/relationships/customXml" Target="../ink/ink605.xml"/><Relationship Id="rId198" Type="http://schemas.openxmlformats.org/officeDocument/2006/relationships/customXml" Target="../ink/ink626.xml"/><Relationship Id="rId172" Type="http://schemas.openxmlformats.org/officeDocument/2006/relationships/customXml" Target="../ink/ink600.xml"/><Relationship Id="rId193" Type="http://schemas.openxmlformats.org/officeDocument/2006/relationships/customXml" Target="../ink/ink621.xml"/><Relationship Id="rId13" Type="http://schemas.openxmlformats.org/officeDocument/2006/relationships/image" Target="../media/image810.png"/><Relationship Id="rId18" Type="http://schemas.openxmlformats.org/officeDocument/2006/relationships/customXml" Target="../ink/ink541.xml"/><Relationship Id="rId109" Type="http://schemas.openxmlformats.org/officeDocument/2006/relationships/image" Target="../media/image28.png"/><Relationship Id="rId34" Type="http://schemas.openxmlformats.org/officeDocument/2006/relationships/customXml" Target="../ink/ink549.xml"/><Relationship Id="rId97" Type="http://schemas.openxmlformats.org/officeDocument/2006/relationships/image" Target="../media/image22.png"/><Relationship Id="rId104" Type="http://schemas.openxmlformats.org/officeDocument/2006/relationships/customXml" Target="../ink/ink556.xml"/><Relationship Id="rId120" Type="http://schemas.openxmlformats.org/officeDocument/2006/relationships/customXml" Target="../ink/ink564.xml"/><Relationship Id="rId125" Type="http://schemas.openxmlformats.org/officeDocument/2006/relationships/image" Target="../media/image36.png"/><Relationship Id="rId141" Type="http://schemas.openxmlformats.org/officeDocument/2006/relationships/customXml" Target="../ink/ink574.xml"/><Relationship Id="rId146" Type="http://schemas.openxmlformats.org/officeDocument/2006/relationships/image" Target="../media/image76.png"/><Relationship Id="rId167" Type="http://schemas.openxmlformats.org/officeDocument/2006/relationships/customXml" Target="../ink/ink595.xml"/><Relationship Id="rId188" Type="http://schemas.openxmlformats.org/officeDocument/2006/relationships/customXml" Target="../ink/ink616.xml"/><Relationship Id="rId7" Type="http://schemas.openxmlformats.org/officeDocument/2006/relationships/image" Target="../media/image510.png"/><Relationship Id="rId92" Type="http://schemas.openxmlformats.org/officeDocument/2006/relationships/customXml" Target="../ink/ink550.xml"/><Relationship Id="rId162" Type="http://schemas.openxmlformats.org/officeDocument/2006/relationships/customXml" Target="../ink/ink590.xml"/><Relationship Id="rId183" Type="http://schemas.openxmlformats.org/officeDocument/2006/relationships/customXml" Target="../ink/ink611.xml"/><Relationship Id="rId2" Type="http://schemas.openxmlformats.org/officeDocument/2006/relationships/customXml" Target="../ink/ink533.xml"/><Relationship Id="rId29" Type="http://schemas.openxmlformats.org/officeDocument/2006/relationships/image" Target="../media/image1610.png"/><Relationship Id="rId24" Type="http://schemas.openxmlformats.org/officeDocument/2006/relationships/customXml" Target="../ink/ink544.xml"/><Relationship Id="rId110" Type="http://schemas.openxmlformats.org/officeDocument/2006/relationships/customXml" Target="../ink/ink559.xml"/><Relationship Id="rId115" Type="http://schemas.openxmlformats.org/officeDocument/2006/relationships/image" Target="../media/image31.png"/><Relationship Id="rId131" Type="http://schemas.openxmlformats.org/officeDocument/2006/relationships/image" Target="../media/image39.png"/><Relationship Id="rId136" Type="http://schemas.openxmlformats.org/officeDocument/2006/relationships/image" Target="../media/image73.png"/><Relationship Id="rId157" Type="http://schemas.openxmlformats.org/officeDocument/2006/relationships/customXml" Target="../ink/ink585.xml"/><Relationship Id="rId178" Type="http://schemas.openxmlformats.org/officeDocument/2006/relationships/customXml" Target="../ink/ink606.xml"/><Relationship Id="rId152" Type="http://schemas.openxmlformats.org/officeDocument/2006/relationships/customXml" Target="../ink/ink580.xml"/><Relationship Id="rId173" Type="http://schemas.openxmlformats.org/officeDocument/2006/relationships/customXml" Target="../ink/ink601.xml"/><Relationship Id="rId194" Type="http://schemas.openxmlformats.org/officeDocument/2006/relationships/customXml" Target="../ink/ink622.xml"/><Relationship Id="rId199" Type="http://schemas.openxmlformats.org/officeDocument/2006/relationships/customXml" Target="../ink/ink627.xml"/><Relationship Id="rId19" Type="http://schemas.openxmlformats.org/officeDocument/2006/relationships/image" Target="../media/image1110.png"/><Relationship Id="rId14" Type="http://schemas.openxmlformats.org/officeDocument/2006/relationships/customXml" Target="../ink/ink539.xml"/><Relationship Id="rId30" Type="http://schemas.openxmlformats.org/officeDocument/2006/relationships/customXml" Target="../ink/ink547.xml"/><Relationship Id="rId100" Type="http://schemas.openxmlformats.org/officeDocument/2006/relationships/customXml" Target="../ink/ink554.xml"/><Relationship Id="rId105" Type="http://schemas.openxmlformats.org/officeDocument/2006/relationships/image" Target="../media/image26.png"/><Relationship Id="rId126" Type="http://schemas.openxmlformats.org/officeDocument/2006/relationships/customXml" Target="../ink/ink567.xml"/><Relationship Id="rId147" Type="http://schemas.openxmlformats.org/officeDocument/2006/relationships/customXml" Target="../ink/ink577.xml"/><Relationship Id="rId168" Type="http://schemas.openxmlformats.org/officeDocument/2006/relationships/customXml" Target="../ink/ink596.xml"/><Relationship Id="rId8" Type="http://schemas.openxmlformats.org/officeDocument/2006/relationships/customXml" Target="../ink/ink536.xml"/><Relationship Id="rId93" Type="http://schemas.openxmlformats.org/officeDocument/2006/relationships/image" Target="../media/image20.png"/><Relationship Id="rId98" Type="http://schemas.openxmlformats.org/officeDocument/2006/relationships/customXml" Target="../ink/ink553.xml"/><Relationship Id="rId121" Type="http://schemas.openxmlformats.org/officeDocument/2006/relationships/image" Target="../media/image34.png"/><Relationship Id="rId142" Type="http://schemas.openxmlformats.org/officeDocument/2006/relationships/image" Target="../media/image740.png"/><Relationship Id="rId163" Type="http://schemas.openxmlformats.org/officeDocument/2006/relationships/customXml" Target="../ink/ink591.xml"/><Relationship Id="rId184" Type="http://schemas.openxmlformats.org/officeDocument/2006/relationships/customXml" Target="../ink/ink612.xml"/><Relationship Id="rId189" Type="http://schemas.openxmlformats.org/officeDocument/2006/relationships/customXml" Target="../ink/ink617.xml"/><Relationship Id="rId3" Type="http://schemas.openxmlformats.org/officeDocument/2006/relationships/image" Target="../media/image324.png"/><Relationship Id="rId25" Type="http://schemas.openxmlformats.org/officeDocument/2006/relationships/image" Target="../media/image1410.png"/><Relationship Id="rId116" Type="http://schemas.openxmlformats.org/officeDocument/2006/relationships/customXml" Target="../ink/ink562.xml"/><Relationship Id="rId137" Type="http://schemas.openxmlformats.org/officeDocument/2006/relationships/customXml" Target="../ink/ink572.xml"/><Relationship Id="rId158" Type="http://schemas.openxmlformats.org/officeDocument/2006/relationships/customXml" Target="../ink/ink586.xml"/><Relationship Id="rId20" Type="http://schemas.openxmlformats.org/officeDocument/2006/relationships/customXml" Target="../ink/ink542.xml"/><Relationship Id="rId111" Type="http://schemas.openxmlformats.org/officeDocument/2006/relationships/image" Target="../media/image29.png"/><Relationship Id="rId132" Type="http://schemas.openxmlformats.org/officeDocument/2006/relationships/customXml" Target="../ink/ink570.xml"/><Relationship Id="rId153" Type="http://schemas.openxmlformats.org/officeDocument/2006/relationships/customXml" Target="../ink/ink581.xml"/><Relationship Id="rId174" Type="http://schemas.openxmlformats.org/officeDocument/2006/relationships/customXml" Target="../ink/ink602.xml"/><Relationship Id="rId179" Type="http://schemas.openxmlformats.org/officeDocument/2006/relationships/customXml" Target="../ink/ink607.xml"/><Relationship Id="rId195" Type="http://schemas.openxmlformats.org/officeDocument/2006/relationships/customXml" Target="../ink/ink623.xml"/><Relationship Id="rId190" Type="http://schemas.openxmlformats.org/officeDocument/2006/relationships/customXml" Target="../ink/ink618.xml"/><Relationship Id="rId15" Type="http://schemas.openxmlformats.org/officeDocument/2006/relationships/image" Target="../media/image910.png"/><Relationship Id="rId106" Type="http://schemas.openxmlformats.org/officeDocument/2006/relationships/customXml" Target="../ink/ink557.xml"/><Relationship Id="rId127" Type="http://schemas.openxmlformats.org/officeDocument/2006/relationships/image" Target="../media/image37.png"/><Relationship Id="rId10" Type="http://schemas.openxmlformats.org/officeDocument/2006/relationships/customXml" Target="../ink/ink537.xml"/><Relationship Id="rId31" Type="http://schemas.openxmlformats.org/officeDocument/2006/relationships/image" Target="../media/image1710.png"/><Relationship Id="rId94" Type="http://schemas.openxmlformats.org/officeDocument/2006/relationships/customXml" Target="../ink/ink551.xml"/><Relationship Id="rId99" Type="http://schemas.openxmlformats.org/officeDocument/2006/relationships/image" Target="../media/image23.png"/><Relationship Id="rId101" Type="http://schemas.openxmlformats.org/officeDocument/2006/relationships/image" Target="../media/image24.png"/><Relationship Id="rId122" Type="http://schemas.openxmlformats.org/officeDocument/2006/relationships/customXml" Target="../ink/ink565.xml"/><Relationship Id="rId143" Type="http://schemas.openxmlformats.org/officeDocument/2006/relationships/customXml" Target="../ink/ink575.xml"/><Relationship Id="rId148" Type="http://schemas.openxmlformats.org/officeDocument/2006/relationships/image" Target="../media/image77.png"/><Relationship Id="rId164" Type="http://schemas.openxmlformats.org/officeDocument/2006/relationships/customXml" Target="../ink/ink592.xml"/><Relationship Id="rId169" Type="http://schemas.openxmlformats.org/officeDocument/2006/relationships/customXml" Target="../ink/ink597.xml"/><Relationship Id="rId185" Type="http://schemas.openxmlformats.org/officeDocument/2006/relationships/customXml" Target="../ink/ink613.xml"/><Relationship Id="rId4" Type="http://schemas.openxmlformats.org/officeDocument/2006/relationships/customXml" Target="../ink/ink534.xml"/><Relationship Id="rId9" Type="http://schemas.openxmlformats.org/officeDocument/2006/relationships/image" Target="../media/image610.png"/><Relationship Id="rId180" Type="http://schemas.openxmlformats.org/officeDocument/2006/relationships/customXml" Target="../ink/ink608.xml"/><Relationship Id="rId26" Type="http://schemas.openxmlformats.org/officeDocument/2006/relationships/customXml" Target="../ink/ink545.xml"/><Relationship Id="rId112" Type="http://schemas.openxmlformats.org/officeDocument/2006/relationships/customXml" Target="../ink/ink560.xml"/><Relationship Id="rId133" Type="http://schemas.openxmlformats.org/officeDocument/2006/relationships/image" Target="../media/image40.png"/><Relationship Id="rId154" Type="http://schemas.openxmlformats.org/officeDocument/2006/relationships/customXml" Target="../ink/ink582.xml"/><Relationship Id="rId175" Type="http://schemas.openxmlformats.org/officeDocument/2006/relationships/customXml" Target="../ink/ink603.xml"/><Relationship Id="rId196" Type="http://schemas.openxmlformats.org/officeDocument/2006/relationships/customXml" Target="../ink/ink624.xml"/><Relationship Id="rId16" Type="http://schemas.openxmlformats.org/officeDocument/2006/relationships/customXml" Target="../ink/ink540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1.png"/><Relationship Id="rId21" Type="http://schemas.openxmlformats.org/officeDocument/2006/relationships/image" Target="../media/image1210.png"/><Relationship Id="rId138" Type="http://schemas.openxmlformats.org/officeDocument/2006/relationships/image" Target="../media/image720.png"/><Relationship Id="rId205" Type="http://schemas.openxmlformats.org/officeDocument/2006/relationships/image" Target="../media/image81.png"/><Relationship Id="rId226" Type="http://schemas.openxmlformats.org/officeDocument/2006/relationships/customXml" Target="../ink/ink680.xml"/><Relationship Id="rId247" Type="http://schemas.openxmlformats.org/officeDocument/2006/relationships/customXml" Target="../ink/ink697.xml"/><Relationship Id="rId107" Type="http://schemas.openxmlformats.org/officeDocument/2006/relationships/image" Target="../media/image570.png"/><Relationship Id="rId268" Type="http://schemas.openxmlformats.org/officeDocument/2006/relationships/customXml" Target="../ink/ink718.xml"/><Relationship Id="rId11" Type="http://schemas.openxmlformats.org/officeDocument/2006/relationships/image" Target="../media/image710.png"/><Relationship Id="rId32" Type="http://schemas.openxmlformats.org/officeDocument/2006/relationships/customXml" Target="../ink/ink643.xml"/><Relationship Id="rId128" Type="http://schemas.openxmlformats.org/officeDocument/2006/relationships/customXml" Target="../ink/ink663.xml"/><Relationship Id="rId5" Type="http://schemas.openxmlformats.org/officeDocument/2006/relationships/image" Target="../media/image410.png"/><Relationship Id="rId95" Type="http://schemas.openxmlformats.org/officeDocument/2006/relationships/image" Target="../media/image511.png"/><Relationship Id="rId216" Type="http://schemas.openxmlformats.org/officeDocument/2006/relationships/customXml" Target="../ink/ink675.xml"/><Relationship Id="rId237" Type="http://schemas.openxmlformats.org/officeDocument/2006/relationships/customXml" Target="../ink/ink687.xml"/><Relationship Id="rId258" Type="http://schemas.openxmlformats.org/officeDocument/2006/relationships/customXml" Target="../ink/ink708.xml"/><Relationship Id="rId279" Type="http://schemas.openxmlformats.org/officeDocument/2006/relationships/customXml" Target="../ink/ink729.xml"/><Relationship Id="rId22" Type="http://schemas.openxmlformats.org/officeDocument/2006/relationships/customXml" Target="../ink/ink638.xml"/><Relationship Id="rId118" Type="http://schemas.openxmlformats.org/officeDocument/2006/relationships/customXml" Target="../ink/ink658.xml"/><Relationship Id="rId206" Type="http://schemas.openxmlformats.org/officeDocument/2006/relationships/customXml" Target="../ink/ink670.xml"/><Relationship Id="rId227" Type="http://schemas.openxmlformats.org/officeDocument/2006/relationships/image" Target="../media/image92.png"/><Relationship Id="rId150" Type="http://schemas.openxmlformats.org/officeDocument/2006/relationships/image" Target="../media/image78.png"/><Relationship Id="rId248" Type="http://schemas.openxmlformats.org/officeDocument/2006/relationships/customXml" Target="../ink/ink698.xml"/><Relationship Id="rId269" Type="http://schemas.openxmlformats.org/officeDocument/2006/relationships/customXml" Target="../ink/ink719.xml"/><Relationship Id="rId12" Type="http://schemas.openxmlformats.org/officeDocument/2006/relationships/customXml" Target="../ink/ink633.xml"/><Relationship Id="rId33" Type="http://schemas.openxmlformats.org/officeDocument/2006/relationships/image" Target="../media/image1810.png"/><Relationship Id="rId108" Type="http://schemas.openxmlformats.org/officeDocument/2006/relationships/customXml" Target="../ink/ink653.xml"/><Relationship Id="rId129" Type="http://schemas.openxmlformats.org/officeDocument/2006/relationships/image" Target="../media/image670.png"/><Relationship Id="rId280" Type="http://schemas.openxmlformats.org/officeDocument/2006/relationships/customXml" Target="../ink/ink730.xml"/><Relationship Id="rId96" Type="http://schemas.openxmlformats.org/officeDocument/2006/relationships/customXml" Target="../ink/ink647.xml"/><Relationship Id="rId217" Type="http://schemas.openxmlformats.org/officeDocument/2006/relationships/image" Target="../media/image87.png"/><Relationship Id="rId140" Type="http://schemas.openxmlformats.org/officeDocument/2006/relationships/image" Target="../media/image7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0.xml"/><Relationship Id="rId212" Type="http://schemas.openxmlformats.org/officeDocument/2006/relationships/customXml" Target="../ink/ink673.xml"/><Relationship Id="rId233" Type="http://schemas.openxmlformats.org/officeDocument/2006/relationships/customXml" Target="../ink/ink683.xml"/><Relationship Id="rId238" Type="http://schemas.openxmlformats.org/officeDocument/2006/relationships/customXml" Target="../ink/ink688.xml"/><Relationship Id="rId254" Type="http://schemas.openxmlformats.org/officeDocument/2006/relationships/customXml" Target="../ink/ink704.xml"/><Relationship Id="rId259" Type="http://schemas.openxmlformats.org/officeDocument/2006/relationships/customXml" Target="../ink/ink709.xml"/><Relationship Id="rId23" Type="http://schemas.openxmlformats.org/officeDocument/2006/relationships/image" Target="../media/image1310.png"/><Relationship Id="rId28" Type="http://schemas.openxmlformats.org/officeDocument/2006/relationships/customXml" Target="../ink/ink641.xml"/><Relationship Id="rId114" Type="http://schemas.openxmlformats.org/officeDocument/2006/relationships/customXml" Target="../ink/ink656.xml"/><Relationship Id="rId119" Type="http://schemas.openxmlformats.org/officeDocument/2006/relationships/image" Target="../media/image620.png"/><Relationship Id="rId270" Type="http://schemas.openxmlformats.org/officeDocument/2006/relationships/customXml" Target="../ink/ink720.xml"/><Relationship Id="rId275" Type="http://schemas.openxmlformats.org/officeDocument/2006/relationships/customXml" Target="../ink/ink725.xml"/><Relationship Id="rId130" Type="http://schemas.openxmlformats.org/officeDocument/2006/relationships/customXml" Target="../ink/ink664.xml"/><Relationship Id="rId135" Type="http://schemas.openxmlformats.org/officeDocument/2006/relationships/image" Target="../media/image700.png"/><Relationship Id="rId202" Type="http://schemas.openxmlformats.org/officeDocument/2006/relationships/customXml" Target="../ink/ink668.xml"/><Relationship Id="rId207" Type="http://schemas.openxmlformats.org/officeDocument/2006/relationships/image" Target="../media/image82.png"/><Relationship Id="rId223" Type="http://schemas.openxmlformats.org/officeDocument/2006/relationships/image" Target="../media/image90.png"/><Relationship Id="rId228" Type="http://schemas.openxmlformats.org/officeDocument/2006/relationships/customXml" Target="../ink/ink681.xml"/><Relationship Id="rId244" Type="http://schemas.openxmlformats.org/officeDocument/2006/relationships/customXml" Target="../ink/ink694.xml"/><Relationship Id="rId249" Type="http://schemas.openxmlformats.org/officeDocument/2006/relationships/customXml" Target="../ink/ink699.xml"/><Relationship Id="rId13" Type="http://schemas.openxmlformats.org/officeDocument/2006/relationships/image" Target="../media/image810.png"/><Relationship Id="rId18" Type="http://schemas.openxmlformats.org/officeDocument/2006/relationships/customXml" Target="../ink/ink636.xml"/><Relationship Id="rId109" Type="http://schemas.openxmlformats.org/officeDocument/2006/relationships/image" Target="../media/image580.png"/><Relationship Id="rId260" Type="http://schemas.openxmlformats.org/officeDocument/2006/relationships/customXml" Target="../ink/ink710.xml"/><Relationship Id="rId265" Type="http://schemas.openxmlformats.org/officeDocument/2006/relationships/customXml" Target="../ink/ink715.xml"/><Relationship Id="rId281" Type="http://schemas.openxmlformats.org/officeDocument/2006/relationships/customXml" Target="../ink/ink731.xml"/><Relationship Id="rId286" Type="http://schemas.openxmlformats.org/officeDocument/2006/relationships/customXml" Target="../ink/ink736.xml"/><Relationship Id="rId34" Type="http://schemas.openxmlformats.org/officeDocument/2006/relationships/customXml" Target="../ink/ink644.xml"/><Relationship Id="rId97" Type="http://schemas.openxmlformats.org/officeDocument/2006/relationships/image" Target="../media/image520.png"/><Relationship Id="rId104" Type="http://schemas.openxmlformats.org/officeDocument/2006/relationships/customXml" Target="../ink/ink651.xml"/><Relationship Id="rId120" Type="http://schemas.openxmlformats.org/officeDocument/2006/relationships/customXml" Target="../ink/ink659.xml"/><Relationship Id="rId125" Type="http://schemas.openxmlformats.org/officeDocument/2006/relationships/image" Target="../media/image650.png"/><Relationship Id="rId146" Type="http://schemas.openxmlformats.org/officeDocument/2006/relationships/image" Target="../media/image76.png"/><Relationship Id="rId7" Type="http://schemas.openxmlformats.org/officeDocument/2006/relationships/image" Target="../media/image510.png"/><Relationship Id="rId92" Type="http://schemas.openxmlformats.org/officeDocument/2006/relationships/customXml" Target="../ink/ink645.xml"/><Relationship Id="rId213" Type="http://schemas.openxmlformats.org/officeDocument/2006/relationships/image" Target="../media/image85.png"/><Relationship Id="rId218" Type="http://schemas.openxmlformats.org/officeDocument/2006/relationships/customXml" Target="../ink/ink676.xml"/><Relationship Id="rId234" Type="http://schemas.openxmlformats.org/officeDocument/2006/relationships/customXml" Target="../ink/ink684.xml"/><Relationship Id="rId239" Type="http://schemas.openxmlformats.org/officeDocument/2006/relationships/customXml" Target="../ink/ink689.xml"/><Relationship Id="rId2" Type="http://schemas.openxmlformats.org/officeDocument/2006/relationships/customXml" Target="../ink/ink628.xml"/><Relationship Id="rId29" Type="http://schemas.openxmlformats.org/officeDocument/2006/relationships/image" Target="../media/image1610.png"/><Relationship Id="rId250" Type="http://schemas.openxmlformats.org/officeDocument/2006/relationships/customXml" Target="../ink/ink700.xml"/><Relationship Id="rId255" Type="http://schemas.openxmlformats.org/officeDocument/2006/relationships/customXml" Target="../ink/ink705.xml"/><Relationship Id="rId271" Type="http://schemas.openxmlformats.org/officeDocument/2006/relationships/customXml" Target="../ink/ink721.xml"/><Relationship Id="rId276" Type="http://schemas.openxmlformats.org/officeDocument/2006/relationships/customXml" Target="../ink/ink726.xml"/><Relationship Id="rId24" Type="http://schemas.openxmlformats.org/officeDocument/2006/relationships/customXml" Target="../ink/ink639.xml"/><Relationship Id="rId110" Type="http://schemas.openxmlformats.org/officeDocument/2006/relationships/customXml" Target="../ink/ink654.xml"/><Relationship Id="rId115" Type="http://schemas.openxmlformats.org/officeDocument/2006/relationships/image" Target="../media/image600.png"/><Relationship Id="rId131" Type="http://schemas.openxmlformats.org/officeDocument/2006/relationships/image" Target="../media/image680.png"/><Relationship Id="rId136" Type="http://schemas.openxmlformats.org/officeDocument/2006/relationships/image" Target="../media/image711.png"/><Relationship Id="rId203" Type="http://schemas.openxmlformats.org/officeDocument/2006/relationships/image" Target="../media/image80.png"/><Relationship Id="rId208" Type="http://schemas.openxmlformats.org/officeDocument/2006/relationships/customXml" Target="../ink/ink671.xml"/><Relationship Id="rId229" Type="http://schemas.openxmlformats.org/officeDocument/2006/relationships/image" Target="../media/image93.png"/><Relationship Id="rId19" Type="http://schemas.openxmlformats.org/officeDocument/2006/relationships/image" Target="../media/image1110.png"/><Relationship Id="rId224" Type="http://schemas.openxmlformats.org/officeDocument/2006/relationships/customXml" Target="../ink/ink679.xml"/><Relationship Id="rId240" Type="http://schemas.openxmlformats.org/officeDocument/2006/relationships/customXml" Target="../ink/ink690.xml"/><Relationship Id="rId245" Type="http://schemas.openxmlformats.org/officeDocument/2006/relationships/customXml" Target="../ink/ink695.xml"/><Relationship Id="rId261" Type="http://schemas.openxmlformats.org/officeDocument/2006/relationships/customXml" Target="../ink/ink711.xml"/><Relationship Id="rId266" Type="http://schemas.openxmlformats.org/officeDocument/2006/relationships/customXml" Target="../ink/ink716.xml"/><Relationship Id="rId287" Type="http://schemas.openxmlformats.org/officeDocument/2006/relationships/customXml" Target="../ink/ink737.xml"/><Relationship Id="rId14" Type="http://schemas.openxmlformats.org/officeDocument/2006/relationships/customXml" Target="../ink/ink634.xml"/><Relationship Id="rId30" Type="http://schemas.openxmlformats.org/officeDocument/2006/relationships/customXml" Target="../ink/ink642.xml"/><Relationship Id="rId100" Type="http://schemas.openxmlformats.org/officeDocument/2006/relationships/customXml" Target="../ink/ink649.xml"/><Relationship Id="rId105" Type="http://schemas.openxmlformats.org/officeDocument/2006/relationships/image" Target="../media/image560.png"/><Relationship Id="rId126" Type="http://schemas.openxmlformats.org/officeDocument/2006/relationships/customXml" Target="../ink/ink662.xml"/><Relationship Id="rId282" Type="http://schemas.openxmlformats.org/officeDocument/2006/relationships/customXml" Target="../ink/ink732.xml"/><Relationship Id="rId8" Type="http://schemas.openxmlformats.org/officeDocument/2006/relationships/customXml" Target="../ink/ink631.xml"/><Relationship Id="rId93" Type="http://schemas.openxmlformats.org/officeDocument/2006/relationships/image" Target="../media/image500.png"/><Relationship Id="rId98" Type="http://schemas.openxmlformats.org/officeDocument/2006/relationships/customXml" Target="../ink/ink648.xml"/><Relationship Id="rId121" Type="http://schemas.openxmlformats.org/officeDocument/2006/relationships/image" Target="../media/image630.png"/><Relationship Id="rId219" Type="http://schemas.openxmlformats.org/officeDocument/2006/relationships/image" Target="../media/image88.png"/><Relationship Id="rId142" Type="http://schemas.openxmlformats.org/officeDocument/2006/relationships/image" Target="../media/image740.png"/><Relationship Id="rId3" Type="http://schemas.openxmlformats.org/officeDocument/2006/relationships/image" Target="../media/image324.png"/><Relationship Id="rId214" Type="http://schemas.openxmlformats.org/officeDocument/2006/relationships/customXml" Target="../ink/ink674.xml"/><Relationship Id="rId230" Type="http://schemas.openxmlformats.org/officeDocument/2006/relationships/customXml" Target="../ink/ink682.xml"/><Relationship Id="rId235" Type="http://schemas.openxmlformats.org/officeDocument/2006/relationships/customXml" Target="../ink/ink685.xml"/><Relationship Id="rId251" Type="http://schemas.openxmlformats.org/officeDocument/2006/relationships/customXml" Target="../ink/ink701.xml"/><Relationship Id="rId256" Type="http://schemas.openxmlformats.org/officeDocument/2006/relationships/customXml" Target="../ink/ink706.xml"/><Relationship Id="rId277" Type="http://schemas.openxmlformats.org/officeDocument/2006/relationships/customXml" Target="../ink/ink727.xml"/><Relationship Id="rId25" Type="http://schemas.openxmlformats.org/officeDocument/2006/relationships/image" Target="../media/image1410.png"/><Relationship Id="rId116" Type="http://schemas.openxmlformats.org/officeDocument/2006/relationships/customXml" Target="../ink/ink657.xml"/><Relationship Id="rId137" Type="http://schemas.openxmlformats.org/officeDocument/2006/relationships/customXml" Target="../ink/ink667.xml"/><Relationship Id="rId272" Type="http://schemas.openxmlformats.org/officeDocument/2006/relationships/customXml" Target="../ink/ink722.xml"/><Relationship Id="rId20" Type="http://schemas.openxmlformats.org/officeDocument/2006/relationships/customXml" Target="../ink/ink637.xml"/><Relationship Id="rId111" Type="http://schemas.openxmlformats.org/officeDocument/2006/relationships/image" Target="../media/image29.png"/><Relationship Id="rId132" Type="http://schemas.openxmlformats.org/officeDocument/2006/relationships/customXml" Target="../ink/ink665.xml"/><Relationship Id="rId209" Type="http://schemas.openxmlformats.org/officeDocument/2006/relationships/image" Target="../media/image83.png"/><Relationship Id="rId204" Type="http://schemas.openxmlformats.org/officeDocument/2006/relationships/customXml" Target="../ink/ink669.xml"/><Relationship Id="rId220" Type="http://schemas.openxmlformats.org/officeDocument/2006/relationships/customXml" Target="../ink/ink677.xml"/><Relationship Id="rId225" Type="http://schemas.openxmlformats.org/officeDocument/2006/relationships/image" Target="../media/image91.png"/><Relationship Id="rId241" Type="http://schemas.openxmlformats.org/officeDocument/2006/relationships/customXml" Target="../ink/ink691.xml"/><Relationship Id="rId246" Type="http://schemas.openxmlformats.org/officeDocument/2006/relationships/customXml" Target="../ink/ink696.xml"/><Relationship Id="rId267" Type="http://schemas.openxmlformats.org/officeDocument/2006/relationships/customXml" Target="../ink/ink717.xml"/><Relationship Id="rId288" Type="http://schemas.openxmlformats.org/officeDocument/2006/relationships/customXml" Target="../ink/ink738.xml"/><Relationship Id="rId15" Type="http://schemas.openxmlformats.org/officeDocument/2006/relationships/image" Target="../media/image910.png"/><Relationship Id="rId106" Type="http://schemas.openxmlformats.org/officeDocument/2006/relationships/customXml" Target="../ink/ink652.xml"/><Relationship Id="rId127" Type="http://schemas.openxmlformats.org/officeDocument/2006/relationships/image" Target="../media/image660.png"/><Relationship Id="rId262" Type="http://schemas.openxmlformats.org/officeDocument/2006/relationships/customXml" Target="../ink/ink712.xml"/><Relationship Id="rId283" Type="http://schemas.openxmlformats.org/officeDocument/2006/relationships/customXml" Target="../ink/ink733.xml"/><Relationship Id="rId10" Type="http://schemas.openxmlformats.org/officeDocument/2006/relationships/customXml" Target="../ink/ink632.xml"/><Relationship Id="rId31" Type="http://schemas.openxmlformats.org/officeDocument/2006/relationships/image" Target="../media/image1710.png"/><Relationship Id="rId94" Type="http://schemas.openxmlformats.org/officeDocument/2006/relationships/customXml" Target="../ink/ink646.xml"/><Relationship Id="rId99" Type="http://schemas.openxmlformats.org/officeDocument/2006/relationships/image" Target="../media/image530.png"/><Relationship Id="rId101" Type="http://schemas.openxmlformats.org/officeDocument/2006/relationships/image" Target="../media/image540.png"/><Relationship Id="rId122" Type="http://schemas.openxmlformats.org/officeDocument/2006/relationships/customXml" Target="../ink/ink660.xml"/><Relationship Id="rId148" Type="http://schemas.openxmlformats.org/officeDocument/2006/relationships/image" Target="../media/image77.png"/><Relationship Id="rId4" Type="http://schemas.openxmlformats.org/officeDocument/2006/relationships/customXml" Target="../ink/ink629.xml"/><Relationship Id="rId9" Type="http://schemas.openxmlformats.org/officeDocument/2006/relationships/image" Target="../media/image610.png"/><Relationship Id="rId210" Type="http://schemas.openxmlformats.org/officeDocument/2006/relationships/customXml" Target="../ink/ink672.xml"/><Relationship Id="rId215" Type="http://schemas.openxmlformats.org/officeDocument/2006/relationships/image" Target="../media/image86.png"/><Relationship Id="rId236" Type="http://schemas.openxmlformats.org/officeDocument/2006/relationships/customXml" Target="../ink/ink686.xml"/><Relationship Id="rId257" Type="http://schemas.openxmlformats.org/officeDocument/2006/relationships/customXml" Target="../ink/ink707.xml"/><Relationship Id="rId278" Type="http://schemas.openxmlformats.org/officeDocument/2006/relationships/customXml" Target="../ink/ink728.xml"/><Relationship Id="rId26" Type="http://schemas.openxmlformats.org/officeDocument/2006/relationships/customXml" Target="../ink/ink640.xml"/><Relationship Id="rId231" Type="http://schemas.openxmlformats.org/officeDocument/2006/relationships/image" Target="../media/image94.png"/><Relationship Id="rId252" Type="http://schemas.openxmlformats.org/officeDocument/2006/relationships/customXml" Target="../ink/ink702.xml"/><Relationship Id="rId273" Type="http://schemas.openxmlformats.org/officeDocument/2006/relationships/customXml" Target="../ink/ink723.xml"/><Relationship Id="rId112" Type="http://schemas.openxmlformats.org/officeDocument/2006/relationships/customXml" Target="../ink/ink655.xml"/><Relationship Id="rId133" Type="http://schemas.openxmlformats.org/officeDocument/2006/relationships/image" Target="../media/image690.png"/><Relationship Id="rId16" Type="http://schemas.openxmlformats.org/officeDocument/2006/relationships/customXml" Target="../ink/ink635.xml"/><Relationship Id="rId221" Type="http://schemas.openxmlformats.org/officeDocument/2006/relationships/image" Target="../media/image89.png"/><Relationship Id="rId242" Type="http://schemas.openxmlformats.org/officeDocument/2006/relationships/customXml" Target="../ink/ink692.xml"/><Relationship Id="rId263" Type="http://schemas.openxmlformats.org/officeDocument/2006/relationships/customXml" Target="../ink/ink713.xml"/><Relationship Id="rId284" Type="http://schemas.openxmlformats.org/officeDocument/2006/relationships/customXml" Target="../ink/ink734.xml"/><Relationship Id="rId102" Type="http://schemas.openxmlformats.org/officeDocument/2006/relationships/customXml" Target="../ink/ink650.xml"/><Relationship Id="rId123" Type="http://schemas.openxmlformats.org/officeDocument/2006/relationships/image" Target="../media/image640.png"/><Relationship Id="rId144" Type="http://schemas.openxmlformats.org/officeDocument/2006/relationships/image" Target="../media/image750.png"/><Relationship Id="rId211" Type="http://schemas.openxmlformats.org/officeDocument/2006/relationships/image" Target="../media/image84.png"/><Relationship Id="rId232" Type="http://schemas.openxmlformats.org/officeDocument/2006/relationships/image" Target="../media/image73.png"/><Relationship Id="rId253" Type="http://schemas.openxmlformats.org/officeDocument/2006/relationships/customXml" Target="../ink/ink703.xml"/><Relationship Id="rId274" Type="http://schemas.openxmlformats.org/officeDocument/2006/relationships/customXml" Target="../ink/ink724.xml"/><Relationship Id="rId27" Type="http://schemas.openxmlformats.org/officeDocument/2006/relationships/image" Target="../media/image1510.png"/><Relationship Id="rId113" Type="http://schemas.openxmlformats.org/officeDocument/2006/relationships/image" Target="../media/image590.png"/><Relationship Id="rId134" Type="http://schemas.openxmlformats.org/officeDocument/2006/relationships/customXml" Target="../ink/ink666.xml"/><Relationship Id="rId201" Type="http://schemas.openxmlformats.org/officeDocument/2006/relationships/image" Target="../media/image79.png"/><Relationship Id="rId222" Type="http://schemas.openxmlformats.org/officeDocument/2006/relationships/customXml" Target="../ink/ink678.xml"/><Relationship Id="rId243" Type="http://schemas.openxmlformats.org/officeDocument/2006/relationships/customXml" Target="../ink/ink693.xml"/><Relationship Id="rId264" Type="http://schemas.openxmlformats.org/officeDocument/2006/relationships/customXml" Target="../ink/ink714.xml"/><Relationship Id="rId285" Type="http://schemas.openxmlformats.org/officeDocument/2006/relationships/customXml" Target="../ink/ink735.xml"/><Relationship Id="rId17" Type="http://schemas.openxmlformats.org/officeDocument/2006/relationships/image" Target="../media/image1010.png"/><Relationship Id="rId103" Type="http://schemas.openxmlformats.org/officeDocument/2006/relationships/image" Target="../media/image550.png"/><Relationship Id="rId124" Type="http://schemas.openxmlformats.org/officeDocument/2006/relationships/customXml" Target="../ink/ink661.xml"/><Relationship Id="rId91" Type="http://schemas.openxmlformats.org/officeDocument/2006/relationships/image" Target="../media/image490.png"/></Relationships>
</file>

<file path=ppt/slides/_rels/slide13.xml.rels><?xml version="1.0" encoding="UTF-8" standalone="yes"?>
<Relationships xmlns="http://schemas.openxmlformats.org/package/2006/relationships"><Relationship Id="rId21" Type="http://schemas.openxmlformats.org/officeDocument/2006/relationships/image" Target="../media/image104.png"/><Relationship Id="rId42" Type="http://schemas.openxmlformats.org/officeDocument/2006/relationships/customXml" Target="../ink/ink759.xml"/><Relationship Id="rId63" Type="http://schemas.openxmlformats.org/officeDocument/2006/relationships/image" Target="../media/image124.png"/><Relationship Id="rId84" Type="http://schemas.openxmlformats.org/officeDocument/2006/relationships/image" Target="../media/image135.png"/><Relationship Id="rId138" Type="http://schemas.openxmlformats.org/officeDocument/2006/relationships/image" Target="../media/image720.png"/><Relationship Id="rId159" Type="http://schemas.openxmlformats.org/officeDocument/2006/relationships/customXml" Target="../ink/ink809.xml"/><Relationship Id="rId170" Type="http://schemas.openxmlformats.org/officeDocument/2006/relationships/customXml" Target="../ink/ink820.xml"/><Relationship Id="rId191" Type="http://schemas.openxmlformats.org/officeDocument/2006/relationships/customXml" Target="../ink/ink841.xml"/><Relationship Id="rId107" Type="http://schemas.openxmlformats.org/officeDocument/2006/relationships/customXml" Target="../ink/ink791.xml"/><Relationship Id="rId11" Type="http://schemas.openxmlformats.org/officeDocument/2006/relationships/image" Target="../media/image99.png"/><Relationship Id="rId32" Type="http://schemas.openxmlformats.org/officeDocument/2006/relationships/customXml" Target="../ink/ink754.xml"/><Relationship Id="rId53" Type="http://schemas.openxmlformats.org/officeDocument/2006/relationships/image" Target="../media/image120.png"/><Relationship Id="rId74" Type="http://schemas.openxmlformats.org/officeDocument/2006/relationships/customXml" Target="../ink/ink775.xml"/><Relationship Id="rId149" Type="http://schemas.openxmlformats.org/officeDocument/2006/relationships/customXml" Target="../ink/ink800.xml"/><Relationship Id="rId5" Type="http://schemas.openxmlformats.org/officeDocument/2006/relationships/image" Target="../media/image96.png"/><Relationship Id="rId95" Type="http://schemas.openxmlformats.org/officeDocument/2006/relationships/customXml" Target="../ink/ink785.xml"/><Relationship Id="rId160" Type="http://schemas.openxmlformats.org/officeDocument/2006/relationships/customXml" Target="../ink/ink810.xml"/><Relationship Id="rId181" Type="http://schemas.openxmlformats.org/officeDocument/2006/relationships/customXml" Target="../ink/ink831.xml"/><Relationship Id="rId22" Type="http://schemas.openxmlformats.org/officeDocument/2006/relationships/customXml" Target="../ink/ink749.xml"/><Relationship Id="rId43" Type="http://schemas.openxmlformats.org/officeDocument/2006/relationships/image" Target="../media/image115.png"/><Relationship Id="rId64" Type="http://schemas.openxmlformats.org/officeDocument/2006/relationships/customXml" Target="../ink/ink770.xml"/><Relationship Id="rId139" Type="http://schemas.openxmlformats.org/officeDocument/2006/relationships/customXml" Target="../ink/ink795.xml"/><Relationship Id="rId85" Type="http://schemas.openxmlformats.org/officeDocument/2006/relationships/customXml" Target="../ink/ink780.xml"/><Relationship Id="rId150" Type="http://schemas.openxmlformats.org/officeDocument/2006/relationships/image" Target="../media/image78.png"/><Relationship Id="rId171" Type="http://schemas.openxmlformats.org/officeDocument/2006/relationships/customXml" Target="../ink/ink821.xml"/><Relationship Id="rId192" Type="http://schemas.openxmlformats.org/officeDocument/2006/relationships/customXml" Target="../ink/ink842.xml"/><Relationship Id="rId12" Type="http://schemas.openxmlformats.org/officeDocument/2006/relationships/customXml" Target="../ink/ink744.xml"/><Relationship Id="rId33" Type="http://schemas.openxmlformats.org/officeDocument/2006/relationships/image" Target="../media/image110.png"/><Relationship Id="rId108" Type="http://schemas.openxmlformats.org/officeDocument/2006/relationships/image" Target="../media/image147.png"/><Relationship Id="rId54" Type="http://schemas.openxmlformats.org/officeDocument/2006/relationships/customXml" Target="../ink/ink765.xml"/><Relationship Id="rId75" Type="http://schemas.openxmlformats.org/officeDocument/2006/relationships/image" Target="../media/image130.png"/><Relationship Id="rId96" Type="http://schemas.openxmlformats.org/officeDocument/2006/relationships/image" Target="../media/image141.png"/><Relationship Id="rId140" Type="http://schemas.openxmlformats.org/officeDocument/2006/relationships/image" Target="../media/image730.png"/><Relationship Id="rId161" Type="http://schemas.openxmlformats.org/officeDocument/2006/relationships/customXml" Target="../ink/ink811.xml"/><Relationship Id="rId182" Type="http://schemas.openxmlformats.org/officeDocument/2006/relationships/customXml" Target="../ink/ink8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1.xml"/><Relationship Id="rId23" Type="http://schemas.openxmlformats.org/officeDocument/2006/relationships/image" Target="../media/image105.png"/><Relationship Id="rId28" Type="http://schemas.openxmlformats.org/officeDocument/2006/relationships/customXml" Target="../ink/ink752.xml"/><Relationship Id="rId49" Type="http://schemas.openxmlformats.org/officeDocument/2006/relationships/image" Target="../media/image118.png"/><Relationship Id="rId114" Type="http://schemas.openxmlformats.org/officeDocument/2006/relationships/customXml" Target="../ink/ink794.xml"/><Relationship Id="rId44" Type="http://schemas.openxmlformats.org/officeDocument/2006/relationships/customXml" Target="../ink/ink760.xml"/><Relationship Id="rId60" Type="http://schemas.openxmlformats.org/officeDocument/2006/relationships/customXml" Target="../ink/ink768.xml"/><Relationship Id="rId65" Type="http://schemas.openxmlformats.org/officeDocument/2006/relationships/image" Target="../media/image125.png"/><Relationship Id="rId81" Type="http://schemas.openxmlformats.org/officeDocument/2006/relationships/customXml" Target="../ink/ink778.xml"/><Relationship Id="rId86" Type="http://schemas.openxmlformats.org/officeDocument/2006/relationships/image" Target="../media/image136.png"/><Relationship Id="rId151" Type="http://schemas.openxmlformats.org/officeDocument/2006/relationships/customXml" Target="../ink/ink801.xml"/><Relationship Id="rId156" Type="http://schemas.openxmlformats.org/officeDocument/2006/relationships/customXml" Target="../ink/ink806.xml"/><Relationship Id="rId177" Type="http://schemas.openxmlformats.org/officeDocument/2006/relationships/customXml" Target="../ink/ink827.xml"/><Relationship Id="rId198" Type="http://schemas.openxmlformats.org/officeDocument/2006/relationships/customXml" Target="../ink/ink848.xml"/><Relationship Id="rId172" Type="http://schemas.openxmlformats.org/officeDocument/2006/relationships/customXml" Target="../ink/ink822.xml"/><Relationship Id="rId193" Type="http://schemas.openxmlformats.org/officeDocument/2006/relationships/customXml" Target="../ink/ink843.xml"/><Relationship Id="rId13" Type="http://schemas.openxmlformats.org/officeDocument/2006/relationships/image" Target="../media/image100.png"/><Relationship Id="rId18" Type="http://schemas.openxmlformats.org/officeDocument/2006/relationships/customXml" Target="../ink/ink747.xml"/><Relationship Id="rId39" Type="http://schemas.openxmlformats.org/officeDocument/2006/relationships/image" Target="../media/image113.png"/><Relationship Id="rId109" Type="http://schemas.openxmlformats.org/officeDocument/2006/relationships/customXml" Target="../ink/ink792.xml"/><Relationship Id="rId34" Type="http://schemas.openxmlformats.org/officeDocument/2006/relationships/customXml" Target="../ink/ink755.xml"/><Relationship Id="rId50" Type="http://schemas.openxmlformats.org/officeDocument/2006/relationships/customXml" Target="../ink/ink763.xml"/><Relationship Id="rId55" Type="http://schemas.openxmlformats.org/officeDocument/2006/relationships/image" Target="../media/image57.png"/><Relationship Id="rId76" Type="http://schemas.openxmlformats.org/officeDocument/2006/relationships/customXml" Target="../ink/ink776.xml"/><Relationship Id="rId97" Type="http://schemas.openxmlformats.org/officeDocument/2006/relationships/customXml" Target="../ink/ink786.xml"/><Relationship Id="rId104" Type="http://schemas.openxmlformats.org/officeDocument/2006/relationships/image" Target="../media/image145.png"/><Relationship Id="rId141" Type="http://schemas.openxmlformats.org/officeDocument/2006/relationships/customXml" Target="../ink/ink796.xml"/><Relationship Id="rId146" Type="http://schemas.openxmlformats.org/officeDocument/2006/relationships/image" Target="../media/image76.png"/><Relationship Id="rId167" Type="http://schemas.openxmlformats.org/officeDocument/2006/relationships/customXml" Target="../ink/ink817.xml"/><Relationship Id="rId188" Type="http://schemas.openxmlformats.org/officeDocument/2006/relationships/customXml" Target="../ink/ink838.xml"/><Relationship Id="rId7" Type="http://schemas.openxmlformats.org/officeDocument/2006/relationships/image" Target="../media/image97.png"/><Relationship Id="rId71" Type="http://schemas.openxmlformats.org/officeDocument/2006/relationships/image" Target="../media/image128.png"/><Relationship Id="rId92" Type="http://schemas.openxmlformats.org/officeDocument/2006/relationships/image" Target="../media/image139.png"/><Relationship Id="rId162" Type="http://schemas.openxmlformats.org/officeDocument/2006/relationships/customXml" Target="../ink/ink812.xml"/><Relationship Id="rId183" Type="http://schemas.openxmlformats.org/officeDocument/2006/relationships/customXml" Target="../ink/ink833.xml"/><Relationship Id="rId2" Type="http://schemas.openxmlformats.org/officeDocument/2006/relationships/customXml" Target="../ink/ink739.xml"/><Relationship Id="rId29" Type="http://schemas.openxmlformats.org/officeDocument/2006/relationships/image" Target="../media/image108.png"/><Relationship Id="rId24" Type="http://schemas.openxmlformats.org/officeDocument/2006/relationships/customXml" Target="../ink/ink750.xml"/><Relationship Id="rId40" Type="http://schemas.openxmlformats.org/officeDocument/2006/relationships/customXml" Target="../ink/ink758.xml"/><Relationship Id="rId45" Type="http://schemas.openxmlformats.org/officeDocument/2006/relationships/image" Target="../media/image116.png"/><Relationship Id="rId66" Type="http://schemas.openxmlformats.org/officeDocument/2006/relationships/customXml" Target="../ink/ink771.xml"/><Relationship Id="rId87" Type="http://schemas.openxmlformats.org/officeDocument/2006/relationships/customXml" Target="../ink/ink781.xml"/><Relationship Id="rId110" Type="http://schemas.openxmlformats.org/officeDocument/2006/relationships/image" Target="../media/image148.png"/><Relationship Id="rId157" Type="http://schemas.openxmlformats.org/officeDocument/2006/relationships/customXml" Target="../ink/ink807.xml"/><Relationship Id="rId178" Type="http://schemas.openxmlformats.org/officeDocument/2006/relationships/customXml" Target="../ink/ink828.xml"/><Relationship Id="rId61" Type="http://schemas.openxmlformats.org/officeDocument/2006/relationships/image" Target="../media/image123.png"/><Relationship Id="rId82" Type="http://schemas.openxmlformats.org/officeDocument/2006/relationships/image" Target="../media/image134.png"/><Relationship Id="rId152" Type="http://schemas.openxmlformats.org/officeDocument/2006/relationships/customXml" Target="../ink/ink802.xml"/><Relationship Id="rId173" Type="http://schemas.openxmlformats.org/officeDocument/2006/relationships/customXml" Target="../ink/ink823.xml"/><Relationship Id="rId194" Type="http://schemas.openxmlformats.org/officeDocument/2006/relationships/customXml" Target="../ink/ink844.xml"/><Relationship Id="rId199" Type="http://schemas.openxmlformats.org/officeDocument/2006/relationships/customXml" Target="../ink/ink849.xml"/><Relationship Id="rId19" Type="http://schemas.openxmlformats.org/officeDocument/2006/relationships/image" Target="../media/image103.png"/><Relationship Id="rId14" Type="http://schemas.openxmlformats.org/officeDocument/2006/relationships/customXml" Target="../ink/ink745.xml"/><Relationship Id="rId30" Type="http://schemas.openxmlformats.org/officeDocument/2006/relationships/customXml" Target="../ink/ink753.xml"/><Relationship Id="rId35" Type="http://schemas.openxmlformats.org/officeDocument/2006/relationships/image" Target="../media/image111.png"/><Relationship Id="rId56" Type="http://schemas.openxmlformats.org/officeDocument/2006/relationships/customXml" Target="../ink/ink766.xml"/><Relationship Id="rId77" Type="http://schemas.openxmlformats.org/officeDocument/2006/relationships/image" Target="../media/image131.png"/><Relationship Id="rId100" Type="http://schemas.openxmlformats.org/officeDocument/2006/relationships/image" Target="../media/image143.png"/><Relationship Id="rId105" Type="http://schemas.openxmlformats.org/officeDocument/2006/relationships/customXml" Target="../ink/ink790.xml"/><Relationship Id="rId147" Type="http://schemas.openxmlformats.org/officeDocument/2006/relationships/customXml" Target="../ink/ink799.xml"/><Relationship Id="rId168" Type="http://schemas.openxmlformats.org/officeDocument/2006/relationships/customXml" Target="../ink/ink818.xml"/><Relationship Id="rId8" Type="http://schemas.openxmlformats.org/officeDocument/2006/relationships/customXml" Target="../ink/ink742.xml"/><Relationship Id="rId51" Type="http://schemas.openxmlformats.org/officeDocument/2006/relationships/image" Target="../media/image119.png"/><Relationship Id="rId72" Type="http://schemas.openxmlformats.org/officeDocument/2006/relationships/customXml" Target="../ink/ink774.xml"/><Relationship Id="rId93" Type="http://schemas.openxmlformats.org/officeDocument/2006/relationships/customXml" Target="../ink/ink784.xml"/><Relationship Id="rId98" Type="http://schemas.openxmlformats.org/officeDocument/2006/relationships/image" Target="../media/image142.png"/><Relationship Id="rId142" Type="http://schemas.openxmlformats.org/officeDocument/2006/relationships/image" Target="../media/image740.png"/><Relationship Id="rId163" Type="http://schemas.openxmlformats.org/officeDocument/2006/relationships/customXml" Target="../ink/ink813.xml"/><Relationship Id="rId184" Type="http://schemas.openxmlformats.org/officeDocument/2006/relationships/customXml" Target="../ink/ink834.xml"/><Relationship Id="rId189" Type="http://schemas.openxmlformats.org/officeDocument/2006/relationships/customXml" Target="../ink/ink839.xml"/><Relationship Id="rId3" Type="http://schemas.openxmlformats.org/officeDocument/2006/relationships/image" Target="../media/image95.png"/><Relationship Id="rId25" Type="http://schemas.openxmlformats.org/officeDocument/2006/relationships/image" Target="../media/image106.png"/><Relationship Id="rId46" Type="http://schemas.openxmlformats.org/officeDocument/2006/relationships/customXml" Target="../ink/ink761.xml"/><Relationship Id="rId67" Type="http://schemas.openxmlformats.org/officeDocument/2006/relationships/image" Target="../media/image126.png"/><Relationship Id="rId158" Type="http://schemas.openxmlformats.org/officeDocument/2006/relationships/customXml" Target="../ink/ink808.xml"/><Relationship Id="rId20" Type="http://schemas.openxmlformats.org/officeDocument/2006/relationships/customXml" Target="../ink/ink748.xml"/><Relationship Id="rId41" Type="http://schemas.openxmlformats.org/officeDocument/2006/relationships/image" Target="../media/image114.png"/><Relationship Id="rId62" Type="http://schemas.openxmlformats.org/officeDocument/2006/relationships/customXml" Target="../ink/ink769.xml"/><Relationship Id="rId83" Type="http://schemas.openxmlformats.org/officeDocument/2006/relationships/customXml" Target="../ink/ink779.xml"/><Relationship Id="rId88" Type="http://schemas.openxmlformats.org/officeDocument/2006/relationships/image" Target="../media/image137.png"/><Relationship Id="rId111" Type="http://schemas.openxmlformats.org/officeDocument/2006/relationships/customXml" Target="../ink/ink793.xml"/><Relationship Id="rId153" Type="http://schemas.openxmlformats.org/officeDocument/2006/relationships/customXml" Target="../ink/ink803.xml"/><Relationship Id="rId174" Type="http://schemas.openxmlformats.org/officeDocument/2006/relationships/customXml" Target="../ink/ink824.xml"/><Relationship Id="rId179" Type="http://schemas.openxmlformats.org/officeDocument/2006/relationships/customXml" Target="../ink/ink829.xml"/><Relationship Id="rId195" Type="http://schemas.openxmlformats.org/officeDocument/2006/relationships/customXml" Target="../ink/ink845.xml"/><Relationship Id="rId190" Type="http://schemas.openxmlformats.org/officeDocument/2006/relationships/customXml" Target="../ink/ink840.xml"/><Relationship Id="rId15" Type="http://schemas.openxmlformats.org/officeDocument/2006/relationships/image" Target="../media/image101.png"/><Relationship Id="rId36" Type="http://schemas.openxmlformats.org/officeDocument/2006/relationships/customXml" Target="../ink/ink756.xml"/><Relationship Id="rId57" Type="http://schemas.openxmlformats.org/officeDocument/2006/relationships/image" Target="../media/image121.png"/><Relationship Id="rId106" Type="http://schemas.openxmlformats.org/officeDocument/2006/relationships/image" Target="../media/image146.png"/><Relationship Id="rId10" Type="http://schemas.openxmlformats.org/officeDocument/2006/relationships/customXml" Target="../ink/ink743.xml"/><Relationship Id="rId31" Type="http://schemas.openxmlformats.org/officeDocument/2006/relationships/image" Target="../media/image109.png"/><Relationship Id="rId52" Type="http://schemas.openxmlformats.org/officeDocument/2006/relationships/customXml" Target="../ink/ink764.xml"/><Relationship Id="rId73" Type="http://schemas.openxmlformats.org/officeDocument/2006/relationships/image" Target="../media/image129.png"/><Relationship Id="rId78" Type="http://schemas.openxmlformats.org/officeDocument/2006/relationships/customXml" Target="../ink/ink777.xml"/><Relationship Id="rId94" Type="http://schemas.openxmlformats.org/officeDocument/2006/relationships/image" Target="../media/image140.png"/><Relationship Id="rId99" Type="http://schemas.openxmlformats.org/officeDocument/2006/relationships/customXml" Target="../ink/ink787.xml"/><Relationship Id="rId101" Type="http://schemas.openxmlformats.org/officeDocument/2006/relationships/customXml" Target="../ink/ink788.xml"/><Relationship Id="rId143" Type="http://schemas.openxmlformats.org/officeDocument/2006/relationships/customXml" Target="../ink/ink797.xml"/><Relationship Id="rId148" Type="http://schemas.openxmlformats.org/officeDocument/2006/relationships/image" Target="../media/image77.png"/><Relationship Id="rId164" Type="http://schemas.openxmlformats.org/officeDocument/2006/relationships/customXml" Target="../ink/ink814.xml"/><Relationship Id="rId169" Type="http://schemas.openxmlformats.org/officeDocument/2006/relationships/customXml" Target="../ink/ink819.xml"/><Relationship Id="rId185" Type="http://schemas.openxmlformats.org/officeDocument/2006/relationships/customXml" Target="../ink/ink835.xml"/><Relationship Id="rId4" Type="http://schemas.openxmlformats.org/officeDocument/2006/relationships/customXml" Target="../ink/ink740.xml"/><Relationship Id="rId9" Type="http://schemas.openxmlformats.org/officeDocument/2006/relationships/image" Target="../media/image98.png"/><Relationship Id="rId180" Type="http://schemas.openxmlformats.org/officeDocument/2006/relationships/customXml" Target="../ink/ink830.xml"/><Relationship Id="rId26" Type="http://schemas.openxmlformats.org/officeDocument/2006/relationships/customXml" Target="../ink/ink751.xml"/><Relationship Id="rId47" Type="http://schemas.openxmlformats.org/officeDocument/2006/relationships/image" Target="../media/image117.png"/><Relationship Id="rId68" Type="http://schemas.openxmlformats.org/officeDocument/2006/relationships/customXml" Target="../ink/ink772.xml"/><Relationship Id="rId89" Type="http://schemas.openxmlformats.org/officeDocument/2006/relationships/customXml" Target="../ink/ink782.xml"/><Relationship Id="rId112" Type="http://schemas.openxmlformats.org/officeDocument/2006/relationships/image" Target="../media/image149.png"/><Relationship Id="rId154" Type="http://schemas.openxmlformats.org/officeDocument/2006/relationships/customXml" Target="../ink/ink804.xml"/><Relationship Id="rId175" Type="http://schemas.openxmlformats.org/officeDocument/2006/relationships/customXml" Target="../ink/ink825.xml"/><Relationship Id="rId196" Type="http://schemas.openxmlformats.org/officeDocument/2006/relationships/customXml" Target="../ink/ink846.xml"/><Relationship Id="rId16" Type="http://schemas.openxmlformats.org/officeDocument/2006/relationships/customXml" Target="../ink/ink746.xml"/><Relationship Id="rId37" Type="http://schemas.openxmlformats.org/officeDocument/2006/relationships/image" Target="../media/image112.png"/><Relationship Id="rId58" Type="http://schemas.openxmlformats.org/officeDocument/2006/relationships/customXml" Target="../ink/ink767.xml"/><Relationship Id="rId79" Type="http://schemas.openxmlformats.org/officeDocument/2006/relationships/image" Target="../media/image132.png"/><Relationship Id="rId102" Type="http://schemas.openxmlformats.org/officeDocument/2006/relationships/image" Target="../media/image144.png"/><Relationship Id="rId144" Type="http://schemas.openxmlformats.org/officeDocument/2006/relationships/image" Target="../media/image750.png"/><Relationship Id="rId90" Type="http://schemas.openxmlformats.org/officeDocument/2006/relationships/image" Target="../media/image138.png"/><Relationship Id="rId165" Type="http://schemas.openxmlformats.org/officeDocument/2006/relationships/customXml" Target="../ink/ink815.xml"/><Relationship Id="rId186" Type="http://schemas.openxmlformats.org/officeDocument/2006/relationships/customXml" Target="../ink/ink836.xml"/><Relationship Id="rId27" Type="http://schemas.openxmlformats.org/officeDocument/2006/relationships/image" Target="../media/image107.png"/><Relationship Id="rId48" Type="http://schemas.openxmlformats.org/officeDocument/2006/relationships/customXml" Target="../ink/ink762.xml"/><Relationship Id="rId69" Type="http://schemas.openxmlformats.org/officeDocument/2006/relationships/image" Target="../media/image127.png"/><Relationship Id="rId113" Type="http://schemas.openxmlformats.org/officeDocument/2006/relationships/image" Target="../media/image73.png"/><Relationship Id="rId80" Type="http://schemas.openxmlformats.org/officeDocument/2006/relationships/image" Target="../media/image133.png"/><Relationship Id="rId155" Type="http://schemas.openxmlformats.org/officeDocument/2006/relationships/customXml" Target="../ink/ink805.xml"/><Relationship Id="rId176" Type="http://schemas.openxmlformats.org/officeDocument/2006/relationships/customXml" Target="../ink/ink826.xml"/><Relationship Id="rId197" Type="http://schemas.openxmlformats.org/officeDocument/2006/relationships/customXml" Target="../ink/ink847.xml"/><Relationship Id="rId17" Type="http://schemas.openxmlformats.org/officeDocument/2006/relationships/image" Target="../media/image102.png"/><Relationship Id="rId38" Type="http://schemas.openxmlformats.org/officeDocument/2006/relationships/customXml" Target="../ink/ink757.xml"/><Relationship Id="rId59" Type="http://schemas.openxmlformats.org/officeDocument/2006/relationships/image" Target="../media/image122.png"/><Relationship Id="rId103" Type="http://schemas.openxmlformats.org/officeDocument/2006/relationships/customXml" Target="../ink/ink789.xml"/><Relationship Id="rId70" Type="http://schemas.openxmlformats.org/officeDocument/2006/relationships/customXml" Target="../ink/ink773.xml"/><Relationship Id="rId91" Type="http://schemas.openxmlformats.org/officeDocument/2006/relationships/customXml" Target="../ink/ink783.xml"/><Relationship Id="rId145" Type="http://schemas.openxmlformats.org/officeDocument/2006/relationships/customXml" Target="../ink/ink798.xml"/><Relationship Id="rId166" Type="http://schemas.openxmlformats.org/officeDocument/2006/relationships/customXml" Target="../ink/ink816.xml"/><Relationship Id="rId187" Type="http://schemas.openxmlformats.org/officeDocument/2006/relationships/customXml" Target="../ink/ink837.xml"/></Relationships>
</file>

<file path=ppt/slides/_rels/slide14.xml.rels><?xml version="1.0" encoding="UTF-8" standalone="yes"?>
<Relationships xmlns="http://schemas.openxmlformats.org/package/2006/relationships"><Relationship Id="rId299" Type="http://schemas.openxmlformats.org/officeDocument/2006/relationships/customXml" Target="../ink/ink1005.xml"/><Relationship Id="rId21" Type="http://schemas.openxmlformats.org/officeDocument/2006/relationships/image" Target="../media/image1040.png"/><Relationship Id="rId63" Type="http://schemas.openxmlformats.org/officeDocument/2006/relationships/image" Target="../media/image1240.png"/><Relationship Id="rId159" Type="http://schemas.openxmlformats.org/officeDocument/2006/relationships/customXml" Target="../ink/ink897.xml"/><Relationship Id="rId324" Type="http://schemas.openxmlformats.org/officeDocument/2006/relationships/customXml" Target="../ink/ink1030.xml"/><Relationship Id="rId170" Type="http://schemas.openxmlformats.org/officeDocument/2006/relationships/image" Target="../media/image92.png"/><Relationship Id="rId226" Type="http://schemas.openxmlformats.org/officeDocument/2006/relationships/customXml" Target="../ink/ink956.xml"/><Relationship Id="rId268" Type="http://schemas.openxmlformats.org/officeDocument/2006/relationships/image" Target="../media/image1470.png"/><Relationship Id="rId32" Type="http://schemas.openxmlformats.org/officeDocument/2006/relationships/customXml" Target="../ink/ink865.xml"/><Relationship Id="rId74" Type="http://schemas.openxmlformats.org/officeDocument/2006/relationships/customXml" Target="../ink/ink886.xml"/><Relationship Id="rId335" Type="http://schemas.openxmlformats.org/officeDocument/2006/relationships/customXml" Target="../ink/ink1041.xml"/><Relationship Id="rId5" Type="http://schemas.openxmlformats.org/officeDocument/2006/relationships/image" Target="../media/image960.png"/><Relationship Id="rId181" Type="http://schemas.openxmlformats.org/officeDocument/2006/relationships/customXml" Target="../ink/ink911.xml"/><Relationship Id="rId237" Type="http://schemas.openxmlformats.org/officeDocument/2006/relationships/customXml" Target="../ink/ink967.xml"/><Relationship Id="rId279" Type="http://schemas.openxmlformats.org/officeDocument/2006/relationships/customXml" Target="../ink/ink989.xml"/><Relationship Id="rId43" Type="http://schemas.openxmlformats.org/officeDocument/2006/relationships/image" Target="../media/image1140.png"/><Relationship Id="rId290" Type="http://schemas.openxmlformats.org/officeDocument/2006/relationships/customXml" Target="../ink/ink996.xml"/><Relationship Id="rId304" Type="http://schemas.openxmlformats.org/officeDocument/2006/relationships/customXml" Target="../ink/ink1010.xml"/><Relationship Id="rId150" Type="http://schemas.openxmlformats.org/officeDocument/2006/relationships/image" Target="../media/image82.png"/><Relationship Id="rId171" Type="http://schemas.openxmlformats.org/officeDocument/2006/relationships/customXml" Target="../ink/ink903.xml"/><Relationship Id="rId192" Type="http://schemas.openxmlformats.org/officeDocument/2006/relationships/customXml" Target="../ink/ink922.xml"/><Relationship Id="rId206" Type="http://schemas.openxmlformats.org/officeDocument/2006/relationships/customXml" Target="../ink/ink936.xml"/><Relationship Id="rId227" Type="http://schemas.openxmlformats.org/officeDocument/2006/relationships/customXml" Target="../ink/ink957.xml"/><Relationship Id="rId248" Type="http://schemas.openxmlformats.org/officeDocument/2006/relationships/customXml" Target="../ink/ink974.xml"/><Relationship Id="rId269" Type="http://schemas.openxmlformats.org/officeDocument/2006/relationships/customXml" Target="../ink/ink984.xml"/><Relationship Id="rId12" Type="http://schemas.openxmlformats.org/officeDocument/2006/relationships/customXml" Target="../ink/ink855.xml"/><Relationship Id="rId33" Type="http://schemas.openxmlformats.org/officeDocument/2006/relationships/image" Target="../media/image1090.png"/><Relationship Id="rId280" Type="http://schemas.openxmlformats.org/officeDocument/2006/relationships/customXml" Target="../ink/ink990.xml"/><Relationship Id="rId315" Type="http://schemas.openxmlformats.org/officeDocument/2006/relationships/customXml" Target="../ink/ink1021.xml"/><Relationship Id="rId336" Type="http://schemas.openxmlformats.org/officeDocument/2006/relationships/customXml" Target="../ink/ink1042.xml"/><Relationship Id="rId54" Type="http://schemas.openxmlformats.org/officeDocument/2006/relationships/customXml" Target="../ink/ink876.xml"/><Relationship Id="rId75" Type="http://schemas.openxmlformats.org/officeDocument/2006/relationships/image" Target="../media/image1300.png"/><Relationship Id="rId161" Type="http://schemas.openxmlformats.org/officeDocument/2006/relationships/customXml" Target="../ink/ink898.xml"/><Relationship Id="rId182" Type="http://schemas.openxmlformats.org/officeDocument/2006/relationships/customXml" Target="../ink/ink912.xml"/><Relationship Id="rId217" Type="http://schemas.openxmlformats.org/officeDocument/2006/relationships/customXml" Target="../ink/ink947.xml"/><Relationship Id="rId140" Type="http://schemas.openxmlformats.org/officeDocument/2006/relationships/image" Target="../media/image730.png"/><Relationship Id="rId6" Type="http://schemas.openxmlformats.org/officeDocument/2006/relationships/customXml" Target="../ink/ink852.xml"/><Relationship Id="rId238" Type="http://schemas.openxmlformats.org/officeDocument/2006/relationships/customXml" Target="../ink/ink968.xml"/><Relationship Id="rId259" Type="http://schemas.openxmlformats.org/officeDocument/2006/relationships/image" Target="../media/image1420.png"/><Relationship Id="rId23" Type="http://schemas.openxmlformats.org/officeDocument/2006/relationships/image" Target="../media/image1050.png"/><Relationship Id="rId270" Type="http://schemas.openxmlformats.org/officeDocument/2006/relationships/image" Target="../media/image1480.png"/><Relationship Id="rId291" Type="http://schemas.openxmlformats.org/officeDocument/2006/relationships/customXml" Target="../ink/ink997.xml"/><Relationship Id="rId305" Type="http://schemas.openxmlformats.org/officeDocument/2006/relationships/customXml" Target="../ink/ink1011.xml"/><Relationship Id="rId326" Type="http://schemas.openxmlformats.org/officeDocument/2006/relationships/customXml" Target="../ink/ink1032.xml"/><Relationship Id="rId44" Type="http://schemas.openxmlformats.org/officeDocument/2006/relationships/customXml" Target="../ink/ink871.xml"/><Relationship Id="rId65" Type="http://schemas.openxmlformats.org/officeDocument/2006/relationships/image" Target="../media/image1250.png"/><Relationship Id="rId151" Type="http://schemas.openxmlformats.org/officeDocument/2006/relationships/customXml" Target="../ink/ink893.xml"/><Relationship Id="rId86" Type="http://schemas.openxmlformats.org/officeDocument/2006/relationships/image" Target="../media/image740.png"/><Relationship Id="rId172" Type="http://schemas.openxmlformats.org/officeDocument/2006/relationships/image" Target="../media/image93.png"/><Relationship Id="rId193" Type="http://schemas.openxmlformats.org/officeDocument/2006/relationships/customXml" Target="../ink/ink923.xml"/><Relationship Id="rId207" Type="http://schemas.openxmlformats.org/officeDocument/2006/relationships/customXml" Target="../ink/ink937.xml"/><Relationship Id="rId228" Type="http://schemas.openxmlformats.org/officeDocument/2006/relationships/customXml" Target="../ink/ink958.xml"/><Relationship Id="rId249" Type="http://schemas.openxmlformats.org/officeDocument/2006/relationships/image" Target="../media/image1370.png"/><Relationship Id="rId13" Type="http://schemas.openxmlformats.org/officeDocument/2006/relationships/image" Target="../media/image1000.png"/><Relationship Id="rId260" Type="http://schemas.openxmlformats.org/officeDocument/2006/relationships/image" Target="../media/image1430.png"/><Relationship Id="rId281" Type="http://schemas.openxmlformats.org/officeDocument/2006/relationships/customXml" Target="../ink/ink991.xml"/><Relationship Id="rId316" Type="http://schemas.openxmlformats.org/officeDocument/2006/relationships/customXml" Target="../ink/ink1022.xml"/><Relationship Id="rId337" Type="http://schemas.openxmlformats.org/officeDocument/2006/relationships/customXml" Target="../ink/ink1043.xml"/><Relationship Id="rId34" Type="http://schemas.openxmlformats.org/officeDocument/2006/relationships/customXml" Target="../ink/ink866.xml"/><Relationship Id="rId55" Type="http://schemas.openxmlformats.org/officeDocument/2006/relationships/image" Target="../media/image1200.png"/><Relationship Id="rId76" Type="http://schemas.openxmlformats.org/officeDocument/2006/relationships/customXml" Target="../ink/ink887.xml"/><Relationship Id="rId7" Type="http://schemas.openxmlformats.org/officeDocument/2006/relationships/image" Target="../media/image970.png"/><Relationship Id="rId162" Type="http://schemas.openxmlformats.org/officeDocument/2006/relationships/image" Target="../media/image88.png"/><Relationship Id="rId183" Type="http://schemas.openxmlformats.org/officeDocument/2006/relationships/customXml" Target="../ink/ink913.xml"/><Relationship Id="rId218" Type="http://schemas.openxmlformats.org/officeDocument/2006/relationships/customXml" Target="../ink/ink948.xml"/><Relationship Id="rId239" Type="http://schemas.openxmlformats.org/officeDocument/2006/relationships/customXml" Target="../ink/ink969.xml"/><Relationship Id="rId250" Type="http://schemas.openxmlformats.org/officeDocument/2006/relationships/customXml" Target="../ink/ink975.xml"/><Relationship Id="rId271" Type="http://schemas.openxmlformats.org/officeDocument/2006/relationships/customXml" Target="../ink/ink985.xml"/><Relationship Id="rId292" Type="http://schemas.openxmlformats.org/officeDocument/2006/relationships/customXml" Target="../ink/ink998.xml"/><Relationship Id="rId306" Type="http://schemas.openxmlformats.org/officeDocument/2006/relationships/customXml" Target="../ink/ink1012.xml"/><Relationship Id="rId24" Type="http://schemas.openxmlformats.org/officeDocument/2006/relationships/customXml" Target="../ink/ink861.xml"/><Relationship Id="rId45" Type="http://schemas.openxmlformats.org/officeDocument/2006/relationships/image" Target="../media/image1150.png"/><Relationship Id="rId66" Type="http://schemas.openxmlformats.org/officeDocument/2006/relationships/customXml" Target="../ink/ink882.xml"/><Relationship Id="rId327" Type="http://schemas.openxmlformats.org/officeDocument/2006/relationships/customXml" Target="../ink/ink1033.xml"/><Relationship Id="rId152" Type="http://schemas.openxmlformats.org/officeDocument/2006/relationships/image" Target="../media/image83.png"/><Relationship Id="rId173" Type="http://schemas.openxmlformats.org/officeDocument/2006/relationships/customXml" Target="../ink/ink904.xml"/><Relationship Id="rId194" Type="http://schemas.openxmlformats.org/officeDocument/2006/relationships/customXml" Target="../ink/ink924.xml"/><Relationship Id="rId208" Type="http://schemas.openxmlformats.org/officeDocument/2006/relationships/customXml" Target="../ink/ink938.xml"/><Relationship Id="rId229" Type="http://schemas.openxmlformats.org/officeDocument/2006/relationships/customXml" Target="../ink/ink959.xml"/><Relationship Id="rId240" Type="http://schemas.openxmlformats.org/officeDocument/2006/relationships/customXml" Target="../ink/ink970.xml"/><Relationship Id="rId261" Type="http://schemas.openxmlformats.org/officeDocument/2006/relationships/customXml" Target="../ink/ink980.xml"/><Relationship Id="rId14" Type="http://schemas.openxmlformats.org/officeDocument/2006/relationships/customXml" Target="../ink/ink856.xml"/><Relationship Id="rId35" Type="http://schemas.openxmlformats.org/officeDocument/2006/relationships/image" Target="../media/image1100.png"/><Relationship Id="rId56" Type="http://schemas.openxmlformats.org/officeDocument/2006/relationships/customXml" Target="../ink/ink877.xml"/><Relationship Id="rId77" Type="http://schemas.openxmlformats.org/officeDocument/2006/relationships/image" Target="../media/image1311.png"/><Relationship Id="rId282" Type="http://schemas.openxmlformats.org/officeDocument/2006/relationships/customXml" Target="../ink/ink992.xml"/><Relationship Id="rId317" Type="http://schemas.openxmlformats.org/officeDocument/2006/relationships/customXml" Target="../ink/ink1023.xml"/><Relationship Id="rId338" Type="http://schemas.openxmlformats.org/officeDocument/2006/relationships/customXml" Target="../ink/ink1044.xml"/><Relationship Id="rId8" Type="http://schemas.openxmlformats.org/officeDocument/2006/relationships/customXml" Target="../ink/ink853.xml"/><Relationship Id="rId163" Type="http://schemas.openxmlformats.org/officeDocument/2006/relationships/customXml" Target="../ink/ink899.xml"/><Relationship Id="rId184" Type="http://schemas.openxmlformats.org/officeDocument/2006/relationships/customXml" Target="../ink/ink914.xml"/><Relationship Id="rId219" Type="http://schemas.openxmlformats.org/officeDocument/2006/relationships/customXml" Target="../ink/ink949.xml"/><Relationship Id="rId142" Type="http://schemas.openxmlformats.org/officeDocument/2006/relationships/image" Target="../media/image740.png"/><Relationship Id="rId230" Type="http://schemas.openxmlformats.org/officeDocument/2006/relationships/customXml" Target="../ink/ink960.xml"/><Relationship Id="rId251" Type="http://schemas.openxmlformats.org/officeDocument/2006/relationships/image" Target="../media/image1380.png"/><Relationship Id="rId25" Type="http://schemas.openxmlformats.org/officeDocument/2006/relationships/image" Target="../media/image1060.png"/><Relationship Id="rId46" Type="http://schemas.openxmlformats.org/officeDocument/2006/relationships/customXml" Target="../ink/ink872.xml"/><Relationship Id="rId67" Type="http://schemas.openxmlformats.org/officeDocument/2006/relationships/image" Target="../media/image1260.png"/><Relationship Id="rId272" Type="http://schemas.openxmlformats.org/officeDocument/2006/relationships/image" Target="../media/image1490.png"/><Relationship Id="rId293" Type="http://schemas.openxmlformats.org/officeDocument/2006/relationships/customXml" Target="../ink/ink999.xml"/><Relationship Id="rId307" Type="http://schemas.openxmlformats.org/officeDocument/2006/relationships/customXml" Target="../ink/ink1013.xml"/><Relationship Id="rId328" Type="http://schemas.openxmlformats.org/officeDocument/2006/relationships/customXml" Target="../ink/ink1034.xml"/><Relationship Id="rId153" Type="http://schemas.openxmlformats.org/officeDocument/2006/relationships/customXml" Target="../ink/ink894.xml"/><Relationship Id="rId174" Type="http://schemas.openxmlformats.org/officeDocument/2006/relationships/image" Target="../media/image94.png"/><Relationship Id="rId88" Type="http://schemas.openxmlformats.org/officeDocument/2006/relationships/image" Target="../media/image750.png"/><Relationship Id="rId195" Type="http://schemas.openxmlformats.org/officeDocument/2006/relationships/customXml" Target="../ink/ink925.xml"/><Relationship Id="rId209" Type="http://schemas.openxmlformats.org/officeDocument/2006/relationships/customXml" Target="../ink/ink939.xml"/><Relationship Id="rId220" Type="http://schemas.openxmlformats.org/officeDocument/2006/relationships/customXml" Target="../ink/ink950.xml"/><Relationship Id="rId241" Type="http://schemas.openxmlformats.org/officeDocument/2006/relationships/image" Target="../media/image1330.png"/><Relationship Id="rId15" Type="http://schemas.openxmlformats.org/officeDocument/2006/relationships/image" Target="../media/image1011.png"/><Relationship Id="rId36" Type="http://schemas.openxmlformats.org/officeDocument/2006/relationships/customXml" Target="../ink/ink867.xml"/><Relationship Id="rId57" Type="http://schemas.openxmlformats.org/officeDocument/2006/relationships/image" Target="../media/image1211.png"/><Relationship Id="rId262" Type="http://schemas.openxmlformats.org/officeDocument/2006/relationships/image" Target="../media/image1440.png"/><Relationship Id="rId283" Type="http://schemas.openxmlformats.org/officeDocument/2006/relationships/image" Target="../media/image750.png"/><Relationship Id="rId318" Type="http://schemas.openxmlformats.org/officeDocument/2006/relationships/customXml" Target="../ink/ink1024.xml"/><Relationship Id="rId78" Type="http://schemas.openxmlformats.org/officeDocument/2006/relationships/customXml" Target="../ink/ink888.xml"/><Relationship Id="rId164" Type="http://schemas.openxmlformats.org/officeDocument/2006/relationships/image" Target="../media/image89.png"/><Relationship Id="rId185" Type="http://schemas.openxmlformats.org/officeDocument/2006/relationships/customXml" Target="../ink/ink915.xml"/><Relationship Id="rId9" Type="http://schemas.openxmlformats.org/officeDocument/2006/relationships/image" Target="../media/image980.png"/><Relationship Id="rId210" Type="http://schemas.openxmlformats.org/officeDocument/2006/relationships/customXml" Target="../ink/ink940.xml"/><Relationship Id="rId26" Type="http://schemas.openxmlformats.org/officeDocument/2006/relationships/customXml" Target="../ink/ink862.xml"/><Relationship Id="rId231" Type="http://schemas.openxmlformats.org/officeDocument/2006/relationships/customXml" Target="../ink/ink961.xml"/><Relationship Id="rId252" Type="http://schemas.openxmlformats.org/officeDocument/2006/relationships/customXml" Target="../ink/ink976.xml"/><Relationship Id="rId273" Type="http://schemas.openxmlformats.org/officeDocument/2006/relationships/customXml" Target="../ink/ink986.xml"/><Relationship Id="rId294" Type="http://schemas.openxmlformats.org/officeDocument/2006/relationships/customXml" Target="../ink/ink1000.xml"/><Relationship Id="rId308" Type="http://schemas.openxmlformats.org/officeDocument/2006/relationships/customXml" Target="../ink/ink1014.xml"/><Relationship Id="rId329" Type="http://schemas.openxmlformats.org/officeDocument/2006/relationships/customXml" Target="../ink/ink1035.xml"/><Relationship Id="rId47" Type="http://schemas.openxmlformats.org/officeDocument/2006/relationships/image" Target="../media/image1160.png"/><Relationship Id="rId68" Type="http://schemas.openxmlformats.org/officeDocument/2006/relationships/customXml" Target="../ink/ink883.xml"/><Relationship Id="rId154" Type="http://schemas.openxmlformats.org/officeDocument/2006/relationships/image" Target="../media/image84.png"/><Relationship Id="rId175" Type="http://schemas.openxmlformats.org/officeDocument/2006/relationships/customXml" Target="../ink/ink905.xml"/><Relationship Id="rId196" Type="http://schemas.openxmlformats.org/officeDocument/2006/relationships/customXml" Target="../ink/ink926.xml"/><Relationship Id="rId200" Type="http://schemas.openxmlformats.org/officeDocument/2006/relationships/customXml" Target="../ink/ink930.xml"/><Relationship Id="rId16" Type="http://schemas.openxmlformats.org/officeDocument/2006/relationships/customXml" Target="../ink/ink857.xml"/><Relationship Id="rId221" Type="http://schemas.openxmlformats.org/officeDocument/2006/relationships/customXml" Target="../ink/ink951.xml"/><Relationship Id="rId242" Type="http://schemas.openxmlformats.org/officeDocument/2006/relationships/customXml" Target="../ink/ink971.xml"/><Relationship Id="rId263" Type="http://schemas.openxmlformats.org/officeDocument/2006/relationships/customXml" Target="../ink/ink981.xml"/><Relationship Id="rId284" Type="http://schemas.openxmlformats.org/officeDocument/2006/relationships/customXml" Target="../ink/ink993.xml"/><Relationship Id="rId319" Type="http://schemas.openxmlformats.org/officeDocument/2006/relationships/customXml" Target="../ink/ink1025.xml"/><Relationship Id="rId37" Type="http://schemas.openxmlformats.org/officeDocument/2006/relationships/image" Target="../media/image1111.png"/><Relationship Id="rId58" Type="http://schemas.openxmlformats.org/officeDocument/2006/relationships/customXml" Target="../ink/ink878.xml"/><Relationship Id="rId79" Type="http://schemas.openxmlformats.org/officeDocument/2006/relationships/image" Target="../media/image1320.png"/><Relationship Id="rId144" Type="http://schemas.openxmlformats.org/officeDocument/2006/relationships/image" Target="../media/image79.png"/><Relationship Id="rId330" Type="http://schemas.openxmlformats.org/officeDocument/2006/relationships/customXml" Target="../ink/ink1036.xml"/><Relationship Id="rId165" Type="http://schemas.openxmlformats.org/officeDocument/2006/relationships/customXml" Target="../ink/ink900.xml"/><Relationship Id="rId186" Type="http://schemas.openxmlformats.org/officeDocument/2006/relationships/customXml" Target="../ink/ink916.xml"/><Relationship Id="rId211" Type="http://schemas.openxmlformats.org/officeDocument/2006/relationships/customXml" Target="../ink/ink941.xml"/><Relationship Id="rId232" Type="http://schemas.openxmlformats.org/officeDocument/2006/relationships/customXml" Target="../ink/ink962.xml"/><Relationship Id="rId253" Type="http://schemas.openxmlformats.org/officeDocument/2006/relationships/image" Target="../media/image1390.png"/><Relationship Id="rId274" Type="http://schemas.openxmlformats.org/officeDocument/2006/relationships/image" Target="../media/image150.png"/><Relationship Id="rId295" Type="http://schemas.openxmlformats.org/officeDocument/2006/relationships/customXml" Target="../ink/ink1001.xml"/><Relationship Id="rId309" Type="http://schemas.openxmlformats.org/officeDocument/2006/relationships/customXml" Target="../ink/ink1015.xml"/><Relationship Id="rId27" Type="http://schemas.openxmlformats.org/officeDocument/2006/relationships/image" Target="../media/image1070.png"/><Relationship Id="rId48" Type="http://schemas.openxmlformats.org/officeDocument/2006/relationships/customXml" Target="../ink/ink873.xml"/><Relationship Id="rId69" Type="http://schemas.openxmlformats.org/officeDocument/2006/relationships/image" Target="../media/image1270.png"/><Relationship Id="rId320" Type="http://schemas.openxmlformats.org/officeDocument/2006/relationships/customXml" Target="../ink/ink1026.xml"/><Relationship Id="rId80" Type="http://schemas.openxmlformats.org/officeDocument/2006/relationships/image" Target="../media/image711.png"/><Relationship Id="rId155" Type="http://schemas.openxmlformats.org/officeDocument/2006/relationships/customXml" Target="../ink/ink895.xml"/><Relationship Id="rId176" Type="http://schemas.openxmlformats.org/officeDocument/2006/relationships/customXml" Target="../ink/ink906.xml"/><Relationship Id="rId197" Type="http://schemas.openxmlformats.org/officeDocument/2006/relationships/customXml" Target="../ink/ink927.xml"/><Relationship Id="rId201" Type="http://schemas.openxmlformats.org/officeDocument/2006/relationships/customXml" Target="../ink/ink931.xml"/><Relationship Id="rId222" Type="http://schemas.openxmlformats.org/officeDocument/2006/relationships/customXml" Target="../ink/ink952.xml"/><Relationship Id="rId243" Type="http://schemas.openxmlformats.org/officeDocument/2006/relationships/image" Target="../media/image1340.png"/><Relationship Id="rId264" Type="http://schemas.openxmlformats.org/officeDocument/2006/relationships/image" Target="../media/image1450.png"/><Relationship Id="rId285" Type="http://schemas.openxmlformats.org/officeDocument/2006/relationships/image" Target="../media/image76.png"/><Relationship Id="rId17" Type="http://schemas.openxmlformats.org/officeDocument/2006/relationships/image" Target="../media/image1020.png"/><Relationship Id="rId38" Type="http://schemas.openxmlformats.org/officeDocument/2006/relationships/customXml" Target="../ink/ink868.xml"/><Relationship Id="rId59" Type="http://schemas.openxmlformats.org/officeDocument/2006/relationships/image" Target="../media/image1220.png"/><Relationship Id="rId310" Type="http://schemas.openxmlformats.org/officeDocument/2006/relationships/customXml" Target="../ink/ink1016.xml"/><Relationship Id="rId70" Type="http://schemas.openxmlformats.org/officeDocument/2006/relationships/customXml" Target="../ink/ink884.xml"/><Relationship Id="rId145" Type="http://schemas.openxmlformats.org/officeDocument/2006/relationships/customXml" Target="../ink/ink890.xml"/><Relationship Id="rId166" Type="http://schemas.openxmlformats.org/officeDocument/2006/relationships/image" Target="../media/image90.png"/><Relationship Id="rId91" Type="http://schemas.openxmlformats.org/officeDocument/2006/relationships/image" Target="../media/image77.png"/><Relationship Id="rId187" Type="http://schemas.openxmlformats.org/officeDocument/2006/relationships/customXml" Target="../ink/ink917.xml"/><Relationship Id="rId331" Type="http://schemas.openxmlformats.org/officeDocument/2006/relationships/customXml" Target="../ink/ink1037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942.xml"/><Relationship Id="rId233" Type="http://schemas.openxmlformats.org/officeDocument/2006/relationships/customXml" Target="../ink/ink963.xml"/><Relationship Id="rId254" Type="http://schemas.openxmlformats.org/officeDocument/2006/relationships/customXml" Target="../ink/ink977.xml"/><Relationship Id="rId28" Type="http://schemas.openxmlformats.org/officeDocument/2006/relationships/customXml" Target="../ink/ink863.xml"/><Relationship Id="rId49" Type="http://schemas.openxmlformats.org/officeDocument/2006/relationships/image" Target="../media/image1170.png"/><Relationship Id="rId275" Type="http://schemas.openxmlformats.org/officeDocument/2006/relationships/customXml" Target="../ink/ink987.xml"/><Relationship Id="rId296" Type="http://schemas.openxmlformats.org/officeDocument/2006/relationships/customXml" Target="../ink/ink1002.xml"/><Relationship Id="rId300" Type="http://schemas.openxmlformats.org/officeDocument/2006/relationships/customXml" Target="../ink/ink1006.xml"/><Relationship Id="rId60" Type="http://schemas.openxmlformats.org/officeDocument/2006/relationships/customXml" Target="../ink/ink879.xml"/><Relationship Id="rId81" Type="http://schemas.openxmlformats.org/officeDocument/2006/relationships/customXml" Target="../ink/ink889.xml"/><Relationship Id="rId156" Type="http://schemas.openxmlformats.org/officeDocument/2006/relationships/image" Target="../media/image85.png"/><Relationship Id="rId177" Type="http://schemas.openxmlformats.org/officeDocument/2006/relationships/customXml" Target="../ink/ink907.xml"/><Relationship Id="rId198" Type="http://schemas.openxmlformats.org/officeDocument/2006/relationships/customXml" Target="../ink/ink928.xml"/><Relationship Id="rId321" Type="http://schemas.openxmlformats.org/officeDocument/2006/relationships/customXml" Target="../ink/ink1027.xml"/><Relationship Id="rId202" Type="http://schemas.openxmlformats.org/officeDocument/2006/relationships/customXml" Target="../ink/ink932.xml"/><Relationship Id="rId223" Type="http://schemas.openxmlformats.org/officeDocument/2006/relationships/customXml" Target="../ink/ink953.xml"/><Relationship Id="rId244" Type="http://schemas.openxmlformats.org/officeDocument/2006/relationships/customXml" Target="../ink/ink972.xml"/><Relationship Id="rId18" Type="http://schemas.openxmlformats.org/officeDocument/2006/relationships/customXml" Target="../ink/ink858.xml"/><Relationship Id="rId39" Type="http://schemas.openxmlformats.org/officeDocument/2006/relationships/image" Target="../media/image1120.png"/><Relationship Id="rId265" Type="http://schemas.openxmlformats.org/officeDocument/2006/relationships/customXml" Target="../ink/ink982.xml"/><Relationship Id="rId286" Type="http://schemas.openxmlformats.org/officeDocument/2006/relationships/customXml" Target="../ink/ink994.xml"/><Relationship Id="rId50" Type="http://schemas.openxmlformats.org/officeDocument/2006/relationships/customXml" Target="../ink/ink874.xml"/><Relationship Id="rId146" Type="http://schemas.openxmlformats.org/officeDocument/2006/relationships/image" Target="../media/image80.png"/><Relationship Id="rId167" Type="http://schemas.openxmlformats.org/officeDocument/2006/relationships/customXml" Target="../ink/ink901.xml"/><Relationship Id="rId188" Type="http://schemas.openxmlformats.org/officeDocument/2006/relationships/customXml" Target="../ink/ink918.xml"/><Relationship Id="rId311" Type="http://schemas.openxmlformats.org/officeDocument/2006/relationships/customXml" Target="../ink/ink1017.xml"/><Relationship Id="rId332" Type="http://schemas.openxmlformats.org/officeDocument/2006/relationships/customXml" Target="../ink/ink1038.xml"/><Relationship Id="rId71" Type="http://schemas.openxmlformats.org/officeDocument/2006/relationships/image" Target="../media/image1280.png"/><Relationship Id="rId213" Type="http://schemas.openxmlformats.org/officeDocument/2006/relationships/customXml" Target="../ink/ink943.xml"/><Relationship Id="rId234" Type="http://schemas.openxmlformats.org/officeDocument/2006/relationships/customXml" Target="../ink/ink964.xml"/><Relationship Id="rId2" Type="http://schemas.openxmlformats.org/officeDocument/2006/relationships/customXml" Target="../ink/ink850.xml"/><Relationship Id="rId29" Type="http://schemas.openxmlformats.org/officeDocument/2006/relationships/image" Target="../media/image76.png"/><Relationship Id="rId255" Type="http://schemas.openxmlformats.org/officeDocument/2006/relationships/image" Target="../media/image1400.png"/><Relationship Id="rId276" Type="http://schemas.openxmlformats.org/officeDocument/2006/relationships/image" Target="../media/image151.png"/><Relationship Id="rId297" Type="http://schemas.openxmlformats.org/officeDocument/2006/relationships/customXml" Target="../ink/ink1003.xml"/><Relationship Id="rId40" Type="http://schemas.openxmlformats.org/officeDocument/2006/relationships/customXml" Target="../ink/ink869.xml"/><Relationship Id="rId157" Type="http://schemas.openxmlformats.org/officeDocument/2006/relationships/customXml" Target="../ink/ink896.xml"/><Relationship Id="rId178" Type="http://schemas.openxmlformats.org/officeDocument/2006/relationships/customXml" Target="../ink/ink908.xml"/><Relationship Id="rId301" Type="http://schemas.openxmlformats.org/officeDocument/2006/relationships/customXml" Target="../ink/ink1007.xml"/><Relationship Id="rId322" Type="http://schemas.openxmlformats.org/officeDocument/2006/relationships/customXml" Target="../ink/ink1028.xml"/><Relationship Id="rId61" Type="http://schemas.openxmlformats.org/officeDocument/2006/relationships/image" Target="../media/image1230.png"/><Relationship Id="rId82" Type="http://schemas.openxmlformats.org/officeDocument/2006/relationships/image" Target="../media/image720.png"/><Relationship Id="rId199" Type="http://schemas.openxmlformats.org/officeDocument/2006/relationships/customXml" Target="../ink/ink929.xml"/><Relationship Id="rId203" Type="http://schemas.openxmlformats.org/officeDocument/2006/relationships/customXml" Target="../ink/ink933.xml"/><Relationship Id="rId19" Type="http://schemas.openxmlformats.org/officeDocument/2006/relationships/image" Target="../media/image1030.png"/><Relationship Id="rId224" Type="http://schemas.openxmlformats.org/officeDocument/2006/relationships/customXml" Target="../ink/ink954.xml"/><Relationship Id="rId245" Type="http://schemas.openxmlformats.org/officeDocument/2006/relationships/image" Target="../media/image1350.png"/><Relationship Id="rId266" Type="http://schemas.openxmlformats.org/officeDocument/2006/relationships/image" Target="../media/image1460.png"/><Relationship Id="rId287" Type="http://schemas.openxmlformats.org/officeDocument/2006/relationships/image" Target="../media/image77.png"/><Relationship Id="rId30" Type="http://schemas.openxmlformats.org/officeDocument/2006/relationships/customXml" Target="../ink/ink864.xml"/><Relationship Id="rId147" Type="http://schemas.openxmlformats.org/officeDocument/2006/relationships/customXml" Target="../ink/ink891.xml"/><Relationship Id="rId168" Type="http://schemas.openxmlformats.org/officeDocument/2006/relationships/image" Target="../media/image91.png"/><Relationship Id="rId312" Type="http://schemas.openxmlformats.org/officeDocument/2006/relationships/customXml" Target="../ink/ink1018.xml"/><Relationship Id="rId333" Type="http://schemas.openxmlformats.org/officeDocument/2006/relationships/customXml" Target="../ink/ink1039.xml"/><Relationship Id="rId51" Type="http://schemas.openxmlformats.org/officeDocument/2006/relationships/image" Target="../media/image1180.png"/><Relationship Id="rId72" Type="http://schemas.openxmlformats.org/officeDocument/2006/relationships/customXml" Target="../ink/ink885.xml"/><Relationship Id="rId93" Type="http://schemas.openxmlformats.org/officeDocument/2006/relationships/image" Target="../media/image78.png"/><Relationship Id="rId189" Type="http://schemas.openxmlformats.org/officeDocument/2006/relationships/customXml" Target="../ink/ink919.xml"/><Relationship Id="rId3" Type="http://schemas.openxmlformats.org/officeDocument/2006/relationships/image" Target="../media/image950.png"/><Relationship Id="rId214" Type="http://schemas.openxmlformats.org/officeDocument/2006/relationships/customXml" Target="../ink/ink944.xml"/><Relationship Id="rId235" Type="http://schemas.openxmlformats.org/officeDocument/2006/relationships/customXml" Target="../ink/ink965.xml"/><Relationship Id="rId256" Type="http://schemas.openxmlformats.org/officeDocument/2006/relationships/customXml" Target="../ink/ink978.xml"/><Relationship Id="rId277" Type="http://schemas.openxmlformats.org/officeDocument/2006/relationships/customXml" Target="../ink/ink988.xml"/><Relationship Id="rId298" Type="http://schemas.openxmlformats.org/officeDocument/2006/relationships/customXml" Target="../ink/ink1004.xml"/><Relationship Id="rId158" Type="http://schemas.openxmlformats.org/officeDocument/2006/relationships/image" Target="../media/image86.png"/><Relationship Id="rId302" Type="http://schemas.openxmlformats.org/officeDocument/2006/relationships/customXml" Target="../ink/ink1008.xml"/><Relationship Id="rId323" Type="http://schemas.openxmlformats.org/officeDocument/2006/relationships/customXml" Target="../ink/ink1029.xml"/><Relationship Id="rId20" Type="http://schemas.openxmlformats.org/officeDocument/2006/relationships/customXml" Target="../ink/ink859.xml"/><Relationship Id="rId41" Type="http://schemas.openxmlformats.org/officeDocument/2006/relationships/image" Target="../media/image1130.png"/><Relationship Id="rId62" Type="http://schemas.openxmlformats.org/officeDocument/2006/relationships/customXml" Target="../ink/ink880.xml"/><Relationship Id="rId179" Type="http://schemas.openxmlformats.org/officeDocument/2006/relationships/customXml" Target="../ink/ink909.xml"/><Relationship Id="rId190" Type="http://schemas.openxmlformats.org/officeDocument/2006/relationships/customXml" Target="../ink/ink920.xml"/><Relationship Id="rId204" Type="http://schemas.openxmlformats.org/officeDocument/2006/relationships/customXml" Target="../ink/ink934.xml"/><Relationship Id="rId225" Type="http://schemas.openxmlformats.org/officeDocument/2006/relationships/customXml" Target="../ink/ink955.xml"/><Relationship Id="rId246" Type="http://schemas.openxmlformats.org/officeDocument/2006/relationships/customXml" Target="../ink/ink973.xml"/><Relationship Id="rId267" Type="http://schemas.openxmlformats.org/officeDocument/2006/relationships/customXml" Target="../ink/ink983.xml"/><Relationship Id="rId288" Type="http://schemas.openxmlformats.org/officeDocument/2006/relationships/customXml" Target="../ink/ink995.xml"/><Relationship Id="rId313" Type="http://schemas.openxmlformats.org/officeDocument/2006/relationships/customXml" Target="../ink/ink1019.xml"/><Relationship Id="rId10" Type="http://schemas.openxmlformats.org/officeDocument/2006/relationships/customXml" Target="../ink/ink854.xml"/><Relationship Id="rId31" Type="http://schemas.openxmlformats.org/officeDocument/2006/relationships/image" Target="../media/image1080.png"/><Relationship Id="rId52" Type="http://schemas.openxmlformats.org/officeDocument/2006/relationships/customXml" Target="../ink/ink875.xml"/><Relationship Id="rId73" Type="http://schemas.openxmlformats.org/officeDocument/2006/relationships/image" Target="../media/image1290.png"/><Relationship Id="rId148" Type="http://schemas.openxmlformats.org/officeDocument/2006/relationships/image" Target="../media/image81.png"/><Relationship Id="rId169" Type="http://schemas.openxmlformats.org/officeDocument/2006/relationships/customXml" Target="../ink/ink902.xml"/><Relationship Id="rId334" Type="http://schemas.openxmlformats.org/officeDocument/2006/relationships/customXml" Target="../ink/ink1040.xml"/><Relationship Id="rId4" Type="http://schemas.openxmlformats.org/officeDocument/2006/relationships/customXml" Target="../ink/ink851.xml"/><Relationship Id="rId180" Type="http://schemas.openxmlformats.org/officeDocument/2006/relationships/customXml" Target="../ink/ink910.xml"/><Relationship Id="rId215" Type="http://schemas.openxmlformats.org/officeDocument/2006/relationships/customXml" Target="../ink/ink945.xml"/><Relationship Id="rId236" Type="http://schemas.openxmlformats.org/officeDocument/2006/relationships/customXml" Target="../ink/ink966.xml"/><Relationship Id="rId257" Type="http://schemas.openxmlformats.org/officeDocument/2006/relationships/image" Target="../media/image1411.png"/><Relationship Id="rId278" Type="http://schemas.openxmlformats.org/officeDocument/2006/relationships/image" Target="../media/image152.png"/><Relationship Id="rId303" Type="http://schemas.openxmlformats.org/officeDocument/2006/relationships/customXml" Target="../ink/ink1009.xml"/><Relationship Id="rId42" Type="http://schemas.openxmlformats.org/officeDocument/2006/relationships/customXml" Target="../ink/ink870.xml"/><Relationship Id="rId84" Type="http://schemas.openxmlformats.org/officeDocument/2006/relationships/image" Target="../media/image730.png"/><Relationship Id="rId138" Type="http://schemas.openxmlformats.org/officeDocument/2006/relationships/image" Target="../media/image720.png"/><Relationship Id="rId191" Type="http://schemas.openxmlformats.org/officeDocument/2006/relationships/customXml" Target="../ink/ink921.xml"/><Relationship Id="rId205" Type="http://schemas.openxmlformats.org/officeDocument/2006/relationships/customXml" Target="../ink/ink935.xml"/><Relationship Id="rId247" Type="http://schemas.openxmlformats.org/officeDocument/2006/relationships/image" Target="../media/image1360.png"/><Relationship Id="rId289" Type="http://schemas.openxmlformats.org/officeDocument/2006/relationships/image" Target="../media/image78.png"/><Relationship Id="rId11" Type="http://schemas.openxmlformats.org/officeDocument/2006/relationships/image" Target="../media/image990.png"/><Relationship Id="rId53" Type="http://schemas.openxmlformats.org/officeDocument/2006/relationships/image" Target="../media/image1190.png"/><Relationship Id="rId149" Type="http://schemas.openxmlformats.org/officeDocument/2006/relationships/customXml" Target="../ink/ink892.xml"/><Relationship Id="rId314" Type="http://schemas.openxmlformats.org/officeDocument/2006/relationships/customXml" Target="../ink/ink1020.xml"/><Relationship Id="rId160" Type="http://schemas.openxmlformats.org/officeDocument/2006/relationships/image" Target="../media/image87.png"/><Relationship Id="rId216" Type="http://schemas.openxmlformats.org/officeDocument/2006/relationships/customXml" Target="../ink/ink946.xml"/><Relationship Id="rId258" Type="http://schemas.openxmlformats.org/officeDocument/2006/relationships/customXml" Target="../ink/ink979.xml"/><Relationship Id="rId22" Type="http://schemas.openxmlformats.org/officeDocument/2006/relationships/customXml" Target="../ink/ink860.xml"/><Relationship Id="rId64" Type="http://schemas.openxmlformats.org/officeDocument/2006/relationships/customXml" Target="../ink/ink881.xml"/><Relationship Id="rId325" Type="http://schemas.openxmlformats.org/officeDocument/2006/relationships/customXml" Target="../ink/ink1031.xml"/></Relationships>
</file>

<file path=ppt/slides/_rels/slide15.xml.rels><?xml version="1.0" encoding="UTF-8" standalone="yes"?>
<Relationships xmlns="http://schemas.openxmlformats.org/package/2006/relationships"><Relationship Id="rId299" Type="http://schemas.openxmlformats.org/officeDocument/2006/relationships/customXml" Target="../ink/ink1200.xml"/><Relationship Id="rId21" Type="http://schemas.openxmlformats.org/officeDocument/2006/relationships/image" Target="../media/image1040.png"/><Relationship Id="rId63" Type="http://schemas.openxmlformats.org/officeDocument/2006/relationships/image" Target="../media/image1240.png"/><Relationship Id="rId159" Type="http://schemas.openxmlformats.org/officeDocument/2006/relationships/customXml" Target="../ink/ink1092.xml"/><Relationship Id="rId324" Type="http://schemas.openxmlformats.org/officeDocument/2006/relationships/customXml" Target="../ink/ink1225.xml"/><Relationship Id="rId170" Type="http://schemas.openxmlformats.org/officeDocument/2006/relationships/image" Target="../media/image92.png"/><Relationship Id="rId226" Type="http://schemas.openxmlformats.org/officeDocument/2006/relationships/customXml" Target="../ink/ink1151.xml"/><Relationship Id="rId268" Type="http://schemas.openxmlformats.org/officeDocument/2006/relationships/image" Target="../media/image159.png"/><Relationship Id="rId32" Type="http://schemas.openxmlformats.org/officeDocument/2006/relationships/customXml" Target="../ink/ink1060.xml"/><Relationship Id="rId74" Type="http://schemas.openxmlformats.org/officeDocument/2006/relationships/customXml" Target="../ink/ink1081.xml"/><Relationship Id="rId335" Type="http://schemas.openxmlformats.org/officeDocument/2006/relationships/customXml" Target="../ink/ink1236.xml"/><Relationship Id="rId5" Type="http://schemas.openxmlformats.org/officeDocument/2006/relationships/image" Target="../media/image960.png"/><Relationship Id="rId181" Type="http://schemas.openxmlformats.org/officeDocument/2006/relationships/customXml" Target="../ink/ink1106.xml"/><Relationship Id="rId237" Type="http://schemas.openxmlformats.org/officeDocument/2006/relationships/customXml" Target="../ink/ink1162.xml"/><Relationship Id="rId279" Type="http://schemas.openxmlformats.org/officeDocument/2006/relationships/customXml" Target="../ink/ink1184.xml"/><Relationship Id="rId43" Type="http://schemas.openxmlformats.org/officeDocument/2006/relationships/image" Target="../media/image1140.png"/><Relationship Id="rId290" Type="http://schemas.openxmlformats.org/officeDocument/2006/relationships/customXml" Target="../ink/ink1191.xml"/><Relationship Id="rId304" Type="http://schemas.openxmlformats.org/officeDocument/2006/relationships/customXml" Target="../ink/ink1205.xml"/><Relationship Id="rId150" Type="http://schemas.openxmlformats.org/officeDocument/2006/relationships/image" Target="../media/image82.png"/><Relationship Id="rId171" Type="http://schemas.openxmlformats.org/officeDocument/2006/relationships/customXml" Target="../ink/ink1098.xml"/><Relationship Id="rId192" Type="http://schemas.openxmlformats.org/officeDocument/2006/relationships/customXml" Target="../ink/ink1117.xml"/><Relationship Id="rId206" Type="http://schemas.openxmlformats.org/officeDocument/2006/relationships/customXml" Target="../ink/ink1131.xml"/><Relationship Id="rId227" Type="http://schemas.openxmlformats.org/officeDocument/2006/relationships/customXml" Target="../ink/ink1152.xml"/><Relationship Id="rId248" Type="http://schemas.openxmlformats.org/officeDocument/2006/relationships/customXml" Target="../ink/ink1169.xml"/><Relationship Id="rId269" Type="http://schemas.openxmlformats.org/officeDocument/2006/relationships/customXml" Target="../ink/ink1179.xml"/><Relationship Id="rId12" Type="http://schemas.openxmlformats.org/officeDocument/2006/relationships/customXml" Target="../ink/ink1050.xml"/><Relationship Id="rId33" Type="http://schemas.openxmlformats.org/officeDocument/2006/relationships/image" Target="../media/image1090.png"/><Relationship Id="rId280" Type="http://schemas.openxmlformats.org/officeDocument/2006/relationships/customXml" Target="../ink/ink1185.xml"/><Relationship Id="rId315" Type="http://schemas.openxmlformats.org/officeDocument/2006/relationships/customXml" Target="../ink/ink1216.xml"/><Relationship Id="rId336" Type="http://schemas.openxmlformats.org/officeDocument/2006/relationships/customXml" Target="../ink/ink1237.xml"/><Relationship Id="rId54" Type="http://schemas.openxmlformats.org/officeDocument/2006/relationships/customXml" Target="../ink/ink1071.xml"/><Relationship Id="rId75" Type="http://schemas.openxmlformats.org/officeDocument/2006/relationships/image" Target="../media/image1300.png"/><Relationship Id="rId161" Type="http://schemas.openxmlformats.org/officeDocument/2006/relationships/customXml" Target="../ink/ink1093.xml"/><Relationship Id="rId182" Type="http://schemas.openxmlformats.org/officeDocument/2006/relationships/customXml" Target="../ink/ink1107.xml"/><Relationship Id="rId217" Type="http://schemas.openxmlformats.org/officeDocument/2006/relationships/customXml" Target="../ink/ink1142.xml"/><Relationship Id="rId140" Type="http://schemas.openxmlformats.org/officeDocument/2006/relationships/image" Target="../media/image730.png"/><Relationship Id="rId6" Type="http://schemas.openxmlformats.org/officeDocument/2006/relationships/customXml" Target="../ink/ink1047.xml"/><Relationship Id="rId238" Type="http://schemas.openxmlformats.org/officeDocument/2006/relationships/customXml" Target="../ink/ink1163.xml"/><Relationship Id="rId259" Type="http://schemas.openxmlformats.org/officeDocument/2006/relationships/customXml" Target="../ink/ink1174.xml"/><Relationship Id="rId23" Type="http://schemas.openxmlformats.org/officeDocument/2006/relationships/image" Target="../media/image1050.png"/><Relationship Id="rId270" Type="http://schemas.openxmlformats.org/officeDocument/2006/relationships/image" Target="../media/image160.png"/><Relationship Id="rId291" Type="http://schemas.openxmlformats.org/officeDocument/2006/relationships/customXml" Target="../ink/ink1192.xml"/><Relationship Id="rId305" Type="http://schemas.openxmlformats.org/officeDocument/2006/relationships/customXml" Target="../ink/ink1206.xml"/><Relationship Id="rId326" Type="http://schemas.openxmlformats.org/officeDocument/2006/relationships/customXml" Target="../ink/ink1227.xml"/><Relationship Id="rId44" Type="http://schemas.openxmlformats.org/officeDocument/2006/relationships/customXml" Target="../ink/ink1066.xml"/><Relationship Id="rId65" Type="http://schemas.openxmlformats.org/officeDocument/2006/relationships/image" Target="../media/image1250.png"/><Relationship Id="rId151" Type="http://schemas.openxmlformats.org/officeDocument/2006/relationships/customXml" Target="../ink/ink1088.xml"/><Relationship Id="rId86" Type="http://schemas.openxmlformats.org/officeDocument/2006/relationships/image" Target="../media/image740.png"/><Relationship Id="rId172" Type="http://schemas.openxmlformats.org/officeDocument/2006/relationships/image" Target="../media/image93.png"/><Relationship Id="rId193" Type="http://schemas.openxmlformats.org/officeDocument/2006/relationships/customXml" Target="../ink/ink1118.xml"/><Relationship Id="rId207" Type="http://schemas.openxmlformats.org/officeDocument/2006/relationships/customXml" Target="../ink/ink1132.xml"/><Relationship Id="rId228" Type="http://schemas.openxmlformats.org/officeDocument/2006/relationships/customXml" Target="../ink/ink1153.xml"/><Relationship Id="rId249" Type="http://schemas.openxmlformats.org/officeDocument/2006/relationships/image" Target="../media/image1370.png"/><Relationship Id="rId13" Type="http://schemas.openxmlformats.org/officeDocument/2006/relationships/image" Target="../media/image1000.png"/><Relationship Id="rId260" Type="http://schemas.openxmlformats.org/officeDocument/2006/relationships/image" Target="../media/image155.png"/><Relationship Id="rId281" Type="http://schemas.openxmlformats.org/officeDocument/2006/relationships/customXml" Target="../ink/ink1186.xml"/><Relationship Id="rId316" Type="http://schemas.openxmlformats.org/officeDocument/2006/relationships/customXml" Target="../ink/ink1217.xml"/><Relationship Id="rId337" Type="http://schemas.openxmlformats.org/officeDocument/2006/relationships/customXml" Target="../ink/ink1238.xml"/><Relationship Id="rId34" Type="http://schemas.openxmlformats.org/officeDocument/2006/relationships/customXml" Target="../ink/ink1061.xml"/><Relationship Id="rId55" Type="http://schemas.openxmlformats.org/officeDocument/2006/relationships/image" Target="../media/image1200.png"/><Relationship Id="rId76" Type="http://schemas.openxmlformats.org/officeDocument/2006/relationships/customXml" Target="../ink/ink1082.xml"/><Relationship Id="rId7" Type="http://schemas.openxmlformats.org/officeDocument/2006/relationships/image" Target="../media/image970.png"/><Relationship Id="rId162" Type="http://schemas.openxmlformats.org/officeDocument/2006/relationships/image" Target="../media/image88.png"/><Relationship Id="rId183" Type="http://schemas.openxmlformats.org/officeDocument/2006/relationships/customXml" Target="../ink/ink1108.xml"/><Relationship Id="rId218" Type="http://schemas.openxmlformats.org/officeDocument/2006/relationships/customXml" Target="../ink/ink1143.xml"/><Relationship Id="rId239" Type="http://schemas.openxmlformats.org/officeDocument/2006/relationships/customXml" Target="../ink/ink1164.xml"/><Relationship Id="rId250" Type="http://schemas.openxmlformats.org/officeDocument/2006/relationships/customXml" Target="../ink/ink1170.xml"/><Relationship Id="rId271" Type="http://schemas.openxmlformats.org/officeDocument/2006/relationships/customXml" Target="../ink/ink1180.xml"/><Relationship Id="rId292" Type="http://schemas.openxmlformats.org/officeDocument/2006/relationships/customXml" Target="../ink/ink1193.xml"/><Relationship Id="rId306" Type="http://schemas.openxmlformats.org/officeDocument/2006/relationships/customXml" Target="../ink/ink1207.xml"/><Relationship Id="rId24" Type="http://schemas.openxmlformats.org/officeDocument/2006/relationships/customXml" Target="../ink/ink1056.xml"/><Relationship Id="rId45" Type="http://schemas.openxmlformats.org/officeDocument/2006/relationships/image" Target="../media/image1150.png"/><Relationship Id="rId66" Type="http://schemas.openxmlformats.org/officeDocument/2006/relationships/customXml" Target="../ink/ink1077.xml"/><Relationship Id="rId327" Type="http://schemas.openxmlformats.org/officeDocument/2006/relationships/customXml" Target="../ink/ink1228.xml"/><Relationship Id="rId152" Type="http://schemas.openxmlformats.org/officeDocument/2006/relationships/image" Target="../media/image83.png"/><Relationship Id="rId173" Type="http://schemas.openxmlformats.org/officeDocument/2006/relationships/customXml" Target="../ink/ink1099.xml"/><Relationship Id="rId194" Type="http://schemas.openxmlformats.org/officeDocument/2006/relationships/customXml" Target="../ink/ink1119.xml"/><Relationship Id="rId208" Type="http://schemas.openxmlformats.org/officeDocument/2006/relationships/customXml" Target="../ink/ink1133.xml"/><Relationship Id="rId229" Type="http://schemas.openxmlformats.org/officeDocument/2006/relationships/customXml" Target="../ink/ink1154.xml"/><Relationship Id="rId240" Type="http://schemas.openxmlformats.org/officeDocument/2006/relationships/customXml" Target="../ink/ink1165.xml"/><Relationship Id="rId261" Type="http://schemas.openxmlformats.org/officeDocument/2006/relationships/customXml" Target="../ink/ink1175.xml"/><Relationship Id="rId14" Type="http://schemas.openxmlformats.org/officeDocument/2006/relationships/customXml" Target="../ink/ink1051.xml"/><Relationship Id="rId35" Type="http://schemas.openxmlformats.org/officeDocument/2006/relationships/image" Target="../media/image1100.png"/><Relationship Id="rId56" Type="http://schemas.openxmlformats.org/officeDocument/2006/relationships/customXml" Target="../ink/ink1072.xml"/><Relationship Id="rId77" Type="http://schemas.openxmlformats.org/officeDocument/2006/relationships/image" Target="../media/image1311.png"/><Relationship Id="rId282" Type="http://schemas.openxmlformats.org/officeDocument/2006/relationships/customXml" Target="../ink/ink1187.xml"/><Relationship Id="rId317" Type="http://schemas.openxmlformats.org/officeDocument/2006/relationships/customXml" Target="../ink/ink1218.xml"/><Relationship Id="rId338" Type="http://schemas.openxmlformats.org/officeDocument/2006/relationships/customXml" Target="../ink/ink1239.xml"/><Relationship Id="rId8" Type="http://schemas.openxmlformats.org/officeDocument/2006/relationships/customXml" Target="../ink/ink1048.xml"/><Relationship Id="rId163" Type="http://schemas.openxmlformats.org/officeDocument/2006/relationships/customXml" Target="../ink/ink1094.xml"/><Relationship Id="rId184" Type="http://schemas.openxmlformats.org/officeDocument/2006/relationships/customXml" Target="../ink/ink1109.xml"/><Relationship Id="rId219" Type="http://schemas.openxmlformats.org/officeDocument/2006/relationships/customXml" Target="../ink/ink1144.xml"/><Relationship Id="rId142" Type="http://schemas.openxmlformats.org/officeDocument/2006/relationships/image" Target="../media/image740.png"/><Relationship Id="rId230" Type="http://schemas.openxmlformats.org/officeDocument/2006/relationships/customXml" Target="../ink/ink1155.xml"/><Relationship Id="rId251" Type="http://schemas.openxmlformats.org/officeDocument/2006/relationships/image" Target="../media/image1380.png"/><Relationship Id="rId25" Type="http://schemas.openxmlformats.org/officeDocument/2006/relationships/image" Target="../media/image1060.png"/><Relationship Id="rId46" Type="http://schemas.openxmlformats.org/officeDocument/2006/relationships/customXml" Target="../ink/ink1067.xml"/><Relationship Id="rId67" Type="http://schemas.openxmlformats.org/officeDocument/2006/relationships/image" Target="../media/image1260.png"/><Relationship Id="rId272" Type="http://schemas.openxmlformats.org/officeDocument/2006/relationships/image" Target="../media/image161.png"/><Relationship Id="rId293" Type="http://schemas.openxmlformats.org/officeDocument/2006/relationships/customXml" Target="../ink/ink1194.xml"/><Relationship Id="rId307" Type="http://schemas.openxmlformats.org/officeDocument/2006/relationships/customXml" Target="../ink/ink1208.xml"/><Relationship Id="rId328" Type="http://schemas.openxmlformats.org/officeDocument/2006/relationships/customXml" Target="../ink/ink1229.xml"/><Relationship Id="rId153" Type="http://schemas.openxmlformats.org/officeDocument/2006/relationships/customXml" Target="../ink/ink1089.xml"/><Relationship Id="rId174" Type="http://schemas.openxmlformats.org/officeDocument/2006/relationships/image" Target="../media/image94.png"/><Relationship Id="rId88" Type="http://schemas.openxmlformats.org/officeDocument/2006/relationships/image" Target="../media/image750.png"/><Relationship Id="rId195" Type="http://schemas.openxmlformats.org/officeDocument/2006/relationships/customXml" Target="../ink/ink1120.xml"/><Relationship Id="rId209" Type="http://schemas.openxmlformats.org/officeDocument/2006/relationships/customXml" Target="../ink/ink1134.xml"/><Relationship Id="rId220" Type="http://schemas.openxmlformats.org/officeDocument/2006/relationships/customXml" Target="../ink/ink1145.xml"/><Relationship Id="rId241" Type="http://schemas.openxmlformats.org/officeDocument/2006/relationships/image" Target="../media/image1330.png"/><Relationship Id="rId15" Type="http://schemas.openxmlformats.org/officeDocument/2006/relationships/image" Target="../media/image1011.png"/><Relationship Id="rId36" Type="http://schemas.openxmlformats.org/officeDocument/2006/relationships/customXml" Target="../ink/ink1062.xml"/><Relationship Id="rId57" Type="http://schemas.openxmlformats.org/officeDocument/2006/relationships/image" Target="../media/image1211.png"/><Relationship Id="rId262" Type="http://schemas.openxmlformats.org/officeDocument/2006/relationships/image" Target="../media/image156.png"/><Relationship Id="rId283" Type="http://schemas.openxmlformats.org/officeDocument/2006/relationships/image" Target="../media/image750.png"/><Relationship Id="rId318" Type="http://schemas.openxmlformats.org/officeDocument/2006/relationships/customXml" Target="../ink/ink1219.xml"/><Relationship Id="rId78" Type="http://schemas.openxmlformats.org/officeDocument/2006/relationships/customXml" Target="../ink/ink1083.xml"/><Relationship Id="rId164" Type="http://schemas.openxmlformats.org/officeDocument/2006/relationships/image" Target="../media/image89.png"/><Relationship Id="rId185" Type="http://schemas.openxmlformats.org/officeDocument/2006/relationships/customXml" Target="../ink/ink1110.xml"/><Relationship Id="rId9" Type="http://schemas.openxmlformats.org/officeDocument/2006/relationships/image" Target="../media/image980.png"/><Relationship Id="rId210" Type="http://schemas.openxmlformats.org/officeDocument/2006/relationships/customXml" Target="../ink/ink1135.xml"/><Relationship Id="rId26" Type="http://schemas.openxmlformats.org/officeDocument/2006/relationships/customXml" Target="../ink/ink1057.xml"/><Relationship Id="rId231" Type="http://schemas.openxmlformats.org/officeDocument/2006/relationships/customXml" Target="../ink/ink1156.xml"/><Relationship Id="rId252" Type="http://schemas.openxmlformats.org/officeDocument/2006/relationships/customXml" Target="../ink/ink1171.xml"/><Relationship Id="rId273" Type="http://schemas.openxmlformats.org/officeDocument/2006/relationships/customXml" Target="../ink/ink1181.xml"/><Relationship Id="rId294" Type="http://schemas.openxmlformats.org/officeDocument/2006/relationships/customXml" Target="../ink/ink1195.xml"/><Relationship Id="rId308" Type="http://schemas.openxmlformats.org/officeDocument/2006/relationships/customXml" Target="../ink/ink1209.xml"/><Relationship Id="rId329" Type="http://schemas.openxmlformats.org/officeDocument/2006/relationships/customXml" Target="../ink/ink1230.xml"/><Relationship Id="rId47" Type="http://schemas.openxmlformats.org/officeDocument/2006/relationships/image" Target="../media/image1160.png"/><Relationship Id="rId68" Type="http://schemas.openxmlformats.org/officeDocument/2006/relationships/customXml" Target="../ink/ink1078.xml"/><Relationship Id="rId154" Type="http://schemas.openxmlformats.org/officeDocument/2006/relationships/image" Target="../media/image84.png"/><Relationship Id="rId175" Type="http://schemas.openxmlformats.org/officeDocument/2006/relationships/customXml" Target="../ink/ink1100.xml"/><Relationship Id="rId196" Type="http://schemas.openxmlformats.org/officeDocument/2006/relationships/customXml" Target="../ink/ink1121.xml"/><Relationship Id="rId200" Type="http://schemas.openxmlformats.org/officeDocument/2006/relationships/customXml" Target="../ink/ink1125.xml"/><Relationship Id="rId16" Type="http://schemas.openxmlformats.org/officeDocument/2006/relationships/customXml" Target="../ink/ink1052.xml"/><Relationship Id="rId221" Type="http://schemas.openxmlformats.org/officeDocument/2006/relationships/customXml" Target="../ink/ink1146.xml"/><Relationship Id="rId242" Type="http://schemas.openxmlformats.org/officeDocument/2006/relationships/customXml" Target="../ink/ink1166.xml"/><Relationship Id="rId263" Type="http://schemas.openxmlformats.org/officeDocument/2006/relationships/customXml" Target="../ink/ink1176.xml"/><Relationship Id="rId284" Type="http://schemas.openxmlformats.org/officeDocument/2006/relationships/customXml" Target="../ink/ink1188.xml"/><Relationship Id="rId319" Type="http://schemas.openxmlformats.org/officeDocument/2006/relationships/customXml" Target="../ink/ink1220.xml"/><Relationship Id="rId37" Type="http://schemas.openxmlformats.org/officeDocument/2006/relationships/image" Target="../media/image1111.png"/><Relationship Id="rId58" Type="http://schemas.openxmlformats.org/officeDocument/2006/relationships/customXml" Target="../ink/ink1073.xml"/><Relationship Id="rId79" Type="http://schemas.openxmlformats.org/officeDocument/2006/relationships/image" Target="../media/image1320.png"/><Relationship Id="rId144" Type="http://schemas.openxmlformats.org/officeDocument/2006/relationships/image" Target="../media/image79.png"/><Relationship Id="rId330" Type="http://schemas.openxmlformats.org/officeDocument/2006/relationships/customXml" Target="../ink/ink1231.xml"/><Relationship Id="rId165" Type="http://schemas.openxmlformats.org/officeDocument/2006/relationships/customXml" Target="../ink/ink1095.xml"/><Relationship Id="rId186" Type="http://schemas.openxmlformats.org/officeDocument/2006/relationships/customXml" Target="../ink/ink1111.xml"/><Relationship Id="rId211" Type="http://schemas.openxmlformats.org/officeDocument/2006/relationships/customXml" Target="../ink/ink1136.xml"/><Relationship Id="rId232" Type="http://schemas.openxmlformats.org/officeDocument/2006/relationships/customXml" Target="../ink/ink1157.xml"/><Relationship Id="rId253" Type="http://schemas.openxmlformats.org/officeDocument/2006/relationships/image" Target="../media/image1390.png"/><Relationship Id="rId274" Type="http://schemas.openxmlformats.org/officeDocument/2006/relationships/image" Target="../media/image162.png"/><Relationship Id="rId295" Type="http://schemas.openxmlformats.org/officeDocument/2006/relationships/customXml" Target="../ink/ink1196.xml"/><Relationship Id="rId309" Type="http://schemas.openxmlformats.org/officeDocument/2006/relationships/customXml" Target="../ink/ink1210.xml"/><Relationship Id="rId27" Type="http://schemas.openxmlformats.org/officeDocument/2006/relationships/image" Target="../media/image1070.png"/><Relationship Id="rId48" Type="http://schemas.openxmlformats.org/officeDocument/2006/relationships/customXml" Target="../ink/ink1068.xml"/><Relationship Id="rId69" Type="http://schemas.openxmlformats.org/officeDocument/2006/relationships/image" Target="../media/image1270.png"/><Relationship Id="rId320" Type="http://schemas.openxmlformats.org/officeDocument/2006/relationships/customXml" Target="../ink/ink1221.xml"/><Relationship Id="rId80" Type="http://schemas.openxmlformats.org/officeDocument/2006/relationships/image" Target="../media/image711.png"/><Relationship Id="rId155" Type="http://schemas.openxmlformats.org/officeDocument/2006/relationships/customXml" Target="../ink/ink1090.xml"/><Relationship Id="rId176" Type="http://schemas.openxmlformats.org/officeDocument/2006/relationships/customXml" Target="../ink/ink1101.xml"/><Relationship Id="rId197" Type="http://schemas.openxmlformats.org/officeDocument/2006/relationships/customXml" Target="../ink/ink1122.xml"/><Relationship Id="rId201" Type="http://schemas.openxmlformats.org/officeDocument/2006/relationships/customXml" Target="../ink/ink1126.xml"/><Relationship Id="rId222" Type="http://schemas.openxmlformats.org/officeDocument/2006/relationships/customXml" Target="../ink/ink1147.xml"/><Relationship Id="rId243" Type="http://schemas.openxmlformats.org/officeDocument/2006/relationships/image" Target="../media/image1340.png"/><Relationship Id="rId264" Type="http://schemas.openxmlformats.org/officeDocument/2006/relationships/image" Target="../media/image157.png"/><Relationship Id="rId285" Type="http://schemas.openxmlformats.org/officeDocument/2006/relationships/image" Target="../media/image76.png"/><Relationship Id="rId17" Type="http://schemas.openxmlformats.org/officeDocument/2006/relationships/image" Target="../media/image1020.png"/><Relationship Id="rId38" Type="http://schemas.openxmlformats.org/officeDocument/2006/relationships/customXml" Target="../ink/ink1063.xml"/><Relationship Id="rId59" Type="http://schemas.openxmlformats.org/officeDocument/2006/relationships/image" Target="../media/image1220.png"/><Relationship Id="rId310" Type="http://schemas.openxmlformats.org/officeDocument/2006/relationships/customXml" Target="../ink/ink1211.xml"/><Relationship Id="rId70" Type="http://schemas.openxmlformats.org/officeDocument/2006/relationships/customXml" Target="../ink/ink1079.xml"/><Relationship Id="rId145" Type="http://schemas.openxmlformats.org/officeDocument/2006/relationships/customXml" Target="../ink/ink1085.xml"/><Relationship Id="rId166" Type="http://schemas.openxmlformats.org/officeDocument/2006/relationships/image" Target="../media/image90.png"/><Relationship Id="rId91" Type="http://schemas.openxmlformats.org/officeDocument/2006/relationships/image" Target="../media/image77.png"/><Relationship Id="rId187" Type="http://schemas.openxmlformats.org/officeDocument/2006/relationships/customXml" Target="../ink/ink1112.xml"/><Relationship Id="rId331" Type="http://schemas.openxmlformats.org/officeDocument/2006/relationships/customXml" Target="../ink/ink1232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137.xml"/><Relationship Id="rId233" Type="http://schemas.openxmlformats.org/officeDocument/2006/relationships/customXml" Target="../ink/ink1158.xml"/><Relationship Id="rId254" Type="http://schemas.openxmlformats.org/officeDocument/2006/relationships/image" Target="../media/image1430.png"/><Relationship Id="rId28" Type="http://schemas.openxmlformats.org/officeDocument/2006/relationships/customXml" Target="../ink/ink1058.xml"/><Relationship Id="rId49" Type="http://schemas.openxmlformats.org/officeDocument/2006/relationships/image" Target="../media/image1170.png"/><Relationship Id="rId275" Type="http://schemas.openxmlformats.org/officeDocument/2006/relationships/customXml" Target="../ink/ink1182.xml"/><Relationship Id="rId296" Type="http://schemas.openxmlformats.org/officeDocument/2006/relationships/customXml" Target="../ink/ink1197.xml"/><Relationship Id="rId300" Type="http://schemas.openxmlformats.org/officeDocument/2006/relationships/customXml" Target="../ink/ink1201.xml"/><Relationship Id="rId60" Type="http://schemas.openxmlformats.org/officeDocument/2006/relationships/customXml" Target="../ink/ink1074.xml"/><Relationship Id="rId81" Type="http://schemas.openxmlformats.org/officeDocument/2006/relationships/customXml" Target="../ink/ink1084.xml"/><Relationship Id="rId156" Type="http://schemas.openxmlformats.org/officeDocument/2006/relationships/image" Target="../media/image85.png"/><Relationship Id="rId177" Type="http://schemas.openxmlformats.org/officeDocument/2006/relationships/customXml" Target="../ink/ink1102.xml"/><Relationship Id="rId198" Type="http://schemas.openxmlformats.org/officeDocument/2006/relationships/customXml" Target="../ink/ink1123.xml"/><Relationship Id="rId321" Type="http://schemas.openxmlformats.org/officeDocument/2006/relationships/customXml" Target="../ink/ink1222.xml"/><Relationship Id="rId202" Type="http://schemas.openxmlformats.org/officeDocument/2006/relationships/customXml" Target="../ink/ink1127.xml"/><Relationship Id="rId223" Type="http://schemas.openxmlformats.org/officeDocument/2006/relationships/customXml" Target="../ink/ink1148.xml"/><Relationship Id="rId244" Type="http://schemas.openxmlformats.org/officeDocument/2006/relationships/customXml" Target="../ink/ink1167.xml"/><Relationship Id="rId18" Type="http://schemas.openxmlformats.org/officeDocument/2006/relationships/customXml" Target="../ink/ink1053.xml"/><Relationship Id="rId39" Type="http://schemas.openxmlformats.org/officeDocument/2006/relationships/image" Target="../media/image1120.png"/><Relationship Id="rId265" Type="http://schemas.openxmlformats.org/officeDocument/2006/relationships/customXml" Target="../ink/ink1177.xml"/><Relationship Id="rId286" Type="http://schemas.openxmlformats.org/officeDocument/2006/relationships/customXml" Target="../ink/ink1189.xml"/><Relationship Id="rId50" Type="http://schemas.openxmlformats.org/officeDocument/2006/relationships/customXml" Target="../ink/ink1069.xml"/><Relationship Id="rId146" Type="http://schemas.openxmlformats.org/officeDocument/2006/relationships/image" Target="../media/image80.png"/><Relationship Id="rId167" Type="http://schemas.openxmlformats.org/officeDocument/2006/relationships/customXml" Target="../ink/ink1096.xml"/><Relationship Id="rId188" Type="http://schemas.openxmlformats.org/officeDocument/2006/relationships/customXml" Target="../ink/ink1113.xml"/><Relationship Id="rId311" Type="http://schemas.openxmlformats.org/officeDocument/2006/relationships/customXml" Target="../ink/ink1212.xml"/><Relationship Id="rId332" Type="http://schemas.openxmlformats.org/officeDocument/2006/relationships/customXml" Target="../ink/ink1233.xml"/><Relationship Id="rId71" Type="http://schemas.openxmlformats.org/officeDocument/2006/relationships/image" Target="../media/image1280.png"/><Relationship Id="rId213" Type="http://schemas.openxmlformats.org/officeDocument/2006/relationships/customXml" Target="../ink/ink1138.xml"/><Relationship Id="rId234" Type="http://schemas.openxmlformats.org/officeDocument/2006/relationships/customXml" Target="../ink/ink1159.xml"/><Relationship Id="rId2" Type="http://schemas.openxmlformats.org/officeDocument/2006/relationships/customXml" Target="../ink/ink1045.xml"/><Relationship Id="rId29" Type="http://schemas.openxmlformats.org/officeDocument/2006/relationships/image" Target="../media/image76.png"/><Relationship Id="rId255" Type="http://schemas.openxmlformats.org/officeDocument/2006/relationships/customXml" Target="../ink/ink1172.xml"/><Relationship Id="rId276" Type="http://schemas.openxmlformats.org/officeDocument/2006/relationships/image" Target="../media/image163.png"/><Relationship Id="rId297" Type="http://schemas.openxmlformats.org/officeDocument/2006/relationships/customXml" Target="../ink/ink1198.xml"/><Relationship Id="rId40" Type="http://schemas.openxmlformats.org/officeDocument/2006/relationships/customXml" Target="../ink/ink1064.xml"/><Relationship Id="rId157" Type="http://schemas.openxmlformats.org/officeDocument/2006/relationships/customXml" Target="../ink/ink1091.xml"/><Relationship Id="rId178" Type="http://schemas.openxmlformats.org/officeDocument/2006/relationships/customXml" Target="../ink/ink1103.xml"/><Relationship Id="rId301" Type="http://schemas.openxmlformats.org/officeDocument/2006/relationships/customXml" Target="../ink/ink1202.xml"/><Relationship Id="rId322" Type="http://schemas.openxmlformats.org/officeDocument/2006/relationships/customXml" Target="../ink/ink1223.xml"/><Relationship Id="rId61" Type="http://schemas.openxmlformats.org/officeDocument/2006/relationships/image" Target="../media/image1230.png"/><Relationship Id="rId82" Type="http://schemas.openxmlformats.org/officeDocument/2006/relationships/image" Target="../media/image720.png"/><Relationship Id="rId199" Type="http://schemas.openxmlformats.org/officeDocument/2006/relationships/customXml" Target="../ink/ink1124.xml"/><Relationship Id="rId203" Type="http://schemas.openxmlformats.org/officeDocument/2006/relationships/customXml" Target="../ink/ink1128.xml"/><Relationship Id="rId19" Type="http://schemas.openxmlformats.org/officeDocument/2006/relationships/image" Target="../media/image1030.png"/><Relationship Id="rId224" Type="http://schemas.openxmlformats.org/officeDocument/2006/relationships/customXml" Target="../ink/ink1149.xml"/><Relationship Id="rId245" Type="http://schemas.openxmlformats.org/officeDocument/2006/relationships/image" Target="../media/image1350.png"/><Relationship Id="rId266" Type="http://schemas.openxmlformats.org/officeDocument/2006/relationships/image" Target="../media/image158.png"/><Relationship Id="rId287" Type="http://schemas.openxmlformats.org/officeDocument/2006/relationships/image" Target="../media/image77.png"/><Relationship Id="rId30" Type="http://schemas.openxmlformats.org/officeDocument/2006/relationships/customXml" Target="../ink/ink1059.xml"/><Relationship Id="rId147" Type="http://schemas.openxmlformats.org/officeDocument/2006/relationships/customXml" Target="../ink/ink1086.xml"/><Relationship Id="rId168" Type="http://schemas.openxmlformats.org/officeDocument/2006/relationships/image" Target="../media/image91.png"/><Relationship Id="rId312" Type="http://schemas.openxmlformats.org/officeDocument/2006/relationships/customXml" Target="../ink/ink1213.xml"/><Relationship Id="rId333" Type="http://schemas.openxmlformats.org/officeDocument/2006/relationships/customXml" Target="../ink/ink1234.xml"/><Relationship Id="rId51" Type="http://schemas.openxmlformats.org/officeDocument/2006/relationships/image" Target="../media/image1180.png"/><Relationship Id="rId72" Type="http://schemas.openxmlformats.org/officeDocument/2006/relationships/customXml" Target="../ink/ink1080.xml"/><Relationship Id="rId93" Type="http://schemas.openxmlformats.org/officeDocument/2006/relationships/image" Target="../media/image78.png"/><Relationship Id="rId189" Type="http://schemas.openxmlformats.org/officeDocument/2006/relationships/customXml" Target="../ink/ink1114.xml"/><Relationship Id="rId3" Type="http://schemas.openxmlformats.org/officeDocument/2006/relationships/image" Target="../media/image950.png"/><Relationship Id="rId214" Type="http://schemas.openxmlformats.org/officeDocument/2006/relationships/customXml" Target="../ink/ink1139.xml"/><Relationship Id="rId235" Type="http://schemas.openxmlformats.org/officeDocument/2006/relationships/customXml" Target="../ink/ink1160.xml"/><Relationship Id="rId256" Type="http://schemas.openxmlformats.org/officeDocument/2006/relationships/image" Target="../media/image153.png"/><Relationship Id="rId277" Type="http://schemas.openxmlformats.org/officeDocument/2006/relationships/customXml" Target="../ink/ink1183.xml"/><Relationship Id="rId298" Type="http://schemas.openxmlformats.org/officeDocument/2006/relationships/customXml" Target="../ink/ink1199.xml"/><Relationship Id="rId158" Type="http://schemas.openxmlformats.org/officeDocument/2006/relationships/image" Target="../media/image86.png"/><Relationship Id="rId302" Type="http://schemas.openxmlformats.org/officeDocument/2006/relationships/customXml" Target="../ink/ink1203.xml"/><Relationship Id="rId323" Type="http://schemas.openxmlformats.org/officeDocument/2006/relationships/customXml" Target="../ink/ink1224.xml"/><Relationship Id="rId20" Type="http://schemas.openxmlformats.org/officeDocument/2006/relationships/customXml" Target="../ink/ink1054.xml"/><Relationship Id="rId41" Type="http://schemas.openxmlformats.org/officeDocument/2006/relationships/image" Target="../media/image1130.png"/><Relationship Id="rId62" Type="http://schemas.openxmlformats.org/officeDocument/2006/relationships/customXml" Target="../ink/ink1075.xml"/><Relationship Id="rId179" Type="http://schemas.openxmlformats.org/officeDocument/2006/relationships/customXml" Target="../ink/ink1104.xml"/><Relationship Id="rId190" Type="http://schemas.openxmlformats.org/officeDocument/2006/relationships/customXml" Target="../ink/ink1115.xml"/><Relationship Id="rId204" Type="http://schemas.openxmlformats.org/officeDocument/2006/relationships/customXml" Target="../ink/ink1129.xml"/><Relationship Id="rId225" Type="http://schemas.openxmlformats.org/officeDocument/2006/relationships/customXml" Target="../ink/ink1150.xml"/><Relationship Id="rId246" Type="http://schemas.openxmlformats.org/officeDocument/2006/relationships/customXml" Target="../ink/ink1168.xml"/><Relationship Id="rId267" Type="http://schemas.openxmlformats.org/officeDocument/2006/relationships/customXml" Target="../ink/ink1178.xml"/><Relationship Id="rId288" Type="http://schemas.openxmlformats.org/officeDocument/2006/relationships/customXml" Target="../ink/ink1190.xml"/><Relationship Id="rId313" Type="http://schemas.openxmlformats.org/officeDocument/2006/relationships/customXml" Target="../ink/ink1214.xml"/><Relationship Id="rId10" Type="http://schemas.openxmlformats.org/officeDocument/2006/relationships/customXml" Target="../ink/ink1049.xml"/><Relationship Id="rId31" Type="http://schemas.openxmlformats.org/officeDocument/2006/relationships/image" Target="../media/image1080.png"/><Relationship Id="rId52" Type="http://schemas.openxmlformats.org/officeDocument/2006/relationships/customXml" Target="../ink/ink1070.xml"/><Relationship Id="rId73" Type="http://schemas.openxmlformats.org/officeDocument/2006/relationships/image" Target="../media/image1290.png"/><Relationship Id="rId148" Type="http://schemas.openxmlformats.org/officeDocument/2006/relationships/image" Target="../media/image81.png"/><Relationship Id="rId169" Type="http://schemas.openxmlformats.org/officeDocument/2006/relationships/customXml" Target="../ink/ink1097.xml"/><Relationship Id="rId334" Type="http://schemas.openxmlformats.org/officeDocument/2006/relationships/customXml" Target="../ink/ink1235.xml"/><Relationship Id="rId4" Type="http://schemas.openxmlformats.org/officeDocument/2006/relationships/customXml" Target="../ink/ink1046.xml"/><Relationship Id="rId180" Type="http://schemas.openxmlformats.org/officeDocument/2006/relationships/customXml" Target="../ink/ink1105.xml"/><Relationship Id="rId215" Type="http://schemas.openxmlformats.org/officeDocument/2006/relationships/customXml" Target="../ink/ink1140.xml"/><Relationship Id="rId236" Type="http://schemas.openxmlformats.org/officeDocument/2006/relationships/customXml" Target="../ink/ink1161.xml"/><Relationship Id="rId257" Type="http://schemas.openxmlformats.org/officeDocument/2006/relationships/customXml" Target="../ink/ink1173.xml"/><Relationship Id="rId278" Type="http://schemas.openxmlformats.org/officeDocument/2006/relationships/image" Target="../media/image164.png"/><Relationship Id="rId303" Type="http://schemas.openxmlformats.org/officeDocument/2006/relationships/customXml" Target="../ink/ink1204.xml"/><Relationship Id="rId42" Type="http://schemas.openxmlformats.org/officeDocument/2006/relationships/customXml" Target="../ink/ink1065.xml"/><Relationship Id="rId84" Type="http://schemas.openxmlformats.org/officeDocument/2006/relationships/image" Target="../media/image730.png"/><Relationship Id="rId138" Type="http://schemas.openxmlformats.org/officeDocument/2006/relationships/image" Target="../media/image720.png"/><Relationship Id="rId191" Type="http://schemas.openxmlformats.org/officeDocument/2006/relationships/customXml" Target="../ink/ink1116.xml"/><Relationship Id="rId205" Type="http://schemas.openxmlformats.org/officeDocument/2006/relationships/customXml" Target="../ink/ink1130.xml"/><Relationship Id="rId247" Type="http://schemas.openxmlformats.org/officeDocument/2006/relationships/image" Target="../media/image1360.png"/><Relationship Id="rId289" Type="http://schemas.openxmlformats.org/officeDocument/2006/relationships/image" Target="../media/image78.png"/><Relationship Id="rId11" Type="http://schemas.openxmlformats.org/officeDocument/2006/relationships/image" Target="../media/image990.png"/><Relationship Id="rId53" Type="http://schemas.openxmlformats.org/officeDocument/2006/relationships/image" Target="../media/image1190.png"/><Relationship Id="rId149" Type="http://schemas.openxmlformats.org/officeDocument/2006/relationships/customXml" Target="../ink/ink1087.xml"/><Relationship Id="rId314" Type="http://schemas.openxmlformats.org/officeDocument/2006/relationships/customXml" Target="../ink/ink1215.xml"/><Relationship Id="rId160" Type="http://schemas.openxmlformats.org/officeDocument/2006/relationships/image" Target="../media/image87.png"/><Relationship Id="rId216" Type="http://schemas.openxmlformats.org/officeDocument/2006/relationships/customXml" Target="../ink/ink1141.xml"/><Relationship Id="rId258" Type="http://schemas.openxmlformats.org/officeDocument/2006/relationships/image" Target="../media/image154.png"/><Relationship Id="rId22" Type="http://schemas.openxmlformats.org/officeDocument/2006/relationships/customXml" Target="../ink/ink1055.xml"/><Relationship Id="rId64" Type="http://schemas.openxmlformats.org/officeDocument/2006/relationships/customXml" Target="../ink/ink1076.xml"/><Relationship Id="rId325" Type="http://schemas.openxmlformats.org/officeDocument/2006/relationships/customXml" Target="../ink/ink1226.xml"/></Relationships>
</file>

<file path=ppt/slides/_rels/slide16.xml.rels><?xml version="1.0" encoding="UTF-8" standalone="yes"?>
<Relationships xmlns="http://schemas.openxmlformats.org/package/2006/relationships"><Relationship Id="rId299" Type="http://schemas.openxmlformats.org/officeDocument/2006/relationships/customXml" Target="../ink/ink1397.xml"/><Relationship Id="rId21" Type="http://schemas.openxmlformats.org/officeDocument/2006/relationships/image" Target="../media/image1040.png"/><Relationship Id="rId63" Type="http://schemas.openxmlformats.org/officeDocument/2006/relationships/image" Target="../media/image1240.png"/><Relationship Id="rId159" Type="http://schemas.openxmlformats.org/officeDocument/2006/relationships/customXml" Target="../ink/ink1287.xml"/><Relationship Id="rId324" Type="http://schemas.openxmlformats.org/officeDocument/2006/relationships/customXml" Target="../ink/ink1422.xml"/><Relationship Id="rId170" Type="http://schemas.openxmlformats.org/officeDocument/2006/relationships/image" Target="../media/image92.png"/><Relationship Id="rId226" Type="http://schemas.openxmlformats.org/officeDocument/2006/relationships/customXml" Target="../ink/ink1346.xml"/><Relationship Id="rId268" Type="http://schemas.openxmlformats.org/officeDocument/2006/relationships/image" Target="../media/image159.png"/><Relationship Id="rId32" Type="http://schemas.openxmlformats.org/officeDocument/2006/relationships/customXml" Target="../ink/ink1255.xml"/><Relationship Id="rId74" Type="http://schemas.openxmlformats.org/officeDocument/2006/relationships/customXml" Target="../ink/ink1276.xml"/><Relationship Id="rId5" Type="http://schemas.openxmlformats.org/officeDocument/2006/relationships/image" Target="../media/image960.png"/><Relationship Id="rId181" Type="http://schemas.openxmlformats.org/officeDocument/2006/relationships/customXml" Target="../ink/ink1301.xml"/><Relationship Id="rId237" Type="http://schemas.openxmlformats.org/officeDocument/2006/relationships/customXml" Target="../ink/ink1357.xml"/><Relationship Id="rId279" Type="http://schemas.openxmlformats.org/officeDocument/2006/relationships/image" Target="../media/image750.png"/><Relationship Id="rId22" Type="http://schemas.openxmlformats.org/officeDocument/2006/relationships/customXml" Target="../ink/ink1250.xml"/><Relationship Id="rId43" Type="http://schemas.openxmlformats.org/officeDocument/2006/relationships/image" Target="../media/image1140.png"/><Relationship Id="rId64" Type="http://schemas.openxmlformats.org/officeDocument/2006/relationships/customXml" Target="../ink/ink1271.xml"/><Relationship Id="rId290" Type="http://schemas.openxmlformats.org/officeDocument/2006/relationships/customXml" Target="../ink/ink1388.xml"/><Relationship Id="rId304" Type="http://schemas.openxmlformats.org/officeDocument/2006/relationships/customXml" Target="../ink/ink1402.xml"/><Relationship Id="rId325" Type="http://schemas.openxmlformats.org/officeDocument/2006/relationships/customXml" Target="../ink/ink1423.xml"/><Relationship Id="rId150" Type="http://schemas.openxmlformats.org/officeDocument/2006/relationships/image" Target="../media/image82.png"/><Relationship Id="rId171" Type="http://schemas.openxmlformats.org/officeDocument/2006/relationships/customXml" Target="../ink/ink1293.xml"/><Relationship Id="rId192" Type="http://schemas.openxmlformats.org/officeDocument/2006/relationships/customXml" Target="../ink/ink1312.xml"/><Relationship Id="rId206" Type="http://schemas.openxmlformats.org/officeDocument/2006/relationships/customXml" Target="../ink/ink1326.xml"/><Relationship Id="rId227" Type="http://schemas.openxmlformats.org/officeDocument/2006/relationships/customXml" Target="../ink/ink1347.xml"/><Relationship Id="rId248" Type="http://schemas.openxmlformats.org/officeDocument/2006/relationships/customXml" Target="../ink/ink1364.xml"/><Relationship Id="rId269" Type="http://schemas.openxmlformats.org/officeDocument/2006/relationships/customXml" Target="../ink/ink1374.xml"/><Relationship Id="rId12" Type="http://schemas.openxmlformats.org/officeDocument/2006/relationships/customXml" Target="../ink/ink1245.xml"/><Relationship Id="rId33" Type="http://schemas.openxmlformats.org/officeDocument/2006/relationships/image" Target="../media/image1090.png"/><Relationship Id="rId280" Type="http://schemas.openxmlformats.org/officeDocument/2006/relationships/customXml" Target="../ink/ink1381.xml"/><Relationship Id="rId315" Type="http://schemas.openxmlformats.org/officeDocument/2006/relationships/customXml" Target="../ink/ink1413.xml"/><Relationship Id="rId54" Type="http://schemas.openxmlformats.org/officeDocument/2006/relationships/customXml" Target="../ink/ink1266.xml"/><Relationship Id="rId75" Type="http://schemas.openxmlformats.org/officeDocument/2006/relationships/image" Target="../media/image1300.png"/><Relationship Id="rId161" Type="http://schemas.openxmlformats.org/officeDocument/2006/relationships/customXml" Target="../ink/ink1288.xml"/><Relationship Id="rId182" Type="http://schemas.openxmlformats.org/officeDocument/2006/relationships/customXml" Target="../ink/ink1302.xml"/><Relationship Id="rId217" Type="http://schemas.openxmlformats.org/officeDocument/2006/relationships/customXml" Target="../ink/ink1337.xml"/><Relationship Id="rId140" Type="http://schemas.openxmlformats.org/officeDocument/2006/relationships/image" Target="../media/image730.png"/><Relationship Id="rId6" Type="http://schemas.openxmlformats.org/officeDocument/2006/relationships/customXml" Target="../ink/ink1242.xml"/><Relationship Id="rId238" Type="http://schemas.openxmlformats.org/officeDocument/2006/relationships/customXml" Target="../ink/ink1358.xml"/><Relationship Id="rId259" Type="http://schemas.openxmlformats.org/officeDocument/2006/relationships/customXml" Target="../ink/ink1369.xml"/><Relationship Id="rId23" Type="http://schemas.openxmlformats.org/officeDocument/2006/relationships/image" Target="../media/image1050.png"/><Relationship Id="rId270" Type="http://schemas.openxmlformats.org/officeDocument/2006/relationships/image" Target="../media/image160.png"/><Relationship Id="rId291" Type="http://schemas.openxmlformats.org/officeDocument/2006/relationships/customXml" Target="../ink/ink1389.xml"/><Relationship Id="rId305" Type="http://schemas.openxmlformats.org/officeDocument/2006/relationships/customXml" Target="../ink/ink1403.xml"/><Relationship Id="rId326" Type="http://schemas.openxmlformats.org/officeDocument/2006/relationships/customXml" Target="../ink/ink1424.xml"/><Relationship Id="rId44" Type="http://schemas.openxmlformats.org/officeDocument/2006/relationships/customXml" Target="../ink/ink1261.xml"/><Relationship Id="rId65" Type="http://schemas.openxmlformats.org/officeDocument/2006/relationships/image" Target="../media/image1250.png"/><Relationship Id="rId151" Type="http://schemas.openxmlformats.org/officeDocument/2006/relationships/customXml" Target="../ink/ink1283.xml"/><Relationship Id="rId86" Type="http://schemas.openxmlformats.org/officeDocument/2006/relationships/image" Target="../media/image740.png"/><Relationship Id="rId172" Type="http://schemas.openxmlformats.org/officeDocument/2006/relationships/image" Target="../media/image93.png"/><Relationship Id="rId193" Type="http://schemas.openxmlformats.org/officeDocument/2006/relationships/customXml" Target="../ink/ink1313.xml"/><Relationship Id="rId207" Type="http://schemas.openxmlformats.org/officeDocument/2006/relationships/customXml" Target="../ink/ink1327.xml"/><Relationship Id="rId228" Type="http://schemas.openxmlformats.org/officeDocument/2006/relationships/customXml" Target="../ink/ink1348.xml"/><Relationship Id="rId249" Type="http://schemas.openxmlformats.org/officeDocument/2006/relationships/image" Target="../media/image1370.png"/><Relationship Id="rId13" Type="http://schemas.openxmlformats.org/officeDocument/2006/relationships/image" Target="../media/image1000.png"/><Relationship Id="rId260" Type="http://schemas.openxmlformats.org/officeDocument/2006/relationships/image" Target="../media/image155.png"/><Relationship Id="rId281" Type="http://schemas.openxmlformats.org/officeDocument/2006/relationships/image" Target="../media/image76.png"/><Relationship Id="rId316" Type="http://schemas.openxmlformats.org/officeDocument/2006/relationships/customXml" Target="../ink/ink1414.xml"/><Relationship Id="rId34" Type="http://schemas.openxmlformats.org/officeDocument/2006/relationships/customXml" Target="../ink/ink1256.xml"/><Relationship Id="rId55" Type="http://schemas.openxmlformats.org/officeDocument/2006/relationships/image" Target="../media/image1200.png"/><Relationship Id="rId76" Type="http://schemas.openxmlformats.org/officeDocument/2006/relationships/customXml" Target="../ink/ink1277.xml"/><Relationship Id="rId7" Type="http://schemas.openxmlformats.org/officeDocument/2006/relationships/image" Target="../media/image970.png"/><Relationship Id="rId162" Type="http://schemas.openxmlformats.org/officeDocument/2006/relationships/image" Target="../media/image88.png"/><Relationship Id="rId183" Type="http://schemas.openxmlformats.org/officeDocument/2006/relationships/customXml" Target="../ink/ink1303.xml"/><Relationship Id="rId218" Type="http://schemas.openxmlformats.org/officeDocument/2006/relationships/customXml" Target="../ink/ink1338.xml"/><Relationship Id="rId239" Type="http://schemas.openxmlformats.org/officeDocument/2006/relationships/customXml" Target="../ink/ink1359.xml"/><Relationship Id="rId250" Type="http://schemas.openxmlformats.org/officeDocument/2006/relationships/customXml" Target="../ink/ink1365.xml"/><Relationship Id="rId271" Type="http://schemas.openxmlformats.org/officeDocument/2006/relationships/customXml" Target="../ink/ink1375.xml"/><Relationship Id="rId292" Type="http://schemas.openxmlformats.org/officeDocument/2006/relationships/customXml" Target="../ink/ink1390.xml"/><Relationship Id="rId306" Type="http://schemas.openxmlformats.org/officeDocument/2006/relationships/customXml" Target="../ink/ink1404.xml"/><Relationship Id="rId24" Type="http://schemas.openxmlformats.org/officeDocument/2006/relationships/customXml" Target="../ink/ink1251.xml"/><Relationship Id="rId45" Type="http://schemas.openxmlformats.org/officeDocument/2006/relationships/image" Target="../media/image1150.png"/><Relationship Id="rId66" Type="http://schemas.openxmlformats.org/officeDocument/2006/relationships/customXml" Target="../ink/ink1272.xml"/><Relationship Id="rId327" Type="http://schemas.openxmlformats.org/officeDocument/2006/relationships/customXml" Target="../ink/ink1425.xml"/><Relationship Id="rId152" Type="http://schemas.openxmlformats.org/officeDocument/2006/relationships/image" Target="../media/image83.png"/><Relationship Id="rId173" Type="http://schemas.openxmlformats.org/officeDocument/2006/relationships/customXml" Target="../ink/ink1294.xml"/><Relationship Id="rId194" Type="http://schemas.openxmlformats.org/officeDocument/2006/relationships/customXml" Target="../ink/ink1314.xml"/><Relationship Id="rId208" Type="http://schemas.openxmlformats.org/officeDocument/2006/relationships/customXml" Target="../ink/ink1328.xml"/><Relationship Id="rId229" Type="http://schemas.openxmlformats.org/officeDocument/2006/relationships/customXml" Target="../ink/ink1349.xml"/><Relationship Id="rId240" Type="http://schemas.openxmlformats.org/officeDocument/2006/relationships/customXml" Target="../ink/ink1360.xml"/><Relationship Id="rId261" Type="http://schemas.openxmlformats.org/officeDocument/2006/relationships/customXml" Target="../ink/ink1370.xml"/><Relationship Id="rId14" Type="http://schemas.openxmlformats.org/officeDocument/2006/relationships/customXml" Target="../ink/ink1246.xml"/><Relationship Id="rId35" Type="http://schemas.openxmlformats.org/officeDocument/2006/relationships/image" Target="../media/image1100.png"/><Relationship Id="rId56" Type="http://schemas.openxmlformats.org/officeDocument/2006/relationships/customXml" Target="../ink/ink1267.xml"/><Relationship Id="rId77" Type="http://schemas.openxmlformats.org/officeDocument/2006/relationships/image" Target="../media/image1311.png"/><Relationship Id="rId282" Type="http://schemas.openxmlformats.org/officeDocument/2006/relationships/customXml" Target="../ink/ink1382.xml"/><Relationship Id="rId317" Type="http://schemas.openxmlformats.org/officeDocument/2006/relationships/customXml" Target="../ink/ink1415.xml"/><Relationship Id="rId8" Type="http://schemas.openxmlformats.org/officeDocument/2006/relationships/customXml" Target="../ink/ink1243.xml"/><Relationship Id="rId163" Type="http://schemas.openxmlformats.org/officeDocument/2006/relationships/customXml" Target="../ink/ink1289.xml"/><Relationship Id="rId184" Type="http://schemas.openxmlformats.org/officeDocument/2006/relationships/customXml" Target="../ink/ink1304.xml"/><Relationship Id="rId219" Type="http://schemas.openxmlformats.org/officeDocument/2006/relationships/customXml" Target="../ink/ink1339.xml"/><Relationship Id="rId142" Type="http://schemas.openxmlformats.org/officeDocument/2006/relationships/image" Target="../media/image740.png"/><Relationship Id="rId230" Type="http://schemas.openxmlformats.org/officeDocument/2006/relationships/customXml" Target="../ink/ink1350.xml"/><Relationship Id="rId251" Type="http://schemas.openxmlformats.org/officeDocument/2006/relationships/image" Target="../media/image1380.png"/><Relationship Id="rId25" Type="http://schemas.openxmlformats.org/officeDocument/2006/relationships/image" Target="../media/image1060.png"/><Relationship Id="rId46" Type="http://schemas.openxmlformats.org/officeDocument/2006/relationships/customXml" Target="../ink/ink1262.xml"/><Relationship Id="rId67" Type="http://schemas.openxmlformats.org/officeDocument/2006/relationships/image" Target="../media/image1260.png"/><Relationship Id="rId272" Type="http://schemas.openxmlformats.org/officeDocument/2006/relationships/image" Target="../media/image161.png"/><Relationship Id="rId293" Type="http://schemas.openxmlformats.org/officeDocument/2006/relationships/customXml" Target="../ink/ink1391.xml"/><Relationship Id="rId307" Type="http://schemas.openxmlformats.org/officeDocument/2006/relationships/customXml" Target="../ink/ink1405.xml"/><Relationship Id="rId328" Type="http://schemas.openxmlformats.org/officeDocument/2006/relationships/customXml" Target="../ink/ink1426.xml"/><Relationship Id="rId153" Type="http://schemas.openxmlformats.org/officeDocument/2006/relationships/customXml" Target="../ink/ink1284.xml"/><Relationship Id="rId174" Type="http://schemas.openxmlformats.org/officeDocument/2006/relationships/image" Target="../media/image94.png"/><Relationship Id="rId88" Type="http://schemas.openxmlformats.org/officeDocument/2006/relationships/image" Target="../media/image750.png"/><Relationship Id="rId195" Type="http://schemas.openxmlformats.org/officeDocument/2006/relationships/customXml" Target="../ink/ink1315.xml"/><Relationship Id="rId209" Type="http://schemas.openxmlformats.org/officeDocument/2006/relationships/customXml" Target="../ink/ink1329.xml"/><Relationship Id="rId220" Type="http://schemas.openxmlformats.org/officeDocument/2006/relationships/customXml" Target="../ink/ink1340.xml"/><Relationship Id="rId241" Type="http://schemas.openxmlformats.org/officeDocument/2006/relationships/image" Target="../media/image1330.png"/><Relationship Id="rId15" Type="http://schemas.openxmlformats.org/officeDocument/2006/relationships/image" Target="../media/image1011.png"/><Relationship Id="rId36" Type="http://schemas.openxmlformats.org/officeDocument/2006/relationships/customXml" Target="../ink/ink1257.xml"/><Relationship Id="rId57" Type="http://schemas.openxmlformats.org/officeDocument/2006/relationships/image" Target="../media/image1211.png"/><Relationship Id="rId262" Type="http://schemas.openxmlformats.org/officeDocument/2006/relationships/image" Target="../media/image156.png"/><Relationship Id="rId283" Type="http://schemas.openxmlformats.org/officeDocument/2006/relationships/image" Target="../media/image77.png"/><Relationship Id="rId318" Type="http://schemas.openxmlformats.org/officeDocument/2006/relationships/customXml" Target="../ink/ink1416.xml"/><Relationship Id="rId78" Type="http://schemas.openxmlformats.org/officeDocument/2006/relationships/customXml" Target="../ink/ink1278.xml"/><Relationship Id="rId164" Type="http://schemas.openxmlformats.org/officeDocument/2006/relationships/image" Target="../media/image89.png"/><Relationship Id="rId185" Type="http://schemas.openxmlformats.org/officeDocument/2006/relationships/customXml" Target="../ink/ink1305.xml"/><Relationship Id="rId9" Type="http://schemas.openxmlformats.org/officeDocument/2006/relationships/image" Target="../media/image980.png"/><Relationship Id="rId210" Type="http://schemas.openxmlformats.org/officeDocument/2006/relationships/customXml" Target="../ink/ink1330.xml"/><Relationship Id="rId26" Type="http://schemas.openxmlformats.org/officeDocument/2006/relationships/customXml" Target="../ink/ink1252.xml"/><Relationship Id="rId231" Type="http://schemas.openxmlformats.org/officeDocument/2006/relationships/customXml" Target="../ink/ink1351.xml"/><Relationship Id="rId252" Type="http://schemas.openxmlformats.org/officeDocument/2006/relationships/customXml" Target="../ink/ink1366.xml"/><Relationship Id="rId273" Type="http://schemas.openxmlformats.org/officeDocument/2006/relationships/customXml" Target="../ink/ink1376.xml"/><Relationship Id="rId294" Type="http://schemas.openxmlformats.org/officeDocument/2006/relationships/customXml" Target="../ink/ink1392.xml"/><Relationship Id="rId308" Type="http://schemas.openxmlformats.org/officeDocument/2006/relationships/customXml" Target="../ink/ink1406.xml"/><Relationship Id="rId329" Type="http://schemas.openxmlformats.org/officeDocument/2006/relationships/customXml" Target="../ink/ink1427.xml"/><Relationship Id="rId47" Type="http://schemas.openxmlformats.org/officeDocument/2006/relationships/image" Target="../media/image1160.png"/><Relationship Id="rId68" Type="http://schemas.openxmlformats.org/officeDocument/2006/relationships/customXml" Target="../ink/ink1273.xml"/><Relationship Id="rId154" Type="http://schemas.openxmlformats.org/officeDocument/2006/relationships/image" Target="../media/image84.png"/><Relationship Id="rId175" Type="http://schemas.openxmlformats.org/officeDocument/2006/relationships/customXml" Target="../ink/ink1295.xml"/><Relationship Id="rId196" Type="http://schemas.openxmlformats.org/officeDocument/2006/relationships/customXml" Target="../ink/ink1316.xml"/><Relationship Id="rId200" Type="http://schemas.openxmlformats.org/officeDocument/2006/relationships/customXml" Target="../ink/ink1320.xml"/><Relationship Id="rId16" Type="http://schemas.openxmlformats.org/officeDocument/2006/relationships/customXml" Target="../ink/ink1247.xml"/><Relationship Id="rId221" Type="http://schemas.openxmlformats.org/officeDocument/2006/relationships/customXml" Target="../ink/ink1341.xml"/><Relationship Id="rId242" Type="http://schemas.openxmlformats.org/officeDocument/2006/relationships/customXml" Target="../ink/ink1361.xml"/><Relationship Id="rId263" Type="http://schemas.openxmlformats.org/officeDocument/2006/relationships/customXml" Target="../ink/ink1371.xml"/><Relationship Id="rId284" Type="http://schemas.openxmlformats.org/officeDocument/2006/relationships/customXml" Target="../ink/ink1383.xml"/><Relationship Id="rId319" Type="http://schemas.openxmlformats.org/officeDocument/2006/relationships/customXml" Target="../ink/ink1417.xml"/><Relationship Id="rId37" Type="http://schemas.openxmlformats.org/officeDocument/2006/relationships/image" Target="../media/image1111.png"/><Relationship Id="rId58" Type="http://schemas.openxmlformats.org/officeDocument/2006/relationships/customXml" Target="../ink/ink1268.xml"/><Relationship Id="rId79" Type="http://schemas.openxmlformats.org/officeDocument/2006/relationships/image" Target="../media/image1320.png"/><Relationship Id="rId144" Type="http://schemas.openxmlformats.org/officeDocument/2006/relationships/image" Target="../media/image79.png"/><Relationship Id="rId330" Type="http://schemas.openxmlformats.org/officeDocument/2006/relationships/customXml" Target="../ink/ink1428.xml"/><Relationship Id="rId165" Type="http://schemas.openxmlformats.org/officeDocument/2006/relationships/customXml" Target="../ink/ink1290.xml"/><Relationship Id="rId186" Type="http://schemas.openxmlformats.org/officeDocument/2006/relationships/customXml" Target="../ink/ink1306.xml"/><Relationship Id="rId211" Type="http://schemas.openxmlformats.org/officeDocument/2006/relationships/customXml" Target="../ink/ink1331.xml"/><Relationship Id="rId232" Type="http://schemas.openxmlformats.org/officeDocument/2006/relationships/customXml" Target="../ink/ink1352.xml"/><Relationship Id="rId253" Type="http://schemas.openxmlformats.org/officeDocument/2006/relationships/image" Target="../media/image1390.png"/><Relationship Id="rId274" Type="http://schemas.openxmlformats.org/officeDocument/2006/relationships/image" Target="../media/image165.png"/><Relationship Id="rId295" Type="http://schemas.openxmlformats.org/officeDocument/2006/relationships/customXml" Target="../ink/ink1393.xml"/><Relationship Id="rId309" Type="http://schemas.openxmlformats.org/officeDocument/2006/relationships/customXml" Target="../ink/ink1407.xml"/><Relationship Id="rId27" Type="http://schemas.openxmlformats.org/officeDocument/2006/relationships/image" Target="../media/image1070.png"/><Relationship Id="rId48" Type="http://schemas.openxmlformats.org/officeDocument/2006/relationships/customXml" Target="../ink/ink1263.xml"/><Relationship Id="rId69" Type="http://schemas.openxmlformats.org/officeDocument/2006/relationships/image" Target="../media/image1270.png"/><Relationship Id="rId320" Type="http://schemas.openxmlformats.org/officeDocument/2006/relationships/customXml" Target="../ink/ink1418.xml"/><Relationship Id="rId80" Type="http://schemas.openxmlformats.org/officeDocument/2006/relationships/image" Target="../media/image711.png"/><Relationship Id="rId155" Type="http://schemas.openxmlformats.org/officeDocument/2006/relationships/customXml" Target="../ink/ink1285.xml"/><Relationship Id="rId176" Type="http://schemas.openxmlformats.org/officeDocument/2006/relationships/customXml" Target="../ink/ink1296.xml"/><Relationship Id="rId197" Type="http://schemas.openxmlformats.org/officeDocument/2006/relationships/customXml" Target="../ink/ink1317.xml"/><Relationship Id="rId201" Type="http://schemas.openxmlformats.org/officeDocument/2006/relationships/customXml" Target="../ink/ink1321.xml"/><Relationship Id="rId222" Type="http://schemas.openxmlformats.org/officeDocument/2006/relationships/customXml" Target="../ink/ink1342.xml"/><Relationship Id="rId243" Type="http://schemas.openxmlformats.org/officeDocument/2006/relationships/image" Target="../media/image1340.png"/><Relationship Id="rId264" Type="http://schemas.openxmlformats.org/officeDocument/2006/relationships/image" Target="../media/image157.png"/><Relationship Id="rId285" Type="http://schemas.openxmlformats.org/officeDocument/2006/relationships/image" Target="../media/image78.png"/><Relationship Id="rId17" Type="http://schemas.openxmlformats.org/officeDocument/2006/relationships/image" Target="../media/image1020.png"/><Relationship Id="rId38" Type="http://schemas.openxmlformats.org/officeDocument/2006/relationships/customXml" Target="../ink/ink1258.xml"/><Relationship Id="rId59" Type="http://schemas.openxmlformats.org/officeDocument/2006/relationships/image" Target="../media/image1220.png"/><Relationship Id="rId310" Type="http://schemas.openxmlformats.org/officeDocument/2006/relationships/customXml" Target="../ink/ink1408.xml"/><Relationship Id="rId70" Type="http://schemas.openxmlformats.org/officeDocument/2006/relationships/customXml" Target="../ink/ink1274.xml"/><Relationship Id="rId145" Type="http://schemas.openxmlformats.org/officeDocument/2006/relationships/customXml" Target="../ink/ink1280.xml"/><Relationship Id="rId166" Type="http://schemas.openxmlformats.org/officeDocument/2006/relationships/image" Target="../media/image90.png"/><Relationship Id="rId91" Type="http://schemas.openxmlformats.org/officeDocument/2006/relationships/image" Target="../media/image77.png"/><Relationship Id="rId187" Type="http://schemas.openxmlformats.org/officeDocument/2006/relationships/customXml" Target="../ink/ink1307.xml"/><Relationship Id="rId331" Type="http://schemas.openxmlformats.org/officeDocument/2006/relationships/customXml" Target="../ink/ink1429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332.xml"/><Relationship Id="rId233" Type="http://schemas.openxmlformats.org/officeDocument/2006/relationships/customXml" Target="../ink/ink1353.xml"/><Relationship Id="rId254" Type="http://schemas.openxmlformats.org/officeDocument/2006/relationships/image" Target="../media/image1430.png"/><Relationship Id="rId28" Type="http://schemas.openxmlformats.org/officeDocument/2006/relationships/customXml" Target="../ink/ink1253.xml"/><Relationship Id="rId49" Type="http://schemas.openxmlformats.org/officeDocument/2006/relationships/image" Target="../media/image1170.png"/><Relationship Id="rId275" Type="http://schemas.openxmlformats.org/officeDocument/2006/relationships/customXml" Target="../ink/ink1377.xml"/><Relationship Id="rId296" Type="http://schemas.openxmlformats.org/officeDocument/2006/relationships/customXml" Target="../ink/ink1394.xml"/><Relationship Id="rId300" Type="http://schemas.openxmlformats.org/officeDocument/2006/relationships/customXml" Target="../ink/ink1398.xml"/><Relationship Id="rId60" Type="http://schemas.openxmlformats.org/officeDocument/2006/relationships/customXml" Target="../ink/ink1269.xml"/><Relationship Id="rId81" Type="http://schemas.openxmlformats.org/officeDocument/2006/relationships/customXml" Target="../ink/ink1279.xml"/><Relationship Id="rId156" Type="http://schemas.openxmlformats.org/officeDocument/2006/relationships/image" Target="../media/image85.png"/><Relationship Id="rId177" Type="http://schemas.openxmlformats.org/officeDocument/2006/relationships/customXml" Target="../ink/ink1297.xml"/><Relationship Id="rId198" Type="http://schemas.openxmlformats.org/officeDocument/2006/relationships/customXml" Target="../ink/ink1318.xml"/><Relationship Id="rId321" Type="http://schemas.openxmlformats.org/officeDocument/2006/relationships/customXml" Target="../ink/ink1419.xml"/><Relationship Id="rId202" Type="http://schemas.openxmlformats.org/officeDocument/2006/relationships/customXml" Target="../ink/ink1322.xml"/><Relationship Id="rId223" Type="http://schemas.openxmlformats.org/officeDocument/2006/relationships/customXml" Target="../ink/ink1343.xml"/><Relationship Id="rId244" Type="http://schemas.openxmlformats.org/officeDocument/2006/relationships/customXml" Target="../ink/ink1362.xml"/><Relationship Id="rId18" Type="http://schemas.openxmlformats.org/officeDocument/2006/relationships/customXml" Target="../ink/ink1248.xml"/><Relationship Id="rId39" Type="http://schemas.openxmlformats.org/officeDocument/2006/relationships/image" Target="../media/image1120.png"/><Relationship Id="rId265" Type="http://schemas.openxmlformats.org/officeDocument/2006/relationships/customXml" Target="../ink/ink1372.xml"/><Relationship Id="rId286" Type="http://schemas.openxmlformats.org/officeDocument/2006/relationships/customXml" Target="../ink/ink1384.xml"/><Relationship Id="rId50" Type="http://schemas.openxmlformats.org/officeDocument/2006/relationships/customXml" Target="../ink/ink1264.xml"/><Relationship Id="rId146" Type="http://schemas.openxmlformats.org/officeDocument/2006/relationships/image" Target="../media/image80.png"/><Relationship Id="rId167" Type="http://schemas.openxmlformats.org/officeDocument/2006/relationships/customXml" Target="../ink/ink1291.xml"/><Relationship Id="rId188" Type="http://schemas.openxmlformats.org/officeDocument/2006/relationships/customXml" Target="../ink/ink1308.xml"/><Relationship Id="rId311" Type="http://schemas.openxmlformats.org/officeDocument/2006/relationships/customXml" Target="../ink/ink1409.xml"/><Relationship Id="rId332" Type="http://schemas.openxmlformats.org/officeDocument/2006/relationships/customXml" Target="../ink/ink1430.xml"/><Relationship Id="rId71" Type="http://schemas.openxmlformats.org/officeDocument/2006/relationships/image" Target="../media/image1280.png"/><Relationship Id="rId213" Type="http://schemas.openxmlformats.org/officeDocument/2006/relationships/customXml" Target="../ink/ink1333.xml"/><Relationship Id="rId234" Type="http://schemas.openxmlformats.org/officeDocument/2006/relationships/customXml" Target="../ink/ink1354.xml"/><Relationship Id="rId2" Type="http://schemas.openxmlformats.org/officeDocument/2006/relationships/customXml" Target="../ink/ink1240.xml"/><Relationship Id="rId29" Type="http://schemas.openxmlformats.org/officeDocument/2006/relationships/image" Target="../media/image76.png"/><Relationship Id="rId255" Type="http://schemas.openxmlformats.org/officeDocument/2006/relationships/customXml" Target="../ink/ink1367.xml"/><Relationship Id="rId276" Type="http://schemas.openxmlformats.org/officeDocument/2006/relationships/customXml" Target="../ink/ink1378.xml"/><Relationship Id="rId297" Type="http://schemas.openxmlformats.org/officeDocument/2006/relationships/customXml" Target="../ink/ink1395.xml"/><Relationship Id="rId40" Type="http://schemas.openxmlformats.org/officeDocument/2006/relationships/customXml" Target="../ink/ink1259.xml"/><Relationship Id="rId157" Type="http://schemas.openxmlformats.org/officeDocument/2006/relationships/customXml" Target="../ink/ink1286.xml"/><Relationship Id="rId178" Type="http://schemas.openxmlformats.org/officeDocument/2006/relationships/customXml" Target="../ink/ink1298.xml"/><Relationship Id="rId301" Type="http://schemas.openxmlformats.org/officeDocument/2006/relationships/customXml" Target="../ink/ink1399.xml"/><Relationship Id="rId322" Type="http://schemas.openxmlformats.org/officeDocument/2006/relationships/customXml" Target="../ink/ink1420.xml"/><Relationship Id="rId61" Type="http://schemas.openxmlformats.org/officeDocument/2006/relationships/image" Target="../media/image1230.png"/><Relationship Id="rId82" Type="http://schemas.openxmlformats.org/officeDocument/2006/relationships/image" Target="../media/image720.png"/><Relationship Id="rId199" Type="http://schemas.openxmlformats.org/officeDocument/2006/relationships/customXml" Target="../ink/ink1319.xml"/><Relationship Id="rId203" Type="http://schemas.openxmlformats.org/officeDocument/2006/relationships/customXml" Target="../ink/ink1323.xml"/><Relationship Id="rId19" Type="http://schemas.openxmlformats.org/officeDocument/2006/relationships/image" Target="../media/image1030.png"/><Relationship Id="rId224" Type="http://schemas.openxmlformats.org/officeDocument/2006/relationships/customXml" Target="../ink/ink1344.xml"/><Relationship Id="rId245" Type="http://schemas.openxmlformats.org/officeDocument/2006/relationships/image" Target="../media/image1350.png"/><Relationship Id="rId266" Type="http://schemas.openxmlformats.org/officeDocument/2006/relationships/image" Target="../media/image158.png"/><Relationship Id="rId287" Type="http://schemas.openxmlformats.org/officeDocument/2006/relationships/customXml" Target="../ink/ink1385.xml"/><Relationship Id="rId30" Type="http://schemas.openxmlformats.org/officeDocument/2006/relationships/customXml" Target="../ink/ink1254.xml"/><Relationship Id="rId147" Type="http://schemas.openxmlformats.org/officeDocument/2006/relationships/customXml" Target="../ink/ink1281.xml"/><Relationship Id="rId168" Type="http://schemas.openxmlformats.org/officeDocument/2006/relationships/image" Target="../media/image91.png"/><Relationship Id="rId312" Type="http://schemas.openxmlformats.org/officeDocument/2006/relationships/customXml" Target="../ink/ink1410.xml"/><Relationship Id="rId333" Type="http://schemas.openxmlformats.org/officeDocument/2006/relationships/customXml" Target="../ink/ink1431.xml"/><Relationship Id="rId51" Type="http://schemas.openxmlformats.org/officeDocument/2006/relationships/image" Target="../media/image1180.png"/><Relationship Id="rId72" Type="http://schemas.openxmlformats.org/officeDocument/2006/relationships/customXml" Target="../ink/ink1275.xml"/><Relationship Id="rId93" Type="http://schemas.openxmlformats.org/officeDocument/2006/relationships/image" Target="../media/image78.png"/><Relationship Id="rId189" Type="http://schemas.openxmlformats.org/officeDocument/2006/relationships/customXml" Target="../ink/ink1309.xml"/><Relationship Id="rId3" Type="http://schemas.openxmlformats.org/officeDocument/2006/relationships/image" Target="../media/image950.png"/><Relationship Id="rId214" Type="http://schemas.openxmlformats.org/officeDocument/2006/relationships/customXml" Target="../ink/ink1334.xml"/><Relationship Id="rId235" Type="http://schemas.openxmlformats.org/officeDocument/2006/relationships/customXml" Target="../ink/ink1355.xml"/><Relationship Id="rId256" Type="http://schemas.openxmlformats.org/officeDocument/2006/relationships/image" Target="../media/image153.png"/><Relationship Id="rId277" Type="http://schemas.openxmlformats.org/officeDocument/2006/relationships/customXml" Target="../ink/ink1379.xml"/><Relationship Id="rId298" Type="http://schemas.openxmlformats.org/officeDocument/2006/relationships/customXml" Target="../ink/ink1396.xml"/><Relationship Id="rId158" Type="http://schemas.openxmlformats.org/officeDocument/2006/relationships/image" Target="../media/image86.png"/><Relationship Id="rId302" Type="http://schemas.openxmlformats.org/officeDocument/2006/relationships/customXml" Target="../ink/ink1400.xml"/><Relationship Id="rId323" Type="http://schemas.openxmlformats.org/officeDocument/2006/relationships/customXml" Target="../ink/ink1421.xml"/><Relationship Id="rId20" Type="http://schemas.openxmlformats.org/officeDocument/2006/relationships/customXml" Target="../ink/ink1249.xml"/><Relationship Id="rId41" Type="http://schemas.openxmlformats.org/officeDocument/2006/relationships/image" Target="../media/image1130.png"/><Relationship Id="rId62" Type="http://schemas.openxmlformats.org/officeDocument/2006/relationships/customXml" Target="../ink/ink1270.xml"/><Relationship Id="rId179" Type="http://schemas.openxmlformats.org/officeDocument/2006/relationships/customXml" Target="../ink/ink1299.xml"/><Relationship Id="rId190" Type="http://schemas.openxmlformats.org/officeDocument/2006/relationships/customXml" Target="../ink/ink1310.xml"/><Relationship Id="rId204" Type="http://schemas.openxmlformats.org/officeDocument/2006/relationships/customXml" Target="../ink/ink1324.xml"/><Relationship Id="rId225" Type="http://schemas.openxmlformats.org/officeDocument/2006/relationships/customXml" Target="../ink/ink1345.xml"/><Relationship Id="rId246" Type="http://schemas.openxmlformats.org/officeDocument/2006/relationships/customXml" Target="../ink/ink1363.xml"/><Relationship Id="rId267" Type="http://schemas.openxmlformats.org/officeDocument/2006/relationships/customXml" Target="../ink/ink1373.xml"/><Relationship Id="rId288" Type="http://schemas.openxmlformats.org/officeDocument/2006/relationships/customXml" Target="../ink/ink1386.xml"/><Relationship Id="rId313" Type="http://schemas.openxmlformats.org/officeDocument/2006/relationships/customXml" Target="../ink/ink1411.xml"/><Relationship Id="rId10" Type="http://schemas.openxmlformats.org/officeDocument/2006/relationships/customXml" Target="../ink/ink1244.xml"/><Relationship Id="rId31" Type="http://schemas.openxmlformats.org/officeDocument/2006/relationships/image" Target="../media/image1080.png"/><Relationship Id="rId52" Type="http://schemas.openxmlformats.org/officeDocument/2006/relationships/customXml" Target="../ink/ink1265.xml"/><Relationship Id="rId73" Type="http://schemas.openxmlformats.org/officeDocument/2006/relationships/image" Target="../media/image1290.png"/><Relationship Id="rId148" Type="http://schemas.openxmlformats.org/officeDocument/2006/relationships/image" Target="../media/image81.png"/><Relationship Id="rId169" Type="http://schemas.openxmlformats.org/officeDocument/2006/relationships/customXml" Target="../ink/ink1292.xml"/><Relationship Id="rId334" Type="http://schemas.openxmlformats.org/officeDocument/2006/relationships/customXml" Target="../ink/ink1432.xml"/><Relationship Id="rId4" Type="http://schemas.openxmlformats.org/officeDocument/2006/relationships/customXml" Target="../ink/ink1241.xml"/><Relationship Id="rId180" Type="http://schemas.openxmlformats.org/officeDocument/2006/relationships/customXml" Target="../ink/ink1300.xml"/><Relationship Id="rId215" Type="http://schemas.openxmlformats.org/officeDocument/2006/relationships/customXml" Target="../ink/ink1335.xml"/><Relationship Id="rId236" Type="http://schemas.openxmlformats.org/officeDocument/2006/relationships/customXml" Target="../ink/ink1356.xml"/><Relationship Id="rId257" Type="http://schemas.openxmlformats.org/officeDocument/2006/relationships/customXml" Target="../ink/ink1368.xml"/><Relationship Id="rId278" Type="http://schemas.openxmlformats.org/officeDocument/2006/relationships/customXml" Target="../ink/ink1380.xml"/><Relationship Id="rId303" Type="http://schemas.openxmlformats.org/officeDocument/2006/relationships/customXml" Target="../ink/ink1401.xml"/><Relationship Id="rId42" Type="http://schemas.openxmlformats.org/officeDocument/2006/relationships/customXml" Target="../ink/ink1260.xml"/><Relationship Id="rId84" Type="http://schemas.openxmlformats.org/officeDocument/2006/relationships/image" Target="../media/image730.png"/><Relationship Id="rId138" Type="http://schemas.openxmlformats.org/officeDocument/2006/relationships/image" Target="../media/image720.png"/><Relationship Id="rId191" Type="http://schemas.openxmlformats.org/officeDocument/2006/relationships/customXml" Target="../ink/ink1311.xml"/><Relationship Id="rId205" Type="http://schemas.openxmlformats.org/officeDocument/2006/relationships/customXml" Target="../ink/ink1325.xml"/><Relationship Id="rId247" Type="http://schemas.openxmlformats.org/officeDocument/2006/relationships/image" Target="../media/image1360.png"/><Relationship Id="rId289" Type="http://schemas.openxmlformats.org/officeDocument/2006/relationships/customXml" Target="../ink/ink1387.xml"/><Relationship Id="rId11" Type="http://schemas.openxmlformats.org/officeDocument/2006/relationships/image" Target="../media/image990.png"/><Relationship Id="rId53" Type="http://schemas.openxmlformats.org/officeDocument/2006/relationships/image" Target="../media/image1190.png"/><Relationship Id="rId149" Type="http://schemas.openxmlformats.org/officeDocument/2006/relationships/customXml" Target="../ink/ink1282.xml"/><Relationship Id="rId314" Type="http://schemas.openxmlformats.org/officeDocument/2006/relationships/customXml" Target="../ink/ink1412.xml"/><Relationship Id="rId160" Type="http://schemas.openxmlformats.org/officeDocument/2006/relationships/image" Target="../media/image87.png"/><Relationship Id="rId216" Type="http://schemas.openxmlformats.org/officeDocument/2006/relationships/customXml" Target="../ink/ink1336.xml"/><Relationship Id="rId258" Type="http://schemas.openxmlformats.org/officeDocument/2006/relationships/image" Target="../media/image154.png"/></Relationships>
</file>

<file path=ppt/slides/_rels/slide17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178.png"/><Relationship Id="rId21" Type="http://schemas.openxmlformats.org/officeDocument/2006/relationships/image" Target="../media/image1040.png"/><Relationship Id="rId63" Type="http://schemas.openxmlformats.org/officeDocument/2006/relationships/image" Target="../media/image1240.png"/><Relationship Id="rId159" Type="http://schemas.openxmlformats.org/officeDocument/2006/relationships/customXml" Target="../ink/ink1480.xml"/><Relationship Id="rId324" Type="http://schemas.openxmlformats.org/officeDocument/2006/relationships/customXml" Target="../ink/ink1596.xml"/><Relationship Id="rId366" Type="http://schemas.openxmlformats.org/officeDocument/2006/relationships/customXml" Target="../ink/ink1633.xml"/><Relationship Id="rId170" Type="http://schemas.openxmlformats.org/officeDocument/2006/relationships/image" Target="../media/image92.png"/><Relationship Id="rId226" Type="http://schemas.openxmlformats.org/officeDocument/2006/relationships/customXml" Target="../ink/ink1539.xml"/><Relationship Id="rId268" Type="http://schemas.openxmlformats.org/officeDocument/2006/relationships/image" Target="../media/image159.png"/><Relationship Id="rId32" Type="http://schemas.openxmlformats.org/officeDocument/2006/relationships/customXml" Target="../ink/ink1448.xml"/><Relationship Id="rId74" Type="http://schemas.openxmlformats.org/officeDocument/2006/relationships/customXml" Target="../ink/ink1469.xml"/><Relationship Id="rId335" Type="http://schemas.openxmlformats.org/officeDocument/2006/relationships/customXml" Target="../ink/ink1607.xml"/><Relationship Id="rId377" Type="http://schemas.openxmlformats.org/officeDocument/2006/relationships/customXml" Target="../ink/ink1644.xml"/><Relationship Id="rId5" Type="http://schemas.openxmlformats.org/officeDocument/2006/relationships/image" Target="../media/image960.png"/><Relationship Id="rId181" Type="http://schemas.openxmlformats.org/officeDocument/2006/relationships/customXml" Target="../ink/ink1494.xml"/><Relationship Id="rId237" Type="http://schemas.openxmlformats.org/officeDocument/2006/relationships/customXml" Target="../ink/ink1550.xml"/><Relationship Id="rId402" Type="http://schemas.openxmlformats.org/officeDocument/2006/relationships/customXml" Target="../ink/ink1669.xml"/><Relationship Id="rId279" Type="http://schemas.openxmlformats.org/officeDocument/2006/relationships/customXml" Target="../ink/ink1572.xml"/><Relationship Id="rId43" Type="http://schemas.openxmlformats.org/officeDocument/2006/relationships/image" Target="../media/image1140.png"/><Relationship Id="rId290" Type="http://schemas.openxmlformats.org/officeDocument/2006/relationships/image" Target="../media/image174.png"/><Relationship Id="rId304" Type="http://schemas.openxmlformats.org/officeDocument/2006/relationships/customXml" Target="../ink/ink1585.xml"/><Relationship Id="rId346" Type="http://schemas.openxmlformats.org/officeDocument/2006/relationships/customXml" Target="../ink/ink1617.xml"/><Relationship Id="rId388" Type="http://schemas.openxmlformats.org/officeDocument/2006/relationships/customXml" Target="../ink/ink1655.xml"/><Relationship Id="rId150" Type="http://schemas.openxmlformats.org/officeDocument/2006/relationships/image" Target="../media/image82.png"/><Relationship Id="rId192" Type="http://schemas.openxmlformats.org/officeDocument/2006/relationships/customXml" Target="../ink/ink1505.xml"/><Relationship Id="rId206" Type="http://schemas.openxmlformats.org/officeDocument/2006/relationships/customXml" Target="../ink/ink1519.xml"/><Relationship Id="rId248" Type="http://schemas.openxmlformats.org/officeDocument/2006/relationships/customXml" Target="../ink/ink1557.xml"/><Relationship Id="rId12" Type="http://schemas.openxmlformats.org/officeDocument/2006/relationships/customXml" Target="../ink/ink1438.xml"/><Relationship Id="rId315" Type="http://schemas.openxmlformats.org/officeDocument/2006/relationships/image" Target="../media/image186.png"/><Relationship Id="rId357" Type="http://schemas.openxmlformats.org/officeDocument/2006/relationships/customXml" Target="../ink/ink1624.xml"/><Relationship Id="rId54" Type="http://schemas.openxmlformats.org/officeDocument/2006/relationships/customXml" Target="../ink/ink1459.xml"/><Relationship Id="rId161" Type="http://schemas.openxmlformats.org/officeDocument/2006/relationships/customXml" Target="../ink/ink1481.xml"/><Relationship Id="rId217" Type="http://schemas.openxmlformats.org/officeDocument/2006/relationships/customXml" Target="../ink/ink1530.xml"/><Relationship Id="rId399" Type="http://schemas.openxmlformats.org/officeDocument/2006/relationships/customXml" Target="../ink/ink1666.xml"/><Relationship Id="rId259" Type="http://schemas.openxmlformats.org/officeDocument/2006/relationships/customXml" Target="../ink/ink1562.xml"/><Relationship Id="rId23" Type="http://schemas.openxmlformats.org/officeDocument/2006/relationships/image" Target="../media/image1050.png"/><Relationship Id="rId270" Type="http://schemas.openxmlformats.org/officeDocument/2006/relationships/image" Target="../media/image160.png"/><Relationship Id="rId326" Type="http://schemas.openxmlformats.org/officeDocument/2006/relationships/customXml" Target="../ink/ink1598.xml"/><Relationship Id="rId65" Type="http://schemas.openxmlformats.org/officeDocument/2006/relationships/image" Target="../media/image1250.png"/><Relationship Id="rId368" Type="http://schemas.openxmlformats.org/officeDocument/2006/relationships/customXml" Target="../ink/ink1635.xml"/><Relationship Id="rId172" Type="http://schemas.openxmlformats.org/officeDocument/2006/relationships/image" Target="../media/image93.png"/><Relationship Id="rId228" Type="http://schemas.openxmlformats.org/officeDocument/2006/relationships/customXml" Target="../ink/ink1541.xml"/><Relationship Id="rId281" Type="http://schemas.openxmlformats.org/officeDocument/2006/relationships/customXml" Target="../ink/ink1573.xml"/><Relationship Id="rId337" Type="http://schemas.openxmlformats.org/officeDocument/2006/relationships/customXml" Target="../ink/ink1609.xml"/><Relationship Id="rId34" Type="http://schemas.openxmlformats.org/officeDocument/2006/relationships/customXml" Target="../ink/ink1449.xml"/><Relationship Id="rId76" Type="http://schemas.openxmlformats.org/officeDocument/2006/relationships/customXml" Target="../ink/ink1470.xml"/><Relationship Id="rId379" Type="http://schemas.openxmlformats.org/officeDocument/2006/relationships/customXml" Target="../ink/ink1646.xml"/><Relationship Id="rId7" Type="http://schemas.openxmlformats.org/officeDocument/2006/relationships/image" Target="../media/image970.png"/><Relationship Id="rId183" Type="http://schemas.openxmlformats.org/officeDocument/2006/relationships/customXml" Target="../ink/ink1496.xml"/><Relationship Id="rId239" Type="http://schemas.openxmlformats.org/officeDocument/2006/relationships/customXml" Target="../ink/ink1552.xml"/><Relationship Id="rId390" Type="http://schemas.openxmlformats.org/officeDocument/2006/relationships/customXml" Target="../ink/ink1657.xml"/><Relationship Id="rId404" Type="http://schemas.openxmlformats.org/officeDocument/2006/relationships/customXml" Target="../ink/ink1671.xml"/><Relationship Id="rId250" Type="http://schemas.openxmlformats.org/officeDocument/2006/relationships/customXml" Target="../ink/ink1558.xml"/><Relationship Id="rId292" Type="http://schemas.openxmlformats.org/officeDocument/2006/relationships/image" Target="../media/image175.png"/><Relationship Id="rId306" Type="http://schemas.openxmlformats.org/officeDocument/2006/relationships/customXml" Target="../ink/ink1586.xml"/><Relationship Id="rId45" Type="http://schemas.openxmlformats.org/officeDocument/2006/relationships/image" Target="../media/image1150.png"/><Relationship Id="rId348" Type="http://schemas.openxmlformats.org/officeDocument/2006/relationships/customXml" Target="../ink/ink1619.xml"/><Relationship Id="rId152" Type="http://schemas.openxmlformats.org/officeDocument/2006/relationships/image" Target="../media/image83.png"/><Relationship Id="rId194" Type="http://schemas.openxmlformats.org/officeDocument/2006/relationships/customXml" Target="../ink/ink1507.xml"/><Relationship Id="rId208" Type="http://schemas.openxmlformats.org/officeDocument/2006/relationships/customXml" Target="../ink/ink1521.xml"/><Relationship Id="rId261" Type="http://schemas.openxmlformats.org/officeDocument/2006/relationships/customXml" Target="../ink/ink1563.xml"/><Relationship Id="rId14" Type="http://schemas.openxmlformats.org/officeDocument/2006/relationships/customXml" Target="../ink/ink1439.xml"/><Relationship Id="rId56" Type="http://schemas.openxmlformats.org/officeDocument/2006/relationships/customXml" Target="../ink/ink1460.xml"/><Relationship Id="rId317" Type="http://schemas.openxmlformats.org/officeDocument/2006/relationships/image" Target="../media/image187.png"/><Relationship Id="rId359" Type="http://schemas.openxmlformats.org/officeDocument/2006/relationships/customXml" Target="../ink/ink1626.xml"/><Relationship Id="rId8" Type="http://schemas.openxmlformats.org/officeDocument/2006/relationships/customXml" Target="../ink/ink1436.xml"/><Relationship Id="rId163" Type="http://schemas.openxmlformats.org/officeDocument/2006/relationships/customXml" Target="../ink/ink1482.xml"/><Relationship Id="rId184" Type="http://schemas.openxmlformats.org/officeDocument/2006/relationships/customXml" Target="../ink/ink1497.xml"/><Relationship Id="rId219" Type="http://schemas.openxmlformats.org/officeDocument/2006/relationships/customXml" Target="../ink/ink1532.xml"/><Relationship Id="rId142" Type="http://schemas.openxmlformats.org/officeDocument/2006/relationships/image" Target="../media/image740.png"/><Relationship Id="rId370" Type="http://schemas.openxmlformats.org/officeDocument/2006/relationships/customXml" Target="../ink/ink1637.xml"/><Relationship Id="rId391" Type="http://schemas.openxmlformats.org/officeDocument/2006/relationships/customXml" Target="../ink/ink1658.xml"/><Relationship Id="rId405" Type="http://schemas.openxmlformats.org/officeDocument/2006/relationships/customXml" Target="../ink/ink1672.xml"/><Relationship Id="rId230" Type="http://schemas.openxmlformats.org/officeDocument/2006/relationships/customXml" Target="../ink/ink1543.xml"/><Relationship Id="rId251" Type="http://schemas.openxmlformats.org/officeDocument/2006/relationships/image" Target="../media/image1380.png"/><Relationship Id="rId25" Type="http://schemas.openxmlformats.org/officeDocument/2006/relationships/image" Target="../media/image1060.png"/><Relationship Id="rId46" Type="http://schemas.openxmlformats.org/officeDocument/2006/relationships/customXml" Target="../ink/ink1455.xml"/><Relationship Id="rId67" Type="http://schemas.openxmlformats.org/officeDocument/2006/relationships/image" Target="../media/image1260.png"/><Relationship Id="rId272" Type="http://schemas.openxmlformats.org/officeDocument/2006/relationships/image" Target="../media/image161.png"/><Relationship Id="rId293" Type="http://schemas.openxmlformats.org/officeDocument/2006/relationships/customXml" Target="../ink/ink1579.xml"/><Relationship Id="rId307" Type="http://schemas.openxmlformats.org/officeDocument/2006/relationships/image" Target="../media/image182.png"/><Relationship Id="rId328" Type="http://schemas.openxmlformats.org/officeDocument/2006/relationships/customXml" Target="../ink/ink1600.xml"/><Relationship Id="rId349" Type="http://schemas.openxmlformats.org/officeDocument/2006/relationships/customXml" Target="../ink/ink1620.xml"/><Relationship Id="rId153" Type="http://schemas.openxmlformats.org/officeDocument/2006/relationships/customXml" Target="../ink/ink1477.xml"/><Relationship Id="rId174" Type="http://schemas.openxmlformats.org/officeDocument/2006/relationships/image" Target="../media/image94.png"/><Relationship Id="rId88" Type="http://schemas.openxmlformats.org/officeDocument/2006/relationships/image" Target="../media/image750.png"/><Relationship Id="rId195" Type="http://schemas.openxmlformats.org/officeDocument/2006/relationships/customXml" Target="../ink/ink1508.xml"/><Relationship Id="rId209" Type="http://schemas.openxmlformats.org/officeDocument/2006/relationships/customXml" Target="../ink/ink1522.xml"/><Relationship Id="rId360" Type="http://schemas.openxmlformats.org/officeDocument/2006/relationships/customXml" Target="../ink/ink1627.xml"/><Relationship Id="rId381" Type="http://schemas.openxmlformats.org/officeDocument/2006/relationships/customXml" Target="../ink/ink1648.xml"/><Relationship Id="rId220" Type="http://schemas.openxmlformats.org/officeDocument/2006/relationships/customXml" Target="../ink/ink1533.xml"/><Relationship Id="rId241" Type="http://schemas.openxmlformats.org/officeDocument/2006/relationships/image" Target="../media/image1330.png"/><Relationship Id="rId15" Type="http://schemas.openxmlformats.org/officeDocument/2006/relationships/image" Target="../media/image1011.png"/><Relationship Id="rId36" Type="http://schemas.openxmlformats.org/officeDocument/2006/relationships/customXml" Target="../ink/ink1450.xml"/><Relationship Id="rId57" Type="http://schemas.openxmlformats.org/officeDocument/2006/relationships/image" Target="../media/image1211.png"/><Relationship Id="rId262" Type="http://schemas.openxmlformats.org/officeDocument/2006/relationships/image" Target="../media/image156.png"/><Relationship Id="rId283" Type="http://schemas.openxmlformats.org/officeDocument/2006/relationships/customXml" Target="../ink/ink1574.xml"/><Relationship Id="rId318" Type="http://schemas.openxmlformats.org/officeDocument/2006/relationships/customXml" Target="../ink/ink1592.xml"/><Relationship Id="rId339" Type="http://schemas.openxmlformats.org/officeDocument/2006/relationships/customXml" Target="../ink/ink1611.xml"/><Relationship Id="rId78" Type="http://schemas.openxmlformats.org/officeDocument/2006/relationships/customXml" Target="../ink/ink1471.xml"/><Relationship Id="rId164" Type="http://schemas.openxmlformats.org/officeDocument/2006/relationships/image" Target="../media/image89.png"/><Relationship Id="rId185" Type="http://schemas.openxmlformats.org/officeDocument/2006/relationships/customXml" Target="../ink/ink1498.xml"/><Relationship Id="rId350" Type="http://schemas.openxmlformats.org/officeDocument/2006/relationships/image" Target="../media/image750.png"/><Relationship Id="rId371" Type="http://schemas.openxmlformats.org/officeDocument/2006/relationships/customXml" Target="../ink/ink1638.xml"/><Relationship Id="rId9" Type="http://schemas.openxmlformats.org/officeDocument/2006/relationships/image" Target="../media/image980.png"/><Relationship Id="rId210" Type="http://schemas.openxmlformats.org/officeDocument/2006/relationships/customXml" Target="../ink/ink1523.xml"/><Relationship Id="rId392" Type="http://schemas.openxmlformats.org/officeDocument/2006/relationships/customXml" Target="../ink/ink1659.xml"/><Relationship Id="rId26" Type="http://schemas.openxmlformats.org/officeDocument/2006/relationships/customXml" Target="../ink/ink1445.xml"/><Relationship Id="rId231" Type="http://schemas.openxmlformats.org/officeDocument/2006/relationships/customXml" Target="../ink/ink1544.xml"/><Relationship Id="rId252" Type="http://schemas.openxmlformats.org/officeDocument/2006/relationships/customXml" Target="../ink/ink1559.xml"/><Relationship Id="rId273" Type="http://schemas.openxmlformats.org/officeDocument/2006/relationships/customXml" Target="../ink/ink1569.xml"/><Relationship Id="rId294" Type="http://schemas.openxmlformats.org/officeDocument/2006/relationships/image" Target="../media/image176.png"/><Relationship Id="rId308" Type="http://schemas.openxmlformats.org/officeDocument/2006/relationships/customXml" Target="../ink/ink1587.xml"/><Relationship Id="rId329" Type="http://schemas.openxmlformats.org/officeDocument/2006/relationships/customXml" Target="../ink/ink1601.xml"/><Relationship Id="rId47" Type="http://schemas.openxmlformats.org/officeDocument/2006/relationships/image" Target="../media/image1160.png"/><Relationship Id="rId68" Type="http://schemas.openxmlformats.org/officeDocument/2006/relationships/customXml" Target="../ink/ink1466.xml"/><Relationship Id="rId154" Type="http://schemas.openxmlformats.org/officeDocument/2006/relationships/image" Target="../media/image84.png"/><Relationship Id="rId175" Type="http://schemas.openxmlformats.org/officeDocument/2006/relationships/customXml" Target="../ink/ink1488.xml"/><Relationship Id="rId340" Type="http://schemas.openxmlformats.org/officeDocument/2006/relationships/customXml" Target="../ink/ink1612.xml"/><Relationship Id="rId361" Type="http://schemas.openxmlformats.org/officeDocument/2006/relationships/customXml" Target="../ink/ink1628.xml"/><Relationship Id="rId196" Type="http://schemas.openxmlformats.org/officeDocument/2006/relationships/customXml" Target="../ink/ink1509.xml"/><Relationship Id="rId200" Type="http://schemas.openxmlformats.org/officeDocument/2006/relationships/customXml" Target="../ink/ink1513.xml"/><Relationship Id="rId382" Type="http://schemas.openxmlformats.org/officeDocument/2006/relationships/customXml" Target="../ink/ink1649.xml"/><Relationship Id="rId16" Type="http://schemas.openxmlformats.org/officeDocument/2006/relationships/customXml" Target="../ink/ink1440.xml"/><Relationship Id="rId221" Type="http://schemas.openxmlformats.org/officeDocument/2006/relationships/customXml" Target="../ink/ink1534.xml"/><Relationship Id="rId242" Type="http://schemas.openxmlformats.org/officeDocument/2006/relationships/customXml" Target="../ink/ink1554.xml"/><Relationship Id="rId263" Type="http://schemas.openxmlformats.org/officeDocument/2006/relationships/customXml" Target="../ink/ink1564.xml"/><Relationship Id="rId284" Type="http://schemas.openxmlformats.org/officeDocument/2006/relationships/image" Target="../media/image171.png"/><Relationship Id="rId319" Type="http://schemas.openxmlformats.org/officeDocument/2006/relationships/image" Target="../media/image188.png"/><Relationship Id="rId37" Type="http://schemas.openxmlformats.org/officeDocument/2006/relationships/image" Target="../media/image1111.png"/><Relationship Id="rId58" Type="http://schemas.openxmlformats.org/officeDocument/2006/relationships/customXml" Target="../ink/ink1461.xml"/><Relationship Id="rId79" Type="http://schemas.openxmlformats.org/officeDocument/2006/relationships/image" Target="../media/image1320.png"/><Relationship Id="rId144" Type="http://schemas.openxmlformats.org/officeDocument/2006/relationships/image" Target="../media/image79.png"/><Relationship Id="rId330" Type="http://schemas.openxmlformats.org/officeDocument/2006/relationships/customXml" Target="../ink/ink1602.xml"/><Relationship Id="rId165" Type="http://schemas.openxmlformats.org/officeDocument/2006/relationships/customXml" Target="../ink/ink1483.xml"/><Relationship Id="rId186" Type="http://schemas.openxmlformats.org/officeDocument/2006/relationships/customXml" Target="../ink/ink1499.xml"/><Relationship Id="rId351" Type="http://schemas.openxmlformats.org/officeDocument/2006/relationships/customXml" Target="../ink/ink1621.xml"/><Relationship Id="rId372" Type="http://schemas.openxmlformats.org/officeDocument/2006/relationships/customXml" Target="../ink/ink1639.xml"/><Relationship Id="rId393" Type="http://schemas.openxmlformats.org/officeDocument/2006/relationships/customXml" Target="../ink/ink1660.xml"/><Relationship Id="rId211" Type="http://schemas.openxmlformats.org/officeDocument/2006/relationships/customXml" Target="../ink/ink1524.xml"/><Relationship Id="rId232" Type="http://schemas.openxmlformats.org/officeDocument/2006/relationships/customXml" Target="../ink/ink1545.xml"/><Relationship Id="rId253" Type="http://schemas.openxmlformats.org/officeDocument/2006/relationships/image" Target="../media/image1390.png"/><Relationship Id="rId274" Type="http://schemas.openxmlformats.org/officeDocument/2006/relationships/image" Target="../media/image166.png"/><Relationship Id="rId295" Type="http://schemas.openxmlformats.org/officeDocument/2006/relationships/customXml" Target="../ink/ink1580.xml"/><Relationship Id="rId309" Type="http://schemas.openxmlformats.org/officeDocument/2006/relationships/image" Target="../media/image183.png"/><Relationship Id="rId27" Type="http://schemas.openxmlformats.org/officeDocument/2006/relationships/image" Target="../media/image1070.png"/><Relationship Id="rId48" Type="http://schemas.openxmlformats.org/officeDocument/2006/relationships/customXml" Target="../ink/ink1456.xml"/><Relationship Id="rId69" Type="http://schemas.openxmlformats.org/officeDocument/2006/relationships/image" Target="../media/image1270.png"/><Relationship Id="rId320" Type="http://schemas.openxmlformats.org/officeDocument/2006/relationships/customXml" Target="../ink/ink1593.xml"/><Relationship Id="rId80" Type="http://schemas.openxmlformats.org/officeDocument/2006/relationships/image" Target="../media/image711.png"/><Relationship Id="rId155" Type="http://schemas.openxmlformats.org/officeDocument/2006/relationships/customXml" Target="../ink/ink1478.xml"/><Relationship Id="rId176" Type="http://schemas.openxmlformats.org/officeDocument/2006/relationships/customXml" Target="../ink/ink1489.xml"/><Relationship Id="rId197" Type="http://schemas.openxmlformats.org/officeDocument/2006/relationships/customXml" Target="../ink/ink1510.xml"/><Relationship Id="rId341" Type="http://schemas.openxmlformats.org/officeDocument/2006/relationships/customXml" Target="../ink/ink1613.xml"/><Relationship Id="rId362" Type="http://schemas.openxmlformats.org/officeDocument/2006/relationships/customXml" Target="../ink/ink1629.xml"/><Relationship Id="rId383" Type="http://schemas.openxmlformats.org/officeDocument/2006/relationships/customXml" Target="../ink/ink1650.xml"/><Relationship Id="rId201" Type="http://schemas.openxmlformats.org/officeDocument/2006/relationships/customXml" Target="../ink/ink1514.xml"/><Relationship Id="rId222" Type="http://schemas.openxmlformats.org/officeDocument/2006/relationships/customXml" Target="../ink/ink1535.xml"/><Relationship Id="rId243" Type="http://schemas.openxmlformats.org/officeDocument/2006/relationships/image" Target="../media/image1340.png"/><Relationship Id="rId264" Type="http://schemas.openxmlformats.org/officeDocument/2006/relationships/image" Target="../media/image157.png"/><Relationship Id="rId285" Type="http://schemas.openxmlformats.org/officeDocument/2006/relationships/customXml" Target="../ink/ink1575.xml"/><Relationship Id="rId17" Type="http://schemas.openxmlformats.org/officeDocument/2006/relationships/image" Target="../media/image1020.png"/><Relationship Id="rId38" Type="http://schemas.openxmlformats.org/officeDocument/2006/relationships/customXml" Target="../ink/ink1451.xml"/><Relationship Id="rId59" Type="http://schemas.openxmlformats.org/officeDocument/2006/relationships/image" Target="../media/image1220.png"/><Relationship Id="rId310" Type="http://schemas.openxmlformats.org/officeDocument/2006/relationships/customXml" Target="../ink/ink1588.xml"/><Relationship Id="rId70" Type="http://schemas.openxmlformats.org/officeDocument/2006/relationships/customXml" Target="../ink/ink1467.xml"/><Relationship Id="rId145" Type="http://schemas.openxmlformats.org/officeDocument/2006/relationships/customXml" Target="../ink/ink1473.xml"/><Relationship Id="rId166" Type="http://schemas.openxmlformats.org/officeDocument/2006/relationships/image" Target="../media/image90.png"/><Relationship Id="rId91" Type="http://schemas.openxmlformats.org/officeDocument/2006/relationships/image" Target="../media/image77.png"/><Relationship Id="rId187" Type="http://schemas.openxmlformats.org/officeDocument/2006/relationships/customXml" Target="../ink/ink1500.xml"/><Relationship Id="rId331" Type="http://schemas.openxmlformats.org/officeDocument/2006/relationships/customXml" Target="../ink/ink1603.xml"/><Relationship Id="rId352" Type="http://schemas.openxmlformats.org/officeDocument/2006/relationships/image" Target="../media/image76.png"/><Relationship Id="rId373" Type="http://schemas.openxmlformats.org/officeDocument/2006/relationships/customXml" Target="../ink/ink1640.xml"/><Relationship Id="rId394" Type="http://schemas.openxmlformats.org/officeDocument/2006/relationships/customXml" Target="../ink/ink1661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525.xml"/><Relationship Id="rId233" Type="http://schemas.openxmlformats.org/officeDocument/2006/relationships/customXml" Target="../ink/ink1546.xml"/><Relationship Id="rId254" Type="http://schemas.openxmlformats.org/officeDocument/2006/relationships/image" Target="../media/image1430.png"/><Relationship Id="rId28" Type="http://schemas.openxmlformats.org/officeDocument/2006/relationships/customXml" Target="../ink/ink1446.xml"/><Relationship Id="rId49" Type="http://schemas.openxmlformats.org/officeDocument/2006/relationships/image" Target="../media/image1170.png"/><Relationship Id="rId275" Type="http://schemas.openxmlformats.org/officeDocument/2006/relationships/customXml" Target="../ink/ink1570.xml"/><Relationship Id="rId296" Type="http://schemas.openxmlformats.org/officeDocument/2006/relationships/customXml" Target="../ink/ink1581.xml"/><Relationship Id="rId300" Type="http://schemas.openxmlformats.org/officeDocument/2006/relationships/customXml" Target="../ink/ink1583.xml"/><Relationship Id="rId60" Type="http://schemas.openxmlformats.org/officeDocument/2006/relationships/customXml" Target="../ink/ink1462.xml"/><Relationship Id="rId81" Type="http://schemas.openxmlformats.org/officeDocument/2006/relationships/customXml" Target="../ink/ink1472.xml"/><Relationship Id="rId156" Type="http://schemas.openxmlformats.org/officeDocument/2006/relationships/image" Target="../media/image85.png"/><Relationship Id="rId177" Type="http://schemas.openxmlformats.org/officeDocument/2006/relationships/customXml" Target="../ink/ink1490.xml"/><Relationship Id="rId198" Type="http://schemas.openxmlformats.org/officeDocument/2006/relationships/customXml" Target="../ink/ink1511.xml"/><Relationship Id="rId321" Type="http://schemas.openxmlformats.org/officeDocument/2006/relationships/image" Target="../media/image189.png"/><Relationship Id="rId342" Type="http://schemas.openxmlformats.org/officeDocument/2006/relationships/customXml" Target="../ink/ink1614.xml"/><Relationship Id="rId363" Type="http://schemas.openxmlformats.org/officeDocument/2006/relationships/customXml" Target="../ink/ink1630.xml"/><Relationship Id="rId384" Type="http://schemas.openxmlformats.org/officeDocument/2006/relationships/customXml" Target="../ink/ink1651.xml"/><Relationship Id="rId202" Type="http://schemas.openxmlformats.org/officeDocument/2006/relationships/customXml" Target="../ink/ink1515.xml"/><Relationship Id="rId223" Type="http://schemas.openxmlformats.org/officeDocument/2006/relationships/customXml" Target="../ink/ink1536.xml"/><Relationship Id="rId244" Type="http://schemas.openxmlformats.org/officeDocument/2006/relationships/customXml" Target="../ink/ink1555.xml"/><Relationship Id="rId18" Type="http://schemas.openxmlformats.org/officeDocument/2006/relationships/customXml" Target="../ink/ink1441.xml"/><Relationship Id="rId39" Type="http://schemas.openxmlformats.org/officeDocument/2006/relationships/image" Target="../media/image1120.png"/><Relationship Id="rId265" Type="http://schemas.openxmlformats.org/officeDocument/2006/relationships/customXml" Target="../ink/ink1565.xml"/><Relationship Id="rId286" Type="http://schemas.openxmlformats.org/officeDocument/2006/relationships/image" Target="../media/image172.png"/><Relationship Id="rId50" Type="http://schemas.openxmlformats.org/officeDocument/2006/relationships/customXml" Target="../ink/ink1457.xml"/><Relationship Id="rId146" Type="http://schemas.openxmlformats.org/officeDocument/2006/relationships/image" Target="../media/image80.png"/><Relationship Id="rId167" Type="http://schemas.openxmlformats.org/officeDocument/2006/relationships/customXml" Target="../ink/ink1484.xml"/><Relationship Id="rId188" Type="http://schemas.openxmlformats.org/officeDocument/2006/relationships/customXml" Target="../ink/ink1501.xml"/><Relationship Id="rId311" Type="http://schemas.openxmlformats.org/officeDocument/2006/relationships/image" Target="../media/image184.png"/><Relationship Id="rId332" Type="http://schemas.openxmlformats.org/officeDocument/2006/relationships/customXml" Target="../ink/ink1604.xml"/><Relationship Id="rId353" Type="http://schemas.openxmlformats.org/officeDocument/2006/relationships/customXml" Target="../ink/ink1622.xml"/><Relationship Id="rId374" Type="http://schemas.openxmlformats.org/officeDocument/2006/relationships/customXml" Target="../ink/ink1641.xml"/><Relationship Id="rId395" Type="http://schemas.openxmlformats.org/officeDocument/2006/relationships/customXml" Target="../ink/ink1662.xml"/><Relationship Id="rId71" Type="http://schemas.openxmlformats.org/officeDocument/2006/relationships/image" Target="../media/image1280.png"/><Relationship Id="rId213" Type="http://schemas.openxmlformats.org/officeDocument/2006/relationships/customXml" Target="../ink/ink1526.xml"/><Relationship Id="rId234" Type="http://schemas.openxmlformats.org/officeDocument/2006/relationships/customXml" Target="../ink/ink1547.xml"/><Relationship Id="rId2" Type="http://schemas.openxmlformats.org/officeDocument/2006/relationships/customXml" Target="../ink/ink1433.xml"/><Relationship Id="rId29" Type="http://schemas.openxmlformats.org/officeDocument/2006/relationships/image" Target="../media/image76.png"/><Relationship Id="rId255" Type="http://schemas.openxmlformats.org/officeDocument/2006/relationships/customXml" Target="../ink/ink1560.xml"/><Relationship Id="rId276" Type="http://schemas.openxmlformats.org/officeDocument/2006/relationships/image" Target="../media/image167.png"/><Relationship Id="rId297" Type="http://schemas.openxmlformats.org/officeDocument/2006/relationships/image" Target="../media/image177.png"/><Relationship Id="rId40" Type="http://schemas.openxmlformats.org/officeDocument/2006/relationships/customXml" Target="../ink/ink1452.xml"/><Relationship Id="rId157" Type="http://schemas.openxmlformats.org/officeDocument/2006/relationships/customXml" Target="../ink/ink1479.xml"/><Relationship Id="rId178" Type="http://schemas.openxmlformats.org/officeDocument/2006/relationships/customXml" Target="../ink/ink1491.xml"/><Relationship Id="rId301" Type="http://schemas.openxmlformats.org/officeDocument/2006/relationships/image" Target="../media/image179.png"/><Relationship Id="rId322" Type="http://schemas.openxmlformats.org/officeDocument/2006/relationships/customXml" Target="../ink/ink1594.xml"/><Relationship Id="rId343" Type="http://schemas.openxmlformats.org/officeDocument/2006/relationships/customXml" Target="../ink/ink1615.xml"/><Relationship Id="rId364" Type="http://schemas.openxmlformats.org/officeDocument/2006/relationships/customXml" Target="../ink/ink1631.xml"/><Relationship Id="rId61" Type="http://schemas.openxmlformats.org/officeDocument/2006/relationships/image" Target="../media/image1230.png"/><Relationship Id="rId82" Type="http://schemas.openxmlformats.org/officeDocument/2006/relationships/image" Target="../media/image720.png"/><Relationship Id="rId199" Type="http://schemas.openxmlformats.org/officeDocument/2006/relationships/customXml" Target="../ink/ink1512.xml"/><Relationship Id="rId203" Type="http://schemas.openxmlformats.org/officeDocument/2006/relationships/customXml" Target="../ink/ink1516.xml"/><Relationship Id="rId385" Type="http://schemas.openxmlformats.org/officeDocument/2006/relationships/customXml" Target="../ink/ink1652.xml"/><Relationship Id="rId19" Type="http://schemas.openxmlformats.org/officeDocument/2006/relationships/image" Target="../media/image1030.png"/><Relationship Id="rId224" Type="http://schemas.openxmlformats.org/officeDocument/2006/relationships/customXml" Target="../ink/ink1537.xml"/><Relationship Id="rId245" Type="http://schemas.openxmlformats.org/officeDocument/2006/relationships/image" Target="../media/image1350.png"/><Relationship Id="rId266" Type="http://schemas.openxmlformats.org/officeDocument/2006/relationships/image" Target="../media/image158.png"/><Relationship Id="rId287" Type="http://schemas.openxmlformats.org/officeDocument/2006/relationships/customXml" Target="../ink/ink1576.xml"/><Relationship Id="rId30" Type="http://schemas.openxmlformats.org/officeDocument/2006/relationships/customXml" Target="../ink/ink1447.xml"/><Relationship Id="rId147" Type="http://schemas.openxmlformats.org/officeDocument/2006/relationships/customXml" Target="../ink/ink1474.xml"/><Relationship Id="rId168" Type="http://schemas.openxmlformats.org/officeDocument/2006/relationships/image" Target="../media/image91.png"/><Relationship Id="rId312" Type="http://schemas.openxmlformats.org/officeDocument/2006/relationships/customXml" Target="../ink/ink1589.xml"/><Relationship Id="rId333" Type="http://schemas.openxmlformats.org/officeDocument/2006/relationships/customXml" Target="../ink/ink1605.xml"/><Relationship Id="rId354" Type="http://schemas.openxmlformats.org/officeDocument/2006/relationships/image" Target="../media/image77.png"/><Relationship Id="rId51" Type="http://schemas.openxmlformats.org/officeDocument/2006/relationships/image" Target="../media/image1180.png"/><Relationship Id="rId72" Type="http://schemas.openxmlformats.org/officeDocument/2006/relationships/customXml" Target="../ink/ink1468.xml"/><Relationship Id="rId93" Type="http://schemas.openxmlformats.org/officeDocument/2006/relationships/image" Target="../media/image78.png"/><Relationship Id="rId189" Type="http://schemas.openxmlformats.org/officeDocument/2006/relationships/customXml" Target="../ink/ink1502.xml"/><Relationship Id="rId375" Type="http://schemas.openxmlformats.org/officeDocument/2006/relationships/customXml" Target="../ink/ink1642.xml"/><Relationship Id="rId396" Type="http://schemas.openxmlformats.org/officeDocument/2006/relationships/customXml" Target="../ink/ink1663.xml"/><Relationship Id="rId3" Type="http://schemas.openxmlformats.org/officeDocument/2006/relationships/image" Target="../media/image950.png"/><Relationship Id="rId214" Type="http://schemas.openxmlformats.org/officeDocument/2006/relationships/customXml" Target="../ink/ink1527.xml"/><Relationship Id="rId235" Type="http://schemas.openxmlformats.org/officeDocument/2006/relationships/customXml" Target="../ink/ink1548.xml"/><Relationship Id="rId256" Type="http://schemas.openxmlformats.org/officeDocument/2006/relationships/image" Target="../media/image153.png"/><Relationship Id="rId277" Type="http://schemas.openxmlformats.org/officeDocument/2006/relationships/customXml" Target="../ink/ink1571.xml"/><Relationship Id="rId298" Type="http://schemas.openxmlformats.org/officeDocument/2006/relationships/customXml" Target="../ink/ink1582.xml"/><Relationship Id="rId400" Type="http://schemas.openxmlformats.org/officeDocument/2006/relationships/customXml" Target="../ink/ink1667.xml"/><Relationship Id="rId158" Type="http://schemas.openxmlformats.org/officeDocument/2006/relationships/image" Target="../media/image86.png"/><Relationship Id="rId302" Type="http://schemas.openxmlformats.org/officeDocument/2006/relationships/customXml" Target="../ink/ink1584.xml"/><Relationship Id="rId323" Type="http://schemas.openxmlformats.org/officeDocument/2006/relationships/customXml" Target="../ink/ink1595.xml"/><Relationship Id="rId344" Type="http://schemas.openxmlformats.org/officeDocument/2006/relationships/customXml" Target="../ink/ink1616.xml"/><Relationship Id="rId20" Type="http://schemas.openxmlformats.org/officeDocument/2006/relationships/customXml" Target="../ink/ink1442.xml"/><Relationship Id="rId41" Type="http://schemas.openxmlformats.org/officeDocument/2006/relationships/image" Target="../media/image1130.png"/><Relationship Id="rId62" Type="http://schemas.openxmlformats.org/officeDocument/2006/relationships/customXml" Target="../ink/ink1463.xml"/><Relationship Id="rId179" Type="http://schemas.openxmlformats.org/officeDocument/2006/relationships/customXml" Target="../ink/ink1492.xml"/><Relationship Id="rId365" Type="http://schemas.openxmlformats.org/officeDocument/2006/relationships/customXml" Target="../ink/ink1632.xml"/><Relationship Id="rId386" Type="http://schemas.openxmlformats.org/officeDocument/2006/relationships/customXml" Target="../ink/ink1653.xml"/><Relationship Id="rId190" Type="http://schemas.openxmlformats.org/officeDocument/2006/relationships/customXml" Target="../ink/ink1503.xml"/><Relationship Id="rId204" Type="http://schemas.openxmlformats.org/officeDocument/2006/relationships/customXml" Target="../ink/ink1517.xml"/><Relationship Id="rId225" Type="http://schemas.openxmlformats.org/officeDocument/2006/relationships/customXml" Target="../ink/ink1538.xml"/><Relationship Id="rId246" Type="http://schemas.openxmlformats.org/officeDocument/2006/relationships/customXml" Target="../ink/ink1556.xml"/><Relationship Id="rId267" Type="http://schemas.openxmlformats.org/officeDocument/2006/relationships/customXml" Target="../ink/ink1566.xml"/><Relationship Id="rId288" Type="http://schemas.openxmlformats.org/officeDocument/2006/relationships/image" Target="../media/image173.png"/><Relationship Id="rId313" Type="http://schemas.openxmlformats.org/officeDocument/2006/relationships/image" Target="../media/image185.png"/><Relationship Id="rId10" Type="http://schemas.openxmlformats.org/officeDocument/2006/relationships/customXml" Target="../ink/ink1437.xml"/><Relationship Id="rId31" Type="http://schemas.openxmlformats.org/officeDocument/2006/relationships/image" Target="../media/image1080.png"/><Relationship Id="rId52" Type="http://schemas.openxmlformats.org/officeDocument/2006/relationships/customXml" Target="../ink/ink1458.xml"/><Relationship Id="rId73" Type="http://schemas.openxmlformats.org/officeDocument/2006/relationships/image" Target="../media/image1290.png"/><Relationship Id="rId148" Type="http://schemas.openxmlformats.org/officeDocument/2006/relationships/image" Target="../media/image81.png"/><Relationship Id="rId169" Type="http://schemas.openxmlformats.org/officeDocument/2006/relationships/customXml" Target="../ink/ink1485.xml"/><Relationship Id="rId334" Type="http://schemas.openxmlformats.org/officeDocument/2006/relationships/customXml" Target="../ink/ink1606.xml"/><Relationship Id="rId355" Type="http://schemas.openxmlformats.org/officeDocument/2006/relationships/customXml" Target="../ink/ink1623.xml"/><Relationship Id="rId376" Type="http://schemas.openxmlformats.org/officeDocument/2006/relationships/customXml" Target="../ink/ink1643.xml"/><Relationship Id="rId397" Type="http://schemas.openxmlformats.org/officeDocument/2006/relationships/customXml" Target="../ink/ink1664.xml"/><Relationship Id="rId4" Type="http://schemas.openxmlformats.org/officeDocument/2006/relationships/customXml" Target="../ink/ink1434.xml"/><Relationship Id="rId180" Type="http://schemas.openxmlformats.org/officeDocument/2006/relationships/customXml" Target="../ink/ink1493.xml"/><Relationship Id="rId215" Type="http://schemas.openxmlformats.org/officeDocument/2006/relationships/customXml" Target="../ink/ink1528.xml"/><Relationship Id="rId236" Type="http://schemas.openxmlformats.org/officeDocument/2006/relationships/customXml" Target="../ink/ink1549.xml"/><Relationship Id="rId257" Type="http://schemas.openxmlformats.org/officeDocument/2006/relationships/customXml" Target="../ink/ink1561.xml"/><Relationship Id="rId278" Type="http://schemas.openxmlformats.org/officeDocument/2006/relationships/image" Target="../media/image168.png"/><Relationship Id="rId401" Type="http://schemas.openxmlformats.org/officeDocument/2006/relationships/customXml" Target="../ink/ink1668.xml"/><Relationship Id="rId303" Type="http://schemas.openxmlformats.org/officeDocument/2006/relationships/image" Target="../media/image180.png"/><Relationship Id="rId42" Type="http://schemas.openxmlformats.org/officeDocument/2006/relationships/customXml" Target="../ink/ink1453.xml"/><Relationship Id="rId84" Type="http://schemas.openxmlformats.org/officeDocument/2006/relationships/image" Target="../media/image730.png"/><Relationship Id="rId345" Type="http://schemas.openxmlformats.org/officeDocument/2006/relationships/image" Target="../media/image190.png"/><Relationship Id="rId138" Type="http://schemas.openxmlformats.org/officeDocument/2006/relationships/image" Target="../media/image720.png"/><Relationship Id="rId387" Type="http://schemas.openxmlformats.org/officeDocument/2006/relationships/customXml" Target="../ink/ink1654.xml"/><Relationship Id="rId191" Type="http://schemas.openxmlformats.org/officeDocument/2006/relationships/customXml" Target="../ink/ink1504.xml"/><Relationship Id="rId205" Type="http://schemas.openxmlformats.org/officeDocument/2006/relationships/customXml" Target="../ink/ink1518.xml"/><Relationship Id="rId247" Type="http://schemas.openxmlformats.org/officeDocument/2006/relationships/image" Target="../media/image1360.png"/><Relationship Id="rId289" Type="http://schemas.openxmlformats.org/officeDocument/2006/relationships/customXml" Target="../ink/ink1577.xml"/><Relationship Id="rId11" Type="http://schemas.openxmlformats.org/officeDocument/2006/relationships/image" Target="../media/image990.png"/><Relationship Id="rId53" Type="http://schemas.openxmlformats.org/officeDocument/2006/relationships/image" Target="../media/image1190.png"/><Relationship Id="rId149" Type="http://schemas.openxmlformats.org/officeDocument/2006/relationships/customXml" Target="../ink/ink1475.xml"/><Relationship Id="rId314" Type="http://schemas.openxmlformats.org/officeDocument/2006/relationships/customXml" Target="../ink/ink1590.xml"/><Relationship Id="rId356" Type="http://schemas.openxmlformats.org/officeDocument/2006/relationships/image" Target="../media/image78.png"/><Relationship Id="rId398" Type="http://schemas.openxmlformats.org/officeDocument/2006/relationships/customXml" Target="../ink/ink1665.xml"/><Relationship Id="rId160" Type="http://schemas.openxmlformats.org/officeDocument/2006/relationships/image" Target="../media/image87.png"/><Relationship Id="rId216" Type="http://schemas.openxmlformats.org/officeDocument/2006/relationships/customXml" Target="../ink/ink1529.xml"/><Relationship Id="rId258" Type="http://schemas.openxmlformats.org/officeDocument/2006/relationships/image" Target="../media/image154.png"/><Relationship Id="rId22" Type="http://schemas.openxmlformats.org/officeDocument/2006/relationships/customXml" Target="../ink/ink1443.xml"/><Relationship Id="rId64" Type="http://schemas.openxmlformats.org/officeDocument/2006/relationships/customXml" Target="../ink/ink1464.xml"/><Relationship Id="rId325" Type="http://schemas.openxmlformats.org/officeDocument/2006/relationships/customXml" Target="../ink/ink1597.xml"/><Relationship Id="rId367" Type="http://schemas.openxmlformats.org/officeDocument/2006/relationships/customXml" Target="../ink/ink1634.xml"/><Relationship Id="rId171" Type="http://schemas.openxmlformats.org/officeDocument/2006/relationships/customXml" Target="../ink/ink1486.xml"/><Relationship Id="rId227" Type="http://schemas.openxmlformats.org/officeDocument/2006/relationships/customXml" Target="../ink/ink1540.xml"/><Relationship Id="rId269" Type="http://schemas.openxmlformats.org/officeDocument/2006/relationships/customXml" Target="../ink/ink1567.xml"/><Relationship Id="rId33" Type="http://schemas.openxmlformats.org/officeDocument/2006/relationships/image" Target="../media/image1090.png"/><Relationship Id="rId280" Type="http://schemas.openxmlformats.org/officeDocument/2006/relationships/image" Target="../media/image169.png"/><Relationship Id="rId336" Type="http://schemas.openxmlformats.org/officeDocument/2006/relationships/customXml" Target="../ink/ink1608.xml"/><Relationship Id="rId75" Type="http://schemas.openxmlformats.org/officeDocument/2006/relationships/image" Target="../media/image1300.png"/><Relationship Id="rId182" Type="http://schemas.openxmlformats.org/officeDocument/2006/relationships/customXml" Target="../ink/ink1495.xml"/><Relationship Id="rId140" Type="http://schemas.openxmlformats.org/officeDocument/2006/relationships/image" Target="../media/image730.png"/><Relationship Id="rId378" Type="http://schemas.openxmlformats.org/officeDocument/2006/relationships/customXml" Target="../ink/ink1645.xml"/><Relationship Id="rId403" Type="http://schemas.openxmlformats.org/officeDocument/2006/relationships/customXml" Target="../ink/ink1670.xml"/><Relationship Id="rId6" Type="http://schemas.openxmlformats.org/officeDocument/2006/relationships/customXml" Target="../ink/ink1435.xml"/><Relationship Id="rId238" Type="http://schemas.openxmlformats.org/officeDocument/2006/relationships/customXml" Target="../ink/ink1551.xml"/><Relationship Id="rId291" Type="http://schemas.openxmlformats.org/officeDocument/2006/relationships/customXml" Target="../ink/ink1578.xml"/><Relationship Id="rId305" Type="http://schemas.openxmlformats.org/officeDocument/2006/relationships/image" Target="../media/image181.png"/><Relationship Id="rId347" Type="http://schemas.openxmlformats.org/officeDocument/2006/relationships/customXml" Target="../ink/ink1618.xml"/><Relationship Id="rId44" Type="http://schemas.openxmlformats.org/officeDocument/2006/relationships/customXml" Target="../ink/ink1454.xml"/><Relationship Id="rId151" Type="http://schemas.openxmlformats.org/officeDocument/2006/relationships/customXml" Target="../ink/ink1476.xml"/><Relationship Id="rId86" Type="http://schemas.openxmlformats.org/officeDocument/2006/relationships/image" Target="../media/image740.png"/><Relationship Id="rId389" Type="http://schemas.openxmlformats.org/officeDocument/2006/relationships/customXml" Target="../ink/ink1656.xml"/><Relationship Id="rId193" Type="http://schemas.openxmlformats.org/officeDocument/2006/relationships/customXml" Target="../ink/ink1506.xml"/><Relationship Id="rId207" Type="http://schemas.openxmlformats.org/officeDocument/2006/relationships/customXml" Target="../ink/ink1520.xml"/><Relationship Id="rId249" Type="http://schemas.openxmlformats.org/officeDocument/2006/relationships/image" Target="../media/image1370.png"/><Relationship Id="rId13" Type="http://schemas.openxmlformats.org/officeDocument/2006/relationships/image" Target="../media/image1000.png"/><Relationship Id="rId260" Type="http://schemas.openxmlformats.org/officeDocument/2006/relationships/image" Target="../media/image155.png"/><Relationship Id="rId316" Type="http://schemas.openxmlformats.org/officeDocument/2006/relationships/customXml" Target="../ink/ink1591.xml"/><Relationship Id="rId55" Type="http://schemas.openxmlformats.org/officeDocument/2006/relationships/image" Target="../media/image1200.png"/><Relationship Id="rId358" Type="http://schemas.openxmlformats.org/officeDocument/2006/relationships/customXml" Target="../ink/ink1625.xml"/><Relationship Id="rId162" Type="http://schemas.openxmlformats.org/officeDocument/2006/relationships/image" Target="../media/image88.png"/><Relationship Id="rId218" Type="http://schemas.openxmlformats.org/officeDocument/2006/relationships/customXml" Target="../ink/ink1531.xml"/><Relationship Id="rId271" Type="http://schemas.openxmlformats.org/officeDocument/2006/relationships/customXml" Target="../ink/ink1568.xml"/><Relationship Id="rId24" Type="http://schemas.openxmlformats.org/officeDocument/2006/relationships/customXml" Target="../ink/ink1444.xml"/><Relationship Id="rId66" Type="http://schemas.openxmlformats.org/officeDocument/2006/relationships/customXml" Target="../ink/ink1465.xml"/><Relationship Id="rId327" Type="http://schemas.openxmlformats.org/officeDocument/2006/relationships/customXml" Target="../ink/ink1599.xml"/><Relationship Id="rId369" Type="http://schemas.openxmlformats.org/officeDocument/2006/relationships/customXml" Target="../ink/ink1636.xml"/><Relationship Id="rId173" Type="http://schemas.openxmlformats.org/officeDocument/2006/relationships/customXml" Target="../ink/ink1487.xml"/><Relationship Id="rId229" Type="http://schemas.openxmlformats.org/officeDocument/2006/relationships/customXml" Target="../ink/ink1542.xml"/><Relationship Id="rId380" Type="http://schemas.openxmlformats.org/officeDocument/2006/relationships/customXml" Target="../ink/ink1647.xml"/><Relationship Id="rId240" Type="http://schemas.openxmlformats.org/officeDocument/2006/relationships/customXml" Target="../ink/ink1553.xml"/><Relationship Id="rId35" Type="http://schemas.openxmlformats.org/officeDocument/2006/relationships/image" Target="../media/image1100.png"/><Relationship Id="rId77" Type="http://schemas.openxmlformats.org/officeDocument/2006/relationships/image" Target="../media/image1311.png"/><Relationship Id="rId282" Type="http://schemas.openxmlformats.org/officeDocument/2006/relationships/image" Target="../media/image170.png"/><Relationship Id="rId338" Type="http://schemas.openxmlformats.org/officeDocument/2006/relationships/customXml" Target="../ink/ink1610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42.xml"/><Relationship Id="rId21" Type="http://schemas.openxmlformats.org/officeDocument/2006/relationships/image" Target="../media/image1040.png"/><Relationship Id="rId42" Type="http://schemas.openxmlformats.org/officeDocument/2006/relationships/customXml" Target="../ink/ink1693.xml"/><Relationship Id="rId63" Type="http://schemas.openxmlformats.org/officeDocument/2006/relationships/image" Target="../media/image1240.png"/><Relationship Id="rId84" Type="http://schemas.openxmlformats.org/officeDocument/2006/relationships/image" Target="../media/image730.png"/><Relationship Id="rId138" Type="http://schemas.openxmlformats.org/officeDocument/2006/relationships/customXml" Target="../ink/ink1763.xml"/><Relationship Id="rId205" Type="http://schemas.openxmlformats.org/officeDocument/2006/relationships/image" Target="../media/image155.png"/><Relationship Id="rId226" Type="http://schemas.openxmlformats.org/officeDocument/2006/relationships/customXml" Target="../ink/ink1781.xml"/><Relationship Id="rId247" Type="http://schemas.openxmlformats.org/officeDocument/2006/relationships/customXml" Target="../ink/ink1802.xml"/><Relationship Id="rId107" Type="http://schemas.openxmlformats.org/officeDocument/2006/relationships/customXml" Target="../ink/ink1732.xml"/><Relationship Id="rId268" Type="http://schemas.openxmlformats.org/officeDocument/2006/relationships/customXml" Target="../ink/ink1823.xml"/><Relationship Id="rId11" Type="http://schemas.openxmlformats.org/officeDocument/2006/relationships/image" Target="../media/image990.png"/><Relationship Id="rId32" Type="http://schemas.openxmlformats.org/officeDocument/2006/relationships/customXml" Target="../ink/ink1688.xml"/><Relationship Id="rId53" Type="http://schemas.openxmlformats.org/officeDocument/2006/relationships/image" Target="../media/image1190.png"/><Relationship Id="rId74" Type="http://schemas.openxmlformats.org/officeDocument/2006/relationships/customXml" Target="../ink/ink1709.xml"/><Relationship Id="rId128" Type="http://schemas.openxmlformats.org/officeDocument/2006/relationships/customXml" Target="../ink/ink1753.xml"/><Relationship Id="rId5" Type="http://schemas.openxmlformats.org/officeDocument/2006/relationships/image" Target="../media/image960.png"/><Relationship Id="rId95" Type="http://schemas.openxmlformats.org/officeDocument/2006/relationships/customXml" Target="../ink/ink1720.xml"/><Relationship Id="rId216" Type="http://schemas.openxmlformats.org/officeDocument/2006/relationships/customXml" Target="../ink/ink1776.xml"/><Relationship Id="rId237" Type="http://schemas.openxmlformats.org/officeDocument/2006/relationships/customXml" Target="../ink/ink1792.xml"/><Relationship Id="rId258" Type="http://schemas.openxmlformats.org/officeDocument/2006/relationships/customXml" Target="../ink/ink1813.xml"/><Relationship Id="rId279" Type="http://schemas.openxmlformats.org/officeDocument/2006/relationships/customXml" Target="../ink/ink1834.xml"/><Relationship Id="rId22" Type="http://schemas.openxmlformats.org/officeDocument/2006/relationships/customXml" Target="../ink/ink1683.xml"/><Relationship Id="rId43" Type="http://schemas.openxmlformats.org/officeDocument/2006/relationships/image" Target="../media/image1140.png"/><Relationship Id="rId64" Type="http://schemas.openxmlformats.org/officeDocument/2006/relationships/customXml" Target="../ink/ink1704.xml"/><Relationship Id="rId118" Type="http://schemas.openxmlformats.org/officeDocument/2006/relationships/customXml" Target="../ink/ink1743.xml"/><Relationship Id="rId139" Type="http://schemas.openxmlformats.org/officeDocument/2006/relationships/customXml" Target="../ink/ink1764.xml"/><Relationship Id="rId85" Type="http://schemas.openxmlformats.org/officeDocument/2006/relationships/customXml" Target="../ink/ink1714.xml"/><Relationship Id="rId206" Type="http://schemas.openxmlformats.org/officeDocument/2006/relationships/customXml" Target="../ink/ink1771.xml"/><Relationship Id="rId227" Type="http://schemas.openxmlformats.org/officeDocument/2006/relationships/customXml" Target="../ink/ink1782.xml"/><Relationship Id="rId150" Type="http://schemas.openxmlformats.org/officeDocument/2006/relationships/image" Target="../media/image78.png"/><Relationship Id="rId248" Type="http://schemas.openxmlformats.org/officeDocument/2006/relationships/customXml" Target="../ink/ink1803.xml"/><Relationship Id="rId269" Type="http://schemas.openxmlformats.org/officeDocument/2006/relationships/customXml" Target="../ink/ink1824.xml"/><Relationship Id="rId12" Type="http://schemas.openxmlformats.org/officeDocument/2006/relationships/customXml" Target="../ink/ink1678.xml"/><Relationship Id="rId33" Type="http://schemas.openxmlformats.org/officeDocument/2006/relationships/image" Target="../media/image1090.png"/><Relationship Id="rId108" Type="http://schemas.openxmlformats.org/officeDocument/2006/relationships/customXml" Target="../ink/ink1733.xml"/><Relationship Id="rId129" Type="http://schemas.openxmlformats.org/officeDocument/2006/relationships/customXml" Target="../ink/ink1754.xml"/><Relationship Id="rId280" Type="http://schemas.openxmlformats.org/officeDocument/2006/relationships/image" Target="../media/image194.png"/><Relationship Id="rId54" Type="http://schemas.openxmlformats.org/officeDocument/2006/relationships/customXml" Target="../ink/ink1699.xml"/><Relationship Id="rId75" Type="http://schemas.openxmlformats.org/officeDocument/2006/relationships/image" Target="../media/image1300.png"/><Relationship Id="rId96" Type="http://schemas.openxmlformats.org/officeDocument/2006/relationships/customXml" Target="../ink/ink1721.xml"/><Relationship Id="rId140" Type="http://schemas.openxmlformats.org/officeDocument/2006/relationships/customXml" Target="../ink/ink1765.xml"/><Relationship Id="rId217" Type="http://schemas.openxmlformats.org/officeDocument/2006/relationships/image" Target="../media/image161.png"/><Relationship Id="rId6" Type="http://schemas.openxmlformats.org/officeDocument/2006/relationships/customXml" Target="../ink/ink1675.xml"/><Relationship Id="rId238" Type="http://schemas.openxmlformats.org/officeDocument/2006/relationships/customXml" Target="../ink/ink1793.xml"/><Relationship Id="rId259" Type="http://schemas.openxmlformats.org/officeDocument/2006/relationships/customXml" Target="../ink/ink1814.xml"/><Relationship Id="rId23" Type="http://schemas.openxmlformats.org/officeDocument/2006/relationships/image" Target="../media/image1050.png"/><Relationship Id="rId119" Type="http://schemas.openxmlformats.org/officeDocument/2006/relationships/customXml" Target="../ink/ink1744.xml"/><Relationship Id="rId270" Type="http://schemas.openxmlformats.org/officeDocument/2006/relationships/customXml" Target="../ink/ink1825.xml"/><Relationship Id="rId44" Type="http://schemas.openxmlformats.org/officeDocument/2006/relationships/customXml" Target="../ink/ink1694.xml"/><Relationship Id="rId65" Type="http://schemas.openxmlformats.org/officeDocument/2006/relationships/image" Target="../media/image1250.png"/><Relationship Id="rId86" Type="http://schemas.openxmlformats.org/officeDocument/2006/relationships/image" Target="../media/image740.png"/><Relationship Id="rId130" Type="http://schemas.openxmlformats.org/officeDocument/2006/relationships/customXml" Target="../ink/ink1755.xml"/><Relationship Id="rId207" Type="http://schemas.openxmlformats.org/officeDocument/2006/relationships/image" Target="../media/image156.png"/><Relationship Id="rId228" Type="http://schemas.openxmlformats.org/officeDocument/2006/relationships/customXml" Target="../ink/ink1783.xml"/><Relationship Id="rId249" Type="http://schemas.openxmlformats.org/officeDocument/2006/relationships/customXml" Target="../ink/ink1804.xml"/><Relationship Id="rId13" Type="http://schemas.openxmlformats.org/officeDocument/2006/relationships/image" Target="../media/image1000.png"/><Relationship Id="rId109" Type="http://schemas.openxmlformats.org/officeDocument/2006/relationships/customXml" Target="../ink/ink1734.xml"/><Relationship Id="rId260" Type="http://schemas.openxmlformats.org/officeDocument/2006/relationships/customXml" Target="../ink/ink1815.xml"/><Relationship Id="rId281" Type="http://schemas.openxmlformats.org/officeDocument/2006/relationships/customXml" Target="../ink/ink1835.xml"/><Relationship Id="rId34" Type="http://schemas.openxmlformats.org/officeDocument/2006/relationships/customXml" Target="../ink/ink1689.xml"/><Relationship Id="rId55" Type="http://schemas.openxmlformats.org/officeDocument/2006/relationships/image" Target="../media/image1200.png"/><Relationship Id="rId76" Type="http://schemas.openxmlformats.org/officeDocument/2006/relationships/customXml" Target="../ink/ink1710.xml"/><Relationship Id="rId97" Type="http://schemas.openxmlformats.org/officeDocument/2006/relationships/customXml" Target="../ink/ink1722.xml"/><Relationship Id="rId120" Type="http://schemas.openxmlformats.org/officeDocument/2006/relationships/customXml" Target="../ink/ink1745.xml"/><Relationship Id="rId141" Type="http://schemas.openxmlformats.org/officeDocument/2006/relationships/customXml" Target="../ink/ink1766.xml"/><Relationship Id="rId7" Type="http://schemas.openxmlformats.org/officeDocument/2006/relationships/image" Target="../media/image970.png"/><Relationship Id="rId218" Type="http://schemas.openxmlformats.org/officeDocument/2006/relationships/customXml" Target="../ink/ink1777.xml"/><Relationship Id="rId239" Type="http://schemas.openxmlformats.org/officeDocument/2006/relationships/customXml" Target="../ink/ink1794.xml"/><Relationship Id="rId250" Type="http://schemas.openxmlformats.org/officeDocument/2006/relationships/customXml" Target="../ink/ink1805.xml"/><Relationship Id="rId271" Type="http://schemas.openxmlformats.org/officeDocument/2006/relationships/customXml" Target="../ink/ink1826.xml"/><Relationship Id="rId24" Type="http://schemas.openxmlformats.org/officeDocument/2006/relationships/customXml" Target="../ink/ink1684.xml"/><Relationship Id="rId45" Type="http://schemas.openxmlformats.org/officeDocument/2006/relationships/image" Target="../media/image1150.png"/><Relationship Id="rId66" Type="http://schemas.openxmlformats.org/officeDocument/2006/relationships/customXml" Target="../ink/ink1705.xml"/><Relationship Id="rId87" Type="http://schemas.openxmlformats.org/officeDocument/2006/relationships/customXml" Target="../ink/ink1715.xml"/><Relationship Id="rId110" Type="http://schemas.openxmlformats.org/officeDocument/2006/relationships/customXml" Target="../ink/ink1735.xml"/><Relationship Id="rId131" Type="http://schemas.openxmlformats.org/officeDocument/2006/relationships/customXml" Target="../ink/ink1756.xml"/><Relationship Id="rId208" Type="http://schemas.openxmlformats.org/officeDocument/2006/relationships/customXml" Target="../ink/ink1772.xml"/><Relationship Id="rId229" Type="http://schemas.openxmlformats.org/officeDocument/2006/relationships/customXml" Target="../ink/ink1784.xml"/><Relationship Id="rId240" Type="http://schemas.openxmlformats.org/officeDocument/2006/relationships/customXml" Target="../ink/ink1795.xml"/><Relationship Id="rId261" Type="http://schemas.openxmlformats.org/officeDocument/2006/relationships/customXml" Target="../ink/ink1816.xml"/><Relationship Id="rId14" Type="http://schemas.openxmlformats.org/officeDocument/2006/relationships/customXml" Target="../ink/ink1679.xml"/><Relationship Id="rId35" Type="http://schemas.openxmlformats.org/officeDocument/2006/relationships/image" Target="../media/image1100.png"/><Relationship Id="rId56" Type="http://schemas.openxmlformats.org/officeDocument/2006/relationships/customXml" Target="../ink/ink1700.xml"/><Relationship Id="rId77" Type="http://schemas.openxmlformats.org/officeDocument/2006/relationships/image" Target="../media/image1311.png"/><Relationship Id="rId100" Type="http://schemas.openxmlformats.org/officeDocument/2006/relationships/customXml" Target="../ink/ink1725.xml"/><Relationship Id="rId282" Type="http://schemas.openxmlformats.org/officeDocument/2006/relationships/image" Target="../media/image195.png"/><Relationship Id="rId8" Type="http://schemas.openxmlformats.org/officeDocument/2006/relationships/customXml" Target="../ink/ink1676.xml"/><Relationship Id="rId98" Type="http://schemas.openxmlformats.org/officeDocument/2006/relationships/customXml" Target="../ink/ink1723.xml"/><Relationship Id="rId121" Type="http://schemas.openxmlformats.org/officeDocument/2006/relationships/customXml" Target="../ink/ink1746.xml"/><Relationship Id="rId142" Type="http://schemas.openxmlformats.org/officeDocument/2006/relationships/customXml" Target="../ink/ink1767.xml"/><Relationship Id="rId219" Type="http://schemas.openxmlformats.org/officeDocument/2006/relationships/image" Target="../media/image193.png"/><Relationship Id="rId230" Type="http://schemas.openxmlformats.org/officeDocument/2006/relationships/customXml" Target="../ink/ink1785.xml"/><Relationship Id="rId251" Type="http://schemas.openxmlformats.org/officeDocument/2006/relationships/customXml" Target="../ink/ink1806.xml"/><Relationship Id="rId25" Type="http://schemas.openxmlformats.org/officeDocument/2006/relationships/image" Target="../media/image1060.png"/><Relationship Id="rId46" Type="http://schemas.openxmlformats.org/officeDocument/2006/relationships/customXml" Target="../ink/ink1695.xml"/><Relationship Id="rId67" Type="http://schemas.openxmlformats.org/officeDocument/2006/relationships/image" Target="../media/image1260.png"/><Relationship Id="rId116" Type="http://schemas.openxmlformats.org/officeDocument/2006/relationships/customXml" Target="../ink/ink1741.xml"/><Relationship Id="rId137" Type="http://schemas.openxmlformats.org/officeDocument/2006/relationships/customXml" Target="../ink/ink1762.xml"/><Relationship Id="rId272" Type="http://schemas.openxmlformats.org/officeDocument/2006/relationships/customXml" Target="../ink/ink1827.xml"/><Relationship Id="rId20" Type="http://schemas.openxmlformats.org/officeDocument/2006/relationships/customXml" Target="../ink/ink1682.xml"/><Relationship Id="rId41" Type="http://schemas.openxmlformats.org/officeDocument/2006/relationships/image" Target="../media/image1130.png"/><Relationship Id="rId62" Type="http://schemas.openxmlformats.org/officeDocument/2006/relationships/customXml" Target="../ink/ink1703.xml"/><Relationship Id="rId83" Type="http://schemas.openxmlformats.org/officeDocument/2006/relationships/customXml" Target="../ink/ink1713.xml"/><Relationship Id="rId88" Type="http://schemas.openxmlformats.org/officeDocument/2006/relationships/image" Target="../media/image750.png"/><Relationship Id="rId111" Type="http://schemas.openxmlformats.org/officeDocument/2006/relationships/customXml" Target="../ink/ink1736.xml"/><Relationship Id="rId132" Type="http://schemas.openxmlformats.org/officeDocument/2006/relationships/customXml" Target="../ink/ink1757.xml"/><Relationship Id="rId209" Type="http://schemas.openxmlformats.org/officeDocument/2006/relationships/image" Target="../media/image157.png"/><Relationship Id="rId204" Type="http://schemas.openxmlformats.org/officeDocument/2006/relationships/customXml" Target="../ink/ink1770.xml"/><Relationship Id="rId220" Type="http://schemas.openxmlformats.org/officeDocument/2006/relationships/customXml" Target="../ink/ink1778.xml"/><Relationship Id="rId225" Type="http://schemas.openxmlformats.org/officeDocument/2006/relationships/image" Target="../media/image740.png"/><Relationship Id="rId241" Type="http://schemas.openxmlformats.org/officeDocument/2006/relationships/customXml" Target="../ink/ink1796.xml"/><Relationship Id="rId246" Type="http://schemas.openxmlformats.org/officeDocument/2006/relationships/customXml" Target="../ink/ink1801.xml"/><Relationship Id="rId267" Type="http://schemas.openxmlformats.org/officeDocument/2006/relationships/customXml" Target="../ink/ink1822.xml"/><Relationship Id="rId15" Type="http://schemas.openxmlformats.org/officeDocument/2006/relationships/image" Target="../media/image1011.png"/><Relationship Id="rId36" Type="http://schemas.openxmlformats.org/officeDocument/2006/relationships/customXml" Target="../ink/ink1690.xml"/><Relationship Id="rId57" Type="http://schemas.openxmlformats.org/officeDocument/2006/relationships/image" Target="../media/image1211.png"/><Relationship Id="rId106" Type="http://schemas.openxmlformats.org/officeDocument/2006/relationships/customXml" Target="../ink/ink1731.xml"/><Relationship Id="rId127" Type="http://schemas.openxmlformats.org/officeDocument/2006/relationships/customXml" Target="../ink/ink1752.xml"/><Relationship Id="rId262" Type="http://schemas.openxmlformats.org/officeDocument/2006/relationships/customXml" Target="../ink/ink1817.xml"/><Relationship Id="rId10" Type="http://schemas.openxmlformats.org/officeDocument/2006/relationships/customXml" Target="../ink/ink1677.xml"/><Relationship Id="rId31" Type="http://schemas.openxmlformats.org/officeDocument/2006/relationships/image" Target="../media/image1080.png"/><Relationship Id="rId52" Type="http://schemas.openxmlformats.org/officeDocument/2006/relationships/customXml" Target="../ink/ink1698.xml"/><Relationship Id="rId73" Type="http://schemas.openxmlformats.org/officeDocument/2006/relationships/image" Target="../media/image1290.png"/><Relationship Id="rId78" Type="http://schemas.openxmlformats.org/officeDocument/2006/relationships/customXml" Target="../ink/ink1711.xml"/><Relationship Id="rId94" Type="http://schemas.openxmlformats.org/officeDocument/2006/relationships/customXml" Target="../ink/ink1719.xml"/><Relationship Id="rId99" Type="http://schemas.openxmlformats.org/officeDocument/2006/relationships/customXml" Target="../ink/ink1724.xml"/><Relationship Id="rId101" Type="http://schemas.openxmlformats.org/officeDocument/2006/relationships/customXml" Target="../ink/ink1726.xml"/><Relationship Id="rId122" Type="http://schemas.openxmlformats.org/officeDocument/2006/relationships/customXml" Target="../ink/ink1747.xml"/><Relationship Id="rId148" Type="http://schemas.openxmlformats.org/officeDocument/2006/relationships/image" Target="../media/image77.png"/><Relationship Id="rId4" Type="http://schemas.openxmlformats.org/officeDocument/2006/relationships/customXml" Target="../ink/ink1674.xml"/><Relationship Id="rId9" Type="http://schemas.openxmlformats.org/officeDocument/2006/relationships/image" Target="../media/image980.png"/><Relationship Id="rId210" Type="http://schemas.openxmlformats.org/officeDocument/2006/relationships/customXml" Target="../ink/ink1773.xml"/><Relationship Id="rId215" Type="http://schemas.openxmlformats.org/officeDocument/2006/relationships/image" Target="../media/image160.png"/><Relationship Id="rId236" Type="http://schemas.openxmlformats.org/officeDocument/2006/relationships/customXml" Target="../ink/ink1791.xml"/><Relationship Id="rId257" Type="http://schemas.openxmlformats.org/officeDocument/2006/relationships/customXml" Target="../ink/ink1812.xml"/><Relationship Id="rId278" Type="http://schemas.openxmlformats.org/officeDocument/2006/relationships/customXml" Target="../ink/ink1833.xml"/><Relationship Id="rId26" Type="http://schemas.openxmlformats.org/officeDocument/2006/relationships/customXml" Target="../ink/ink1685.xml"/><Relationship Id="rId231" Type="http://schemas.openxmlformats.org/officeDocument/2006/relationships/customXml" Target="../ink/ink1786.xml"/><Relationship Id="rId252" Type="http://schemas.openxmlformats.org/officeDocument/2006/relationships/customXml" Target="../ink/ink1807.xml"/><Relationship Id="rId273" Type="http://schemas.openxmlformats.org/officeDocument/2006/relationships/customXml" Target="../ink/ink1828.xml"/><Relationship Id="rId47" Type="http://schemas.openxmlformats.org/officeDocument/2006/relationships/image" Target="../media/image1160.png"/><Relationship Id="rId68" Type="http://schemas.openxmlformats.org/officeDocument/2006/relationships/customXml" Target="../ink/ink1706.xml"/><Relationship Id="rId89" Type="http://schemas.openxmlformats.org/officeDocument/2006/relationships/customXml" Target="../ink/ink1716.xml"/><Relationship Id="rId112" Type="http://schemas.openxmlformats.org/officeDocument/2006/relationships/customXml" Target="../ink/ink1737.xml"/><Relationship Id="rId133" Type="http://schemas.openxmlformats.org/officeDocument/2006/relationships/customXml" Target="../ink/ink1758.xml"/><Relationship Id="rId200" Type="http://schemas.openxmlformats.org/officeDocument/2006/relationships/customXml" Target="../ink/ink1768.xml"/><Relationship Id="rId16" Type="http://schemas.openxmlformats.org/officeDocument/2006/relationships/customXml" Target="../ink/ink1680.xml"/><Relationship Id="rId221" Type="http://schemas.openxmlformats.org/officeDocument/2006/relationships/image" Target="../media/image720.png"/><Relationship Id="rId242" Type="http://schemas.openxmlformats.org/officeDocument/2006/relationships/customXml" Target="../ink/ink1797.xml"/><Relationship Id="rId263" Type="http://schemas.openxmlformats.org/officeDocument/2006/relationships/customXml" Target="../ink/ink1818.xml"/><Relationship Id="rId37" Type="http://schemas.openxmlformats.org/officeDocument/2006/relationships/image" Target="../media/image1111.png"/><Relationship Id="rId58" Type="http://schemas.openxmlformats.org/officeDocument/2006/relationships/customXml" Target="../ink/ink1701.xml"/><Relationship Id="rId79" Type="http://schemas.openxmlformats.org/officeDocument/2006/relationships/image" Target="../media/image1320.png"/><Relationship Id="rId102" Type="http://schemas.openxmlformats.org/officeDocument/2006/relationships/customXml" Target="../ink/ink1727.xml"/><Relationship Id="rId123" Type="http://schemas.openxmlformats.org/officeDocument/2006/relationships/customXml" Target="../ink/ink1748.xml"/><Relationship Id="rId144" Type="http://schemas.openxmlformats.org/officeDocument/2006/relationships/image" Target="../media/image750.png"/><Relationship Id="rId90" Type="http://schemas.openxmlformats.org/officeDocument/2006/relationships/customXml" Target="../ink/ink1717.xml"/><Relationship Id="rId211" Type="http://schemas.openxmlformats.org/officeDocument/2006/relationships/image" Target="../media/image158.png"/><Relationship Id="rId232" Type="http://schemas.openxmlformats.org/officeDocument/2006/relationships/customXml" Target="../ink/ink1787.xml"/><Relationship Id="rId253" Type="http://schemas.openxmlformats.org/officeDocument/2006/relationships/customXml" Target="../ink/ink1808.xml"/><Relationship Id="rId274" Type="http://schemas.openxmlformats.org/officeDocument/2006/relationships/customXml" Target="../ink/ink1829.xml"/><Relationship Id="rId27" Type="http://schemas.openxmlformats.org/officeDocument/2006/relationships/image" Target="../media/image1070.png"/><Relationship Id="rId48" Type="http://schemas.openxmlformats.org/officeDocument/2006/relationships/customXml" Target="../ink/ink1696.xml"/><Relationship Id="rId69" Type="http://schemas.openxmlformats.org/officeDocument/2006/relationships/image" Target="../media/image1270.png"/><Relationship Id="rId113" Type="http://schemas.openxmlformats.org/officeDocument/2006/relationships/customXml" Target="../ink/ink1738.xml"/><Relationship Id="rId134" Type="http://schemas.openxmlformats.org/officeDocument/2006/relationships/customXml" Target="../ink/ink1759.xml"/><Relationship Id="rId80" Type="http://schemas.openxmlformats.org/officeDocument/2006/relationships/image" Target="../media/image191.png"/><Relationship Id="rId201" Type="http://schemas.openxmlformats.org/officeDocument/2006/relationships/image" Target="../media/image153.png"/><Relationship Id="rId222" Type="http://schemas.openxmlformats.org/officeDocument/2006/relationships/customXml" Target="../ink/ink1779.xml"/><Relationship Id="rId243" Type="http://schemas.openxmlformats.org/officeDocument/2006/relationships/customXml" Target="../ink/ink1798.xml"/><Relationship Id="rId264" Type="http://schemas.openxmlformats.org/officeDocument/2006/relationships/customXml" Target="../ink/ink1819.xml"/><Relationship Id="rId17" Type="http://schemas.openxmlformats.org/officeDocument/2006/relationships/image" Target="../media/image1020.png"/><Relationship Id="rId38" Type="http://schemas.openxmlformats.org/officeDocument/2006/relationships/customXml" Target="../ink/ink1691.xml"/><Relationship Id="rId59" Type="http://schemas.openxmlformats.org/officeDocument/2006/relationships/image" Target="../media/image1220.png"/><Relationship Id="rId103" Type="http://schemas.openxmlformats.org/officeDocument/2006/relationships/customXml" Target="../ink/ink1728.xml"/><Relationship Id="rId124" Type="http://schemas.openxmlformats.org/officeDocument/2006/relationships/customXml" Target="../ink/ink1749.xml"/><Relationship Id="rId70" Type="http://schemas.openxmlformats.org/officeDocument/2006/relationships/customXml" Target="../ink/ink1707.xml"/><Relationship Id="rId91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774.xml"/><Relationship Id="rId233" Type="http://schemas.openxmlformats.org/officeDocument/2006/relationships/customXml" Target="../ink/ink1788.xml"/><Relationship Id="rId254" Type="http://schemas.openxmlformats.org/officeDocument/2006/relationships/customXml" Target="../ink/ink1809.xml"/><Relationship Id="rId28" Type="http://schemas.openxmlformats.org/officeDocument/2006/relationships/customXml" Target="../ink/ink1686.xml"/><Relationship Id="rId49" Type="http://schemas.openxmlformats.org/officeDocument/2006/relationships/image" Target="../media/image1170.png"/><Relationship Id="rId114" Type="http://schemas.openxmlformats.org/officeDocument/2006/relationships/customXml" Target="../ink/ink1739.xml"/><Relationship Id="rId275" Type="http://schemas.openxmlformats.org/officeDocument/2006/relationships/customXml" Target="../ink/ink1830.xml"/><Relationship Id="rId60" Type="http://schemas.openxmlformats.org/officeDocument/2006/relationships/customXml" Target="../ink/ink1702.xml"/><Relationship Id="rId81" Type="http://schemas.openxmlformats.org/officeDocument/2006/relationships/customXml" Target="../ink/ink1712.xml"/><Relationship Id="rId135" Type="http://schemas.openxmlformats.org/officeDocument/2006/relationships/customXml" Target="../ink/ink1760.xml"/><Relationship Id="rId202" Type="http://schemas.openxmlformats.org/officeDocument/2006/relationships/customXml" Target="../ink/ink1769.xml"/><Relationship Id="rId223" Type="http://schemas.openxmlformats.org/officeDocument/2006/relationships/image" Target="../media/image730.png"/><Relationship Id="rId244" Type="http://schemas.openxmlformats.org/officeDocument/2006/relationships/customXml" Target="../ink/ink1799.xml"/><Relationship Id="rId18" Type="http://schemas.openxmlformats.org/officeDocument/2006/relationships/customXml" Target="../ink/ink1681.xml"/><Relationship Id="rId39" Type="http://schemas.openxmlformats.org/officeDocument/2006/relationships/image" Target="../media/image1120.png"/><Relationship Id="rId265" Type="http://schemas.openxmlformats.org/officeDocument/2006/relationships/customXml" Target="../ink/ink1820.xml"/><Relationship Id="rId50" Type="http://schemas.openxmlformats.org/officeDocument/2006/relationships/customXml" Target="../ink/ink1697.xml"/><Relationship Id="rId104" Type="http://schemas.openxmlformats.org/officeDocument/2006/relationships/customXml" Target="../ink/ink1729.xml"/><Relationship Id="rId125" Type="http://schemas.openxmlformats.org/officeDocument/2006/relationships/customXml" Target="../ink/ink1750.xml"/><Relationship Id="rId146" Type="http://schemas.openxmlformats.org/officeDocument/2006/relationships/image" Target="../media/image76.png"/><Relationship Id="rId71" Type="http://schemas.openxmlformats.org/officeDocument/2006/relationships/image" Target="../media/image1280.png"/><Relationship Id="rId92" Type="http://schemas.openxmlformats.org/officeDocument/2006/relationships/customXml" Target="../ink/ink1718.xml"/><Relationship Id="rId213" Type="http://schemas.openxmlformats.org/officeDocument/2006/relationships/image" Target="../media/image159.png"/><Relationship Id="rId234" Type="http://schemas.openxmlformats.org/officeDocument/2006/relationships/customXml" Target="../ink/ink1789.xml"/><Relationship Id="rId2" Type="http://schemas.openxmlformats.org/officeDocument/2006/relationships/customXml" Target="../ink/ink1673.xml"/><Relationship Id="rId29" Type="http://schemas.openxmlformats.org/officeDocument/2006/relationships/image" Target="../media/image76.png"/><Relationship Id="rId255" Type="http://schemas.openxmlformats.org/officeDocument/2006/relationships/customXml" Target="../ink/ink1810.xml"/><Relationship Id="rId276" Type="http://schemas.openxmlformats.org/officeDocument/2006/relationships/customXml" Target="../ink/ink1831.xml"/><Relationship Id="rId40" Type="http://schemas.openxmlformats.org/officeDocument/2006/relationships/customXml" Target="../ink/ink1692.xml"/><Relationship Id="rId115" Type="http://schemas.openxmlformats.org/officeDocument/2006/relationships/customXml" Target="../ink/ink1740.xml"/><Relationship Id="rId136" Type="http://schemas.openxmlformats.org/officeDocument/2006/relationships/customXml" Target="../ink/ink1761.xml"/><Relationship Id="rId61" Type="http://schemas.openxmlformats.org/officeDocument/2006/relationships/image" Target="../media/image1230.png"/><Relationship Id="rId82" Type="http://schemas.openxmlformats.org/officeDocument/2006/relationships/image" Target="../media/image720.png"/><Relationship Id="rId199" Type="http://schemas.openxmlformats.org/officeDocument/2006/relationships/image" Target="../media/image192.png"/><Relationship Id="rId203" Type="http://schemas.openxmlformats.org/officeDocument/2006/relationships/image" Target="../media/image154.png"/><Relationship Id="rId19" Type="http://schemas.openxmlformats.org/officeDocument/2006/relationships/image" Target="../media/image1030.png"/><Relationship Id="rId224" Type="http://schemas.openxmlformats.org/officeDocument/2006/relationships/customXml" Target="../ink/ink1780.xml"/><Relationship Id="rId245" Type="http://schemas.openxmlformats.org/officeDocument/2006/relationships/customXml" Target="../ink/ink1800.xml"/><Relationship Id="rId266" Type="http://schemas.openxmlformats.org/officeDocument/2006/relationships/customXml" Target="../ink/ink1821.xml"/><Relationship Id="rId30" Type="http://schemas.openxmlformats.org/officeDocument/2006/relationships/customXml" Target="../ink/ink1687.xml"/><Relationship Id="rId105" Type="http://schemas.openxmlformats.org/officeDocument/2006/relationships/customXml" Target="../ink/ink1730.xml"/><Relationship Id="rId126" Type="http://schemas.openxmlformats.org/officeDocument/2006/relationships/customXml" Target="../ink/ink1751.xml"/><Relationship Id="rId51" Type="http://schemas.openxmlformats.org/officeDocument/2006/relationships/image" Target="../media/image1180.png"/><Relationship Id="rId72" Type="http://schemas.openxmlformats.org/officeDocument/2006/relationships/customXml" Target="../ink/ink1708.xml"/><Relationship Id="rId93" Type="http://schemas.openxmlformats.org/officeDocument/2006/relationships/image" Target="../media/image78.png"/><Relationship Id="rId3" Type="http://schemas.openxmlformats.org/officeDocument/2006/relationships/image" Target="../media/image950.png"/><Relationship Id="rId214" Type="http://schemas.openxmlformats.org/officeDocument/2006/relationships/customXml" Target="../ink/ink1775.xml"/><Relationship Id="rId235" Type="http://schemas.openxmlformats.org/officeDocument/2006/relationships/customXml" Target="../ink/ink1790.xml"/><Relationship Id="rId256" Type="http://schemas.openxmlformats.org/officeDocument/2006/relationships/customXml" Target="../ink/ink1811.xml"/><Relationship Id="rId277" Type="http://schemas.openxmlformats.org/officeDocument/2006/relationships/customXml" Target="../ink/ink1832.xml"/></Relationships>
</file>

<file path=ppt/slides/_rels/slide19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178.png"/><Relationship Id="rId303" Type="http://schemas.openxmlformats.org/officeDocument/2006/relationships/image" Target="../media/image180.png"/><Relationship Id="rId21" Type="http://schemas.openxmlformats.org/officeDocument/2006/relationships/customXml" Target="../ink/ink1845.xml"/><Relationship Id="rId324" Type="http://schemas.openxmlformats.org/officeDocument/2006/relationships/customXml" Target="../ink/ink1879.xml"/><Relationship Id="rId345" Type="http://schemas.openxmlformats.org/officeDocument/2006/relationships/customXml" Target="../ink/ink1900.xml"/><Relationship Id="rId366" Type="http://schemas.openxmlformats.org/officeDocument/2006/relationships/image" Target="../media/image17.png"/><Relationship Id="rId387" Type="http://schemas.openxmlformats.org/officeDocument/2006/relationships/customXml" Target="../ink/ink1928.xml"/><Relationship Id="rId412" Type="http://schemas.openxmlformats.org/officeDocument/2006/relationships/image" Target="../media/image62.png"/><Relationship Id="rId289" Type="http://schemas.openxmlformats.org/officeDocument/2006/relationships/customXml" Target="../ink/ink1859.xml"/><Relationship Id="rId11" Type="http://schemas.openxmlformats.org/officeDocument/2006/relationships/customXml" Target="../ink/ink1840.xml"/><Relationship Id="rId32" Type="http://schemas.openxmlformats.org/officeDocument/2006/relationships/image" Target="../media/image1080.png"/><Relationship Id="rId314" Type="http://schemas.openxmlformats.org/officeDocument/2006/relationships/customXml" Target="../ink/ink1872.xml"/><Relationship Id="rId335" Type="http://schemas.openxmlformats.org/officeDocument/2006/relationships/customXml" Target="../ink/ink1890.xml"/><Relationship Id="rId356" Type="http://schemas.openxmlformats.org/officeDocument/2006/relationships/customXml" Target="../ink/ink1911.xml"/><Relationship Id="rId377" Type="http://schemas.openxmlformats.org/officeDocument/2006/relationships/customXml" Target="../ink/ink1923.xml"/><Relationship Id="rId398" Type="http://schemas.openxmlformats.org/officeDocument/2006/relationships/image" Target="../media/image55.png"/><Relationship Id="rId5" Type="http://schemas.openxmlformats.org/officeDocument/2006/relationships/customXml" Target="../ink/ink1837.xml"/><Relationship Id="rId402" Type="http://schemas.openxmlformats.org/officeDocument/2006/relationships/image" Target="../media/image57.png"/><Relationship Id="rId423" Type="http://schemas.openxmlformats.org/officeDocument/2006/relationships/customXml" Target="../ink/ink1946.xml"/><Relationship Id="rId279" Type="http://schemas.openxmlformats.org/officeDocument/2006/relationships/customXml" Target="../ink/ink1854.xml"/><Relationship Id="rId22" Type="http://schemas.openxmlformats.org/officeDocument/2006/relationships/image" Target="../media/image1040.png"/><Relationship Id="rId290" Type="http://schemas.openxmlformats.org/officeDocument/2006/relationships/image" Target="../media/image174.png"/><Relationship Id="rId304" Type="http://schemas.openxmlformats.org/officeDocument/2006/relationships/customXml" Target="../ink/ink1867.xml"/><Relationship Id="rId325" Type="http://schemas.openxmlformats.org/officeDocument/2006/relationships/customXml" Target="../ink/ink1880.xml"/><Relationship Id="rId346" Type="http://schemas.openxmlformats.org/officeDocument/2006/relationships/customXml" Target="../ink/ink1901.xml"/><Relationship Id="rId367" Type="http://schemas.openxmlformats.org/officeDocument/2006/relationships/customXml" Target="../ink/ink1918.xml"/><Relationship Id="rId388" Type="http://schemas.openxmlformats.org/officeDocument/2006/relationships/image" Target="../media/image50.png"/><Relationship Id="rId413" Type="http://schemas.openxmlformats.org/officeDocument/2006/relationships/customXml" Target="../ink/ink1941.xml"/><Relationship Id="rId12" Type="http://schemas.openxmlformats.org/officeDocument/2006/relationships/image" Target="../media/image990.png"/><Relationship Id="rId33" Type="http://schemas.openxmlformats.org/officeDocument/2006/relationships/customXml" Target="../ink/ink1851.xml"/><Relationship Id="rId280" Type="http://schemas.openxmlformats.org/officeDocument/2006/relationships/image" Target="../media/image169.png"/><Relationship Id="rId315" Type="http://schemas.openxmlformats.org/officeDocument/2006/relationships/image" Target="../media/image186.png"/><Relationship Id="rId336" Type="http://schemas.openxmlformats.org/officeDocument/2006/relationships/customXml" Target="../ink/ink1891.xml"/><Relationship Id="rId357" Type="http://schemas.openxmlformats.org/officeDocument/2006/relationships/customXml" Target="../ink/ink1912.xml"/><Relationship Id="rId378" Type="http://schemas.openxmlformats.org/officeDocument/2006/relationships/image" Target="../media/image46.png"/><Relationship Id="rId399" Type="http://schemas.openxmlformats.org/officeDocument/2006/relationships/customXml" Target="../ink/ink1934.xml"/><Relationship Id="rId403" Type="http://schemas.openxmlformats.org/officeDocument/2006/relationships/customXml" Target="../ink/ink1936.xml"/><Relationship Id="rId6" Type="http://schemas.openxmlformats.org/officeDocument/2006/relationships/image" Target="../media/image960.png"/><Relationship Id="rId424" Type="http://schemas.openxmlformats.org/officeDocument/2006/relationships/image" Target="../media/image68.png"/><Relationship Id="rId23" Type="http://schemas.openxmlformats.org/officeDocument/2006/relationships/customXml" Target="../ink/ink1846.xml"/><Relationship Id="rId291" Type="http://schemas.openxmlformats.org/officeDocument/2006/relationships/customXml" Target="../ink/ink1860.xml"/><Relationship Id="rId305" Type="http://schemas.openxmlformats.org/officeDocument/2006/relationships/image" Target="../media/image181.png"/><Relationship Id="rId326" Type="http://schemas.openxmlformats.org/officeDocument/2006/relationships/customXml" Target="../ink/ink1881.xml"/><Relationship Id="rId347" Type="http://schemas.openxmlformats.org/officeDocument/2006/relationships/customXml" Target="../ink/ink1902.xml"/><Relationship Id="rId368" Type="http://schemas.openxmlformats.org/officeDocument/2006/relationships/image" Target="../media/image18.png"/><Relationship Id="rId389" Type="http://schemas.openxmlformats.org/officeDocument/2006/relationships/customXml" Target="../ink/ink1929.xml"/><Relationship Id="rId414" Type="http://schemas.openxmlformats.org/officeDocument/2006/relationships/image" Target="../media/image63.png"/><Relationship Id="rId13" Type="http://schemas.openxmlformats.org/officeDocument/2006/relationships/customXml" Target="../ink/ink1841.xml"/><Relationship Id="rId18" Type="http://schemas.openxmlformats.org/officeDocument/2006/relationships/image" Target="../media/image1020.png"/><Relationship Id="rId281" Type="http://schemas.openxmlformats.org/officeDocument/2006/relationships/customXml" Target="../ink/ink1855.xml"/><Relationship Id="rId286" Type="http://schemas.openxmlformats.org/officeDocument/2006/relationships/image" Target="../media/image172.png"/><Relationship Id="rId316" Type="http://schemas.openxmlformats.org/officeDocument/2006/relationships/customXml" Target="../ink/ink1873.xml"/><Relationship Id="rId337" Type="http://schemas.openxmlformats.org/officeDocument/2006/relationships/customXml" Target="../ink/ink1892.xml"/><Relationship Id="rId34" Type="http://schemas.openxmlformats.org/officeDocument/2006/relationships/image" Target="../media/image1090.png"/><Relationship Id="rId55" Type="http://schemas.openxmlformats.org/officeDocument/2006/relationships/image" Target="../media/image1200.png"/><Relationship Id="rId311" Type="http://schemas.openxmlformats.org/officeDocument/2006/relationships/image" Target="../media/image184.png"/><Relationship Id="rId332" Type="http://schemas.openxmlformats.org/officeDocument/2006/relationships/customXml" Target="../ink/ink1887.xml"/><Relationship Id="rId353" Type="http://schemas.openxmlformats.org/officeDocument/2006/relationships/customXml" Target="../ink/ink1908.xml"/><Relationship Id="rId358" Type="http://schemas.openxmlformats.org/officeDocument/2006/relationships/customXml" Target="../ink/ink1913.xml"/><Relationship Id="rId374" Type="http://schemas.openxmlformats.org/officeDocument/2006/relationships/image" Target="../media/image44.png"/><Relationship Id="rId379" Type="http://schemas.openxmlformats.org/officeDocument/2006/relationships/customXml" Target="../ink/ink1924.xml"/><Relationship Id="rId395" Type="http://schemas.openxmlformats.org/officeDocument/2006/relationships/customXml" Target="../ink/ink1932.xml"/><Relationship Id="rId409" Type="http://schemas.openxmlformats.org/officeDocument/2006/relationships/customXml" Target="../ink/ink1939.xml"/><Relationship Id="rId7" Type="http://schemas.openxmlformats.org/officeDocument/2006/relationships/customXml" Target="../ink/ink1838.xml"/><Relationship Id="rId390" Type="http://schemas.openxmlformats.org/officeDocument/2006/relationships/image" Target="../media/image51.png"/><Relationship Id="rId404" Type="http://schemas.openxmlformats.org/officeDocument/2006/relationships/image" Target="../media/image58.png"/><Relationship Id="rId420" Type="http://schemas.openxmlformats.org/officeDocument/2006/relationships/image" Target="../media/image66.png"/><Relationship Id="rId425" Type="http://schemas.openxmlformats.org/officeDocument/2006/relationships/customXml" Target="../ink/ink1947.xml"/><Relationship Id="rId2" Type="http://schemas.openxmlformats.org/officeDocument/2006/relationships/image" Target="../media/image196.png"/><Relationship Id="rId29" Type="http://schemas.openxmlformats.org/officeDocument/2006/relationships/customXml" Target="../ink/ink1849.xml"/><Relationship Id="rId276" Type="http://schemas.openxmlformats.org/officeDocument/2006/relationships/image" Target="../media/image167.png"/><Relationship Id="rId292" Type="http://schemas.openxmlformats.org/officeDocument/2006/relationships/image" Target="../media/image175.png"/><Relationship Id="rId297" Type="http://schemas.openxmlformats.org/officeDocument/2006/relationships/image" Target="../media/image177.png"/><Relationship Id="rId306" Type="http://schemas.openxmlformats.org/officeDocument/2006/relationships/customXml" Target="../ink/ink1868.xml"/><Relationship Id="rId24" Type="http://schemas.openxmlformats.org/officeDocument/2006/relationships/image" Target="../media/image1050.png"/><Relationship Id="rId301" Type="http://schemas.openxmlformats.org/officeDocument/2006/relationships/image" Target="../media/image179.png"/><Relationship Id="rId322" Type="http://schemas.openxmlformats.org/officeDocument/2006/relationships/customXml" Target="../ink/ink1877.xml"/><Relationship Id="rId327" Type="http://schemas.openxmlformats.org/officeDocument/2006/relationships/customXml" Target="../ink/ink1882.xml"/><Relationship Id="rId343" Type="http://schemas.openxmlformats.org/officeDocument/2006/relationships/customXml" Target="../ink/ink1898.xml"/><Relationship Id="rId348" Type="http://schemas.openxmlformats.org/officeDocument/2006/relationships/customXml" Target="../ink/ink1903.xml"/><Relationship Id="rId364" Type="http://schemas.openxmlformats.org/officeDocument/2006/relationships/image" Target="../media/image16.png"/><Relationship Id="rId369" Type="http://schemas.openxmlformats.org/officeDocument/2006/relationships/customXml" Target="../ink/ink1919.xml"/><Relationship Id="rId380" Type="http://schemas.openxmlformats.org/officeDocument/2006/relationships/image" Target="../media/image13.png"/><Relationship Id="rId385" Type="http://schemas.openxmlformats.org/officeDocument/2006/relationships/customXml" Target="../ink/ink1927.xml"/><Relationship Id="rId415" Type="http://schemas.openxmlformats.org/officeDocument/2006/relationships/customXml" Target="../ink/ink1942.xml"/><Relationship Id="rId19" Type="http://schemas.openxmlformats.org/officeDocument/2006/relationships/customXml" Target="../ink/ink1844.xml"/><Relationship Id="rId287" Type="http://schemas.openxmlformats.org/officeDocument/2006/relationships/customXml" Target="../ink/ink1858.xml"/><Relationship Id="rId410" Type="http://schemas.openxmlformats.org/officeDocument/2006/relationships/image" Target="../media/image61.png"/><Relationship Id="rId14" Type="http://schemas.openxmlformats.org/officeDocument/2006/relationships/image" Target="../media/image1000.png"/><Relationship Id="rId30" Type="http://schemas.openxmlformats.org/officeDocument/2006/relationships/image" Target="../media/image76.png"/><Relationship Id="rId35" Type="http://schemas.openxmlformats.org/officeDocument/2006/relationships/customXml" Target="../ink/ink1852.xml"/><Relationship Id="rId282" Type="http://schemas.openxmlformats.org/officeDocument/2006/relationships/image" Target="../media/image170.png"/><Relationship Id="rId312" Type="http://schemas.openxmlformats.org/officeDocument/2006/relationships/customXml" Target="../ink/ink1871.xml"/><Relationship Id="rId317" Type="http://schemas.openxmlformats.org/officeDocument/2006/relationships/image" Target="../media/image187.png"/><Relationship Id="rId333" Type="http://schemas.openxmlformats.org/officeDocument/2006/relationships/customXml" Target="../ink/ink1888.xml"/><Relationship Id="rId338" Type="http://schemas.openxmlformats.org/officeDocument/2006/relationships/customXml" Target="../ink/ink1893.xml"/><Relationship Id="rId354" Type="http://schemas.openxmlformats.org/officeDocument/2006/relationships/customXml" Target="../ink/ink1909.xml"/><Relationship Id="rId359" Type="http://schemas.openxmlformats.org/officeDocument/2006/relationships/customXml" Target="../ink/ink1914.xml"/><Relationship Id="rId8" Type="http://schemas.openxmlformats.org/officeDocument/2006/relationships/image" Target="../media/image970.png"/><Relationship Id="rId370" Type="http://schemas.openxmlformats.org/officeDocument/2006/relationships/image" Target="../media/image42.png"/><Relationship Id="rId375" Type="http://schemas.openxmlformats.org/officeDocument/2006/relationships/customXml" Target="../ink/ink1922.xml"/><Relationship Id="rId391" Type="http://schemas.openxmlformats.org/officeDocument/2006/relationships/customXml" Target="../ink/ink1930.xml"/><Relationship Id="rId396" Type="http://schemas.openxmlformats.org/officeDocument/2006/relationships/image" Target="../media/image54.png"/><Relationship Id="rId405" Type="http://schemas.openxmlformats.org/officeDocument/2006/relationships/customXml" Target="../ink/ink1937.xml"/><Relationship Id="rId426" Type="http://schemas.openxmlformats.org/officeDocument/2006/relationships/image" Target="../media/image69.png"/><Relationship Id="rId3" Type="http://schemas.openxmlformats.org/officeDocument/2006/relationships/customXml" Target="../ink/ink1836.xml"/><Relationship Id="rId277" Type="http://schemas.openxmlformats.org/officeDocument/2006/relationships/customXml" Target="../ink/ink1853.xml"/><Relationship Id="rId298" Type="http://schemas.openxmlformats.org/officeDocument/2006/relationships/customXml" Target="../ink/ink1864.xml"/><Relationship Id="rId400" Type="http://schemas.openxmlformats.org/officeDocument/2006/relationships/image" Target="../media/image56.png"/><Relationship Id="rId421" Type="http://schemas.openxmlformats.org/officeDocument/2006/relationships/customXml" Target="../ink/ink1945.xml"/><Relationship Id="rId25" Type="http://schemas.openxmlformats.org/officeDocument/2006/relationships/customXml" Target="../ink/ink1847.xml"/><Relationship Id="rId293" Type="http://schemas.openxmlformats.org/officeDocument/2006/relationships/customXml" Target="../ink/ink1861.xml"/><Relationship Id="rId302" Type="http://schemas.openxmlformats.org/officeDocument/2006/relationships/customXml" Target="../ink/ink1866.xml"/><Relationship Id="rId307" Type="http://schemas.openxmlformats.org/officeDocument/2006/relationships/image" Target="../media/image182.png"/><Relationship Id="rId323" Type="http://schemas.openxmlformats.org/officeDocument/2006/relationships/customXml" Target="../ink/ink1878.xml"/><Relationship Id="rId328" Type="http://schemas.openxmlformats.org/officeDocument/2006/relationships/customXml" Target="../ink/ink1883.xml"/><Relationship Id="rId344" Type="http://schemas.openxmlformats.org/officeDocument/2006/relationships/customXml" Target="../ink/ink1899.xml"/><Relationship Id="rId349" Type="http://schemas.openxmlformats.org/officeDocument/2006/relationships/customXml" Target="../ink/ink1904.xml"/><Relationship Id="rId20" Type="http://schemas.openxmlformats.org/officeDocument/2006/relationships/image" Target="../media/image1030.png"/><Relationship Id="rId360" Type="http://schemas.openxmlformats.org/officeDocument/2006/relationships/image" Target="../media/image14.png"/><Relationship Id="rId365" Type="http://schemas.openxmlformats.org/officeDocument/2006/relationships/customXml" Target="../ink/ink1917.xml"/><Relationship Id="rId381" Type="http://schemas.openxmlformats.org/officeDocument/2006/relationships/customXml" Target="../ink/ink1925.xml"/><Relationship Id="rId386" Type="http://schemas.openxmlformats.org/officeDocument/2006/relationships/image" Target="../media/image49.png"/><Relationship Id="rId416" Type="http://schemas.openxmlformats.org/officeDocument/2006/relationships/image" Target="../media/image64.png"/><Relationship Id="rId288" Type="http://schemas.openxmlformats.org/officeDocument/2006/relationships/image" Target="../media/image173.png"/><Relationship Id="rId411" Type="http://schemas.openxmlformats.org/officeDocument/2006/relationships/customXml" Target="../ink/ink1940.xml"/><Relationship Id="rId15" Type="http://schemas.openxmlformats.org/officeDocument/2006/relationships/customXml" Target="../ink/ink1842.xml"/><Relationship Id="rId283" Type="http://schemas.openxmlformats.org/officeDocument/2006/relationships/customXml" Target="../ink/ink1856.xml"/><Relationship Id="rId313" Type="http://schemas.openxmlformats.org/officeDocument/2006/relationships/image" Target="../media/image185.png"/><Relationship Id="rId318" Type="http://schemas.openxmlformats.org/officeDocument/2006/relationships/customXml" Target="../ink/ink1874.xml"/><Relationship Id="rId339" Type="http://schemas.openxmlformats.org/officeDocument/2006/relationships/customXml" Target="../ink/ink1894.xml"/><Relationship Id="rId10" Type="http://schemas.openxmlformats.org/officeDocument/2006/relationships/image" Target="../media/image980.png"/><Relationship Id="rId31" Type="http://schemas.openxmlformats.org/officeDocument/2006/relationships/customXml" Target="../ink/ink1850.xml"/><Relationship Id="rId334" Type="http://schemas.openxmlformats.org/officeDocument/2006/relationships/customXml" Target="../ink/ink1889.xml"/><Relationship Id="rId350" Type="http://schemas.openxmlformats.org/officeDocument/2006/relationships/customXml" Target="../ink/ink1905.xml"/><Relationship Id="rId355" Type="http://schemas.openxmlformats.org/officeDocument/2006/relationships/customXml" Target="../ink/ink1910.xml"/><Relationship Id="rId371" Type="http://schemas.openxmlformats.org/officeDocument/2006/relationships/customXml" Target="../ink/ink1920.xml"/><Relationship Id="rId376" Type="http://schemas.openxmlformats.org/officeDocument/2006/relationships/image" Target="../media/image45.png"/><Relationship Id="rId397" Type="http://schemas.openxmlformats.org/officeDocument/2006/relationships/customXml" Target="../ink/ink1933.xml"/><Relationship Id="rId406" Type="http://schemas.openxmlformats.org/officeDocument/2006/relationships/image" Target="../media/image59.png"/><Relationship Id="rId4" Type="http://schemas.openxmlformats.org/officeDocument/2006/relationships/image" Target="../media/image950.png"/><Relationship Id="rId9" Type="http://schemas.openxmlformats.org/officeDocument/2006/relationships/customXml" Target="../ink/ink1839.xml"/><Relationship Id="rId278" Type="http://schemas.openxmlformats.org/officeDocument/2006/relationships/image" Target="../media/image168.png"/><Relationship Id="rId392" Type="http://schemas.openxmlformats.org/officeDocument/2006/relationships/image" Target="../media/image52.png"/><Relationship Id="rId401" Type="http://schemas.openxmlformats.org/officeDocument/2006/relationships/customXml" Target="../ink/ink1935.xml"/><Relationship Id="rId422" Type="http://schemas.openxmlformats.org/officeDocument/2006/relationships/image" Target="../media/image67.png"/><Relationship Id="rId26" Type="http://schemas.openxmlformats.org/officeDocument/2006/relationships/image" Target="../media/image1060.png"/><Relationship Id="rId294" Type="http://schemas.openxmlformats.org/officeDocument/2006/relationships/image" Target="../media/image176.png"/><Relationship Id="rId308" Type="http://schemas.openxmlformats.org/officeDocument/2006/relationships/customXml" Target="../ink/ink1869.xml"/><Relationship Id="rId329" Type="http://schemas.openxmlformats.org/officeDocument/2006/relationships/customXml" Target="../ink/ink1884.xml"/><Relationship Id="rId340" Type="http://schemas.openxmlformats.org/officeDocument/2006/relationships/customXml" Target="../ink/ink1895.xml"/><Relationship Id="rId361" Type="http://schemas.openxmlformats.org/officeDocument/2006/relationships/customXml" Target="../ink/ink1915.xml"/><Relationship Id="rId382" Type="http://schemas.openxmlformats.org/officeDocument/2006/relationships/image" Target="../media/image47.png"/><Relationship Id="rId417" Type="http://schemas.openxmlformats.org/officeDocument/2006/relationships/customXml" Target="../ink/ink1943.xml"/><Relationship Id="rId16" Type="http://schemas.openxmlformats.org/officeDocument/2006/relationships/image" Target="../media/image1011.png"/><Relationship Id="rId284" Type="http://schemas.openxmlformats.org/officeDocument/2006/relationships/image" Target="../media/image171.png"/><Relationship Id="rId319" Type="http://schemas.openxmlformats.org/officeDocument/2006/relationships/image" Target="../media/image188.png"/><Relationship Id="rId330" Type="http://schemas.openxmlformats.org/officeDocument/2006/relationships/customXml" Target="../ink/ink1885.xml"/><Relationship Id="rId351" Type="http://schemas.openxmlformats.org/officeDocument/2006/relationships/customXml" Target="../ink/ink1906.xml"/><Relationship Id="rId372" Type="http://schemas.openxmlformats.org/officeDocument/2006/relationships/image" Target="../media/image43.png"/><Relationship Id="rId393" Type="http://schemas.openxmlformats.org/officeDocument/2006/relationships/customXml" Target="../ink/ink1931.xml"/><Relationship Id="rId407" Type="http://schemas.openxmlformats.org/officeDocument/2006/relationships/customXml" Target="../ink/ink1938.xml"/><Relationship Id="rId295" Type="http://schemas.openxmlformats.org/officeDocument/2006/relationships/customXml" Target="../ink/ink1862.xml"/><Relationship Id="rId309" Type="http://schemas.openxmlformats.org/officeDocument/2006/relationships/image" Target="../media/image183.png"/><Relationship Id="rId27" Type="http://schemas.openxmlformats.org/officeDocument/2006/relationships/customXml" Target="../ink/ink1848.xml"/><Relationship Id="rId320" Type="http://schemas.openxmlformats.org/officeDocument/2006/relationships/customXml" Target="../ink/ink1875.xml"/><Relationship Id="rId341" Type="http://schemas.openxmlformats.org/officeDocument/2006/relationships/customXml" Target="../ink/ink1896.xml"/><Relationship Id="rId362" Type="http://schemas.openxmlformats.org/officeDocument/2006/relationships/image" Target="../media/image15.png"/><Relationship Id="rId383" Type="http://schemas.openxmlformats.org/officeDocument/2006/relationships/customXml" Target="../ink/ink1926.xml"/><Relationship Id="rId418" Type="http://schemas.openxmlformats.org/officeDocument/2006/relationships/image" Target="../media/image65.png"/><Relationship Id="rId285" Type="http://schemas.openxmlformats.org/officeDocument/2006/relationships/customXml" Target="../ink/ink1857.xml"/><Relationship Id="rId17" Type="http://schemas.openxmlformats.org/officeDocument/2006/relationships/customXml" Target="../ink/ink1843.xml"/><Relationship Id="rId310" Type="http://schemas.openxmlformats.org/officeDocument/2006/relationships/customXml" Target="../ink/ink1870.xml"/><Relationship Id="rId331" Type="http://schemas.openxmlformats.org/officeDocument/2006/relationships/customXml" Target="../ink/ink1886.xml"/><Relationship Id="rId352" Type="http://schemas.openxmlformats.org/officeDocument/2006/relationships/customXml" Target="../ink/ink1907.xml"/><Relationship Id="rId373" Type="http://schemas.openxmlformats.org/officeDocument/2006/relationships/customXml" Target="../ink/ink1921.xml"/><Relationship Id="rId394" Type="http://schemas.openxmlformats.org/officeDocument/2006/relationships/image" Target="../media/image53.png"/><Relationship Id="rId408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1070.png"/><Relationship Id="rId296" Type="http://schemas.openxmlformats.org/officeDocument/2006/relationships/customXml" Target="../ink/ink1863.xml"/><Relationship Id="rId300" Type="http://schemas.openxmlformats.org/officeDocument/2006/relationships/customXml" Target="../ink/ink1865.xml"/><Relationship Id="rId321" Type="http://schemas.openxmlformats.org/officeDocument/2006/relationships/customXml" Target="../ink/ink1876.xml"/><Relationship Id="rId342" Type="http://schemas.openxmlformats.org/officeDocument/2006/relationships/customXml" Target="../ink/ink1897.xml"/><Relationship Id="rId363" Type="http://schemas.openxmlformats.org/officeDocument/2006/relationships/customXml" Target="../ink/ink1916.xml"/><Relationship Id="rId384" Type="http://schemas.openxmlformats.org/officeDocument/2006/relationships/image" Target="../media/image48.png"/><Relationship Id="rId419" Type="http://schemas.openxmlformats.org/officeDocument/2006/relationships/customXml" Target="../ink/ink1944.xml"/></Relationships>
</file>

<file path=ppt/slides/_rels/slide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.xml"/><Relationship Id="rId21" Type="http://schemas.openxmlformats.org/officeDocument/2006/relationships/image" Target="../media/image11.png"/><Relationship Id="rId42" Type="http://schemas.openxmlformats.org/officeDocument/2006/relationships/image" Target="../media/image22.png"/><Relationship Id="rId47" Type="http://schemas.openxmlformats.org/officeDocument/2006/relationships/customXml" Target="../ink/ink18.xml"/><Relationship Id="rId63" Type="http://schemas.openxmlformats.org/officeDocument/2006/relationships/customXml" Target="../ink/ink26.xml"/><Relationship Id="rId68" Type="http://schemas.openxmlformats.org/officeDocument/2006/relationships/image" Target="../media/image35.png"/><Relationship Id="rId7" Type="http://schemas.openxmlformats.org/officeDocument/2006/relationships/image" Target="../media/image4.png"/><Relationship Id="rId71" Type="http://schemas.openxmlformats.org/officeDocument/2006/relationships/customXml" Target="../ink/ink30.xml"/><Relationship Id="rId2" Type="http://schemas.openxmlformats.org/officeDocument/2006/relationships/image" Target="../media/image1.png"/><Relationship Id="rId16" Type="http://schemas.openxmlformats.org/officeDocument/2006/relationships/customXml" Target="../ink/ink7.xml"/><Relationship Id="rId11" Type="http://schemas.openxmlformats.org/officeDocument/2006/relationships/image" Target="../media/image6.png"/><Relationship Id="rId24" Type="http://schemas.openxmlformats.org/officeDocument/2006/relationships/customXml" Target="../ink/ink11.xml"/><Relationship Id="rId37" Type="http://schemas.openxmlformats.org/officeDocument/2006/relationships/customXml" Target="../ink/ink13.xml"/><Relationship Id="rId40" Type="http://schemas.openxmlformats.org/officeDocument/2006/relationships/image" Target="../media/image21.png"/><Relationship Id="rId45" Type="http://schemas.openxmlformats.org/officeDocument/2006/relationships/customXml" Target="../ink/ink17.xml"/><Relationship Id="rId53" Type="http://schemas.openxmlformats.org/officeDocument/2006/relationships/customXml" Target="../ink/ink21.xml"/><Relationship Id="rId58" Type="http://schemas.openxmlformats.org/officeDocument/2006/relationships/image" Target="../media/image30.png"/><Relationship Id="rId66" Type="http://schemas.openxmlformats.org/officeDocument/2006/relationships/image" Target="../media/image34.png"/><Relationship Id="rId74" Type="http://schemas.openxmlformats.org/officeDocument/2006/relationships/image" Target="../media/image38.png"/><Relationship Id="rId79" Type="http://schemas.openxmlformats.org/officeDocument/2006/relationships/customXml" Target="../ink/ink34.xml"/><Relationship Id="rId5" Type="http://schemas.openxmlformats.org/officeDocument/2006/relationships/image" Target="../media/image3.png"/><Relationship Id="rId61" Type="http://schemas.openxmlformats.org/officeDocument/2006/relationships/customXml" Target="../ink/ink25.xml"/><Relationship Id="rId19" Type="http://schemas.openxmlformats.org/officeDocument/2006/relationships/image" Target="../media/image10.png"/><Relationship Id="rId14" Type="http://schemas.openxmlformats.org/officeDocument/2006/relationships/customXml" Target="../ink/ink6.xml"/><Relationship Id="rId22" Type="http://schemas.openxmlformats.org/officeDocument/2006/relationships/customXml" Target="../ink/ink10.xml"/><Relationship Id="rId43" Type="http://schemas.openxmlformats.org/officeDocument/2006/relationships/customXml" Target="../ink/ink16.xml"/><Relationship Id="rId48" Type="http://schemas.openxmlformats.org/officeDocument/2006/relationships/image" Target="../media/image25.png"/><Relationship Id="rId56" Type="http://schemas.openxmlformats.org/officeDocument/2006/relationships/image" Target="../media/image29.png"/><Relationship Id="rId64" Type="http://schemas.openxmlformats.org/officeDocument/2006/relationships/image" Target="../media/image33.png"/><Relationship Id="rId69" Type="http://schemas.openxmlformats.org/officeDocument/2006/relationships/customXml" Target="../ink/ink29.xml"/><Relationship Id="rId77" Type="http://schemas.openxmlformats.org/officeDocument/2006/relationships/customXml" Target="../ink/ink33.xml"/><Relationship Id="rId8" Type="http://schemas.openxmlformats.org/officeDocument/2006/relationships/customXml" Target="../ink/ink3.xml"/><Relationship Id="rId51" Type="http://schemas.openxmlformats.org/officeDocument/2006/relationships/customXml" Target="../ink/ink20.xml"/><Relationship Id="rId72" Type="http://schemas.openxmlformats.org/officeDocument/2006/relationships/image" Target="../media/image37.png"/><Relationship Id="rId80" Type="http://schemas.openxmlformats.org/officeDocument/2006/relationships/image" Target="../media/image41.png"/><Relationship Id="rId3" Type="http://schemas.openxmlformats.org/officeDocument/2006/relationships/image" Target="../media/image2.png"/><Relationship Id="rId12" Type="http://schemas.openxmlformats.org/officeDocument/2006/relationships/customXml" Target="../ink/ink5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8" Type="http://schemas.openxmlformats.org/officeDocument/2006/relationships/image" Target="../media/image20.png"/><Relationship Id="rId46" Type="http://schemas.openxmlformats.org/officeDocument/2006/relationships/image" Target="../media/image24.png"/><Relationship Id="rId59" Type="http://schemas.openxmlformats.org/officeDocument/2006/relationships/customXml" Target="../ink/ink24.xml"/><Relationship Id="rId67" Type="http://schemas.openxmlformats.org/officeDocument/2006/relationships/customXml" Target="../ink/ink28.xml"/><Relationship Id="rId20" Type="http://schemas.openxmlformats.org/officeDocument/2006/relationships/customXml" Target="../ink/ink9.xml"/><Relationship Id="rId41" Type="http://schemas.openxmlformats.org/officeDocument/2006/relationships/customXml" Target="../ink/ink15.xml"/><Relationship Id="rId54" Type="http://schemas.openxmlformats.org/officeDocument/2006/relationships/image" Target="../media/image28.png"/><Relationship Id="rId62" Type="http://schemas.openxmlformats.org/officeDocument/2006/relationships/image" Target="../media/image32.png"/><Relationship Id="rId70" Type="http://schemas.openxmlformats.org/officeDocument/2006/relationships/image" Target="../media/image36.png"/><Relationship Id="rId75" Type="http://schemas.openxmlformats.org/officeDocument/2006/relationships/customXml" Target="../ink/ink32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2.xml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36" Type="http://schemas.openxmlformats.org/officeDocument/2006/relationships/image" Target="../media/image19.png"/><Relationship Id="rId49" Type="http://schemas.openxmlformats.org/officeDocument/2006/relationships/customXml" Target="../ink/ink19.xml"/><Relationship Id="rId57" Type="http://schemas.openxmlformats.org/officeDocument/2006/relationships/customXml" Target="../ink/ink23.xml"/><Relationship Id="rId10" Type="http://schemas.openxmlformats.org/officeDocument/2006/relationships/customXml" Target="../ink/ink4.xml"/><Relationship Id="rId44" Type="http://schemas.openxmlformats.org/officeDocument/2006/relationships/image" Target="../media/image23.png"/><Relationship Id="rId52" Type="http://schemas.openxmlformats.org/officeDocument/2006/relationships/image" Target="../media/image27.png"/><Relationship Id="rId60" Type="http://schemas.openxmlformats.org/officeDocument/2006/relationships/image" Target="../media/image31.png"/><Relationship Id="rId65" Type="http://schemas.openxmlformats.org/officeDocument/2006/relationships/customXml" Target="../ink/ink27.xml"/><Relationship Id="rId73" Type="http://schemas.openxmlformats.org/officeDocument/2006/relationships/customXml" Target="../ink/ink31.xml"/><Relationship Id="rId78" Type="http://schemas.openxmlformats.org/officeDocument/2006/relationships/image" Target="../media/image40.png"/><Relationship Id="rId4" Type="http://schemas.openxmlformats.org/officeDocument/2006/relationships/customXml" Target="../ink/ink1.xml"/><Relationship Id="rId9" Type="http://schemas.openxmlformats.org/officeDocument/2006/relationships/image" Target="../media/image5.png"/><Relationship Id="rId13" Type="http://schemas.openxmlformats.org/officeDocument/2006/relationships/image" Target="../media/image7.png"/><Relationship Id="rId18" Type="http://schemas.openxmlformats.org/officeDocument/2006/relationships/customXml" Target="../ink/ink8.xml"/><Relationship Id="rId39" Type="http://schemas.openxmlformats.org/officeDocument/2006/relationships/customXml" Target="../ink/ink14.xml"/><Relationship Id="rId50" Type="http://schemas.openxmlformats.org/officeDocument/2006/relationships/image" Target="../media/image26.png"/><Relationship Id="rId55" Type="http://schemas.openxmlformats.org/officeDocument/2006/relationships/customXml" Target="../ink/ink22.xml"/><Relationship Id="rId76" Type="http://schemas.openxmlformats.org/officeDocument/2006/relationships/image" Target="../media/image39.png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60.xml"/><Relationship Id="rId21" Type="http://schemas.openxmlformats.org/officeDocument/2006/relationships/image" Target="../media/image1040.png"/><Relationship Id="rId42" Type="http://schemas.openxmlformats.org/officeDocument/2006/relationships/customXml" Target="../ink/ink1968.xml"/><Relationship Id="rId47" Type="http://schemas.openxmlformats.org/officeDocument/2006/relationships/image" Target="../media/image1160.png"/><Relationship Id="rId63" Type="http://schemas.openxmlformats.org/officeDocument/2006/relationships/image" Target="../media/image1240.png"/><Relationship Id="rId68" Type="http://schemas.openxmlformats.org/officeDocument/2006/relationships/customXml" Target="../ink/ink1981.xml"/><Relationship Id="rId84" Type="http://schemas.openxmlformats.org/officeDocument/2006/relationships/customXml" Target="../ink/ink1991.xml"/><Relationship Id="rId89" Type="http://schemas.openxmlformats.org/officeDocument/2006/relationships/customXml" Target="../ink/ink1996.xml"/><Relationship Id="rId16" Type="http://schemas.openxmlformats.org/officeDocument/2006/relationships/customXml" Target="../ink/ink1955.xml"/><Relationship Id="rId11" Type="http://schemas.openxmlformats.org/officeDocument/2006/relationships/image" Target="../media/image990.png"/><Relationship Id="rId32" Type="http://schemas.openxmlformats.org/officeDocument/2006/relationships/customXml" Target="../ink/ink1963.xml"/><Relationship Id="rId37" Type="http://schemas.openxmlformats.org/officeDocument/2006/relationships/image" Target="../media/image1111.png"/><Relationship Id="rId53" Type="http://schemas.openxmlformats.org/officeDocument/2006/relationships/image" Target="../media/image1190.png"/><Relationship Id="rId58" Type="http://schemas.openxmlformats.org/officeDocument/2006/relationships/customXml" Target="../ink/ink1976.xml"/><Relationship Id="rId74" Type="http://schemas.openxmlformats.org/officeDocument/2006/relationships/customXml" Target="../ink/ink1984.xml"/><Relationship Id="rId79" Type="http://schemas.openxmlformats.org/officeDocument/2006/relationships/image" Target="../media/image1320.png"/><Relationship Id="rId102" Type="http://schemas.openxmlformats.org/officeDocument/2006/relationships/customXml" Target="../ink/ink2009.xml"/><Relationship Id="rId5" Type="http://schemas.openxmlformats.org/officeDocument/2006/relationships/image" Target="../media/image960.png"/><Relationship Id="rId90" Type="http://schemas.openxmlformats.org/officeDocument/2006/relationships/customXml" Target="../ink/ink1997.xml"/><Relationship Id="rId95" Type="http://schemas.openxmlformats.org/officeDocument/2006/relationships/customXml" Target="../ink/ink2002.xml"/><Relationship Id="rId22" Type="http://schemas.openxmlformats.org/officeDocument/2006/relationships/customXml" Target="../ink/ink1958.xml"/><Relationship Id="rId27" Type="http://schemas.openxmlformats.org/officeDocument/2006/relationships/image" Target="../media/image1070.png"/><Relationship Id="rId43" Type="http://schemas.openxmlformats.org/officeDocument/2006/relationships/image" Target="../media/image1140.png"/><Relationship Id="rId48" Type="http://schemas.openxmlformats.org/officeDocument/2006/relationships/customXml" Target="../ink/ink1971.xml"/><Relationship Id="rId64" Type="http://schemas.openxmlformats.org/officeDocument/2006/relationships/customXml" Target="../ink/ink1979.xml"/><Relationship Id="rId69" Type="http://schemas.openxmlformats.org/officeDocument/2006/relationships/image" Target="../media/image1270.png"/><Relationship Id="rId80" Type="http://schemas.openxmlformats.org/officeDocument/2006/relationships/customXml" Target="../ink/ink1987.xml"/><Relationship Id="rId85" Type="http://schemas.openxmlformats.org/officeDocument/2006/relationships/customXml" Target="../ink/ink1992.xml"/><Relationship Id="rId12" Type="http://schemas.openxmlformats.org/officeDocument/2006/relationships/customXml" Target="../ink/ink1953.xml"/><Relationship Id="rId17" Type="http://schemas.openxmlformats.org/officeDocument/2006/relationships/image" Target="../media/image1020.png"/><Relationship Id="rId25" Type="http://schemas.openxmlformats.org/officeDocument/2006/relationships/image" Target="../media/image1060.png"/><Relationship Id="rId33" Type="http://schemas.openxmlformats.org/officeDocument/2006/relationships/image" Target="../media/image1090.png"/><Relationship Id="rId38" Type="http://schemas.openxmlformats.org/officeDocument/2006/relationships/customXml" Target="../ink/ink1966.xml"/><Relationship Id="rId46" Type="http://schemas.openxmlformats.org/officeDocument/2006/relationships/customXml" Target="../ink/ink1970.xml"/><Relationship Id="rId59" Type="http://schemas.openxmlformats.org/officeDocument/2006/relationships/image" Target="../media/image1220.png"/><Relationship Id="rId67" Type="http://schemas.openxmlformats.org/officeDocument/2006/relationships/image" Target="../media/image1260.png"/><Relationship Id="rId20" Type="http://schemas.openxmlformats.org/officeDocument/2006/relationships/customXml" Target="../ink/ink1957.xml"/><Relationship Id="rId41" Type="http://schemas.openxmlformats.org/officeDocument/2006/relationships/image" Target="../media/image1130.png"/><Relationship Id="rId54" Type="http://schemas.openxmlformats.org/officeDocument/2006/relationships/customXml" Target="../ink/ink1974.xml"/><Relationship Id="rId62" Type="http://schemas.openxmlformats.org/officeDocument/2006/relationships/customXml" Target="../ink/ink1978.xml"/><Relationship Id="rId70" Type="http://schemas.openxmlformats.org/officeDocument/2006/relationships/customXml" Target="../ink/ink1982.xml"/><Relationship Id="rId75" Type="http://schemas.openxmlformats.org/officeDocument/2006/relationships/image" Target="../media/image1300.png"/><Relationship Id="rId83" Type="http://schemas.openxmlformats.org/officeDocument/2006/relationships/customXml" Target="../ink/ink1990.xml"/><Relationship Id="rId88" Type="http://schemas.openxmlformats.org/officeDocument/2006/relationships/customXml" Target="../ink/ink1995.xml"/><Relationship Id="rId91" Type="http://schemas.openxmlformats.org/officeDocument/2006/relationships/customXml" Target="../ink/ink1998.xml"/><Relationship Id="rId96" Type="http://schemas.openxmlformats.org/officeDocument/2006/relationships/customXml" Target="../ink/ink20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50.xml"/><Relationship Id="rId15" Type="http://schemas.openxmlformats.org/officeDocument/2006/relationships/image" Target="../media/image1011.png"/><Relationship Id="rId23" Type="http://schemas.openxmlformats.org/officeDocument/2006/relationships/image" Target="../media/image1050.png"/><Relationship Id="rId28" Type="http://schemas.openxmlformats.org/officeDocument/2006/relationships/customXml" Target="../ink/ink1961.xml"/><Relationship Id="rId36" Type="http://schemas.openxmlformats.org/officeDocument/2006/relationships/customXml" Target="../ink/ink1965.xml"/><Relationship Id="rId49" Type="http://schemas.openxmlformats.org/officeDocument/2006/relationships/image" Target="../media/image1170.png"/><Relationship Id="rId57" Type="http://schemas.openxmlformats.org/officeDocument/2006/relationships/image" Target="../media/image1211.png"/><Relationship Id="rId10" Type="http://schemas.openxmlformats.org/officeDocument/2006/relationships/customXml" Target="../ink/ink1952.xml"/><Relationship Id="rId31" Type="http://schemas.openxmlformats.org/officeDocument/2006/relationships/image" Target="../media/image1080.png"/><Relationship Id="rId44" Type="http://schemas.openxmlformats.org/officeDocument/2006/relationships/customXml" Target="../ink/ink1969.xml"/><Relationship Id="rId52" Type="http://schemas.openxmlformats.org/officeDocument/2006/relationships/customXml" Target="../ink/ink1973.xml"/><Relationship Id="rId60" Type="http://schemas.openxmlformats.org/officeDocument/2006/relationships/customXml" Target="../ink/ink1977.xml"/><Relationship Id="rId65" Type="http://schemas.openxmlformats.org/officeDocument/2006/relationships/image" Target="../media/image1250.png"/><Relationship Id="rId73" Type="http://schemas.openxmlformats.org/officeDocument/2006/relationships/image" Target="../media/image1290.png"/><Relationship Id="rId78" Type="http://schemas.openxmlformats.org/officeDocument/2006/relationships/customXml" Target="../ink/ink1986.xml"/><Relationship Id="rId81" Type="http://schemas.openxmlformats.org/officeDocument/2006/relationships/customXml" Target="../ink/ink1988.xml"/><Relationship Id="rId86" Type="http://schemas.openxmlformats.org/officeDocument/2006/relationships/customXml" Target="../ink/ink1993.xml"/><Relationship Id="rId94" Type="http://schemas.openxmlformats.org/officeDocument/2006/relationships/customXml" Target="../ink/ink2001.xml"/><Relationship Id="rId99" Type="http://schemas.openxmlformats.org/officeDocument/2006/relationships/customXml" Target="../ink/ink2006.xml"/><Relationship Id="rId101" Type="http://schemas.openxmlformats.org/officeDocument/2006/relationships/customXml" Target="../ink/ink2008.xml"/><Relationship Id="rId4" Type="http://schemas.openxmlformats.org/officeDocument/2006/relationships/customXml" Target="../ink/ink1949.xml"/><Relationship Id="rId9" Type="http://schemas.openxmlformats.org/officeDocument/2006/relationships/image" Target="../media/image980.png"/><Relationship Id="rId13" Type="http://schemas.openxmlformats.org/officeDocument/2006/relationships/image" Target="../media/image1000.png"/><Relationship Id="rId18" Type="http://schemas.openxmlformats.org/officeDocument/2006/relationships/customXml" Target="../ink/ink1956.xml"/><Relationship Id="rId39" Type="http://schemas.openxmlformats.org/officeDocument/2006/relationships/image" Target="../media/image1120.png"/><Relationship Id="rId34" Type="http://schemas.openxmlformats.org/officeDocument/2006/relationships/customXml" Target="../ink/ink1964.xml"/><Relationship Id="rId50" Type="http://schemas.openxmlformats.org/officeDocument/2006/relationships/customXml" Target="../ink/ink1972.xml"/><Relationship Id="rId55" Type="http://schemas.openxmlformats.org/officeDocument/2006/relationships/image" Target="../media/image1200.png"/><Relationship Id="rId76" Type="http://schemas.openxmlformats.org/officeDocument/2006/relationships/customXml" Target="../ink/ink1985.xml"/><Relationship Id="rId97" Type="http://schemas.openxmlformats.org/officeDocument/2006/relationships/customXml" Target="../ink/ink2004.xml"/><Relationship Id="rId7" Type="http://schemas.openxmlformats.org/officeDocument/2006/relationships/image" Target="../media/image970.png"/><Relationship Id="rId71" Type="http://schemas.openxmlformats.org/officeDocument/2006/relationships/image" Target="../media/image1280.png"/><Relationship Id="rId92" Type="http://schemas.openxmlformats.org/officeDocument/2006/relationships/customXml" Target="../ink/ink1999.xml"/><Relationship Id="rId2" Type="http://schemas.openxmlformats.org/officeDocument/2006/relationships/customXml" Target="../ink/ink1948.xml"/><Relationship Id="rId29" Type="http://schemas.openxmlformats.org/officeDocument/2006/relationships/image" Target="../media/image76.png"/><Relationship Id="rId24" Type="http://schemas.openxmlformats.org/officeDocument/2006/relationships/customXml" Target="../ink/ink1959.xml"/><Relationship Id="rId40" Type="http://schemas.openxmlformats.org/officeDocument/2006/relationships/customXml" Target="../ink/ink1967.xml"/><Relationship Id="rId45" Type="http://schemas.openxmlformats.org/officeDocument/2006/relationships/image" Target="../media/image1150.png"/><Relationship Id="rId66" Type="http://schemas.openxmlformats.org/officeDocument/2006/relationships/customXml" Target="../ink/ink1980.xml"/><Relationship Id="rId87" Type="http://schemas.openxmlformats.org/officeDocument/2006/relationships/customXml" Target="../ink/ink1994.xml"/><Relationship Id="rId61" Type="http://schemas.openxmlformats.org/officeDocument/2006/relationships/image" Target="../media/image1230.png"/><Relationship Id="rId82" Type="http://schemas.openxmlformats.org/officeDocument/2006/relationships/customXml" Target="../ink/ink1989.xml"/><Relationship Id="rId19" Type="http://schemas.openxmlformats.org/officeDocument/2006/relationships/image" Target="../media/image1030.png"/><Relationship Id="rId14" Type="http://schemas.openxmlformats.org/officeDocument/2006/relationships/customXml" Target="../ink/ink1954.xml"/><Relationship Id="rId30" Type="http://schemas.openxmlformats.org/officeDocument/2006/relationships/customXml" Target="../ink/ink1962.xml"/><Relationship Id="rId35" Type="http://schemas.openxmlformats.org/officeDocument/2006/relationships/image" Target="../media/image1100.png"/><Relationship Id="rId56" Type="http://schemas.openxmlformats.org/officeDocument/2006/relationships/customXml" Target="../ink/ink1975.xml"/><Relationship Id="rId77" Type="http://schemas.openxmlformats.org/officeDocument/2006/relationships/image" Target="../media/image1311.png"/><Relationship Id="rId100" Type="http://schemas.openxmlformats.org/officeDocument/2006/relationships/customXml" Target="../ink/ink2007.xml"/><Relationship Id="rId8" Type="http://schemas.openxmlformats.org/officeDocument/2006/relationships/customXml" Target="../ink/ink1951.xml"/><Relationship Id="rId51" Type="http://schemas.openxmlformats.org/officeDocument/2006/relationships/image" Target="../media/image1180.png"/><Relationship Id="rId72" Type="http://schemas.openxmlformats.org/officeDocument/2006/relationships/customXml" Target="../ink/ink1983.xml"/><Relationship Id="rId93" Type="http://schemas.openxmlformats.org/officeDocument/2006/relationships/customXml" Target="../ink/ink2000.xml"/><Relationship Id="rId98" Type="http://schemas.openxmlformats.org/officeDocument/2006/relationships/customXml" Target="../ink/ink2005.xml"/><Relationship Id="rId3" Type="http://schemas.openxmlformats.org/officeDocument/2006/relationships/image" Target="../media/image950.png"/></Relationships>
</file>

<file path=ppt/slides/_rels/slide21.xml.rels><?xml version="1.0" encoding="UTF-8" standalone="yes"?>
<Relationships xmlns="http://schemas.openxmlformats.org/package/2006/relationships"><Relationship Id="rId231" Type="http://schemas.openxmlformats.org/officeDocument/2006/relationships/customXml" Target="../ink/ink2032.xml"/><Relationship Id="rId252" Type="http://schemas.openxmlformats.org/officeDocument/2006/relationships/image" Target="../media/image35.png"/><Relationship Id="rId273" Type="http://schemas.openxmlformats.org/officeDocument/2006/relationships/customXml" Target="../ink/ink2057.xml"/><Relationship Id="rId47" Type="http://schemas.openxmlformats.org/officeDocument/2006/relationships/image" Target="../media/image1160.png"/><Relationship Id="rId63" Type="http://schemas.openxmlformats.org/officeDocument/2006/relationships/image" Target="../media/image1240.png"/><Relationship Id="rId191" Type="http://schemas.openxmlformats.org/officeDocument/2006/relationships/customXml" Target="../ink/ink2012.xml"/><Relationship Id="rId196" Type="http://schemas.openxmlformats.org/officeDocument/2006/relationships/image" Target="../media/image710.png"/><Relationship Id="rId200" Type="http://schemas.openxmlformats.org/officeDocument/2006/relationships/image" Target="../media/image910.png"/><Relationship Id="rId205" Type="http://schemas.openxmlformats.org/officeDocument/2006/relationships/customXml" Target="../ink/ink2019.xml"/><Relationship Id="rId226" Type="http://schemas.openxmlformats.org/officeDocument/2006/relationships/image" Target="../media/image22.png"/><Relationship Id="rId247" Type="http://schemas.openxmlformats.org/officeDocument/2006/relationships/customXml" Target="../ink/ink2040.xml"/><Relationship Id="rId221" Type="http://schemas.openxmlformats.org/officeDocument/2006/relationships/customXml" Target="../ink/ink2027.xml"/><Relationship Id="rId242" Type="http://schemas.openxmlformats.org/officeDocument/2006/relationships/image" Target="../media/image30.png"/><Relationship Id="rId263" Type="http://schemas.openxmlformats.org/officeDocument/2006/relationships/customXml" Target="../ink/ink2048.xml"/><Relationship Id="rId268" Type="http://schemas.openxmlformats.org/officeDocument/2006/relationships/customXml" Target="../ink/ink2052.xml"/><Relationship Id="rId284" Type="http://schemas.openxmlformats.org/officeDocument/2006/relationships/customXml" Target="../ink/ink2068.xml"/><Relationship Id="rId37" Type="http://schemas.openxmlformats.org/officeDocument/2006/relationships/image" Target="../media/image1111.png"/><Relationship Id="rId53" Type="http://schemas.openxmlformats.org/officeDocument/2006/relationships/image" Target="../media/image1190.png"/><Relationship Id="rId79" Type="http://schemas.openxmlformats.org/officeDocument/2006/relationships/image" Target="../media/image1320.png"/><Relationship Id="rId216" Type="http://schemas.openxmlformats.org/officeDocument/2006/relationships/image" Target="../media/image1710.png"/><Relationship Id="rId237" Type="http://schemas.openxmlformats.org/officeDocument/2006/relationships/customXml" Target="../ink/ink2035.xml"/><Relationship Id="rId211" Type="http://schemas.openxmlformats.org/officeDocument/2006/relationships/customXml" Target="../ink/ink2022.xml"/><Relationship Id="rId232" Type="http://schemas.openxmlformats.org/officeDocument/2006/relationships/image" Target="../media/image25.png"/><Relationship Id="rId253" Type="http://schemas.openxmlformats.org/officeDocument/2006/relationships/customXml" Target="../ink/ink2043.xml"/><Relationship Id="rId258" Type="http://schemas.openxmlformats.org/officeDocument/2006/relationships/image" Target="../media/image38.png"/><Relationship Id="rId274" Type="http://schemas.openxmlformats.org/officeDocument/2006/relationships/customXml" Target="../ink/ink2058.xml"/><Relationship Id="rId279" Type="http://schemas.openxmlformats.org/officeDocument/2006/relationships/customXml" Target="../ink/ink2063.xml"/><Relationship Id="rId43" Type="http://schemas.openxmlformats.org/officeDocument/2006/relationships/image" Target="../media/image1140.png"/><Relationship Id="rId69" Type="http://schemas.openxmlformats.org/officeDocument/2006/relationships/image" Target="../media/image1270.png"/><Relationship Id="rId192" Type="http://schemas.openxmlformats.org/officeDocument/2006/relationships/image" Target="../media/image510.png"/><Relationship Id="rId197" Type="http://schemas.openxmlformats.org/officeDocument/2006/relationships/customXml" Target="../ink/ink2015.xml"/><Relationship Id="rId206" Type="http://schemas.openxmlformats.org/officeDocument/2006/relationships/image" Target="../media/image1210.png"/><Relationship Id="rId227" Type="http://schemas.openxmlformats.org/officeDocument/2006/relationships/customXml" Target="../ink/ink2030.xml"/><Relationship Id="rId201" Type="http://schemas.openxmlformats.org/officeDocument/2006/relationships/customXml" Target="../ink/ink2017.xml"/><Relationship Id="rId222" Type="http://schemas.openxmlformats.org/officeDocument/2006/relationships/image" Target="../media/image20.png"/><Relationship Id="rId243" Type="http://schemas.openxmlformats.org/officeDocument/2006/relationships/customXml" Target="../ink/ink2038.xml"/><Relationship Id="rId248" Type="http://schemas.openxmlformats.org/officeDocument/2006/relationships/image" Target="../media/image33.png"/><Relationship Id="rId264" Type="http://schemas.openxmlformats.org/officeDocument/2006/relationships/image" Target="../media/image41.png"/><Relationship Id="rId269" Type="http://schemas.openxmlformats.org/officeDocument/2006/relationships/customXml" Target="../ink/ink2053.xml"/><Relationship Id="rId285" Type="http://schemas.openxmlformats.org/officeDocument/2006/relationships/customXml" Target="../ink/ink2069.xml"/><Relationship Id="rId59" Type="http://schemas.openxmlformats.org/officeDocument/2006/relationships/image" Target="../media/image1220.png"/><Relationship Id="rId280" Type="http://schemas.openxmlformats.org/officeDocument/2006/relationships/customXml" Target="../ink/ink2064.xml"/><Relationship Id="rId217" Type="http://schemas.openxmlformats.org/officeDocument/2006/relationships/customXml" Target="../ink/ink2025.xml"/><Relationship Id="rId75" Type="http://schemas.openxmlformats.org/officeDocument/2006/relationships/image" Target="../media/image1300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510.png"/><Relationship Id="rId233" Type="http://schemas.openxmlformats.org/officeDocument/2006/relationships/customXml" Target="../ink/ink2033.xml"/><Relationship Id="rId238" Type="http://schemas.openxmlformats.org/officeDocument/2006/relationships/image" Target="../media/image28.png"/><Relationship Id="rId254" Type="http://schemas.openxmlformats.org/officeDocument/2006/relationships/image" Target="../media/image36.png"/><Relationship Id="rId259" Type="http://schemas.openxmlformats.org/officeDocument/2006/relationships/customXml" Target="../ink/ink2046.xml"/><Relationship Id="rId270" Type="http://schemas.openxmlformats.org/officeDocument/2006/relationships/customXml" Target="../ink/ink2054.xml"/><Relationship Id="rId49" Type="http://schemas.openxmlformats.org/officeDocument/2006/relationships/image" Target="../media/image1170.png"/><Relationship Id="rId275" Type="http://schemas.openxmlformats.org/officeDocument/2006/relationships/customXml" Target="../ink/ink2059.xml"/><Relationship Id="rId198" Type="http://schemas.openxmlformats.org/officeDocument/2006/relationships/image" Target="../media/image810.png"/><Relationship Id="rId65" Type="http://schemas.openxmlformats.org/officeDocument/2006/relationships/image" Target="../media/image1250.png"/><Relationship Id="rId193" Type="http://schemas.openxmlformats.org/officeDocument/2006/relationships/customXml" Target="../ink/ink2013.xml"/><Relationship Id="rId202" Type="http://schemas.openxmlformats.org/officeDocument/2006/relationships/image" Target="../media/image1010.png"/><Relationship Id="rId207" Type="http://schemas.openxmlformats.org/officeDocument/2006/relationships/customXml" Target="../ink/ink2020.xml"/><Relationship Id="rId223" Type="http://schemas.openxmlformats.org/officeDocument/2006/relationships/customXml" Target="../ink/ink2028.xml"/><Relationship Id="rId228" Type="http://schemas.openxmlformats.org/officeDocument/2006/relationships/image" Target="../media/image23.png"/><Relationship Id="rId244" Type="http://schemas.openxmlformats.org/officeDocument/2006/relationships/image" Target="../media/image31.png"/><Relationship Id="rId249" Type="http://schemas.openxmlformats.org/officeDocument/2006/relationships/customXml" Target="../ink/ink2041.xml"/><Relationship Id="rId260" Type="http://schemas.openxmlformats.org/officeDocument/2006/relationships/image" Target="../media/image39.png"/><Relationship Id="rId265" Type="http://schemas.openxmlformats.org/officeDocument/2006/relationships/customXml" Target="../ink/ink2049.xml"/><Relationship Id="rId39" Type="http://schemas.openxmlformats.org/officeDocument/2006/relationships/image" Target="../media/image1120.png"/><Relationship Id="rId281" Type="http://schemas.openxmlformats.org/officeDocument/2006/relationships/customXml" Target="../ink/ink2065.xml"/><Relationship Id="rId286" Type="http://schemas.openxmlformats.org/officeDocument/2006/relationships/customXml" Target="../ink/ink2070.xml"/><Relationship Id="rId188" Type="http://schemas.openxmlformats.org/officeDocument/2006/relationships/image" Target="../media/image324.png"/><Relationship Id="rId55" Type="http://schemas.openxmlformats.org/officeDocument/2006/relationships/image" Target="../media/image1200.png"/><Relationship Id="rId213" Type="http://schemas.openxmlformats.org/officeDocument/2006/relationships/customXml" Target="../ink/ink2023.xml"/><Relationship Id="rId218" Type="http://schemas.openxmlformats.org/officeDocument/2006/relationships/image" Target="../media/image1810.png"/><Relationship Id="rId234" Type="http://schemas.openxmlformats.org/officeDocument/2006/relationships/image" Target="../media/image26.png"/><Relationship Id="rId239" Type="http://schemas.openxmlformats.org/officeDocument/2006/relationships/customXml" Target="../ink/ink2036.xml"/><Relationship Id="rId71" Type="http://schemas.openxmlformats.org/officeDocument/2006/relationships/image" Target="../media/image1280.png"/><Relationship Id="rId2" Type="http://schemas.openxmlformats.org/officeDocument/2006/relationships/customXml" Target="../ink/ink2010.xml"/><Relationship Id="rId250" Type="http://schemas.openxmlformats.org/officeDocument/2006/relationships/image" Target="../media/image34.png"/><Relationship Id="rId255" Type="http://schemas.openxmlformats.org/officeDocument/2006/relationships/customXml" Target="../ink/ink2044.xml"/><Relationship Id="rId271" Type="http://schemas.openxmlformats.org/officeDocument/2006/relationships/customXml" Target="../ink/ink2055.xml"/><Relationship Id="rId276" Type="http://schemas.openxmlformats.org/officeDocument/2006/relationships/customXml" Target="../ink/ink2060.xml"/><Relationship Id="rId45" Type="http://schemas.openxmlformats.org/officeDocument/2006/relationships/image" Target="../media/image1150.png"/><Relationship Id="rId194" Type="http://schemas.openxmlformats.org/officeDocument/2006/relationships/image" Target="../media/image610.png"/><Relationship Id="rId199" Type="http://schemas.openxmlformats.org/officeDocument/2006/relationships/customXml" Target="../ink/ink2016.xml"/><Relationship Id="rId203" Type="http://schemas.openxmlformats.org/officeDocument/2006/relationships/customXml" Target="../ink/ink2018.xml"/><Relationship Id="rId208" Type="http://schemas.openxmlformats.org/officeDocument/2006/relationships/image" Target="../media/image1310.png"/><Relationship Id="rId229" Type="http://schemas.openxmlformats.org/officeDocument/2006/relationships/customXml" Target="../ink/ink2031.xml"/><Relationship Id="rId61" Type="http://schemas.openxmlformats.org/officeDocument/2006/relationships/image" Target="../media/image1230.png"/><Relationship Id="rId224" Type="http://schemas.openxmlformats.org/officeDocument/2006/relationships/image" Target="../media/image21.png"/><Relationship Id="rId240" Type="http://schemas.openxmlformats.org/officeDocument/2006/relationships/image" Target="../media/image29.png"/><Relationship Id="rId245" Type="http://schemas.openxmlformats.org/officeDocument/2006/relationships/customXml" Target="../ink/ink2039.xml"/><Relationship Id="rId261" Type="http://schemas.openxmlformats.org/officeDocument/2006/relationships/customXml" Target="../ink/ink2047.xml"/><Relationship Id="rId266" Type="http://schemas.openxmlformats.org/officeDocument/2006/relationships/customXml" Target="../ink/ink2050.xml"/><Relationship Id="rId287" Type="http://schemas.openxmlformats.org/officeDocument/2006/relationships/customXml" Target="../ink/ink2071.xml"/><Relationship Id="rId35" Type="http://schemas.openxmlformats.org/officeDocument/2006/relationships/image" Target="../media/image1100.png"/><Relationship Id="rId282" Type="http://schemas.openxmlformats.org/officeDocument/2006/relationships/customXml" Target="../ink/ink2066.xml"/><Relationship Id="rId77" Type="http://schemas.openxmlformats.org/officeDocument/2006/relationships/image" Target="../media/image1311.png"/><Relationship Id="rId189" Type="http://schemas.openxmlformats.org/officeDocument/2006/relationships/customXml" Target="../ink/ink2011.xml"/><Relationship Id="rId219" Type="http://schemas.openxmlformats.org/officeDocument/2006/relationships/customXml" Target="../ink/ink2026.xml"/><Relationship Id="rId51" Type="http://schemas.openxmlformats.org/officeDocument/2006/relationships/image" Target="../media/image1180.png"/><Relationship Id="rId214" Type="http://schemas.openxmlformats.org/officeDocument/2006/relationships/image" Target="../media/image1610.png"/><Relationship Id="rId230" Type="http://schemas.openxmlformats.org/officeDocument/2006/relationships/image" Target="../media/image24.png"/><Relationship Id="rId235" Type="http://schemas.openxmlformats.org/officeDocument/2006/relationships/customXml" Target="../ink/ink2034.xml"/><Relationship Id="rId251" Type="http://schemas.openxmlformats.org/officeDocument/2006/relationships/customXml" Target="../ink/ink2042.xml"/><Relationship Id="rId256" Type="http://schemas.openxmlformats.org/officeDocument/2006/relationships/image" Target="../media/image37.png"/><Relationship Id="rId277" Type="http://schemas.openxmlformats.org/officeDocument/2006/relationships/customXml" Target="../ink/ink2061.xml"/><Relationship Id="rId272" Type="http://schemas.openxmlformats.org/officeDocument/2006/relationships/customXml" Target="../ink/ink2056.xml"/><Relationship Id="rId67" Type="http://schemas.openxmlformats.org/officeDocument/2006/relationships/image" Target="../media/image1260.png"/><Relationship Id="rId195" Type="http://schemas.openxmlformats.org/officeDocument/2006/relationships/customXml" Target="../ink/ink2014.xml"/><Relationship Id="rId209" Type="http://schemas.openxmlformats.org/officeDocument/2006/relationships/customXml" Target="../ink/ink2021.xml"/><Relationship Id="rId41" Type="http://schemas.openxmlformats.org/officeDocument/2006/relationships/image" Target="../media/image1130.png"/><Relationship Id="rId190" Type="http://schemas.openxmlformats.org/officeDocument/2006/relationships/image" Target="../media/image410.png"/><Relationship Id="rId204" Type="http://schemas.openxmlformats.org/officeDocument/2006/relationships/image" Target="../media/image1110.png"/><Relationship Id="rId220" Type="http://schemas.openxmlformats.org/officeDocument/2006/relationships/image" Target="../media/image19.png"/><Relationship Id="rId225" Type="http://schemas.openxmlformats.org/officeDocument/2006/relationships/customXml" Target="../ink/ink2029.xml"/><Relationship Id="rId241" Type="http://schemas.openxmlformats.org/officeDocument/2006/relationships/customXml" Target="../ink/ink2037.xml"/><Relationship Id="rId246" Type="http://schemas.openxmlformats.org/officeDocument/2006/relationships/image" Target="../media/image32.png"/><Relationship Id="rId267" Type="http://schemas.openxmlformats.org/officeDocument/2006/relationships/customXml" Target="../ink/ink2051.xml"/><Relationship Id="rId262" Type="http://schemas.openxmlformats.org/officeDocument/2006/relationships/image" Target="../media/image40.png"/><Relationship Id="rId57" Type="http://schemas.openxmlformats.org/officeDocument/2006/relationships/image" Target="../media/image1211.png"/><Relationship Id="rId283" Type="http://schemas.openxmlformats.org/officeDocument/2006/relationships/customXml" Target="../ink/ink2067.xml"/><Relationship Id="rId73" Type="http://schemas.openxmlformats.org/officeDocument/2006/relationships/image" Target="../media/image1290.png"/><Relationship Id="rId210" Type="http://schemas.openxmlformats.org/officeDocument/2006/relationships/image" Target="../media/image1410.png"/><Relationship Id="rId215" Type="http://schemas.openxmlformats.org/officeDocument/2006/relationships/customXml" Target="../ink/ink2024.xml"/><Relationship Id="rId236" Type="http://schemas.openxmlformats.org/officeDocument/2006/relationships/image" Target="../media/image27.png"/><Relationship Id="rId257" Type="http://schemas.openxmlformats.org/officeDocument/2006/relationships/customXml" Target="../ink/ink2045.xml"/><Relationship Id="rId278" Type="http://schemas.openxmlformats.org/officeDocument/2006/relationships/customXml" Target="../ink/ink2062.xml"/></Relationships>
</file>

<file path=ppt/slides/_rels/slide22.xml.rels><?xml version="1.0" encoding="UTF-8" standalone="yes"?>
<Relationships xmlns="http://schemas.openxmlformats.org/package/2006/relationships"><Relationship Id="rId154" Type="http://schemas.openxmlformats.org/officeDocument/2006/relationships/image" Target="../media/image1160.png"/><Relationship Id="rId47" Type="http://schemas.openxmlformats.org/officeDocument/2006/relationships/image" Target="../media/image1160.png"/><Relationship Id="rId63" Type="http://schemas.openxmlformats.org/officeDocument/2006/relationships/image" Target="../media/image1240.png"/><Relationship Id="rId191" Type="http://schemas.openxmlformats.org/officeDocument/2006/relationships/customXml" Target="../ink/ink2074.xml"/><Relationship Id="rId196" Type="http://schemas.openxmlformats.org/officeDocument/2006/relationships/image" Target="../media/image990.png"/><Relationship Id="rId200" Type="http://schemas.openxmlformats.org/officeDocument/2006/relationships/image" Target="../media/image1011.png"/><Relationship Id="rId205" Type="http://schemas.openxmlformats.org/officeDocument/2006/relationships/customXml" Target="../ink/ink2081.xml"/><Relationship Id="rId226" Type="http://schemas.openxmlformats.org/officeDocument/2006/relationships/customXml" Target="../ink/ink2096.xml"/><Relationship Id="rId170" Type="http://schemas.openxmlformats.org/officeDocument/2006/relationships/image" Target="../media/image1240.png"/><Relationship Id="rId247" Type="http://schemas.openxmlformats.org/officeDocument/2006/relationships/customXml" Target="../ink/ink2114.xml"/><Relationship Id="rId221" Type="http://schemas.openxmlformats.org/officeDocument/2006/relationships/customXml" Target="../ink/ink2091.xml"/><Relationship Id="rId242" Type="http://schemas.openxmlformats.org/officeDocument/2006/relationships/image" Target="../media/image1940.png"/><Relationship Id="rId263" Type="http://schemas.openxmlformats.org/officeDocument/2006/relationships/customXml" Target="../ink/ink2130.xml"/><Relationship Id="rId268" Type="http://schemas.openxmlformats.org/officeDocument/2006/relationships/customXml" Target="../ink/ink2135.xml"/><Relationship Id="rId144" Type="http://schemas.openxmlformats.org/officeDocument/2006/relationships/image" Target="../media/image1111.png"/><Relationship Id="rId37" Type="http://schemas.openxmlformats.org/officeDocument/2006/relationships/image" Target="../media/image1111.png"/><Relationship Id="rId53" Type="http://schemas.openxmlformats.org/officeDocument/2006/relationships/image" Target="../media/image1190.png"/><Relationship Id="rId79" Type="http://schemas.openxmlformats.org/officeDocument/2006/relationships/image" Target="../media/image1320.png"/><Relationship Id="rId216" Type="http://schemas.openxmlformats.org/officeDocument/2006/relationships/customXml" Target="../ink/ink2087.xml"/><Relationship Id="rId160" Type="http://schemas.openxmlformats.org/officeDocument/2006/relationships/image" Target="../media/image1190.png"/><Relationship Id="rId237" Type="http://schemas.openxmlformats.org/officeDocument/2006/relationships/customXml" Target="../ink/ink2107.xml"/><Relationship Id="rId186" Type="http://schemas.openxmlformats.org/officeDocument/2006/relationships/image" Target="../media/image1320.png"/><Relationship Id="rId211" Type="http://schemas.openxmlformats.org/officeDocument/2006/relationships/customXml" Target="../ink/ink2084.xml"/><Relationship Id="rId232" Type="http://schemas.openxmlformats.org/officeDocument/2006/relationships/customXml" Target="../ink/ink2102.xml"/><Relationship Id="rId253" Type="http://schemas.openxmlformats.org/officeDocument/2006/relationships/customXml" Target="../ink/ink2120.xml"/><Relationship Id="rId258" Type="http://schemas.openxmlformats.org/officeDocument/2006/relationships/customXml" Target="../ink/ink2125.xml"/><Relationship Id="rId43" Type="http://schemas.openxmlformats.org/officeDocument/2006/relationships/image" Target="../media/image1140.png"/><Relationship Id="rId69" Type="http://schemas.openxmlformats.org/officeDocument/2006/relationships/image" Target="../media/image1270.png"/><Relationship Id="rId192" Type="http://schemas.openxmlformats.org/officeDocument/2006/relationships/image" Target="../media/image970.png"/><Relationship Id="rId197" Type="http://schemas.openxmlformats.org/officeDocument/2006/relationships/customXml" Target="../ink/ink2077.xml"/><Relationship Id="rId206" Type="http://schemas.openxmlformats.org/officeDocument/2006/relationships/image" Target="../media/image1040.png"/><Relationship Id="rId150" Type="http://schemas.openxmlformats.org/officeDocument/2006/relationships/image" Target="../media/image1140.png"/><Relationship Id="rId227" Type="http://schemas.openxmlformats.org/officeDocument/2006/relationships/customXml" Target="../ink/ink2097.xml"/><Relationship Id="rId176" Type="http://schemas.openxmlformats.org/officeDocument/2006/relationships/image" Target="../media/image1270.png"/><Relationship Id="rId201" Type="http://schemas.openxmlformats.org/officeDocument/2006/relationships/customXml" Target="../ink/ink2079.xml"/><Relationship Id="rId222" Type="http://schemas.openxmlformats.org/officeDocument/2006/relationships/customXml" Target="../ink/ink2092.xml"/><Relationship Id="rId243" Type="http://schemas.openxmlformats.org/officeDocument/2006/relationships/customXml" Target="../ink/ink2112.xml"/><Relationship Id="rId248" Type="http://schemas.openxmlformats.org/officeDocument/2006/relationships/customXml" Target="../ink/ink2115.xml"/><Relationship Id="rId264" Type="http://schemas.openxmlformats.org/officeDocument/2006/relationships/customXml" Target="../ink/ink2131.xml"/><Relationship Id="rId269" Type="http://schemas.openxmlformats.org/officeDocument/2006/relationships/customXml" Target="../ink/ink2136.xml"/><Relationship Id="rId12" Type="http://schemas.openxmlformats.org/officeDocument/2006/relationships/image" Target="../media/image76.png"/><Relationship Id="rId59" Type="http://schemas.openxmlformats.org/officeDocument/2006/relationships/image" Target="../media/image1220.png"/><Relationship Id="rId217" Type="http://schemas.openxmlformats.org/officeDocument/2006/relationships/image" Target="../media/image1090.png"/><Relationship Id="rId166" Type="http://schemas.openxmlformats.org/officeDocument/2006/relationships/image" Target="../media/image1220.png"/><Relationship Id="rId182" Type="http://schemas.openxmlformats.org/officeDocument/2006/relationships/image" Target="../media/image1300.png"/><Relationship Id="rId75" Type="http://schemas.openxmlformats.org/officeDocument/2006/relationships/image" Target="../media/image1300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070.png"/><Relationship Id="rId233" Type="http://schemas.openxmlformats.org/officeDocument/2006/relationships/customXml" Target="../ink/ink2103.xml"/><Relationship Id="rId238" Type="http://schemas.openxmlformats.org/officeDocument/2006/relationships/customXml" Target="../ink/ink2108.xml"/><Relationship Id="rId254" Type="http://schemas.openxmlformats.org/officeDocument/2006/relationships/customXml" Target="../ink/ink2121.xml"/><Relationship Id="rId259" Type="http://schemas.openxmlformats.org/officeDocument/2006/relationships/customXml" Target="../ink/ink2126.xml"/><Relationship Id="rId49" Type="http://schemas.openxmlformats.org/officeDocument/2006/relationships/image" Target="../media/image1170.png"/><Relationship Id="rId198" Type="http://schemas.openxmlformats.org/officeDocument/2006/relationships/image" Target="../media/image1000.png"/><Relationship Id="rId156" Type="http://schemas.openxmlformats.org/officeDocument/2006/relationships/image" Target="../media/image1170.png"/><Relationship Id="rId65" Type="http://schemas.openxmlformats.org/officeDocument/2006/relationships/image" Target="../media/image1250.png"/><Relationship Id="rId193" Type="http://schemas.openxmlformats.org/officeDocument/2006/relationships/customXml" Target="../ink/ink2075.xml"/><Relationship Id="rId202" Type="http://schemas.openxmlformats.org/officeDocument/2006/relationships/image" Target="../media/image1020.png"/><Relationship Id="rId207" Type="http://schemas.openxmlformats.org/officeDocument/2006/relationships/customXml" Target="../ink/ink2082.xml"/><Relationship Id="rId223" Type="http://schemas.openxmlformats.org/officeDocument/2006/relationships/customXml" Target="../ink/ink2093.xml"/><Relationship Id="rId228" Type="http://schemas.openxmlformats.org/officeDocument/2006/relationships/customXml" Target="../ink/ink2098.xml"/><Relationship Id="rId172" Type="http://schemas.openxmlformats.org/officeDocument/2006/relationships/image" Target="../media/image1250.png"/><Relationship Id="rId244" Type="http://schemas.openxmlformats.org/officeDocument/2006/relationships/image" Target="../media/image1950.png"/><Relationship Id="rId249" Type="http://schemas.openxmlformats.org/officeDocument/2006/relationships/customXml" Target="../ink/ink2116.xml"/><Relationship Id="rId39" Type="http://schemas.openxmlformats.org/officeDocument/2006/relationships/image" Target="../media/image1120.png"/><Relationship Id="rId260" Type="http://schemas.openxmlformats.org/officeDocument/2006/relationships/customXml" Target="../ink/ink2127.xml"/><Relationship Id="rId265" Type="http://schemas.openxmlformats.org/officeDocument/2006/relationships/customXml" Target="../ink/ink2132.xml"/><Relationship Id="rId188" Type="http://schemas.openxmlformats.org/officeDocument/2006/relationships/image" Target="../media/image950.png"/><Relationship Id="rId146" Type="http://schemas.openxmlformats.org/officeDocument/2006/relationships/image" Target="../media/image1120.png"/><Relationship Id="rId55" Type="http://schemas.openxmlformats.org/officeDocument/2006/relationships/image" Target="../media/image1200.png"/><Relationship Id="rId213" Type="http://schemas.openxmlformats.org/officeDocument/2006/relationships/customXml" Target="../ink/ink2085.xml"/><Relationship Id="rId218" Type="http://schemas.openxmlformats.org/officeDocument/2006/relationships/customXml" Target="../ink/ink2088.xml"/><Relationship Id="rId162" Type="http://schemas.openxmlformats.org/officeDocument/2006/relationships/image" Target="../media/image1200.png"/><Relationship Id="rId234" Type="http://schemas.openxmlformats.org/officeDocument/2006/relationships/customXml" Target="../ink/ink2104.xml"/><Relationship Id="rId239" Type="http://schemas.openxmlformats.org/officeDocument/2006/relationships/customXml" Target="../ink/ink2109.xml"/><Relationship Id="rId71" Type="http://schemas.openxmlformats.org/officeDocument/2006/relationships/image" Target="../media/image1280.png"/><Relationship Id="rId2" Type="http://schemas.openxmlformats.org/officeDocument/2006/relationships/customXml" Target="../ink/ink2072.xml"/><Relationship Id="rId250" Type="http://schemas.openxmlformats.org/officeDocument/2006/relationships/customXml" Target="../ink/ink2117.xml"/><Relationship Id="rId255" Type="http://schemas.openxmlformats.org/officeDocument/2006/relationships/customXml" Target="../ink/ink2122.xml"/><Relationship Id="rId178" Type="http://schemas.openxmlformats.org/officeDocument/2006/relationships/image" Target="../media/image1280.png"/><Relationship Id="rId45" Type="http://schemas.openxmlformats.org/officeDocument/2006/relationships/image" Target="../media/image1150.png"/><Relationship Id="rId194" Type="http://schemas.openxmlformats.org/officeDocument/2006/relationships/image" Target="../media/image980.png"/><Relationship Id="rId199" Type="http://schemas.openxmlformats.org/officeDocument/2006/relationships/customXml" Target="../ink/ink2078.xml"/><Relationship Id="rId203" Type="http://schemas.openxmlformats.org/officeDocument/2006/relationships/customXml" Target="../ink/ink2080.xml"/><Relationship Id="rId208" Type="http://schemas.openxmlformats.org/officeDocument/2006/relationships/image" Target="../media/image1050.png"/><Relationship Id="rId152" Type="http://schemas.openxmlformats.org/officeDocument/2006/relationships/image" Target="../media/image1150.png"/><Relationship Id="rId229" Type="http://schemas.openxmlformats.org/officeDocument/2006/relationships/customXml" Target="../ink/ink2099.xml"/><Relationship Id="rId61" Type="http://schemas.openxmlformats.org/officeDocument/2006/relationships/image" Target="../media/image1230.png"/><Relationship Id="rId224" Type="http://schemas.openxmlformats.org/officeDocument/2006/relationships/customXml" Target="../ink/ink2094.xml"/><Relationship Id="rId240" Type="http://schemas.openxmlformats.org/officeDocument/2006/relationships/customXml" Target="../ink/ink2110.xml"/><Relationship Id="rId245" Type="http://schemas.openxmlformats.org/officeDocument/2006/relationships/customXml" Target="../ink/ink2113.xml"/><Relationship Id="rId261" Type="http://schemas.openxmlformats.org/officeDocument/2006/relationships/customXml" Target="../ink/ink2128.xml"/><Relationship Id="rId266" Type="http://schemas.openxmlformats.org/officeDocument/2006/relationships/customXml" Target="../ink/ink2133.xml"/><Relationship Id="rId168" Type="http://schemas.openxmlformats.org/officeDocument/2006/relationships/image" Target="../media/image1230.png"/><Relationship Id="rId35" Type="http://schemas.openxmlformats.org/officeDocument/2006/relationships/image" Target="../media/image1100.png"/><Relationship Id="rId77" Type="http://schemas.openxmlformats.org/officeDocument/2006/relationships/image" Target="../media/image1311.png"/><Relationship Id="rId189" Type="http://schemas.openxmlformats.org/officeDocument/2006/relationships/customXml" Target="../ink/ink2073.xml"/><Relationship Id="rId142" Type="http://schemas.openxmlformats.org/officeDocument/2006/relationships/image" Target="../media/image1100.png"/><Relationship Id="rId219" Type="http://schemas.openxmlformats.org/officeDocument/2006/relationships/customXml" Target="../ink/ink2089.xml"/><Relationship Id="rId184" Type="http://schemas.openxmlformats.org/officeDocument/2006/relationships/image" Target="../media/image1311.png"/><Relationship Id="rId51" Type="http://schemas.openxmlformats.org/officeDocument/2006/relationships/image" Target="../media/image1180.png"/><Relationship Id="rId214" Type="http://schemas.openxmlformats.org/officeDocument/2006/relationships/customXml" Target="../ink/ink2086.xml"/><Relationship Id="rId230" Type="http://schemas.openxmlformats.org/officeDocument/2006/relationships/customXml" Target="../ink/ink2100.xml"/><Relationship Id="rId235" Type="http://schemas.openxmlformats.org/officeDocument/2006/relationships/customXml" Target="../ink/ink2105.xml"/><Relationship Id="rId251" Type="http://schemas.openxmlformats.org/officeDocument/2006/relationships/customXml" Target="../ink/ink2118.xml"/><Relationship Id="rId256" Type="http://schemas.openxmlformats.org/officeDocument/2006/relationships/customXml" Target="../ink/ink2123.xml"/><Relationship Id="rId158" Type="http://schemas.openxmlformats.org/officeDocument/2006/relationships/image" Target="../media/image1180.png"/><Relationship Id="rId67" Type="http://schemas.openxmlformats.org/officeDocument/2006/relationships/image" Target="../media/image1260.png"/><Relationship Id="rId195" Type="http://schemas.openxmlformats.org/officeDocument/2006/relationships/customXml" Target="../ink/ink2076.xml"/><Relationship Id="rId209" Type="http://schemas.openxmlformats.org/officeDocument/2006/relationships/customXml" Target="../ink/ink2083.xml"/><Relationship Id="rId174" Type="http://schemas.openxmlformats.org/officeDocument/2006/relationships/image" Target="../media/image1260.png"/><Relationship Id="rId41" Type="http://schemas.openxmlformats.org/officeDocument/2006/relationships/image" Target="../media/image1130.png"/><Relationship Id="rId190" Type="http://schemas.openxmlformats.org/officeDocument/2006/relationships/image" Target="../media/image960.png"/><Relationship Id="rId204" Type="http://schemas.openxmlformats.org/officeDocument/2006/relationships/image" Target="../media/image1030.png"/><Relationship Id="rId220" Type="http://schemas.openxmlformats.org/officeDocument/2006/relationships/customXml" Target="../ink/ink2090.xml"/><Relationship Id="rId225" Type="http://schemas.openxmlformats.org/officeDocument/2006/relationships/customXml" Target="../ink/ink2095.xml"/><Relationship Id="rId241" Type="http://schemas.openxmlformats.org/officeDocument/2006/relationships/customXml" Target="../ink/ink2111.xml"/><Relationship Id="rId246" Type="http://schemas.openxmlformats.org/officeDocument/2006/relationships/image" Target="../media/image1960.png"/><Relationship Id="rId267" Type="http://schemas.openxmlformats.org/officeDocument/2006/relationships/customXml" Target="../ink/ink2134.xml"/><Relationship Id="rId57" Type="http://schemas.openxmlformats.org/officeDocument/2006/relationships/image" Target="../media/image1211.png"/><Relationship Id="rId262" Type="http://schemas.openxmlformats.org/officeDocument/2006/relationships/customXml" Target="../ink/ink2129.xml"/><Relationship Id="rId148" Type="http://schemas.openxmlformats.org/officeDocument/2006/relationships/image" Target="../media/image1130.png"/><Relationship Id="rId164" Type="http://schemas.openxmlformats.org/officeDocument/2006/relationships/image" Target="../media/image1211.png"/><Relationship Id="rId73" Type="http://schemas.openxmlformats.org/officeDocument/2006/relationships/image" Target="../media/image1290.png"/><Relationship Id="rId210" Type="http://schemas.openxmlformats.org/officeDocument/2006/relationships/image" Target="../media/image1060.png"/><Relationship Id="rId215" Type="http://schemas.openxmlformats.org/officeDocument/2006/relationships/image" Target="../media/image1080.png"/><Relationship Id="rId236" Type="http://schemas.openxmlformats.org/officeDocument/2006/relationships/customXml" Target="../ink/ink2106.xml"/><Relationship Id="rId180" Type="http://schemas.openxmlformats.org/officeDocument/2006/relationships/image" Target="../media/image1290.png"/><Relationship Id="rId257" Type="http://schemas.openxmlformats.org/officeDocument/2006/relationships/customXml" Target="../ink/ink2124.xml"/><Relationship Id="rId231" Type="http://schemas.openxmlformats.org/officeDocument/2006/relationships/customXml" Target="../ink/ink2101.xml"/><Relationship Id="rId252" Type="http://schemas.openxmlformats.org/officeDocument/2006/relationships/customXml" Target="../ink/ink2119.xml"/></Relationships>
</file>

<file path=ppt/slides/_rels/slide23.xml.rels><?xml version="1.0" encoding="UTF-8" standalone="yes"?>
<Relationships xmlns="http://schemas.openxmlformats.org/package/2006/relationships"><Relationship Id="rId63" Type="http://schemas.openxmlformats.org/officeDocument/2006/relationships/image" Target="../media/image1240.png"/><Relationship Id="rId191" Type="http://schemas.openxmlformats.org/officeDocument/2006/relationships/customXml" Target="../ink/ink2139.xml"/><Relationship Id="rId196" Type="http://schemas.openxmlformats.org/officeDocument/2006/relationships/image" Target="../media/image990.png"/><Relationship Id="rId200" Type="http://schemas.openxmlformats.org/officeDocument/2006/relationships/image" Target="../media/image1011.png"/><Relationship Id="rId205" Type="http://schemas.openxmlformats.org/officeDocument/2006/relationships/customXml" Target="../ink/ink2146.xml"/><Relationship Id="rId226" Type="http://schemas.openxmlformats.org/officeDocument/2006/relationships/customXml" Target="../ink/ink2161.xml"/><Relationship Id="rId170" Type="http://schemas.openxmlformats.org/officeDocument/2006/relationships/image" Target="../media/image1240.png"/><Relationship Id="rId247" Type="http://schemas.openxmlformats.org/officeDocument/2006/relationships/customXml" Target="../ink/ink2179.xml"/><Relationship Id="rId221" Type="http://schemas.openxmlformats.org/officeDocument/2006/relationships/customXml" Target="../ink/ink2156.xml"/><Relationship Id="rId242" Type="http://schemas.openxmlformats.org/officeDocument/2006/relationships/image" Target="../media/image197.png"/><Relationship Id="rId263" Type="http://schemas.openxmlformats.org/officeDocument/2006/relationships/customXml" Target="../ink/ink2193.xml"/><Relationship Id="rId268" Type="http://schemas.openxmlformats.org/officeDocument/2006/relationships/customXml" Target="../ink/ink2198.xml"/><Relationship Id="rId144" Type="http://schemas.openxmlformats.org/officeDocument/2006/relationships/image" Target="../media/image1111.png"/><Relationship Id="rId37" Type="http://schemas.openxmlformats.org/officeDocument/2006/relationships/image" Target="../media/image1111.png"/><Relationship Id="rId53" Type="http://schemas.openxmlformats.org/officeDocument/2006/relationships/image" Target="../media/image1190.png"/><Relationship Id="rId79" Type="http://schemas.openxmlformats.org/officeDocument/2006/relationships/image" Target="../media/image1320.png"/><Relationship Id="rId216" Type="http://schemas.openxmlformats.org/officeDocument/2006/relationships/customXml" Target="../ink/ink2152.xml"/><Relationship Id="rId160" Type="http://schemas.openxmlformats.org/officeDocument/2006/relationships/image" Target="../media/image1190.png"/><Relationship Id="rId237" Type="http://schemas.openxmlformats.org/officeDocument/2006/relationships/customXml" Target="../ink/ink2172.xml"/><Relationship Id="rId186" Type="http://schemas.openxmlformats.org/officeDocument/2006/relationships/image" Target="../media/image1320.png"/><Relationship Id="rId211" Type="http://schemas.openxmlformats.org/officeDocument/2006/relationships/customXml" Target="../ink/ink2149.xml"/><Relationship Id="rId232" Type="http://schemas.openxmlformats.org/officeDocument/2006/relationships/customXml" Target="../ink/ink2167.xml"/><Relationship Id="rId253" Type="http://schemas.openxmlformats.org/officeDocument/2006/relationships/customXml" Target="../ink/ink2183.xml"/><Relationship Id="rId258" Type="http://schemas.openxmlformats.org/officeDocument/2006/relationships/customXml" Target="../ink/ink2188.xml"/><Relationship Id="rId43" Type="http://schemas.openxmlformats.org/officeDocument/2006/relationships/image" Target="../media/image1140.png"/><Relationship Id="rId69" Type="http://schemas.openxmlformats.org/officeDocument/2006/relationships/image" Target="../media/image1270.png"/><Relationship Id="rId192" Type="http://schemas.openxmlformats.org/officeDocument/2006/relationships/image" Target="../media/image970.png"/><Relationship Id="rId197" Type="http://schemas.openxmlformats.org/officeDocument/2006/relationships/customXml" Target="../ink/ink2142.xml"/><Relationship Id="rId206" Type="http://schemas.openxmlformats.org/officeDocument/2006/relationships/image" Target="../media/image1040.png"/><Relationship Id="rId150" Type="http://schemas.openxmlformats.org/officeDocument/2006/relationships/image" Target="../media/image1140.png"/><Relationship Id="rId227" Type="http://schemas.openxmlformats.org/officeDocument/2006/relationships/customXml" Target="../ink/ink2162.xml"/><Relationship Id="rId176" Type="http://schemas.openxmlformats.org/officeDocument/2006/relationships/image" Target="../media/image1270.png"/><Relationship Id="rId201" Type="http://schemas.openxmlformats.org/officeDocument/2006/relationships/customXml" Target="../ink/ink2144.xml"/><Relationship Id="rId222" Type="http://schemas.openxmlformats.org/officeDocument/2006/relationships/customXml" Target="../ink/ink2157.xml"/><Relationship Id="rId243" Type="http://schemas.openxmlformats.org/officeDocument/2006/relationships/customXml" Target="../ink/ink2177.xml"/><Relationship Id="rId248" Type="http://schemas.openxmlformats.org/officeDocument/2006/relationships/image" Target="../media/image200.png"/><Relationship Id="rId264" Type="http://schemas.openxmlformats.org/officeDocument/2006/relationships/customXml" Target="../ink/ink2194.xml"/><Relationship Id="rId269" Type="http://schemas.openxmlformats.org/officeDocument/2006/relationships/customXml" Target="../ink/ink2199.xml"/><Relationship Id="rId12" Type="http://schemas.openxmlformats.org/officeDocument/2006/relationships/image" Target="../media/image76.png"/><Relationship Id="rId59" Type="http://schemas.openxmlformats.org/officeDocument/2006/relationships/image" Target="../media/image1220.png"/><Relationship Id="rId217" Type="http://schemas.openxmlformats.org/officeDocument/2006/relationships/image" Target="../media/image1090.png"/><Relationship Id="rId166" Type="http://schemas.openxmlformats.org/officeDocument/2006/relationships/image" Target="../media/image1220.png"/><Relationship Id="rId182" Type="http://schemas.openxmlformats.org/officeDocument/2006/relationships/image" Target="../media/image1300.png"/><Relationship Id="rId75" Type="http://schemas.openxmlformats.org/officeDocument/2006/relationships/image" Target="../media/image1300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070.png"/><Relationship Id="rId233" Type="http://schemas.openxmlformats.org/officeDocument/2006/relationships/customXml" Target="../ink/ink2168.xml"/><Relationship Id="rId238" Type="http://schemas.openxmlformats.org/officeDocument/2006/relationships/customXml" Target="../ink/ink2173.xml"/><Relationship Id="rId254" Type="http://schemas.openxmlformats.org/officeDocument/2006/relationships/customXml" Target="../ink/ink2184.xml"/><Relationship Id="rId259" Type="http://schemas.openxmlformats.org/officeDocument/2006/relationships/customXml" Target="../ink/ink2189.xml"/><Relationship Id="rId49" Type="http://schemas.openxmlformats.org/officeDocument/2006/relationships/image" Target="../media/image1170.png"/><Relationship Id="rId270" Type="http://schemas.openxmlformats.org/officeDocument/2006/relationships/customXml" Target="../ink/ink2200.xml"/><Relationship Id="rId198" Type="http://schemas.openxmlformats.org/officeDocument/2006/relationships/image" Target="../media/image1000.png"/><Relationship Id="rId156" Type="http://schemas.openxmlformats.org/officeDocument/2006/relationships/image" Target="../media/image1170.png"/><Relationship Id="rId65" Type="http://schemas.openxmlformats.org/officeDocument/2006/relationships/image" Target="../media/image1250.png"/><Relationship Id="rId193" Type="http://schemas.openxmlformats.org/officeDocument/2006/relationships/customXml" Target="../ink/ink2140.xml"/><Relationship Id="rId202" Type="http://schemas.openxmlformats.org/officeDocument/2006/relationships/image" Target="../media/image1020.png"/><Relationship Id="rId207" Type="http://schemas.openxmlformats.org/officeDocument/2006/relationships/customXml" Target="../ink/ink2147.xml"/><Relationship Id="rId223" Type="http://schemas.openxmlformats.org/officeDocument/2006/relationships/customXml" Target="../ink/ink2158.xml"/><Relationship Id="rId228" Type="http://schemas.openxmlformats.org/officeDocument/2006/relationships/customXml" Target="../ink/ink2163.xml"/><Relationship Id="rId172" Type="http://schemas.openxmlformats.org/officeDocument/2006/relationships/image" Target="../media/image1250.png"/><Relationship Id="rId244" Type="http://schemas.openxmlformats.org/officeDocument/2006/relationships/image" Target="../media/image198.png"/><Relationship Id="rId249" Type="http://schemas.openxmlformats.org/officeDocument/2006/relationships/customXml" Target="../ink/ink2180.xml"/><Relationship Id="rId39" Type="http://schemas.openxmlformats.org/officeDocument/2006/relationships/image" Target="../media/image1120.png"/><Relationship Id="rId260" Type="http://schemas.openxmlformats.org/officeDocument/2006/relationships/customXml" Target="../ink/ink2190.xml"/><Relationship Id="rId265" Type="http://schemas.openxmlformats.org/officeDocument/2006/relationships/customXml" Target="../ink/ink2195.xml"/><Relationship Id="rId188" Type="http://schemas.openxmlformats.org/officeDocument/2006/relationships/image" Target="../media/image950.png"/><Relationship Id="rId146" Type="http://schemas.openxmlformats.org/officeDocument/2006/relationships/image" Target="../media/image1120.png"/><Relationship Id="rId55" Type="http://schemas.openxmlformats.org/officeDocument/2006/relationships/image" Target="../media/image1200.png"/><Relationship Id="rId213" Type="http://schemas.openxmlformats.org/officeDocument/2006/relationships/customXml" Target="../ink/ink2150.xml"/><Relationship Id="rId218" Type="http://schemas.openxmlformats.org/officeDocument/2006/relationships/customXml" Target="../ink/ink2153.xml"/><Relationship Id="rId162" Type="http://schemas.openxmlformats.org/officeDocument/2006/relationships/image" Target="../media/image1200.png"/><Relationship Id="rId234" Type="http://schemas.openxmlformats.org/officeDocument/2006/relationships/customXml" Target="../ink/ink2169.xml"/><Relationship Id="rId239" Type="http://schemas.openxmlformats.org/officeDocument/2006/relationships/customXml" Target="../ink/ink2174.xml"/><Relationship Id="rId71" Type="http://schemas.openxmlformats.org/officeDocument/2006/relationships/image" Target="../media/image1280.png"/><Relationship Id="rId2" Type="http://schemas.openxmlformats.org/officeDocument/2006/relationships/customXml" Target="../ink/ink2137.xml"/><Relationship Id="rId250" Type="http://schemas.openxmlformats.org/officeDocument/2006/relationships/image" Target="../media/image201.png"/><Relationship Id="rId255" Type="http://schemas.openxmlformats.org/officeDocument/2006/relationships/customXml" Target="../ink/ink2185.xml"/><Relationship Id="rId271" Type="http://schemas.openxmlformats.org/officeDocument/2006/relationships/customXml" Target="../ink/ink2201.xml"/><Relationship Id="rId178" Type="http://schemas.openxmlformats.org/officeDocument/2006/relationships/image" Target="../media/image1280.png"/><Relationship Id="rId45" Type="http://schemas.openxmlformats.org/officeDocument/2006/relationships/image" Target="../media/image1150.png"/><Relationship Id="rId194" Type="http://schemas.openxmlformats.org/officeDocument/2006/relationships/image" Target="../media/image980.png"/><Relationship Id="rId199" Type="http://schemas.openxmlformats.org/officeDocument/2006/relationships/customXml" Target="../ink/ink2143.xml"/><Relationship Id="rId203" Type="http://schemas.openxmlformats.org/officeDocument/2006/relationships/customXml" Target="../ink/ink2145.xml"/><Relationship Id="rId208" Type="http://schemas.openxmlformats.org/officeDocument/2006/relationships/image" Target="../media/image1050.png"/><Relationship Id="rId152" Type="http://schemas.openxmlformats.org/officeDocument/2006/relationships/image" Target="../media/image1150.png"/><Relationship Id="rId229" Type="http://schemas.openxmlformats.org/officeDocument/2006/relationships/customXml" Target="../ink/ink2164.xml"/><Relationship Id="rId61" Type="http://schemas.openxmlformats.org/officeDocument/2006/relationships/image" Target="../media/image1230.png"/><Relationship Id="rId224" Type="http://schemas.openxmlformats.org/officeDocument/2006/relationships/customXml" Target="../ink/ink2159.xml"/><Relationship Id="rId240" Type="http://schemas.openxmlformats.org/officeDocument/2006/relationships/customXml" Target="../ink/ink2175.xml"/><Relationship Id="rId245" Type="http://schemas.openxmlformats.org/officeDocument/2006/relationships/customXml" Target="../ink/ink2178.xml"/><Relationship Id="rId261" Type="http://schemas.openxmlformats.org/officeDocument/2006/relationships/customXml" Target="../ink/ink2191.xml"/><Relationship Id="rId266" Type="http://schemas.openxmlformats.org/officeDocument/2006/relationships/customXml" Target="../ink/ink2196.xml"/><Relationship Id="rId168" Type="http://schemas.openxmlformats.org/officeDocument/2006/relationships/image" Target="../media/image1230.png"/><Relationship Id="rId35" Type="http://schemas.openxmlformats.org/officeDocument/2006/relationships/image" Target="../media/image1100.png"/><Relationship Id="rId77" Type="http://schemas.openxmlformats.org/officeDocument/2006/relationships/image" Target="../media/image1311.png"/><Relationship Id="rId189" Type="http://schemas.openxmlformats.org/officeDocument/2006/relationships/customXml" Target="../ink/ink2138.xml"/><Relationship Id="rId142" Type="http://schemas.openxmlformats.org/officeDocument/2006/relationships/image" Target="../media/image1100.png"/><Relationship Id="rId219" Type="http://schemas.openxmlformats.org/officeDocument/2006/relationships/customXml" Target="../ink/ink2154.xml"/><Relationship Id="rId184" Type="http://schemas.openxmlformats.org/officeDocument/2006/relationships/image" Target="../media/image1311.png"/><Relationship Id="rId51" Type="http://schemas.openxmlformats.org/officeDocument/2006/relationships/image" Target="../media/image1180.png"/><Relationship Id="rId214" Type="http://schemas.openxmlformats.org/officeDocument/2006/relationships/customXml" Target="../ink/ink2151.xml"/><Relationship Id="rId230" Type="http://schemas.openxmlformats.org/officeDocument/2006/relationships/customXml" Target="../ink/ink2165.xml"/><Relationship Id="rId235" Type="http://schemas.openxmlformats.org/officeDocument/2006/relationships/customXml" Target="../ink/ink2170.xml"/><Relationship Id="rId251" Type="http://schemas.openxmlformats.org/officeDocument/2006/relationships/customXml" Target="../ink/ink2181.xml"/><Relationship Id="rId256" Type="http://schemas.openxmlformats.org/officeDocument/2006/relationships/customXml" Target="../ink/ink2186.xml"/><Relationship Id="rId158" Type="http://schemas.openxmlformats.org/officeDocument/2006/relationships/image" Target="../media/image1180.png"/><Relationship Id="rId67" Type="http://schemas.openxmlformats.org/officeDocument/2006/relationships/image" Target="../media/image1260.png"/><Relationship Id="rId272" Type="http://schemas.openxmlformats.org/officeDocument/2006/relationships/customXml" Target="../ink/ink2202.xml"/><Relationship Id="rId195" Type="http://schemas.openxmlformats.org/officeDocument/2006/relationships/customXml" Target="../ink/ink2141.xml"/><Relationship Id="rId209" Type="http://schemas.openxmlformats.org/officeDocument/2006/relationships/customXml" Target="../ink/ink2148.xml"/><Relationship Id="rId174" Type="http://schemas.openxmlformats.org/officeDocument/2006/relationships/image" Target="../media/image1260.png"/><Relationship Id="rId41" Type="http://schemas.openxmlformats.org/officeDocument/2006/relationships/image" Target="../media/image1130.png"/><Relationship Id="rId190" Type="http://schemas.openxmlformats.org/officeDocument/2006/relationships/image" Target="../media/image960.png"/><Relationship Id="rId204" Type="http://schemas.openxmlformats.org/officeDocument/2006/relationships/image" Target="../media/image1030.png"/><Relationship Id="rId220" Type="http://schemas.openxmlformats.org/officeDocument/2006/relationships/customXml" Target="../ink/ink2155.xml"/><Relationship Id="rId225" Type="http://schemas.openxmlformats.org/officeDocument/2006/relationships/customXml" Target="../ink/ink2160.xml"/><Relationship Id="rId241" Type="http://schemas.openxmlformats.org/officeDocument/2006/relationships/customXml" Target="../ink/ink2176.xml"/><Relationship Id="rId246" Type="http://schemas.openxmlformats.org/officeDocument/2006/relationships/image" Target="../media/image199.png"/><Relationship Id="rId267" Type="http://schemas.openxmlformats.org/officeDocument/2006/relationships/customXml" Target="../ink/ink2197.xml"/><Relationship Id="rId262" Type="http://schemas.openxmlformats.org/officeDocument/2006/relationships/customXml" Target="../ink/ink2192.xml"/><Relationship Id="rId57" Type="http://schemas.openxmlformats.org/officeDocument/2006/relationships/image" Target="../media/image1211.png"/><Relationship Id="rId148" Type="http://schemas.openxmlformats.org/officeDocument/2006/relationships/image" Target="../media/image1130.png"/><Relationship Id="rId164" Type="http://schemas.openxmlformats.org/officeDocument/2006/relationships/image" Target="../media/image1211.png"/><Relationship Id="rId73" Type="http://schemas.openxmlformats.org/officeDocument/2006/relationships/image" Target="../media/image1290.png"/><Relationship Id="rId210" Type="http://schemas.openxmlformats.org/officeDocument/2006/relationships/image" Target="../media/image1060.png"/><Relationship Id="rId215" Type="http://schemas.openxmlformats.org/officeDocument/2006/relationships/image" Target="../media/image1080.png"/><Relationship Id="rId236" Type="http://schemas.openxmlformats.org/officeDocument/2006/relationships/customXml" Target="../ink/ink2171.xml"/><Relationship Id="rId180" Type="http://schemas.openxmlformats.org/officeDocument/2006/relationships/image" Target="../media/image1290.png"/><Relationship Id="rId257" Type="http://schemas.openxmlformats.org/officeDocument/2006/relationships/customXml" Target="../ink/ink2187.xml"/><Relationship Id="rId231" Type="http://schemas.openxmlformats.org/officeDocument/2006/relationships/customXml" Target="../ink/ink2166.xml"/><Relationship Id="rId252" Type="http://schemas.openxmlformats.org/officeDocument/2006/relationships/customXml" Target="../ink/ink2182.xml"/><Relationship Id="rId273" Type="http://schemas.openxmlformats.org/officeDocument/2006/relationships/customXml" Target="../ink/ink2203.xml"/><Relationship Id="rId154" Type="http://schemas.openxmlformats.org/officeDocument/2006/relationships/image" Target="../media/image1160.png"/><Relationship Id="rId47" Type="http://schemas.openxmlformats.org/officeDocument/2006/relationships/image" Target="../media/image1160.png"/></Relationships>
</file>

<file path=ppt/slides/_rels/slide24.xml.rels><?xml version="1.0" encoding="UTF-8" standalone="yes"?>
<Relationships xmlns="http://schemas.openxmlformats.org/package/2006/relationships"><Relationship Id="rId154" Type="http://schemas.openxmlformats.org/officeDocument/2006/relationships/image" Target="../media/image1160.png"/><Relationship Id="rId47" Type="http://schemas.openxmlformats.org/officeDocument/2006/relationships/image" Target="../media/image1160.png"/><Relationship Id="rId63" Type="http://schemas.openxmlformats.org/officeDocument/2006/relationships/image" Target="../media/image1240.png"/><Relationship Id="rId191" Type="http://schemas.openxmlformats.org/officeDocument/2006/relationships/customXml" Target="../ink/ink2206.xml"/><Relationship Id="rId196" Type="http://schemas.openxmlformats.org/officeDocument/2006/relationships/image" Target="../media/image990.png"/><Relationship Id="rId200" Type="http://schemas.openxmlformats.org/officeDocument/2006/relationships/image" Target="../media/image1011.png"/><Relationship Id="rId205" Type="http://schemas.openxmlformats.org/officeDocument/2006/relationships/customXml" Target="../ink/ink2213.xml"/><Relationship Id="rId226" Type="http://schemas.openxmlformats.org/officeDocument/2006/relationships/customXml" Target="../ink/ink2228.xml"/><Relationship Id="rId170" Type="http://schemas.openxmlformats.org/officeDocument/2006/relationships/image" Target="../media/image1240.png"/><Relationship Id="rId247" Type="http://schemas.openxmlformats.org/officeDocument/2006/relationships/customXml" Target="../ink/ink2246.xml"/><Relationship Id="rId221" Type="http://schemas.openxmlformats.org/officeDocument/2006/relationships/customXml" Target="../ink/ink2223.xml"/><Relationship Id="rId242" Type="http://schemas.openxmlformats.org/officeDocument/2006/relationships/image" Target="../media/image197.png"/><Relationship Id="rId263" Type="http://schemas.openxmlformats.org/officeDocument/2006/relationships/customXml" Target="../ink/ink2262.xml"/><Relationship Id="rId268" Type="http://schemas.openxmlformats.org/officeDocument/2006/relationships/customXml" Target="../ink/ink2267.xml"/><Relationship Id="rId144" Type="http://schemas.openxmlformats.org/officeDocument/2006/relationships/image" Target="../media/image1111.png"/><Relationship Id="rId37" Type="http://schemas.openxmlformats.org/officeDocument/2006/relationships/image" Target="../media/image1111.png"/><Relationship Id="rId53" Type="http://schemas.openxmlformats.org/officeDocument/2006/relationships/image" Target="../media/image1190.png"/><Relationship Id="rId79" Type="http://schemas.openxmlformats.org/officeDocument/2006/relationships/image" Target="../media/image1320.png"/><Relationship Id="rId216" Type="http://schemas.openxmlformats.org/officeDocument/2006/relationships/customXml" Target="../ink/ink2219.xml"/><Relationship Id="rId160" Type="http://schemas.openxmlformats.org/officeDocument/2006/relationships/image" Target="../media/image1190.png"/><Relationship Id="rId237" Type="http://schemas.openxmlformats.org/officeDocument/2006/relationships/customXml" Target="../ink/ink2239.xml"/><Relationship Id="rId186" Type="http://schemas.openxmlformats.org/officeDocument/2006/relationships/image" Target="../media/image1320.png"/><Relationship Id="rId211" Type="http://schemas.openxmlformats.org/officeDocument/2006/relationships/customXml" Target="../ink/ink2216.xml"/><Relationship Id="rId232" Type="http://schemas.openxmlformats.org/officeDocument/2006/relationships/customXml" Target="../ink/ink2234.xml"/><Relationship Id="rId253" Type="http://schemas.openxmlformats.org/officeDocument/2006/relationships/customXml" Target="../ink/ink2252.xml"/><Relationship Id="rId258" Type="http://schemas.openxmlformats.org/officeDocument/2006/relationships/customXml" Target="../ink/ink2257.xml"/><Relationship Id="rId43" Type="http://schemas.openxmlformats.org/officeDocument/2006/relationships/image" Target="../media/image1140.png"/><Relationship Id="rId69" Type="http://schemas.openxmlformats.org/officeDocument/2006/relationships/image" Target="../media/image1270.png"/><Relationship Id="rId192" Type="http://schemas.openxmlformats.org/officeDocument/2006/relationships/image" Target="../media/image970.png"/><Relationship Id="rId197" Type="http://schemas.openxmlformats.org/officeDocument/2006/relationships/customXml" Target="../ink/ink2209.xml"/><Relationship Id="rId206" Type="http://schemas.openxmlformats.org/officeDocument/2006/relationships/image" Target="../media/image1040.png"/><Relationship Id="rId150" Type="http://schemas.openxmlformats.org/officeDocument/2006/relationships/image" Target="../media/image1140.png"/><Relationship Id="rId227" Type="http://schemas.openxmlformats.org/officeDocument/2006/relationships/customXml" Target="../ink/ink2229.xml"/><Relationship Id="rId176" Type="http://schemas.openxmlformats.org/officeDocument/2006/relationships/image" Target="../media/image1270.png"/><Relationship Id="rId201" Type="http://schemas.openxmlformats.org/officeDocument/2006/relationships/customXml" Target="../ink/ink2211.xml"/><Relationship Id="rId222" Type="http://schemas.openxmlformats.org/officeDocument/2006/relationships/customXml" Target="../ink/ink2224.xml"/><Relationship Id="rId243" Type="http://schemas.openxmlformats.org/officeDocument/2006/relationships/customXml" Target="../ink/ink2244.xml"/><Relationship Id="rId248" Type="http://schemas.openxmlformats.org/officeDocument/2006/relationships/customXml" Target="../ink/ink2247.xml"/><Relationship Id="rId264" Type="http://schemas.openxmlformats.org/officeDocument/2006/relationships/customXml" Target="../ink/ink2263.xml"/><Relationship Id="rId269" Type="http://schemas.openxmlformats.org/officeDocument/2006/relationships/customXml" Target="../ink/ink2268.xml"/><Relationship Id="rId12" Type="http://schemas.openxmlformats.org/officeDocument/2006/relationships/image" Target="../media/image76.png"/><Relationship Id="rId59" Type="http://schemas.openxmlformats.org/officeDocument/2006/relationships/image" Target="../media/image1220.png"/><Relationship Id="rId217" Type="http://schemas.openxmlformats.org/officeDocument/2006/relationships/image" Target="../media/image1090.png"/><Relationship Id="rId166" Type="http://schemas.openxmlformats.org/officeDocument/2006/relationships/image" Target="../media/image1220.png"/><Relationship Id="rId182" Type="http://schemas.openxmlformats.org/officeDocument/2006/relationships/image" Target="../media/image1300.png"/><Relationship Id="rId75" Type="http://schemas.openxmlformats.org/officeDocument/2006/relationships/image" Target="../media/image1300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070.png"/><Relationship Id="rId233" Type="http://schemas.openxmlformats.org/officeDocument/2006/relationships/customXml" Target="../ink/ink2235.xml"/><Relationship Id="rId238" Type="http://schemas.openxmlformats.org/officeDocument/2006/relationships/customXml" Target="../ink/ink2240.xml"/><Relationship Id="rId254" Type="http://schemas.openxmlformats.org/officeDocument/2006/relationships/customXml" Target="../ink/ink2253.xml"/><Relationship Id="rId259" Type="http://schemas.openxmlformats.org/officeDocument/2006/relationships/customXml" Target="../ink/ink2258.xml"/><Relationship Id="rId49" Type="http://schemas.openxmlformats.org/officeDocument/2006/relationships/image" Target="../media/image1170.png"/><Relationship Id="rId198" Type="http://schemas.openxmlformats.org/officeDocument/2006/relationships/image" Target="../media/image1000.png"/><Relationship Id="rId156" Type="http://schemas.openxmlformats.org/officeDocument/2006/relationships/image" Target="../media/image1170.png"/><Relationship Id="rId65" Type="http://schemas.openxmlformats.org/officeDocument/2006/relationships/image" Target="../media/image1250.png"/><Relationship Id="rId193" Type="http://schemas.openxmlformats.org/officeDocument/2006/relationships/customXml" Target="../ink/ink2207.xml"/><Relationship Id="rId202" Type="http://schemas.openxmlformats.org/officeDocument/2006/relationships/image" Target="../media/image1020.png"/><Relationship Id="rId207" Type="http://schemas.openxmlformats.org/officeDocument/2006/relationships/customXml" Target="../ink/ink2214.xml"/><Relationship Id="rId223" Type="http://schemas.openxmlformats.org/officeDocument/2006/relationships/customXml" Target="../ink/ink2225.xml"/><Relationship Id="rId228" Type="http://schemas.openxmlformats.org/officeDocument/2006/relationships/customXml" Target="../ink/ink2230.xml"/><Relationship Id="rId172" Type="http://schemas.openxmlformats.org/officeDocument/2006/relationships/image" Target="../media/image1250.png"/><Relationship Id="rId244" Type="http://schemas.openxmlformats.org/officeDocument/2006/relationships/image" Target="../media/image198.png"/><Relationship Id="rId249" Type="http://schemas.openxmlformats.org/officeDocument/2006/relationships/customXml" Target="../ink/ink2248.xml"/><Relationship Id="rId39" Type="http://schemas.openxmlformats.org/officeDocument/2006/relationships/image" Target="../media/image1120.png"/><Relationship Id="rId260" Type="http://schemas.openxmlformats.org/officeDocument/2006/relationships/customXml" Target="../ink/ink2259.xml"/><Relationship Id="rId265" Type="http://schemas.openxmlformats.org/officeDocument/2006/relationships/customXml" Target="../ink/ink2264.xml"/><Relationship Id="rId188" Type="http://schemas.openxmlformats.org/officeDocument/2006/relationships/image" Target="../media/image950.png"/><Relationship Id="rId146" Type="http://schemas.openxmlformats.org/officeDocument/2006/relationships/image" Target="../media/image1120.png"/><Relationship Id="rId55" Type="http://schemas.openxmlformats.org/officeDocument/2006/relationships/image" Target="../media/image1200.png"/><Relationship Id="rId213" Type="http://schemas.openxmlformats.org/officeDocument/2006/relationships/customXml" Target="../ink/ink2217.xml"/><Relationship Id="rId218" Type="http://schemas.openxmlformats.org/officeDocument/2006/relationships/customXml" Target="../ink/ink2220.xml"/><Relationship Id="rId162" Type="http://schemas.openxmlformats.org/officeDocument/2006/relationships/image" Target="../media/image1200.png"/><Relationship Id="rId234" Type="http://schemas.openxmlformats.org/officeDocument/2006/relationships/customXml" Target="../ink/ink2236.xml"/><Relationship Id="rId239" Type="http://schemas.openxmlformats.org/officeDocument/2006/relationships/customXml" Target="../ink/ink2241.xml"/><Relationship Id="rId71" Type="http://schemas.openxmlformats.org/officeDocument/2006/relationships/image" Target="../media/image1280.png"/><Relationship Id="rId2" Type="http://schemas.openxmlformats.org/officeDocument/2006/relationships/customXml" Target="../ink/ink2204.xml"/><Relationship Id="rId250" Type="http://schemas.openxmlformats.org/officeDocument/2006/relationships/customXml" Target="../ink/ink2249.xml"/><Relationship Id="rId255" Type="http://schemas.openxmlformats.org/officeDocument/2006/relationships/customXml" Target="../ink/ink2254.xml"/><Relationship Id="rId178" Type="http://schemas.openxmlformats.org/officeDocument/2006/relationships/image" Target="../media/image1280.png"/><Relationship Id="rId45" Type="http://schemas.openxmlformats.org/officeDocument/2006/relationships/image" Target="../media/image1150.png"/><Relationship Id="rId194" Type="http://schemas.openxmlformats.org/officeDocument/2006/relationships/image" Target="../media/image980.png"/><Relationship Id="rId199" Type="http://schemas.openxmlformats.org/officeDocument/2006/relationships/customXml" Target="../ink/ink2210.xml"/><Relationship Id="rId203" Type="http://schemas.openxmlformats.org/officeDocument/2006/relationships/customXml" Target="../ink/ink2212.xml"/><Relationship Id="rId208" Type="http://schemas.openxmlformats.org/officeDocument/2006/relationships/image" Target="../media/image1050.png"/><Relationship Id="rId152" Type="http://schemas.openxmlformats.org/officeDocument/2006/relationships/image" Target="../media/image1150.png"/><Relationship Id="rId229" Type="http://schemas.openxmlformats.org/officeDocument/2006/relationships/customXml" Target="../ink/ink2231.xml"/><Relationship Id="rId61" Type="http://schemas.openxmlformats.org/officeDocument/2006/relationships/image" Target="../media/image1230.png"/><Relationship Id="rId224" Type="http://schemas.openxmlformats.org/officeDocument/2006/relationships/customXml" Target="../ink/ink2226.xml"/><Relationship Id="rId240" Type="http://schemas.openxmlformats.org/officeDocument/2006/relationships/customXml" Target="../ink/ink2242.xml"/><Relationship Id="rId245" Type="http://schemas.openxmlformats.org/officeDocument/2006/relationships/customXml" Target="../ink/ink2245.xml"/><Relationship Id="rId261" Type="http://schemas.openxmlformats.org/officeDocument/2006/relationships/customXml" Target="../ink/ink2260.xml"/><Relationship Id="rId266" Type="http://schemas.openxmlformats.org/officeDocument/2006/relationships/customXml" Target="../ink/ink2265.xml"/><Relationship Id="rId168" Type="http://schemas.openxmlformats.org/officeDocument/2006/relationships/image" Target="../media/image1230.png"/><Relationship Id="rId35" Type="http://schemas.openxmlformats.org/officeDocument/2006/relationships/image" Target="../media/image1100.png"/><Relationship Id="rId77" Type="http://schemas.openxmlformats.org/officeDocument/2006/relationships/image" Target="../media/image1311.png"/><Relationship Id="rId189" Type="http://schemas.openxmlformats.org/officeDocument/2006/relationships/customXml" Target="../ink/ink2205.xml"/><Relationship Id="rId142" Type="http://schemas.openxmlformats.org/officeDocument/2006/relationships/image" Target="../media/image1100.png"/><Relationship Id="rId219" Type="http://schemas.openxmlformats.org/officeDocument/2006/relationships/customXml" Target="../ink/ink2221.xml"/><Relationship Id="rId184" Type="http://schemas.openxmlformats.org/officeDocument/2006/relationships/image" Target="../media/image1311.png"/><Relationship Id="rId51" Type="http://schemas.openxmlformats.org/officeDocument/2006/relationships/image" Target="../media/image1180.png"/><Relationship Id="rId214" Type="http://schemas.openxmlformats.org/officeDocument/2006/relationships/customXml" Target="../ink/ink2218.xml"/><Relationship Id="rId230" Type="http://schemas.openxmlformats.org/officeDocument/2006/relationships/customXml" Target="../ink/ink2232.xml"/><Relationship Id="rId235" Type="http://schemas.openxmlformats.org/officeDocument/2006/relationships/customXml" Target="../ink/ink2237.xml"/><Relationship Id="rId251" Type="http://schemas.openxmlformats.org/officeDocument/2006/relationships/customXml" Target="../ink/ink2250.xml"/><Relationship Id="rId256" Type="http://schemas.openxmlformats.org/officeDocument/2006/relationships/customXml" Target="../ink/ink2255.xml"/><Relationship Id="rId158" Type="http://schemas.openxmlformats.org/officeDocument/2006/relationships/image" Target="../media/image1180.png"/><Relationship Id="rId67" Type="http://schemas.openxmlformats.org/officeDocument/2006/relationships/image" Target="../media/image1260.png"/><Relationship Id="rId195" Type="http://schemas.openxmlformats.org/officeDocument/2006/relationships/customXml" Target="../ink/ink2208.xml"/><Relationship Id="rId209" Type="http://schemas.openxmlformats.org/officeDocument/2006/relationships/customXml" Target="../ink/ink2215.xml"/><Relationship Id="rId174" Type="http://schemas.openxmlformats.org/officeDocument/2006/relationships/image" Target="../media/image1260.png"/><Relationship Id="rId41" Type="http://schemas.openxmlformats.org/officeDocument/2006/relationships/image" Target="../media/image1130.png"/><Relationship Id="rId190" Type="http://schemas.openxmlformats.org/officeDocument/2006/relationships/image" Target="../media/image960.png"/><Relationship Id="rId204" Type="http://schemas.openxmlformats.org/officeDocument/2006/relationships/image" Target="../media/image1030.png"/><Relationship Id="rId220" Type="http://schemas.openxmlformats.org/officeDocument/2006/relationships/customXml" Target="../ink/ink2222.xml"/><Relationship Id="rId225" Type="http://schemas.openxmlformats.org/officeDocument/2006/relationships/customXml" Target="../ink/ink2227.xml"/><Relationship Id="rId241" Type="http://schemas.openxmlformats.org/officeDocument/2006/relationships/customXml" Target="../ink/ink2243.xml"/><Relationship Id="rId246" Type="http://schemas.openxmlformats.org/officeDocument/2006/relationships/image" Target="../media/image199.png"/><Relationship Id="rId267" Type="http://schemas.openxmlformats.org/officeDocument/2006/relationships/customXml" Target="../ink/ink2266.xml"/><Relationship Id="rId57" Type="http://schemas.openxmlformats.org/officeDocument/2006/relationships/image" Target="../media/image1211.png"/><Relationship Id="rId262" Type="http://schemas.openxmlformats.org/officeDocument/2006/relationships/customXml" Target="../ink/ink2261.xml"/><Relationship Id="rId148" Type="http://schemas.openxmlformats.org/officeDocument/2006/relationships/image" Target="../media/image1130.png"/><Relationship Id="rId164" Type="http://schemas.openxmlformats.org/officeDocument/2006/relationships/image" Target="../media/image1211.png"/><Relationship Id="rId73" Type="http://schemas.openxmlformats.org/officeDocument/2006/relationships/image" Target="../media/image1290.png"/><Relationship Id="rId210" Type="http://schemas.openxmlformats.org/officeDocument/2006/relationships/image" Target="../media/image1060.png"/><Relationship Id="rId215" Type="http://schemas.openxmlformats.org/officeDocument/2006/relationships/image" Target="../media/image1080.png"/><Relationship Id="rId236" Type="http://schemas.openxmlformats.org/officeDocument/2006/relationships/customXml" Target="../ink/ink2238.xml"/><Relationship Id="rId180" Type="http://schemas.openxmlformats.org/officeDocument/2006/relationships/image" Target="../media/image1290.png"/><Relationship Id="rId257" Type="http://schemas.openxmlformats.org/officeDocument/2006/relationships/customXml" Target="../ink/ink2256.xml"/><Relationship Id="rId231" Type="http://schemas.openxmlformats.org/officeDocument/2006/relationships/customXml" Target="../ink/ink2233.xml"/><Relationship Id="rId252" Type="http://schemas.openxmlformats.org/officeDocument/2006/relationships/customXml" Target="../ink/ink2251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81.xml"/><Relationship Id="rId21" Type="http://schemas.openxmlformats.org/officeDocument/2006/relationships/image" Target="../media/image104.png"/><Relationship Id="rId42" Type="http://schemas.openxmlformats.org/officeDocument/2006/relationships/customXml" Target="../ink/ink2289.xml"/><Relationship Id="rId47" Type="http://schemas.openxmlformats.org/officeDocument/2006/relationships/image" Target="../media/image117.png"/><Relationship Id="rId63" Type="http://schemas.openxmlformats.org/officeDocument/2006/relationships/image" Target="../media/image124.png"/><Relationship Id="rId68" Type="http://schemas.openxmlformats.org/officeDocument/2006/relationships/customXml" Target="../ink/ink2302.xml"/><Relationship Id="rId84" Type="http://schemas.openxmlformats.org/officeDocument/2006/relationships/customXml" Target="../ink/ink2310.xml"/><Relationship Id="rId89" Type="http://schemas.openxmlformats.org/officeDocument/2006/relationships/customXml" Target="../ink/ink2314.xml"/><Relationship Id="rId16" Type="http://schemas.openxmlformats.org/officeDocument/2006/relationships/customXml" Target="../ink/ink2276.xml"/><Relationship Id="rId107" Type="http://schemas.openxmlformats.org/officeDocument/2006/relationships/customXml" Target="../ink/ink2332.xml"/><Relationship Id="rId11" Type="http://schemas.openxmlformats.org/officeDocument/2006/relationships/image" Target="../media/image99.png"/><Relationship Id="rId32" Type="http://schemas.openxmlformats.org/officeDocument/2006/relationships/customXml" Target="../ink/ink2284.xml"/><Relationship Id="rId37" Type="http://schemas.openxmlformats.org/officeDocument/2006/relationships/image" Target="../media/image112.png"/><Relationship Id="rId53" Type="http://schemas.openxmlformats.org/officeDocument/2006/relationships/image" Target="../media/image120.png"/><Relationship Id="rId58" Type="http://schemas.openxmlformats.org/officeDocument/2006/relationships/customXml" Target="../ink/ink2297.xml"/><Relationship Id="rId74" Type="http://schemas.openxmlformats.org/officeDocument/2006/relationships/customXml" Target="../ink/ink2305.xml"/><Relationship Id="rId79" Type="http://schemas.openxmlformats.org/officeDocument/2006/relationships/image" Target="../media/image132.png"/><Relationship Id="rId102" Type="http://schemas.openxmlformats.org/officeDocument/2006/relationships/customXml" Target="../ink/ink2327.xml"/><Relationship Id="rId5" Type="http://schemas.openxmlformats.org/officeDocument/2006/relationships/image" Target="../media/image96.png"/><Relationship Id="rId90" Type="http://schemas.openxmlformats.org/officeDocument/2006/relationships/customXml" Target="../ink/ink2315.xml"/><Relationship Id="rId95" Type="http://schemas.openxmlformats.org/officeDocument/2006/relationships/customXml" Target="../ink/ink2320.xml"/><Relationship Id="rId22" Type="http://schemas.openxmlformats.org/officeDocument/2006/relationships/customXml" Target="../ink/ink2279.xml"/><Relationship Id="rId27" Type="http://schemas.openxmlformats.org/officeDocument/2006/relationships/image" Target="../media/image107.png"/><Relationship Id="rId43" Type="http://schemas.openxmlformats.org/officeDocument/2006/relationships/image" Target="../media/image115.png"/><Relationship Id="rId48" Type="http://schemas.openxmlformats.org/officeDocument/2006/relationships/customXml" Target="../ink/ink2292.xml"/><Relationship Id="rId64" Type="http://schemas.openxmlformats.org/officeDocument/2006/relationships/customXml" Target="../ink/ink2300.xml"/><Relationship Id="rId69" Type="http://schemas.openxmlformats.org/officeDocument/2006/relationships/image" Target="../media/image127.png"/><Relationship Id="rId80" Type="http://schemas.openxmlformats.org/officeDocument/2006/relationships/customXml" Target="../ink/ink2308.xml"/><Relationship Id="rId85" Type="http://schemas.openxmlformats.org/officeDocument/2006/relationships/image" Target="../media/image204.png"/><Relationship Id="rId12" Type="http://schemas.openxmlformats.org/officeDocument/2006/relationships/customXml" Target="../ink/ink2274.xml"/><Relationship Id="rId17" Type="http://schemas.openxmlformats.org/officeDocument/2006/relationships/image" Target="../media/image102.png"/><Relationship Id="rId33" Type="http://schemas.openxmlformats.org/officeDocument/2006/relationships/image" Target="../media/image110.png"/><Relationship Id="rId38" Type="http://schemas.openxmlformats.org/officeDocument/2006/relationships/customXml" Target="../ink/ink2287.xml"/><Relationship Id="rId59" Type="http://schemas.openxmlformats.org/officeDocument/2006/relationships/image" Target="../media/image122.png"/><Relationship Id="rId103" Type="http://schemas.openxmlformats.org/officeDocument/2006/relationships/customXml" Target="../ink/ink2328.xml"/><Relationship Id="rId108" Type="http://schemas.openxmlformats.org/officeDocument/2006/relationships/customXml" Target="../ink/ink2333.xml"/><Relationship Id="rId20" Type="http://schemas.openxmlformats.org/officeDocument/2006/relationships/customXml" Target="../ink/ink2278.xml"/><Relationship Id="rId41" Type="http://schemas.openxmlformats.org/officeDocument/2006/relationships/image" Target="../media/image114.png"/><Relationship Id="rId54" Type="http://schemas.openxmlformats.org/officeDocument/2006/relationships/customXml" Target="../ink/ink2295.xml"/><Relationship Id="rId62" Type="http://schemas.openxmlformats.org/officeDocument/2006/relationships/customXml" Target="../ink/ink2299.xml"/><Relationship Id="rId70" Type="http://schemas.openxmlformats.org/officeDocument/2006/relationships/customXml" Target="../ink/ink2303.xml"/><Relationship Id="rId75" Type="http://schemas.openxmlformats.org/officeDocument/2006/relationships/image" Target="../media/image130.png"/><Relationship Id="rId83" Type="http://schemas.openxmlformats.org/officeDocument/2006/relationships/image" Target="../media/image203.png"/><Relationship Id="rId88" Type="http://schemas.openxmlformats.org/officeDocument/2006/relationships/customXml" Target="../ink/ink2313.xml"/><Relationship Id="rId91" Type="http://schemas.openxmlformats.org/officeDocument/2006/relationships/customXml" Target="../ink/ink2316.xml"/><Relationship Id="rId96" Type="http://schemas.openxmlformats.org/officeDocument/2006/relationships/customXml" Target="../ink/ink23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71.xml"/><Relationship Id="rId15" Type="http://schemas.openxmlformats.org/officeDocument/2006/relationships/image" Target="../media/image101.png"/><Relationship Id="rId23" Type="http://schemas.openxmlformats.org/officeDocument/2006/relationships/image" Target="../media/image105.png"/><Relationship Id="rId28" Type="http://schemas.openxmlformats.org/officeDocument/2006/relationships/customXml" Target="../ink/ink2282.xml"/><Relationship Id="rId36" Type="http://schemas.openxmlformats.org/officeDocument/2006/relationships/customXml" Target="../ink/ink2286.xml"/><Relationship Id="rId49" Type="http://schemas.openxmlformats.org/officeDocument/2006/relationships/image" Target="../media/image118.png"/><Relationship Id="rId57" Type="http://schemas.openxmlformats.org/officeDocument/2006/relationships/image" Target="../media/image121.png"/><Relationship Id="rId106" Type="http://schemas.openxmlformats.org/officeDocument/2006/relationships/customXml" Target="../ink/ink2331.xml"/><Relationship Id="rId10" Type="http://schemas.openxmlformats.org/officeDocument/2006/relationships/customXml" Target="../ink/ink2273.xml"/><Relationship Id="rId31" Type="http://schemas.openxmlformats.org/officeDocument/2006/relationships/image" Target="../media/image109.png"/><Relationship Id="rId44" Type="http://schemas.openxmlformats.org/officeDocument/2006/relationships/customXml" Target="../ink/ink2290.xml"/><Relationship Id="rId52" Type="http://schemas.openxmlformats.org/officeDocument/2006/relationships/customXml" Target="../ink/ink2294.xml"/><Relationship Id="rId60" Type="http://schemas.openxmlformats.org/officeDocument/2006/relationships/customXml" Target="../ink/ink2298.xml"/><Relationship Id="rId65" Type="http://schemas.openxmlformats.org/officeDocument/2006/relationships/image" Target="../media/image125.png"/><Relationship Id="rId73" Type="http://schemas.openxmlformats.org/officeDocument/2006/relationships/image" Target="../media/image129.png"/><Relationship Id="rId78" Type="http://schemas.openxmlformats.org/officeDocument/2006/relationships/customXml" Target="../ink/ink2307.xml"/><Relationship Id="rId81" Type="http://schemas.openxmlformats.org/officeDocument/2006/relationships/image" Target="../media/image202.png"/><Relationship Id="rId86" Type="http://schemas.openxmlformats.org/officeDocument/2006/relationships/customXml" Target="../ink/ink2311.xml"/><Relationship Id="rId94" Type="http://schemas.openxmlformats.org/officeDocument/2006/relationships/customXml" Target="../ink/ink2319.xml"/><Relationship Id="rId99" Type="http://schemas.openxmlformats.org/officeDocument/2006/relationships/customXml" Target="../ink/ink2324.xml"/><Relationship Id="rId101" Type="http://schemas.openxmlformats.org/officeDocument/2006/relationships/customXml" Target="../ink/ink2326.xml"/><Relationship Id="rId4" Type="http://schemas.openxmlformats.org/officeDocument/2006/relationships/customXml" Target="../ink/ink2270.xml"/><Relationship Id="rId9" Type="http://schemas.openxmlformats.org/officeDocument/2006/relationships/image" Target="../media/image98.png"/><Relationship Id="rId13" Type="http://schemas.openxmlformats.org/officeDocument/2006/relationships/image" Target="../media/image100.png"/><Relationship Id="rId18" Type="http://schemas.openxmlformats.org/officeDocument/2006/relationships/customXml" Target="../ink/ink2277.xml"/><Relationship Id="rId39" Type="http://schemas.openxmlformats.org/officeDocument/2006/relationships/image" Target="../media/image113.png"/><Relationship Id="rId34" Type="http://schemas.openxmlformats.org/officeDocument/2006/relationships/customXml" Target="../ink/ink2285.xml"/><Relationship Id="rId50" Type="http://schemas.openxmlformats.org/officeDocument/2006/relationships/customXml" Target="../ink/ink2293.xml"/><Relationship Id="rId55" Type="http://schemas.openxmlformats.org/officeDocument/2006/relationships/image" Target="../media/image57.png"/><Relationship Id="rId76" Type="http://schemas.openxmlformats.org/officeDocument/2006/relationships/customXml" Target="../ink/ink2306.xml"/><Relationship Id="rId97" Type="http://schemas.openxmlformats.org/officeDocument/2006/relationships/customXml" Target="../ink/ink2322.xml"/><Relationship Id="rId104" Type="http://schemas.openxmlformats.org/officeDocument/2006/relationships/customXml" Target="../ink/ink2329.xml"/><Relationship Id="rId7" Type="http://schemas.openxmlformats.org/officeDocument/2006/relationships/image" Target="../media/image97.png"/><Relationship Id="rId71" Type="http://schemas.openxmlformats.org/officeDocument/2006/relationships/image" Target="../media/image128.png"/><Relationship Id="rId92" Type="http://schemas.openxmlformats.org/officeDocument/2006/relationships/customXml" Target="../ink/ink2317.xml"/><Relationship Id="rId2" Type="http://schemas.openxmlformats.org/officeDocument/2006/relationships/customXml" Target="../ink/ink2269.xml"/><Relationship Id="rId29" Type="http://schemas.openxmlformats.org/officeDocument/2006/relationships/image" Target="../media/image108.png"/><Relationship Id="rId24" Type="http://schemas.openxmlformats.org/officeDocument/2006/relationships/customXml" Target="../ink/ink2280.xml"/><Relationship Id="rId40" Type="http://schemas.openxmlformats.org/officeDocument/2006/relationships/customXml" Target="../ink/ink2288.xml"/><Relationship Id="rId45" Type="http://schemas.openxmlformats.org/officeDocument/2006/relationships/image" Target="../media/image116.png"/><Relationship Id="rId66" Type="http://schemas.openxmlformats.org/officeDocument/2006/relationships/customXml" Target="../ink/ink2301.xml"/><Relationship Id="rId87" Type="http://schemas.openxmlformats.org/officeDocument/2006/relationships/customXml" Target="../ink/ink2312.xml"/><Relationship Id="rId61" Type="http://schemas.openxmlformats.org/officeDocument/2006/relationships/image" Target="../media/image123.png"/><Relationship Id="rId82" Type="http://schemas.openxmlformats.org/officeDocument/2006/relationships/customXml" Target="../ink/ink2309.xml"/><Relationship Id="rId19" Type="http://schemas.openxmlformats.org/officeDocument/2006/relationships/image" Target="../media/image103.png"/><Relationship Id="rId14" Type="http://schemas.openxmlformats.org/officeDocument/2006/relationships/customXml" Target="../ink/ink2275.xml"/><Relationship Id="rId30" Type="http://schemas.openxmlformats.org/officeDocument/2006/relationships/customXml" Target="../ink/ink2283.xml"/><Relationship Id="rId35" Type="http://schemas.openxmlformats.org/officeDocument/2006/relationships/image" Target="../media/image111.png"/><Relationship Id="rId56" Type="http://schemas.openxmlformats.org/officeDocument/2006/relationships/customXml" Target="../ink/ink2296.xml"/><Relationship Id="rId77" Type="http://schemas.openxmlformats.org/officeDocument/2006/relationships/image" Target="../media/image131.png"/><Relationship Id="rId100" Type="http://schemas.openxmlformats.org/officeDocument/2006/relationships/customXml" Target="../ink/ink2325.xml"/><Relationship Id="rId105" Type="http://schemas.openxmlformats.org/officeDocument/2006/relationships/customXml" Target="../ink/ink2330.xml"/><Relationship Id="rId8" Type="http://schemas.openxmlformats.org/officeDocument/2006/relationships/customXml" Target="../ink/ink2272.xml"/><Relationship Id="rId51" Type="http://schemas.openxmlformats.org/officeDocument/2006/relationships/image" Target="../media/image119.png"/><Relationship Id="rId72" Type="http://schemas.openxmlformats.org/officeDocument/2006/relationships/customXml" Target="../ink/ink2304.xml"/><Relationship Id="rId93" Type="http://schemas.openxmlformats.org/officeDocument/2006/relationships/customXml" Target="../ink/ink2318.xml"/><Relationship Id="rId98" Type="http://schemas.openxmlformats.org/officeDocument/2006/relationships/customXml" Target="../ink/ink2323.xml"/><Relationship Id="rId3" Type="http://schemas.openxmlformats.org/officeDocument/2006/relationships/image" Target="../media/image95.png"/><Relationship Id="rId25" Type="http://schemas.openxmlformats.org/officeDocument/2006/relationships/image" Target="../media/image106.png"/><Relationship Id="rId46" Type="http://schemas.openxmlformats.org/officeDocument/2006/relationships/customXml" Target="../ink/ink2291.xml"/><Relationship Id="rId67" Type="http://schemas.openxmlformats.org/officeDocument/2006/relationships/image" Target="../media/image126.png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08.xml"/><Relationship Id="rId21" Type="http://schemas.openxmlformats.org/officeDocument/2006/relationships/image" Target="../media/image214.png"/><Relationship Id="rId42" Type="http://schemas.openxmlformats.org/officeDocument/2006/relationships/customXml" Target="../ink/ink2353.xml"/><Relationship Id="rId63" Type="http://schemas.openxmlformats.org/officeDocument/2006/relationships/image" Target="../media/image233.png"/><Relationship Id="rId84" Type="http://schemas.openxmlformats.org/officeDocument/2006/relationships/customXml" Target="../ink/ink2375.xml"/><Relationship Id="rId138" Type="http://schemas.openxmlformats.org/officeDocument/2006/relationships/customXml" Target="../ink/ink2429.xml"/><Relationship Id="rId159" Type="http://schemas.openxmlformats.org/officeDocument/2006/relationships/customXml" Target="../ink/ink2450.xml"/><Relationship Id="rId170" Type="http://schemas.openxmlformats.org/officeDocument/2006/relationships/customXml" Target="../ink/ink2456.xml"/><Relationship Id="rId107" Type="http://schemas.openxmlformats.org/officeDocument/2006/relationships/customXml" Target="../ink/ink2398.xml"/><Relationship Id="rId11" Type="http://schemas.openxmlformats.org/officeDocument/2006/relationships/image" Target="../media/image209.png"/><Relationship Id="rId32" Type="http://schemas.openxmlformats.org/officeDocument/2006/relationships/customXml" Target="../ink/ink2348.xml"/><Relationship Id="rId53" Type="http://schemas.openxmlformats.org/officeDocument/2006/relationships/image" Target="../media/image229.png"/><Relationship Id="rId74" Type="http://schemas.openxmlformats.org/officeDocument/2006/relationships/customXml" Target="../ink/ink2369.xml"/><Relationship Id="rId128" Type="http://schemas.openxmlformats.org/officeDocument/2006/relationships/customXml" Target="../ink/ink2419.xml"/><Relationship Id="rId149" Type="http://schemas.openxmlformats.org/officeDocument/2006/relationships/customXml" Target="../ink/ink2440.xml"/><Relationship Id="rId5" Type="http://schemas.openxmlformats.org/officeDocument/2006/relationships/image" Target="../media/image206.png"/><Relationship Id="rId95" Type="http://schemas.openxmlformats.org/officeDocument/2006/relationships/customXml" Target="../ink/ink2386.xml"/><Relationship Id="rId160" Type="http://schemas.openxmlformats.org/officeDocument/2006/relationships/customXml" Target="../ink/ink2451.xml"/><Relationship Id="rId181" Type="http://schemas.openxmlformats.org/officeDocument/2006/relationships/image" Target="../media/image46.png"/><Relationship Id="rId22" Type="http://schemas.openxmlformats.org/officeDocument/2006/relationships/customXml" Target="../ink/ink2343.xml"/><Relationship Id="rId43" Type="http://schemas.openxmlformats.org/officeDocument/2006/relationships/image" Target="../media/image224.png"/><Relationship Id="rId64" Type="http://schemas.openxmlformats.org/officeDocument/2006/relationships/customXml" Target="../ink/ink2364.xml"/><Relationship Id="rId118" Type="http://schemas.openxmlformats.org/officeDocument/2006/relationships/customXml" Target="../ink/ink2409.xml"/><Relationship Id="rId139" Type="http://schemas.openxmlformats.org/officeDocument/2006/relationships/customXml" Target="../ink/ink2430.xml"/><Relationship Id="rId85" Type="http://schemas.openxmlformats.org/officeDocument/2006/relationships/customXml" Target="../ink/ink2376.xml"/><Relationship Id="rId150" Type="http://schemas.openxmlformats.org/officeDocument/2006/relationships/customXml" Target="../ink/ink2441.xml"/><Relationship Id="rId171" Type="http://schemas.openxmlformats.org/officeDocument/2006/relationships/image" Target="../media/image18.png"/><Relationship Id="rId12" Type="http://schemas.openxmlformats.org/officeDocument/2006/relationships/customXml" Target="../ink/ink2338.xml"/><Relationship Id="rId33" Type="http://schemas.openxmlformats.org/officeDocument/2006/relationships/image" Target="../media/image219.png"/><Relationship Id="rId108" Type="http://schemas.openxmlformats.org/officeDocument/2006/relationships/customXml" Target="../ink/ink2399.xml"/><Relationship Id="rId129" Type="http://schemas.openxmlformats.org/officeDocument/2006/relationships/customXml" Target="../ink/ink2420.xml"/><Relationship Id="rId54" Type="http://schemas.openxmlformats.org/officeDocument/2006/relationships/customXml" Target="../ink/ink2359.xml"/><Relationship Id="rId75" Type="http://schemas.openxmlformats.org/officeDocument/2006/relationships/image" Target="../media/image239.png"/><Relationship Id="rId96" Type="http://schemas.openxmlformats.org/officeDocument/2006/relationships/customXml" Target="../ink/ink2387.xml"/><Relationship Id="rId140" Type="http://schemas.openxmlformats.org/officeDocument/2006/relationships/customXml" Target="../ink/ink2431.xml"/><Relationship Id="rId161" Type="http://schemas.openxmlformats.org/officeDocument/2006/relationships/image" Target="../media/image243.png"/><Relationship Id="rId182" Type="http://schemas.openxmlformats.org/officeDocument/2006/relationships/customXml" Target="../ink/ink2462.xml"/><Relationship Id="rId6" Type="http://schemas.openxmlformats.org/officeDocument/2006/relationships/customXml" Target="../ink/ink2335.xml"/><Relationship Id="rId23" Type="http://schemas.openxmlformats.org/officeDocument/2006/relationships/image" Target="../media/image215.png"/><Relationship Id="rId119" Type="http://schemas.openxmlformats.org/officeDocument/2006/relationships/customXml" Target="../ink/ink2410.xml"/><Relationship Id="rId44" Type="http://schemas.openxmlformats.org/officeDocument/2006/relationships/customXml" Target="../ink/ink2354.xml"/><Relationship Id="rId60" Type="http://schemas.openxmlformats.org/officeDocument/2006/relationships/customXml" Target="../ink/ink2362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377.xml"/><Relationship Id="rId130" Type="http://schemas.openxmlformats.org/officeDocument/2006/relationships/customXml" Target="../ink/ink2421.xml"/><Relationship Id="rId135" Type="http://schemas.openxmlformats.org/officeDocument/2006/relationships/customXml" Target="../ink/ink2426.xml"/><Relationship Id="rId151" Type="http://schemas.openxmlformats.org/officeDocument/2006/relationships/customXml" Target="../ink/ink2442.xml"/><Relationship Id="rId156" Type="http://schemas.openxmlformats.org/officeDocument/2006/relationships/customXml" Target="../ink/ink2447.xml"/><Relationship Id="rId177" Type="http://schemas.openxmlformats.org/officeDocument/2006/relationships/image" Target="../media/image44.png"/><Relationship Id="rId172" Type="http://schemas.openxmlformats.org/officeDocument/2006/relationships/customXml" Target="../ink/ink2457.xml"/><Relationship Id="rId13" Type="http://schemas.openxmlformats.org/officeDocument/2006/relationships/image" Target="../media/image210.png"/><Relationship Id="rId18" Type="http://schemas.openxmlformats.org/officeDocument/2006/relationships/customXml" Target="../ink/ink2341.xml"/><Relationship Id="rId39" Type="http://schemas.openxmlformats.org/officeDocument/2006/relationships/image" Target="../media/image222.png"/><Relationship Id="rId109" Type="http://schemas.openxmlformats.org/officeDocument/2006/relationships/customXml" Target="../ink/ink2400.xml"/><Relationship Id="rId34" Type="http://schemas.openxmlformats.org/officeDocument/2006/relationships/customXml" Target="../ink/ink2349.xml"/><Relationship Id="rId50" Type="http://schemas.openxmlformats.org/officeDocument/2006/relationships/customXml" Target="../ink/ink2357.xml"/><Relationship Id="rId55" Type="http://schemas.openxmlformats.org/officeDocument/2006/relationships/image" Target="../media/image230.png"/><Relationship Id="rId76" Type="http://schemas.openxmlformats.org/officeDocument/2006/relationships/customXml" Target="../ink/ink2370.xml"/><Relationship Id="rId97" Type="http://schemas.openxmlformats.org/officeDocument/2006/relationships/customXml" Target="../ink/ink2388.xml"/><Relationship Id="rId104" Type="http://schemas.openxmlformats.org/officeDocument/2006/relationships/customXml" Target="../ink/ink2395.xml"/><Relationship Id="rId120" Type="http://schemas.openxmlformats.org/officeDocument/2006/relationships/customXml" Target="../ink/ink2411.xml"/><Relationship Id="rId125" Type="http://schemas.openxmlformats.org/officeDocument/2006/relationships/customXml" Target="../ink/ink2416.xml"/><Relationship Id="rId141" Type="http://schemas.openxmlformats.org/officeDocument/2006/relationships/customXml" Target="../ink/ink2432.xml"/><Relationship Id="rId146" Type="http://schemas.openxmlformats.org/officeDocument/2006/relationships/customXml" Target="../ink/ink2437.xml"/><Relationship Id="rId167" Type="http://schemas.openxmlformats.org/officeDocument/2006/relationships/image" Target="../media/image16.png"/><Relationship Id="rId7" Type="http://schemas.openxmlformats.org/officeDocument/2006/relationships/image" Target="../media/image207.png"/><Relationship Id="rId71" Type="http://schemas.openxmlformats.org/officeDocument/2006/relationships/image" Target="../media/image237.png"/><Relationship Id="rId92" Type="http://schemas.openxmlformats.org/officeDocument/2006/relationships/customXml" Target="../ink/ink2383.xml"/><Relationship Id="rId162" Type="http://schemas.openxmlformats.org/officeDocument/2006/relationships/customXml" Target="../ink/ink2452.xml"/><Relationship Id="rId183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29" Type="http://schemas.openxmlformats.org/officeDocument/2006/relationships/image" Target="../media/image218.png"/><Relationship Id="rId24" Type="http://schemas.openxmlformats.org/officeDocument/2006/relationships/customXml" Target="../ink/ink2344.xml"/><Relationship Id="rId40" Type="http://schemas.openxmlformats.org/officeDocument/2006/relationships/customXml" Target="../ink/ink2352.xml"/><Relationship Id="rId45" Type="http://schemas.openxmlformats.org/officeDocument/2006/relationships/image" Target="../media/image225.png"/><Relationship Id="rId66" Type="http://schemas.openxmlformats.org/officeDocument/2006/relationships/customXml" Target="../ink/ink2365.xml"/><Relationship Id="rId87" Type="http://schemas.openxmlformats.org/officeDocument/2006/relationships/customXml" Target="../ink/ink2378.xml"/><Relationship Id="rId110" Type="http://schemas.openxmlformats.org/officeDocument/2006/relationships/customXml" Target="../ink/ink2401.xml"/><Relationship Id="rId115" Type="http://schemas.openxmlformats.org/officeDocument/2006/relationships/customXml" Target="../ink/ink2406.xml"/><Relationship Id="rId131" Type="http://schemas.openxmlformats.org/officeDocument/2006/relationships/customXml" Target="../ink/ink2422.xml"/><Relationship Id="rId136" Type="http://schemas.openxmlformats.org/officeDocument/2006/relationships/customXml" Target="../ink/ink2427.xml"/><Relationship Id="rId157" Type="http://schemas.openxmlformats.org/officeDocument/2006/relationships/customXml" Target="../ink/ink2448.xml"/><Relationship Id="rId178" Type="http://schemas.openxmlformats.org/officeDocument/2006/relationships/customXml" Target="../ink/ink2460.xml"/><Relationship Id="rId61" Type="http://schemas.openxmlformats.org/officeDocument/2006/relationships/image" Target="../media/image232.png"/><Relationship Id="rId82" Type="http://schemas.openxmlformats.org/officeDocument/2006/relationships/customXml" Target="../ink/ink2373.xml"/><Relationship Id="rId152" Type="http://schemas.openxmlformats.org/officeDocument/2006/relationships/customXml" Target="../ink/ink2443.xml"/><Relationship Id="rId173" Type="http://schemas.openxmlformats.org/officeDocument/2006/relationships/image" Target="../media/image42.png"/><Relationship Id="rId19" Type="http://schemas.openxmlformats.org/officeDocument/2006/relationships/image" Target="../media/image213.png"/><Relationship Id="rId14" Type="http://schemas.openxmlformats.org/officeDocument/2006/relationships/customXml" Target="../ink/ink2339.xml"/><Relationship Id="rId30" Type="http://schemas.openxmlformats.org/officeDocument/2006/relationships/customXml" Target="../ink/ink2347.xml"/><Relationship Id="rId35" Type="http://schemas.openxmlformats.org/officeDocument/2006/relationships/image" Target="../media/image220.png"/><Relationship Id="rId56" Type="http://schemas.openxmlformats.org/officeDocument/2006/relationships/customXml" Target="../ink/ink2360.xml"/><Relationship Id="rId77" Type="http://schemas.openxmlformats.org/officeDocument/2006/relationships/image" Target="../media/image240.png"/><Relationship Id="rId100" Type="http://schemas.openxmlformats.org/officeDocument/2006/relationships/customXml" Target="../ink/ink2391.xml"/><Relationship Id="rId105" Type="http://schemas.openxmlformats.org/officeDocument/2006/relationships/customXml" Target="../ink/ink2396.xml"/><Relationship Id="rId126" Type="http://schemas.openxmlformats.org/officeDocument/2006/relationships/customXml" Target="../ink/ink2417.xml"/><Relationship Id="rId147" Type="http://schemas.openxmlformats.org/officeDocument/2006/relationships/customXml" Target="../ink/ink2438.xml"/><Relationship Id="rId168" Type="http://schemas.openxmlformats.org/officeDocument/2006/relationships/customXml" Target="../ink/ink2455.xml"/><Relationship Id="rId8" Type="http://schemas.openxmlformats.org/officeDocument/2006/relationships/customXml" Target="../ink/ink2336.xml"/><Relationship Id="rId51" Type="http://schemas.openxmlformats.org/officeDocument/2006/relationships/image" Target="../media/image228.png"/><Relationship Id="rId72" Type="http://schemas.openxmlformats.org/officeDocument/2006/relationships/customXml" Target="../ink/ink2368.xml"/><Relationship Id="rId93" Type="http://schemas.openxmlformats.org/officeDocument/2006/relationships/customXml" Target="../ink/ink2384.xml"/><Relationship Id="rId98" Type="http://schemas.openxmlformats.org/officeDocument/2006/relationships/customXml" Target="../ink/ink2389.xml"/><Relationship Id="rId121" Type="http://schemas.openxmlformats.org/officeDocument/2006/relationships/customXml" Target="../ink/ink2412.xml"/><Relationship Id="rId142" Type="http://schemas.openxmlformats.org/officeDocument/2006/relationships/customXml" Target="../ink/ink2433.xml"/><Relationship Id="rId163" Type="http://schemas.openxmlformats.org/officeDocument/2006/relationships/image" Target="../media/image14.png"/><Relationship Id="rId3" Type="http://schemas.openxmlformats.org/officeDocument/2006/relationships/image" Target="../media/image205.png"/><Relationship Id="rId25" Type="http://schemas.openxmlformats.org/officeDocument/2006/relationships/image" Target="../media/image216.png"/><Relationship Id="rId46" Type="http://schemas.openxmlformats.org/officeDocument/2006/relationships/customXml" Target="../ink/ink2355.xml"/><Relationship Id="rId67" Type="http://schemas.openxmlformats.org/officeDocument/2006/relationships/image" Target="../media/image235.png"/><Relationship Id="rId116" Type="http://schemas.openxmlformats.org/officeDocument/2006/relationships/customXml" Target="../ink/ink2407.xml"/><Relationship Id="rId137" Type="http://schemas.openxmlformats.org/officeDocument/2006/relationships/customXml" Target="../ink/ink2428.xml"/><Relationship Id="rId158" Type="http://schemas.openxmlformats.org/officeDocument/2006/relationships/customXml" Target="../ink/ink2449.xml"/><Relationship Id="rId20" Type="http://schemas.openxmlformats.org/officeDocument/2006/relationships/customXml" Target="../ink/ink2342.xml"/><Relationship Id="rId41" Type="http://schemas.openxmlformats.org/officeDocument/2006/relationships/image" Target="../media/image223.png"/><Relationship Id="rId62" Type="http://schemas.openxmlformats.org/officeDocument/2006/relationships/customXml" Target="../ink/ink2363.xml"/><Relationship Id="rId83" Type="http://schemas.openxmlformats.org/officeDocument/2006/relationships/customXml" Target="../ink/ink2374.xml"/><Relationship Id="rId88" Type="http://schemas.openxmlformats.org/officeDocument/2006/relationships/customXml" Target="../ink/ink2379.xml"/><Relationship Id="rId111" Type="http://schemas.openxmlformats.org/officeDocument/2006/relationships/customXml" Target="../ink/ink2402.xml"/><Relationship Id="rId132" Type="http://schemas.openxmlformats.org/officeDocument/2006/relationships/customXml" Target="../ink/ink2423.xml"/><Relationship Id="rId153" Type="http://schemas.openxmlformats.org/officeDocument/2006/relationships/customXml" Target="../ink/ink2444.xml"/><Relationship Id="rId174" Type="http://schemas.openxmlformats.org/officeDocument/2006/relationships/customXml" Target="../ink/ink2458.xml"/><Relationship Id="rId179" Type="http://schemas.openxmlformats.org/officeDocument/2006/relationships/image" Target="../media/image45.png"/><Relationship Id="rId15" Type="http://schemas.openxmlformats.org/officeDocument/2006/relationships/image" Target="../media/image211.png"/><Relationship Id="rId36" Type="http://schemas.openxmlformats.org/officeDocument/2006/relationships/customXml" Target="../ink/ink2350.xml"/><Relationship Id="rId57" Type="http://schemas.openxmlformats.org/officeDocument/2006/relationships/image" Target="../media/image57.png"/><Relationship Id="rId106" Type="http://schemas.openxmlformats.org/officeDocument/2006/relationships/customXml" Target="../ink/ink2397.xml"/><Relationship Id="rId127" Type="http://schemas.openxmlformats.org/officeDocument/2006/relationships/customXml" Target="../ink/ink2418.xml"/><Relationship Id="rId10" Type="http://schemas.openxmlformats.org/officeDocument/2006/relationships/customXml" Target="../ink/ink2337.xml"/><Relationship Id="rId31" Type="http://schemas.openxmlformats.org/officeDocument/2006/relationships/image" Target="../media/image147.png"/><Relationship Id="rId52" Type="http://schemas.openxmlformats.org/officeDocument/2006/relationships/customXml" Target="../ink/ink2358.xml"/><Relationship Id="rId73" Type="http://schemas.openxmlformats.org/officeDocument/2006/relationships/image" Target="../media/image238.png"/><Relationship Id="rId78" Type="http://schemas.openxmlformats.org/officeDocument/2006/relationships/customXml" Target="../ink/ink2371.xml"/><Relationship Id="rId94" Type="http://schemas.openxmlformats.org/officeDocument/2006/relationships/customXml" Target="../ink/ink2385.xml"/><Relationship Id="rId99" Type="http://schemas.openxmlformats.org/officeDocument/2006/relationships/customXml" Target="../ink/ink2390.xml"/><Relationship Id="rId101" Type="http://schemas.openxmlformats.org/officeDocument/2006/relationships/customXml" Target="../ink/ink2392.xml"/><Relationship Id="rId122" Type="http://schemas.openxmlformats.org/officeDocument/2006/relationships/customXml" Target="../ink/ink2413.xml"/><Relationship Id="rId143" Type="http://schemas.openxmlformats.org/officeDocument/2006/relationships/customXml" Target="../ink/ink2434.xml"/><Relationship Id="rId148" Type="http://schemas.openxmlformats.org/officeDocument/2006/relationships/customXml" Target="../ink/ink2439.xml"/><Relationship Id="rId164" Type="http://schemas.openxmlformats.org/officeDocument/2006/relationships/customXml" Target="../ink/ink2453.xml"/><Relationship Id="rId169" Type="http://schemas.openxmlformats.org/officeDocument/2006/relationships/image" Target="../media/image17.png"/><Relationship Id="rId4" Type="http://schemas.openxmlformats.org/officeDocument/2006/relationships/customXml" Target="../ink/ink2334.xml"/><Relationship Id="rId9" Type="http://schemas.openxmlformats.org/officeDocument/2006/relationships/image" Target="../media/image208.png"/><Relationship Id="rId180" Type="http://schemas.openxmlformats.org/officeDocument/2006/relationships/customXml" Target="../ink/ink2461.xml"/><Relationship Id="rId26" Type="http://schemas.openxmlformats.org/officeDocument/2006/relationships/customXml" Target="../ink/ink2345.xml"/><Relationship Id="rId47" Type="http://schemas.openxmlformats.org/officeDocument/2006/relationships/image" Target="../media/image226.png"/><Relationship Id="rId68" Type="http://schemas.openxmlformats.org/officeDocument/2006/relationships/customXml" Target="../ink/ink2366.xml"/><Relationship Id="rId89" Type="http://schemas.openxmlformats.org/officeDocument/2006/relationships/customXml" Target="../ink/ink2380.xml"/><Relationship Id="rId112" Type="http://schemas.openxmlformats.org/officeDocument/2006/relationships/customXml" Target="../ink/ink2403.xml"/><Relationship Id="rId133" Type="http://schemas.openxmlformats.org/officeDocument/2006/relationships/customXml" Target="../ink/ink2424.xml"/><Relationship Id="rId154" Type="http://schemas.openxmlformats.org/officeDocument/2006/relationships/customXml" Target="../ink/ink2445.xml"/><Relationship Id="rId175" Type="http://schemas.openxmlformats.org/officeDocument/2006/relationships/image" Target="../media/image43.png"/><Relationship Id="rId16" Type="http://schemas.openxmlformats.org/officeDocument/2006/relationships/customXml" Target="../ink/ink2340.xml"/><Relationship Id="rId37" Type="http://schemas.openxmlformats.org/officeDocument/2006/relationships/image" Target="../media/image221.png"/><Relationship Id="rId58" Type="http://schemas.openxmlformats.org/officeDocument/2006/relationships/customXml" Target="../ink/ink2361.xml"/><Relationship Id="rId79" Type="http://schemas.openxmlformats.org/officeDocument/2006/relationships/image" Target="../media/image241.png"/><Relationship Id="rId102" Type="http://schemas.openxmlformats.org/officeDocument/2006/relationships/customXml" Target="../ink/ink2393.xml"/><Relationship Id="rId123" Type="http://schemas.openxmlformats.org/officeDocument/2006/relationships/customXml" Target="../ink/ink2414.xml"/><Relationship Id="rId144" Type="http://schemas.openxmlformats.org/officeDocument/2006/relationships/customXml" Target="../ink/ink2435.xml"/><Relationship Id="rId90" Type="http://schemas.openxmlformats.org/officeDocument/2006/relationships/customXml" Target="../ink/ink2381.xml"/><Relationship Id="rId165" Type="http://schemas.openxmlformats.org/officeDocument/2006/relationships/image" Target="../media/image15.png"/><Relationship Id="rId27" Type="http://schemas.openxmlformats.org/officeDocument/2006/relationships/image" Target="../media/image217.png"/><Relationship Id="rId48" Type="http://schemas.openxmlformats.org/officeDocument/2006/relationships/customXml" Target="../ink/ink2356.xml"/><Relationship Id="rId69" Type="http://schemas.openxmlformats.org/officeDocument/2006/relationships/image" Target="../media/image236.png"/><Relationship Id="rId113" Type="http://schemas.openxmlformats.org/officeDocument/2006/relationships/customXml" Target="../ink/ink2404.xml"/><Relationship Id="rId134" Type="http://schemas.openxmlformats.org/officeDocument/2006/relationships/customXml" Target="../ink/ink2425.xml"/><Relationship Id="rId80" Type="http://schemas.openxmlformats.org/officeDocument/2006/relationships/customXml" Target="../ink/ink2372.xml"/><Relationship Id="rId155" Type="http://schemas.openxmlformats.org/officeDocument/2006/relationships/customXml" Target="../ink/ink2446.xml"/><Relationship Id="rId176" Type="http://schemas.openxmlformats.org/officeDocument/2006/relationships/customXml" Target="../ink/ink2459.xml"/><Relationship Id="rId17" Type="http://schemas.openxmlformats.org/officeDocument/2006/relationships/image" Target="../media/image212.png"/><Relationship Id="rId38" Type="http://schemas.openxmlformats.org/officeDocument/2006/relationships/customXml" Target="../ink/ink2351.xml"/><Relationship Id="rId59" Type="http://schemas.openxmlformats.org/officeDocument/2006/relationships/image" Target="../media/image231.png"/><Relationship Id="rId103" Type="http://schemas.openxmlformats.org/officeDocument/2006/relationships/customXml" Target="../ink/ink2394.xml"/><Relationship Id="rId124" Type="http://schemas.openxmlformats.org/officeDocument/2006/relationships/customXml" Target="../ink/ink2415.xml"/><Relationship Id="rId70" Type="http://schemas.openxmlformats.org/officeDocument/2006/relationships/customXml" Target="../ink/ink2367.xml"/><Relationship Id="rId91" Type="http://schemas.openxmlformats.org/officeDocument/2006/relationships/customXml" Target="../ink/ink2382.xml"/><Relationship Id="rId145" Type="http://schemas.openxmlformats.org/officeDocument/2006/relationships/customXml" Target="../ink/ink2436.xml"/><Relationship Id="rId166" Type="http://schemas.openxmlformats.org/officeDocument/2006/relationships/customXml" Target="../ink/ink245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346.xml"/><Relationship Id="rId49" Type="http://schemas.openxmlformats.org/officeDocument/2006/relationships/image" Target="../media/image227.png"/><Relationship Id="rId114" Type="http://schemas.openxmlformats.org/officeDocument/2006/relationships/customXml" Target="../ink/ink2405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10.png"/><Relationship Id="rId42" Type="http://schemas.openxmlformats.org/officeDocument/2006/relationships/customXml" Target="../ink/ink2467.xml"/><Relationship Id="rId47" Type="http://schemas.openxmlformats.org/officeDocument/2006/relationships/image" Target="../media/image1160.png"/><Relationship Id="rId63" Type="http://schemas.openxmlformats.org/officeDocument/2006/relationships/image" Target="../media/image1240.png"/><Relationship Id="rId68" Type="http://schemas.openxmlformats.org/officeDocument/2006/relationships/customXml" Target="../ink/ink2480.xml"/><Relationship Id="rId84" Type="http://schemas.openxmlformats.org/officeDocument/2006/relationships/customXml" Target="../ink/ink2488.xml"/><Relationship Id="rId89" Type="http://schemas.openxmlformats.org/officeDocument/2006/relationships/customXml" Target="../ink/ink2493.xml"/><Relationship Id="rId21" Type="http://schemas.openxmlformats.org/officeDocument/2006/relationships/image" Target="../media/image1040.png"/><Relationship Id="rId112" Type="http://schemas.openxmlformats.org/officeDocument/2006/relationships/customXml" Target="../ink/ink2509.xml"/><Relationship Id="rId133" Type="http://schemas.openxmlformats.org/officeDocument/2006/relationships/image" Target="../media/image2180.png"/><Relationship Id="rId138" Type="http://schemas.openxmlformats.org/officeDocument/2006/relationships/customXml" Target="../ink/ink2522.xml"/><Relationship Id="rId107" Type="http://schemas.openxmlformats.org/officeDocument/2006/relationships/image" Target="../media/image2060.png"/><Relationship Id="rId37" Type="http://schemas.openxmlformats.org/officeDocument/2006/relationships/image" Target="../media/image1111.png"/><Relationship Id="rId53" Type="http://schemas.openxmlformats.org/officeDocument/2006/relationships/image" Target="../media/image1190.png"/><Relationship Id="rId58" Type="http://schemas.openxmlformats.org/officeDocument/2006/relationships/customXml" Target="../ink/ink2475.xml"/><Relationship Id="rId74" Type="http://schemas.openxmlformats.org/officeDocument/2006/relationships/customXml" Target="../ink/ink2483.xml"/><Relationship Id="rId79" Type="http://schemas.openxmlformats.org/officeDocument/2006/relationships/image" Target="../media/image1320.png"/><Relationship Id="rId11" Type="http://schemas.openxmlformats.org/officeDocument/2006/relationships/image" Target="../media/image990.png"/><Relationship Id="rId102" Type="http://schemas.openxmlformats.org/officeDocument/2006/relationships/customXml" Target="../ink/ink2504.xml"/><Relationship Id="rId123" Type="http://schemas.openxmlformats.org/officeDocument/2006/relationships/image" Target="../media/image2130.png"/><Relationship Id="rId128" Type="http://schemas.openxmlformats.org/officeDocument/2006/relationships/customXml" Target="../ink/ink2517.xml"/><Relationship Id="rId5" Type="http://schemas.openxmlformats.org/officeDocument/2006/relationships/image" Target="../media/image960.png"/><Relationship Id="rId90" Type="http://schemas.openxmlformats.org/officeDocument/2006/relationships/customXml" Target="../ink/ink2494.xml"/><Relationship Id="rId95" Type="http://schemas.openxmlformats.org/officeDocument/2006/relationships/customXml" Target="../ink/ink2499.xml"/><Relationship Id="rId43" Type="http://schemas.openxmlformats.org/officeDocument/2006/relationships/image" Target="../media/image1140.png"/><Relationship Id="rId48" Type="http://schemas.openxmlformats.org/officeDocument/2006/relationships/customXml" Target="../ink/ink2470.xml"/><Relationship Id="rId64" Type="http://schemas.openxmlformats.org/officeDocument/2006/relationships/customXml" Target="../ink/ink2478.xml"/><Relationship Id="rId69" Type="http://schemas.openxmlformats.org/officeDocument/2006/relationships/image" Target="../media/image1270.png"/><Relationship Id="rId27" Type="http://schemas.openxmlformats.org/officeDocument/2006/relationships/image" Target="../media/image1070.png"/><Relationship Id="rId113" Type="http://schemas.openxmlformats.org/officeDocument/2006/relationships/image" Target="../media/image2090.png"/><Relationship Id="rId118" Type="http://schemas.openxmlformats.org/officeDocument/2006/relationships/customXml" Target="../ink/ink2512.xml"/><Relationship Id="rId134" Type="http://schemas.openxmlformats.org/officeDocument/2006/relationships/customXml" Target="../ink/ink2520.xml"/><Relationship Id="rId139" Type="http://schemas.openxmlformats.org/officeDocument/2006/relationships/image" Target="../media/image2210.png"/><Relationship Id="rId80" Type="http://schemas.openxmlformats.org/officeDocument/2006/relationships/image" Target="../media/image245.png"/><Relationship Id="rId85" Type="http://schemas.openxmlformats.org/officeDocument/2006/relationships/customXml" Target="../ink/ink2489.xml"/><Relationship Id="rId38" Type="http://schemas.openxmlformats.org/officeDocument/2006/relationships/customXml" Target="../ink/ink2465.xml"/><Relationship Id="rId59" Type="http://schemas.openxmlformats.org/officeDocument/2006/relationships/image" Target="../media/image1220.png"/><Relationship Id="rId17" Type="http://schemas.openxmlformats.org/officeDocument/2006/relationships/image" Target="../media/image1020.png"/><Relationship Id="rId33" Type="http://schemas.openxmlformats.org/officeDocument/2006/relationships/image" Target="../media/image1090.png"/><Relationship Id="rId103" Type="http://schemas.openxmlformats.org/officeDocument/2006/relationships/image" Target="../media/image2040.png"/><Relationship Id="rId108" Type="http://schemas.openxmlformats.org/officeDocument/2006/relationships/customXml" Target="../ink/ink2507.xml"/><Relationship Id="rId124" Type="http://schemas.openxmlformats.org/officeDocument/2006/relationships/customXml" Target="../ink/ink2515.xml"/><Relationship Id="rId129" Type="http://schemas.openxmlformats.org/officeDocument/2006/relationships/image" Target="../media/image2160.png"/><Relationship Id="rId54" Type="http://schemas.openxmlformats.org/officeDocument/2006/relationships/customXml" Target="../ink/ink2473.xml"/><Relationship Id="rId70" Type="http://schemas.openxmlformats.org/officeDocument/2006/relationships/customXml" Target="../ink/ink2481.xml"/><Relationship Id="rId75" Type="http://schemas.openxmlformats.org/officeDocument/2006/relationships/image" Target="../media/image1300.png"/><Relationship Id="rId91" Type="http://schemas.openxmlformats.org/officeDocument/2006/relationships/customXml" Target="../ink/ink2495.xml"/><Relationship Id="rId96" Type="http://schemas.openxmlformats.org/officeDocument/2006/relationships/customXml" Target="../ink/ink2500.xml"/><Relationship Id="rId140" Type="http://schemas.openxmlformats.org/officeDocument/2006/relationships/customXml" Target="../ink/ink2523.xml"/><Relationship Id="rId1" Type="http://schemas.openxmlformats.org/officeDocument/2006/relationships/slideLayout" Target="../slideLayouts/slideLayout2.xml"/><Relationship Id="rId49" Type="http://schemas.openxmlformats.org/officeDocument/2006/relationships/image" Target="../media/image1170.png"/><Relationship Id="rId23" Type="http://schemas.openxmlformats.org/officeDocument/2006/relationships/image" Target="../media/image1050.png"/><Relationship Id="rId114" Type="http://schemas.openxmlformats.org/officeDocument/2006/relationships/customXml" Target="../ink/ink2510.xml"/><Relationship Id="rId119" Type="http://schemas.openxmlformats.org/officeDocument/2006/relationships/image" Target="../media/image1200.png"/><Relationship Id="rId44" Type="http://schemas.openxmlformats.org/officeDocument/2006/relationships/customXml" Target="../ink/ink2468.xml"/><Relationship Id="rId60" Type="http://schemas.openxmlformats.org/officeDocument/2006/relationships/customXml" Target="../ink/ink2476.xml"/><Relationship Id="rId65" Type="http://schemas.openxmlformats.org/officeDocument/2006/relationships/image" Target="../media/image1250.png"/><Relationship Id="rId81" Type="http://schemas.openxmlformats.org/officeDocument/2006/relationships/customXml" Target="../ink/ink2486.xml"/><Relationship Id="rId86" Type="http://schemas.openxmlformats.org/officeDocument/2006/relationships/customXml" Target="../ink/ink2490.xml"/><Relationship Id="rId130" Type="http://schemas.openxmlformats.org/officeDocument/2006/relationships/customXml" Target="../ink/ink2518.xml"/><Relationship Id="rId135" Type="http://schemas.openxmlformats.org/officeDocument/2006/relationships/image" Target="../media/image2190.png"/><Relationship Id="rId39" Type="http://schemas.openxmlformats.org/officeDocument/2006/relationships/image" Target="../media/image1120.png"/><Relationship Id="rId13" Type="http://schemas.openxmlformats.org/officeDocument/2006/relationships/image" Target="../media/image1000.png"/><Relationship Id="rId109" Type="http://schemas.openxmlformats.org/officeDocument/2006/relationships/image" Target="../media/image2070.png"/><Relationship Id="rId50" Type="http://schemas.openxmlformats.org/officeDocument/2006/relationships/customXml" Target="../ink/ink2471.xml"/><Relationship Id="rId55" Type="http://schemas.openxmlformats.org/officeDocument/2006/relationships/image" Target="../media/image1200.png"/><Relationship Id="rId76" Type="http://schemas.openxmlformats.org/officeDocument/2006/relationships/customXml" Target="../ink/ink2484.xml"/><Relationship Id="rId97" Type="http://schemas.openxmlformats.org/officeDocument/2006/relationships/customXml" Target="../ink/ink2501.xml"/><Relationship Id="rId104" Type="http://schemas.openxmlformats.org/officeDocument/2006/relationships/customXml" Target="../ink/ink2505.xml"/><Relationship Id="rId120" Type="http://schemas.openxmlformats.org/officeDocument/2006/relationships/customXml" Target="../ink/ink2513.xml"/><Relationship Id="rId125" Type="http://schemas.openxmlformats.org/officeDocument/2006/relationships/image" Target="../media/image2140.png"/><Relationship Id="rId141" Type="http://schemas.openxmlformats.org/officeDocument/2006/relationships/image" Target="../media/image2220.png"/><Relationship Id="rId71" Type="http://schemas.openxmlformats.org/officeDocument/2006/relationships/image" Target="../media/image1280.png"/><Relationship Id="rId7" Type="http://schemas.openxmlformats.org/officeDocument/2006/relationships/image" Target="../media/image970.png"/><Relationship Id="rId92" Type="http://schemas.openxmlformats.org/officeDocument/2006/relationships/customXml" Target="../ink/ink2496.xml"/><Relationship Id="rId2" Type="http://schemas.openxmlformats.org/officeDocument/2006/relationships/image" Target="../media/image244.png"/><Relationship Id="rId29" Type="http://schemas.openxmlformats.org/officeDocument/2006/relationships/image" Target="../media/image76.png"/><Relationship Id="rId40" Type="http://schemas.openxmlformats.org/officeDocument/2006/relationships/customXml" Target="../ink/ink2466.xml"/><Relationship Id="rId45" Type="http://schemas.openxmlformats.org/officeDocument/2006/relationships/image" Target="../media/image1150.png"/><Relationship Id="rId66" Type="http://schemas.openxmlformats.org/officeDocument/2006/relationships/customXml" Target="../ink/ink2479.xml"/><Relationship Id="rId87" Type="http://schemas.openxmlformats.org/officeDocument/2006/relationships/customXml" Target="../ink/ink2491.xml"/><Relationship Id="rId110" Type="http://schemas.openxmlformats.org/officeDocument/2006/relationships/customXml" Target="../ink/ink2508.xml"/><Relationship Id="rId115" Type="http://schemas.openxmlformats.org/officeDocument/2006/relationships/image" Target="../media/image2100.png"/><Relationship Id="rId131" Type="http://schemas.openxmlformats.org/officeDocument/2006/relationships/image" Target="../media/image2170.png"/><Relationship Id="rId136" Type="http://schemas.openxmlformats.org/officeDocument/2006/relationships/customXml" Target="../ink/ink2521.xml"/><Relationship Id="rId61" Type="http://schemas.openxmlformats.org/officeDocument/2006/relationships/image" Target="../media/image1230.png"/><Relationship Id="rId82" Type="http://schemas.openxmlformats.org/officeDocument/2006/relationships/image" Target="../media/image950.png"/><Relationship Id="rId19" Type="http://schemas.openxmlformats.org/officeDocument/2006/relationships/image" Target="../media/image1030.png"/><Relationship Id="rId35" Type="http://schemas.openxmlformats.org/officeDocument/2006/relationships/image" Target="../media/image1100.png"/><Relationship Id="rId56" Type="http://schemas.openxmlformats.org/officeDocument/2006/relationships/customXml" Target="../ink/ink2474.xml"/><Relationship Id="rId77" Type="http://schemas.openxmlformats.org/officeDocument/2006/relationships/image" Target="../media/image1311.png"/><Relationship Id="rId100" Type="http://schemas.openxmlformats.org/officeDocument/2006/relationships/customXml" Target="../ink/ink2503.xml"/><Relationship Id="rId105" Type="http://schemas.openxmlformats.org/officeDocument/2006/relationships/image" Target="../media/image2050.png"/><Relationship Id="rId126" Type="http://schemas.openxmlformats.org/officeDocument/2006/relationships/customXml" Target="../ink/ink2516.xml"/><Relationship Id="rId51" Type="http://schemas.openxmlformats.org/officeDocument/2006/relationships/image" Target="../media/image1180.png"/><Relationship Id="rId72" Type="http://schemas.openxmlformats.org/officeDocument/2006/relationships/customXml" Target="../ink/ink2482.xml"/><Relationship Id="rId93" Type="http://schemas.openxmlformats.org/officeDocument/2006/relationships/customXml" Target="../ink/ink2497.xml"/><Relationship Id="rId98" Type="http://schemas.openxmlformats.org/officeDocument/2006/relationships/customXml" Target="../ink/ink2502.xml"/><Relationship Id="rId121" Type="http://schemas.openxmlformats.org/officeDocument/2006/relationships/image" Target="../media/image2120.png"/><Relationship Id="rId142" Type="http://schemas.openxmlformats.org/officeDocument/2006/relationships/customXml" Target="../ink/ink2524.xml"/><Relationship Id="rId3" Type="http://schemas.openxmlformats.org/officeDocument/2006/relationships/customXml" Target="../ink/ink2463.xml"/><Relationship Id="rId46" Type="http://schemas.openxmlformats.org/officeDocument/2006/relationships/customXml" Target="../ink/ink2469.xml"/><Relationship Id="rId67" Type="http://schemas.openxmlformats.org/officeDocument/2006/relationships/image" Target="../media/image1260.png"/><Relationship Id="rId25" Type="http://schemas.openxmlformats.org/officeDocument/2006/relationships/image" Target="../media/image1060.png"/><Relationship Id="rId116" Type="http://schemas.openxmlformats.org/officeDocument/2006/relationships/customXml" Target="../ink/ink2511.xml"/><Relationship Id="rId137" Type="http://schemas.openxmlformats.org/officeDocument/2006/relationships/image" Target="../media/image2200.png"/><Relationship Id="rId41" Type="http://schemas.openxmlformats.org/officeDocument/2006/relationships/image" Target="../media/image1130.png"/><Relationship Id="rId62" Type="http://schemas.openxmlformats.org/officeDocument/2006/relationships/customXml" Target="../ink/ink2477.xml"/><Relationship Id="rId83" Type="http://schemas.openxmlformats.org/officeDocument/2006/relationships/customXml" Target="../ink/ink2487.xml"/><Relationship Id="rId88" Type="http://schemas.openxmlformats.org/officeDocument/2006/relationships/customXml" Target="../ink/ink2492.xml"/><Relationship Id="rId111" Type="http://schemas.openxmlformats.org/officeDocument/2006/relationships/image" Target="../media/image2080.png"/><Relationship Id="rId132" Type="http://schemas.openxmlformats.org/officeDocument/2006/relationships/customXml" Target="../ink/ink2519.xml"/><Relationship Id="rId36" Type="http://schemas.openxmlformats.org/officeDocument/2006/relationships/customXml" Target="../ink/ink2464.xml"/><Relationship Id="rId57" Type="http://schemas.openxmlformats.org/officeDocument/2006/relationships/image" Target="../media/image1211.png"/><Relationship Id="rId15" Type="http://schemas.openxmlformats.org/officeDocument/2006/relationships/image" Target="../media/image1011.png"/><Relationship Id="rId106" Type="http://schemas.openxmlformats.org/officeDocument/2006/relationships/customXml" Target="../ink/ink2506.xml"/><Relationship Id="rId127" Type="http://schemas.openxmlformats.org/officeDocument/2006/relationships/image" Target="../media/image2150.png"/><Relationship Id="rId52" Type="http://schemas.openxmlformats.org/officeDocument/2006/relationships/customXml" Target="../ink/ink2472.xml"/><Relationship Id="rId73" Type="http://schemas.openxmlformats.org/officeDocument/2006/relationships/image" Target="../media/image1290.png"/><Relationship Id="rId78" Type="http://schemas.openxmlformats.org/officeDocument/2006/relationships/customXml" Target="../ink/ink2485.xml"/><Relationship Id="rId94" Type="http://schemas.openxmlformats.org/officeDocument/2006/relationships/customXml" Target="../ink/ink2498.xml"/><Relationship Id="rId31" Type="http://schemas.openxmlformats.org/officeDocument/2006/relationships/image" Target="../media/image1080.png"/><Relationship Id="rId99" Type="http://schemas.openxmlformats.org/officeDocument/2006/relationships/image" Target="../media/image2020.png"/><Relationship Id="rId101" Type="http://schemas.openxmlformats.org/officeDocument/2006/relationships/image" Target="../media/image2030.png"/><Relationship Id="rId122" Type="http://schemas.openxmlformats.org/officeDocument/2006/relationships/customXml" Target="../ink/ink2514.xml"/><Relationship Id="rId143" Type="http://schemas.openxmlformats.org/officeDocument/2006/relationships/image" Target="../media/image2230.png"/><Relationship Id="rId9" Type="http://schemas.openxmlformats.org/officeDocument/2006/relationships/image" Target="../media/image980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94.xml"/><Relationship Id="rId299" Type="http://schemas.openxmlformats.org/officeDocument/2006/relationships/customXml" Target="../ink/ink2660.xml"/><Relationship Id="rId21" Type="http://schemas.openxmlformats.org/officeDocument/2006/relationships/image" Target="../media/image1040.png"/><Relationship Id="rId63" Type="http://schemas.openxmlformats.org/officeDocument/2006/relationships/image" Target="../media/image2150.png"/><Relationship Id="rId324" Type="http://schemas.openxmlformats.org/officeDocument/2006/relationships/customXml" Target="../ink/ink2685.xml"/><Relationship Id="rId366" Type="http://schemas.openxmlformats.org/officeDocument/2006/relationships/image" Target="../media/image1290.png"/><Relationship Id="rId268" Type="http://schemas.openxmlformats.org/officeDocument/2006/relationships/image" Target="../media/image720.png"/><Relationship Id="rId32" Type="http://schemas.openxmlformats.org/officeDocument/2006/relationships/customXml" Target="../ink/ink2540.xml"/><Relationship Id="rId74" Type="http://schemas.openxmlformats.org/officeDocument/2006/relationships/customXml" Target="../ink/ink2561.xml"/><Relationship Id="rId128" Type="http://schemas.openxmlformats.org/officeDocument/2006/relationships/customXml" Target="../ink/ink2605.xml"/><Relationship Id="rId335" Type="http://schemas.openxmlformats.org/officeDocument/2006/relationships/customXml" Target="../ink/ink2691.xml"/><Relationship Id="rId5" Type="http://schemas.openxmlformats.org/officeDocument/2006/relationships/image" Target="../media/image960.png"/><Relationship Id="rId95" Type="http://schemas.openxmlformats.org/officeDocument/2006/relationships/customXml" Target="../ink/ink2572.xml"/><Relationship Id="rId216" Type="http://schemas.openxmlformats.org/officeDocument/2006/relationships/customXml" Target="../ink/ink2628.xml"/><Relationship Id="rId279" Type="http://schemas.openxmlformats.org/officeDocument/2006/relationships/customXml" Target="../ink/ink2640.xml"/><Relationship Id="rId22" Type="http://schemas.openxmlformats.org/officeDocument/2006/relationships/customXml" Target="../ink/ink2535.xml"/><Relationship Id="rId43" Type="http://schemas.openxmlformats.org/officeDocument/2006/relationships/image" Target="../media/image2060.png"/><Relationship Id="rId64" Type="http://schemas.openxmlformats.org/officeDocument/2006/relationships/customXml" Target="../ink/ink2556.xml"/><Relationship Id="rId118" Type="http://schemas.openxmlformats.org/officeDocument/2006/relationships/customXml" Target="../ink/ink2595.xml"/><Relationship Id="rId139" Type="http://schemas.openxmlformats.org/officeDocument/2006/relationships/customXml" Target="../ink/ink2616.xml"/><Relationship Id="rId290" Type="http://schemas.openxmlformats.org/officeDocument/2006/relationships/customXml" Target="../ink/ink2651.xml"/><Relationship Id="rId304" Type="http://schemas.openxmlformats.org/officeDocument/2006/relationships/customXml" Target="../ink/ink2665.xml"/><Relationship Id="rId325" Type="http://schemas.openxmlformats.org/officeDocument/2006/relationships/customXml" Target="../ink/ink2686.xml"/><Relationship Id="rId346" Type="http://schemas.openxmlformats.org/officeDocument/2006/relationships/image" Target="../media/image1190.png"/><Relationship Id="rId367" Type="http://schemas.openxmlformats.org/officeDocument/2006/relationships/customXml" Target="../ink/ink2707.xml"/><Relationship Id="rId85" Type="http://schemas.openxmlformats.org/officeDocument/2006/relationships/customXml" Target="../ink/ink2566.xml"/><Relationship Id="rId206" Type="http://schemas.openxmlformats.org/officeDocument/2006/relationships/customXml" Target="../ink/ink2623.xml"/><Relationship Id="rId150" Type="http://schemas.openxmlformats.org/officeDocument/2006/relationships/image" Target="../media/image78.png"/><Relationship Id="rId269" Type="http://schemas.openxmlformats.org/officeDocument/2006/relationships/customXml" Target="../ink/ink2632.xml"/><Relationship Id="rId12" Type="http://schemas.openxmlformats.org/officeDocument/2006/relationships/customXml" Target="../ink/ink2530.xml"/><Relationship Id="rId33" Type="http://schemas.openxmlformats.org/officeDocument/2006/relationships/image" Target="../media/image1090.png"/><Relationship Id="rId108" Type="http://schemas.openxmlformats.org/officeDocument/2006/relationships/customXml" Target="../ink/ink2585.xml"/><Relationship Id="rId129" Type="http://schemas.openxmlformats.org/officeDocument/2006/relationships/customXml" Target="../ink/ink2606.xml"/><Relationship Id="rId280" Type="http://schemas.openxmlformats.org/officeDocument/2006/relationships/customXml" Target="../ink/ink2641.xml"/><Relationship Id="rId315" Type="http://schemas.openxmlformats.org/officeDocument/2006/relationships/customXml" Target="../ink/ink2676.xml"/><Relationship Id="rId336" Type="http://schemas.openxmlformats.org/officeDocument/2006/relationships/image" Target="../media/image1140.png"/><Relationship Id="rId357" Type="http://schemas.openxmlformats.org/officeDocument/2006/relationships/customXml" Target="../ink/ink2702.xml"/><Relationship Id="rId54" Type="http://schemas.openxmlformats.org/officeDocument/2006/relationships/customXml" Target="../ink/ink2551.xml"/><Relationship Id="rId75" Type="http://schemas.openxmlformats.org/officeDocument/2006/relationships/image" Target="../media/image2210.png"/><Relationship Id="rId96" Type="http://schemas.openxmlformats.org/officeDocument/2006/relationships/customXml" Target="../ink/ink2573.xml"/><Relationship Id="rId140" Type="http://schemas.openxmlformats.org/officeDocument/2006/relationships/customXml" Target="../ink/ink2617.xml"/><Relationship Id="rId217" Type="http://schemas.openxmlformats.org/officeDocument/2006/relationships/image" Target="../media/image161.png"/><Relationship Id="rId6" Type="http://schemas.openxmlformats.org/officeDocument/2006/relationships/customXml" Target="../ink/ink2527.xml"/><Relationship Id="rId23" Type="http://schemas.openxmlformats.org/officeDocument/2006/relationships/image" Target="../media/image1050.png"/><Relationship Id="rId119" Type="http://schemas.openxmlformats.org/officeDocument/2006/relationships/customXml" Target="../ink/ink2596.xml"/><Relationship Id="rId270" Type="http://schemas.openxmlformats.org/officeDocument/2006/relationships/image" Target="../media/image730.png"/><Relationship Id="rId291" Type="http://schemas.openxmlformats.org/officeDocument/2006/relationships/customXml" Target="../ink/ink2652.xml"/><Relationship Id="rId305" Type="http://schemas.openxmlformats.org/officeDocument/2006/relationships/customXml" Target="../ink/ink2666.xml"/><Relationship Id="rId326" Type="http://schemas.openxmlformats.org/officeDocument/2006/relationships/image" Target="../media/image244.png"/><Relationship Id="rId347" Type="http://schemas.openxmlformats.org/officeDocument/2006/relationships/customXml" Target="../ink/ink2697.xml"/><Relationship Id="rId44" Type="http://schemas.openxmlformats.org/officeDocument/2006/relationships/customXml" Target="../ink/ink2546.xml"/><Relationship Id="rId65" Type="http://schemas.openxmlformats.org/officeDocument/2006/relationships/image" Target="../media/image2160.png"/><Relationship Id="rId86" Type="http://schemas.openxmlformats.org/officeDocument/2006/relationships/image" Target="../media/image740.png"/><Relationship Id="rId130" Type="http://schemas.openxmlformats.org/officeDocument/2006/relationships/customXml" Target="../ink/ink2607.xml"/><Relationship Id="rId368" Type="http://schemas.openxmlformats.org/officeDocument/2006/relationships/image" Target="../media/image1300.png"/><Relationship Id="rId207" Type="http://schemas.openxmlformats.org/officeDocument/2006/relationships/image" Target="../media/image156.png"/><Relationship Id="rId13" Type="http://schemas.openxmlformats.org/officeDocument/2006/relationships/image" Target="../media/image1000.png"/><Relationship Id="rId109" Type="http://schemas.openxmlformats.org/officeDocument/2006/relationships/customXml" Target="../ink/ink2586.xml"/><Relationship Id="rId281" Type="http://schemas.openxmlformats.org/officeDocument/2006/relationships/customXml" Target="../ink/ink2642.xml"/><Relationship Id="rId316" Type="http://schemas.openxmlformats.org/officeDocument/2006/relationships/customXml" Target="../ink/ink2677.xml"/><Relationship Id="rId337" Type="http://schemas.openxmlformats.org/officeDocument/2006/relationships/customXml" Target="../ink/ink2692.xml"/><Relationship Id="rId34" Type="http://schemas.openxmlformats.org/officeDocument/2006/relationships/customXml" Target="../ink/ink2541.xml"/><Relationship Id="rId55" Type="http://schemas.openxmlformats.org/officeDocument/2006/relationships/image" Target="../media/image1200.png"/><Relationship Id="rId76" Type="http://schemas.openxmlformats.org/officeDocument/2006/relationships/customXml" Target="../ink/ink2562.xml"/><Relationship Id="rId97" Type="http://schemas.openxmlformats.org/officeDocument/2006/relationships/customXml" Target="../ink/ink2574.xml"/><Relationship Id="rId120" Type="http://schemas.openxmlformats.org/officeDocument/2006/relationships/customXml" Target="../ink/ink2597.xml"/><Relationship Id="rId141" Type="http://schemas.openxmlformats.org/officeDocument/2006/relationships/customXml" Target="../ink/ink2618.xml"/><Relationship Id="rId358" Type="http://schemas.openxmlformats.org/officeDocument/2006/relationships/image" Target="../media/image1250.png"/><Relationship Id="rId7" Type="http://schemas.openxmlformats.org/officeDocument/2006/relationships/image" Target="../media/image970.png"/><Relationship Id="rId218" Type="http://schemas.openxmlformats.org/officeDocument/2006/relationships/customXml" Target="../ink/ink2629.xml"/><Relationship Id="rId271" Type="http://schemas.openxmlformats.org/officeDocument/2006/relationships/customXml" Target="../ink/ink2633.xml"/><Relationship Id="rId292" Type="http://schemas.openxmlformats.org/officeDocument/2006/relationships/customXml" Target="../ink/ink2653.xml"/><Relationship Id="rId306" Type="http://schemas.openxmlformats.org/officeDocument/2006/relationships/customXml" Target="../ink/ink2667.xml"/><Relationship Id="rId24" Type="http://schemas.openxmlformats.org/officeDocument/2006/relationships/customXml" Target="../ink/ink2536.xml"/><Relationship Id="rId45" Type="http://schemas.openxmlformats.org/officeDocument/2006/relationships/image" Target="../media/image2070.png"/><Relationship Id="rId66" Type="http://schemas.openxmlformats.org/officeDocument/2006/relationships/customXml" Target="../ink/ink2557.xml"/><Relationship Id="rId87" Type="http://schemas.openxmlformats.org/officeDocument/2006/relationships/customXml" Target="../ink/ink2567.xml"/><Relationship Id="rId110" Type="http://schemas.openxmlformats.org/officeDocument/2006/relationships/customXml" Target="../ink/ink2587.xml"/><Relationship Id="rId131" Type="http://schemas.openxmlformats.org/officeDocument/2006/relationships/customXml" Target="../ink/ink2608.xml"/><Relationship Id="rId327" Type="http://schemas.openxmlformats.org/officeDocument/2006/relationships/customXml" Target="../ink/ink2687.xml"/><Relationship Id="rId348" Type="http://schemas.openxmlformats.org/officeDocument/2006/relationships/image" Target="../media/image1200.png"/><Relationship Id="rId369" Type="http://schemas.openxmlformats.org/officeDocument/2006/relationships/customXml" Target="../ink/ink2708.xml"/><Relationship Id="rId208" Type="http://schemas.openxmlformats.org/officeDocument/2006/relationships/customXml" Target="../ink/ink2624.xml"/><Relationship Id="rId14" Type="http://schemas.openxmlformats.org/officeDocument/2006/relationships/customXml" Target="../ink/ink2531.xml"/><Relationship Id="rId35" Type="http://schemas.openxmlformats.org/officeDocument/2006/relationships/image" Target="../media/image2020.png"/><Relationship Id="rId56" Type="http://schemas.openxmlformats.org/officeDocument/2006/relationships/customXml" Target="../ink/ink2552.xml"/><Relationship Id="rId77" Type="http://schemas.openxmlformats.org/officeDocument/2006/relationships/image" Target="../media/image2220.png"/><Relationship Id="rId100" Type="http://schemas.openxmlformats.org/officeDocument/2006/relationships/customXml" Target="../ink/ink2577.xml"/><Relationship Id="rId282" Type="http://schemas.openxmlformats.org/officeDocument/2006/relationships/customXml" Target="../ink/ink2643.xml"/><Relationship Id="rId317" Type="http://schemas.openxmlformats.org/officeDocument/2006/relationships/customXml" Target="../ink/ink2678.xml"/><Relationship Id="rId338" Type="http://schemas.openxmlformats.org/officeDocument/2006/relationships/image" Target="../media/image1150.png"/><Relationship Id="rId359" Type="http://schemas.openxmlformats.org/officeDocument/2006/relationships/customXml" Target="../ink/ink2703.xml"/><Relationship Id="rId8" Type="http://schemas.openxmlformats.org/officeDocument/2006/relationships/customXml" Target="../ink/ink2528.xml"/><Relationship Id="rId98" Type="http://schemas.openxmlformats.org/officeDocument/2006/relationships/customXml" Target="../ink/ink2575.xml"/><Relationship Id="rId121" Type="http://schemas.openxmlformats.org/officeDocument/2006/relationships/customXml" Target="../ink/ink2598.xml"/><Relationship Id="rId142" Type="http://schemas.openxmlformats.org/officeDocument/2006/relationships/customXml" Target="../ink/ink2619.xml"/><Relationship Id="rId370" Type="http://schemas.openxmlformats.org/officeDocument/2006/relationships/image" Target="../media/image1311.png"/><Relationship Id="rId25" Type="http://schemas.openxmlformats.org/officeDocument/2006/relationships/image" Target="../media/image1060.png"/><Relationship Id="rId46" Type="http://schemas.openxmlformats.org/officeDocument/2006/relationships/customXml" Target="../ink/ink2547.xml"/><Relationship Id="rId67" Type="http://schemas.openxmlformats.org/officeDocument/2006/relationships/image" Target="../media/image2170.png"/><Relationship Id="rId272" Type="http://schemas.openxmlformats.org/officeDocument/2006/relationships/image" Target="../media/image740.png"/><Relationship Id="rId293" Type="http://schemas.openxmlformats.org/officeDocument/2006/relationships/customXml" Target="../ink/ink2654.xml"/><Relationship Id="rId307" Type="http://schemas.openxmlformats.org/officeDocument/2006/relationships/customXml" Target="../ink/ink2668.xml"/><Relationship Id="rId328" Type="http://schemas.openxmlformats.org/officeDocument/2006/relationships/image" Target="../media/image1100.png"/><Relationship Id="rId349" Type="http://schemas.openxmlformats.org/officeDocument/2006/relationships/customXml" Target="../ink/ink2698.xml"/><Relationship Id="rId88" Type="http://schemas.openxmlformats.org/officeDocument/2006/relationships/image" Target="../media/image750.png"/><Relationship Id="rId111" Type="http://schemas.openxmlformats.org/officeDocument/2006/relationships/customXml" Target="../ink/ink2588.xml"/><Relationship Id="rId132" Type="http://schemas.openxmlformats.org/officeDocument/2006/relationships/customXml" Target="../ink/ink2609.xml"/><Relationship Id="rId209" Type="http://schemas.openxmlformats.org/officeDocument/2006/relationships/image" Target="../media/image157.png"/><Relationship Id="rId360" Type="http://schemas.openxmlformats.org/officeDocument/2006/relationships/image" Target="../media/image1260.png"/><Relationship Id="rId15" Type="http://schemas.openxmlformats.org/officeDocument/2006/relationships/image" Target="../media/image1011.png"/><Relationship Id="rId36" Type="http://schemas.openxmlformats.org/officeDocument/2006/relationships/customXml" Target="../ink/ink2542.xml"/><Relationship Id="rId57" Type="http://schemas.openxmlformats.org/officeDocument/2006/relationships/image" Target="../media/image2120.png"/><Relationship Id="rId283" Type="http://schemas.openxmlformats.org/officeDocument/2006/relationships/customXml" Target="../ink/ink2644.xml"/><Relationship Id="rId318" Type="http://schemas.openxmlformats.org/officeDocument/2006/relationships/customXml" Target="../ink/ink2679.xml"/><Relationship Id="rId339" Type="http://schemas.openxmlformats.org/officeDocument/2006/relationships/customXml" Target="../ink/ink2693.xml"/><Relationship Id="rId78" Type="http://schemas.openxmlformats.org/officeDocument/2006/relationships/customXml" Target="../ink/ink2563.xml"/><Relationship Id="rId99" Type="http://schemas.openxmlformats.org/officeDocument/2006/relationships/customXml" Target="../ink/ink2576.xml"/><Relationship Id="rId101" Type="http://schemas.openxmlformats.org/officeDocument/2006/relationships/customXml" Target="../ink/ink2578.xml"/><Relationship Id="rId122" Type="http://schemas.openxmlformats.org/officeDocument/2006/relationships/customXml" Target="../ink/ink2599.xml"/><Relationship Id="rId350" Type="http://schemas.openxmlformats.org/officeDocument/2006/relationships/image" Target="../media/image1211.png"/><Relationship Id="rId371" Type="http://schemas.openxmlformats.org/officeDocument/2006/relationships/customXml" Target="../ink/ink2709.xml"/><Relationship Id="rId9" Type="http://schemas.openxmlformats.org/officeDocument/2006/relationships/image" Target="../media/image980.png"/><Relationship Id="rId210" Type="http://schemas.openxmlformats.org/officeDocument/2006/relationships/customXml" Target="../ink/ink2625.xml"/><Relationship Id="rId26" Type="http://schemas.openxmlformats.org/officeDocument/2006/relationships/customXml" Target="../ink/ink2537.xml"/><Relationship Id="rId273" Type="http://schemas.openxmlformats.org/officeDocument/2006/relationships/customXml" Target="../ink/ink2634.xml"/><Relationship Id="rId294" Type="http://schemas.openxmlformats.org/officeDocument/2006/relationships/customXml" Target="../ink/ink2655.xml"/><Relationship Id="rId308" Type="http://schemas.openxmlformats.org/officeDocument/2006/relationships/customXml" Target="../ink/ink2669.xml"/><Relationship Id="rId329" Type="http://schemas.openxmlformats.org/officeDocument/2006/relationships/customXml" Target="../ink/ink2688.xml"/><Relationship Id="rId47" Type="http://schemas.openxmlformats.org/officeDocument/2006/relationships/image" Target="../media/image2080.png"/><Relationship Id="rId68" Type="http://schemas.openxmlformats.org/officeDocument/2006/relationships/customXml" Target="../ink/ink2558.xml"/><Relationship Id="rId89" Type="http://schemas.openxmlformats.org/officeDocument/2006/relationships/customXml" Target="../ink/ink2568.xml"/><Relationship Id="rId112" Type="http://schemas.openxmlformats.org/officeDocument/2006/relationships/customXml" Target="../ink/ink2589.xml"/><Relationship Id="rId133" Type="http://schemas.openxmlformats.org/officeDocument/2006/relationships/customXml" Target="../ink/ink2610.xml"/><Relationship Id="rId340" Type="http://schemas.openxmlformats.org/officeDocument/2006/relationships/image" Target="../media/image1160.png"/><Relationship Id="rId361" Type="http://schemas.openxmlformats.org/officeDocument/2006/relationships/customXml" Target="../ink/ink2704.xml"/><Relationship Id="rId200" Type="http://schemas.openxmlformats.org/officeDocument/2006/relationships/customXml" Target="../ink/ink2620.xml"/><Relationship Id="rId16" Type="http://schemas.openxmlformats.org/officeDocument/2006/relationships/customXml" Target="../ink/ink2532.xml"/><Relationship Id="rId284" Type="http://schemas.openxmlformats.org/officeDocument/2006/relationships/customXml" Target="../ink/ink2645.xml"/><Relationship Id="rId319" Type="http://schemas.openxmlformats.org/officeDocument/2006/relationships/customXml" Target="../ink/ink2680.xml"/><Relationship Id="rId37" Type="http://schemas.openxmlformats.org/officeDocument/2006/relationships/image" Target="../media/image2030.png"/><Relationship Id="rId58" Type="http://schemas.openxmlformats.org/officeDocument/2006/relationships/customXml" Target="../ink/ink2553.xml"/><Relationship Id="rId79" Type="http://schemas.openxmlformats.org/officeDocument/2006/relationships/image" Target="../media/image2230.png"/><Relationship Id="rId102" Type="http://schemas.openxmlformats.org/officeDocument/2006/relationships/customXml" Target="../ink/ink2579.xml"/><Relationship Id="rId123" Type="http://schemas.openxmlformats.org/officeDocument/2006/relationships/customXml" Target="../ink/ink2600.xml"/><Relationship Id="rId144" Type="http://schemas.openxmlformats.org/officeDocument/2006/relationships/image" Target="../media/image750.png"/><Relationship Id="rId330" Type="http://schemas.openxmlformats.org/officeDocument/2006/relationships/image" Target="../media/image1111.png"/><Relationship Id="rId90" Type="http://schemas.openxmlformats.org/officeDocument/2006/relationships/customXml" Target="../ink/ink2569.xml"/><Relationship Id="rId351" Type="http://schemas.openxmlformats.org/officeDocument/2006/relationships/customXml" Target="../ink/ink2699.xml"/><Relationship Id="rId372" Type="http://schemas.openxmlformats.org/officeDocument/2006/relationships/image" Target="../media/image1320.png"/><Relationship Id="rId211" Type="http://schemas.openxmlformats.org/officeDocument/2006/relationships/image" Target="../media/image158.png"/><Relationship Id="rId274" Type="http://schemas.openxmlformats.org/officeDocument/2006/relationships/customXml" Target="../ink/ink2635.xml"/><Relationship Id="rId295" Type="http://schemas.openxmlformats.org/officeDocument/2006/relationships/customXml" Target="../ink/ink2656.xml"/><Relationship Id="rId309" Type="http://schemas.openxmlformats.org/officeDocument/2006/relationships/customXml" Target="../ink/ink2670.xml"/><Relationship Id="rId27" Type="http://schemas.openxmlformats.org/officeDocument/2006/relationships/image" Target="../media/image1070.png"/><Relationship Id="rId48" Type="http://schemas.openxmlformats.org/officeDocument/2006/relationships/customXml" Target="../ink/ink2548.xml"/><Relationship Id="rId69" Type="http://schemas.openxmlformats.org/officeDocument/2006/relationships/image" Target="../media/image2180.png"/><Relationship Id="rId113" Type="http://schemas.openxmlformats.org/officeDocument/2006/relationships/customXml" Target="../ink/ink2590.xml"/><Relationship Id="rId134" Type="http://schemas.openxmlformats.org/officeDocument/2006/relationships/customXml" Target="../ink/ink2611.xml"/><Relationship Id="rId320" Type="http://schemas.openxmlformats.org/officeDocument/2006/relationships/customXml" Target="../ink/ink2681.xml"/><Relationship Id="rId80" Type="http://schemas.openxmlformats.org/officeDocument/2006/relationships/image" Target="../media/image191.png"/><Relationship Id="rId341" Type="http://schemas.openxmlformats.org/officeDocument/2006/relationships/customXml" Target="../ink/ink2694.xml"/><Relationship Id="rId362" Type="http://schemas.openxmlformats.org/officeDocument/2006/relationships/image" Target="../media/image1270.png"/><Relationship Id="rId201" Type="http://schemas.openxmlformats.org/officeDocument/2006/relationships/image" Target="../media/image153.png"/><Relationship Id="rId264" Type="http://schemas.openxmlformats.org/officeDocument/2006/relationships/image" Target="../media/image2240.png"/><Relationship Id="rId285" Type="http://schemas.openxmlformats.org/officeDocument/2006/relationships/customXml" Target="../ink/ink2646.xml"/><Relationship Id="rId17" Type="http://schemas.openxmlformats.org/officeDocument/2006/relationships/image" Target="../media/image1020.png"/><Relationship Id="rId38" Type="http://schemas.openxmlformats.org/officeDocument/2006/relationships/customXml" Target="../ink/ink2543.xml"/><Relationship Id="rId59" Type="http://schemas.openxmlformats.org/officeDocument/2006/relationships/image" Target="../media/image2130.png"/><Relationship Id="rId103" Type="http://schemas.openxmlformats.org/officeDocument/2006/relationships/customXml" Target="../ink/ink2580.xml"/><Relationship Id="rId124" Type="http://schemas.openxmlformats.org/officeDocument/2006/relationships/customXml" Target="../ink/ink2601.xml"/><Relationship Id="rId310" Type="http://schemas.openxmlformats.org/officeDocument/2006/relationships/customXml" Target="../ink/ink2671.xml"/><Relationship Id="rId70" Type="http://schemas.openxmlformats.org/officeDocument/2006/relationships/customXml" Target="../ink/ink2559.xml"/><Relationship Id="rId91" Type="http://schemas.openxmlformats.org/officeDocument/2006/relationships/image" Target="../media/image77.png"/><Relationship Id="rId331" Type="http://schemas.openxmlformats.org/officeDocument/2006/relationships/customXml" Target="../ink/ink2689.xml"/><Relationship Id="rId352" Type="http://schemas.openxmlformats.org/officeDocument/2006/relationships/image" Target="../media/image1220.png"/><Relationship Id="rId373" Type="http://schemas.openxmlformats.org/officeDocument/2006/relationships/image" Target="../media/image24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626.xml"/><Relationship Id="rId28" Type="http://schemas.openxmlformats.org/officeDocument/2006/relationships/customXml" Target="../ink/ink2538.xml"/><Relationship Id="rId49" Type="http://schemas.openxmlformats.org/officeDocument/2006/relationships/image" Target="../media/image2090.png"/><Relationship Id="rId114" Type="http://schemas.openxmlformats.org/officeDocument/2006/relationships/customXml" Target="../ink/ink2591.xml"/><Relationship Id="rId275" Type="http://schemas.openxmlformats.org/officeDocument/2006/relationships/customXml" Target="../ink/ink2636.xml"/><Relationship Id="rId296" Type="http://schemas.openxmlformats.org/officeDocument/2006/relationships/customXml" Target="../ink/ink2657.xml"/><Relationship Id="rId300" Type="http://schemas.openxmlformats.org/officeDocument/2006/relationships/customXml" Target="../ink/ink2661.xml"/><Relationship Id="rId60" Type="http://schemas.openxmlformats.org/officeDocument/2006/relationships/customXml" Target="../ink/ink2554.xml"/><Relationship Id="rId81" Type="http://schemas.openxmlformats.org/officeDocument/2006/relationships/customXml" Target="../ink/ink2564.xml"/><Relationship Id="rId135" Type="http://schemas.openxmlformats.org/officeDocument/2006/relationships/customXml" Target="../ink/ink2612.xml"/><Relationship Id="rId321" Type="http://schemas.openxmlformats.org/officeDocument/2006/relationships/customXml" Target="../ink/ink2682.xml"/><Relationship Id="rId342" Type="http://schemas.openxmlformats.org/officeDocument/2006/relationships/image" Target="../media/image1170.png"/><Relationship Id="rId363" Type="http://schemas.openxmlformats.org/officeDocument/2006/relationships/customXml" Target="../ink/ink2705.xml"/><Relationship Id="rId202" Type="http://schemas.openxmlformats.org/officeDocument/2006/relationships/customXml" Target="../ink/ink2621.xml"/><Relationship Id="rId18" Type="http://schemas.openxmlformats.org/officeDocument/2006/relationships/customXml" Target="../ink/ink2533.xml"/><Relationship Id="rId39" Type="http://schemas.openxmlformats.org/officeDocument/2006/relationships/image" Target="../media/image2040.png"/><Relationship Id="rId265" Type="http://schemas.openxmlformats.org/officeDocument/2006/relationships/customXml" Target="../ink/ink2630.xml"/><Relationship Id="rId286" Type="http://schemas.openxmlformats.org/officeDocument/2006/relationships/customXml" Target="../ink/ink2647.xml"/><Relationship Id="rId50" Type="http://schemas.openxmlformats.org/officeDocument/2006/relationships/customXml" Target="../ink/ink2549.xml"/><Relationship Id="rId104" Type="http://schemas.openxmlformats.org/officeDocument/2006/relationships/customXml" Target="../ink/ink2581.xml"/><Relationship Id="rId125" Type="http://schemas.openxmlformats.org/officeDocument/2006/relationships/customXml" Target="../ink/ink2602.xml"/><Relationship Id="rId146" Type="http://schemas.openxmlformats.org/officeDocument/2006/relationships/image" Target="../media/image76.png"/><Relationship Id="rId311" Type="http://schemas.openxmlformats.org/officeDocument/2006/relationships/customXml" Target="../ink/ink2672.xml"/><Relationship Id="rId332" Type="http://schemas.openxmlformats.org/officeDocument/2006/relationships/image" Target="../media/image1120.png"/><Relationship Id="rId353" Type="http://schemas.openxmlformats.org/officeDocument/2006/relationships/customXml" Target="../ink/ink2700.xml"/><Relationship Id="rId71" Type="http://schemas.openxmlformats.org/officeDocument/2006/relationships/image" Target="../media/image2190.png"/><Relationship Id="rId92" Type="http://schemas.openxmlformats.org/officeDocument/2006/relationships/customXml" Target="../ink/ink2570.xml"/><Relationship Id="rId213" Type="http://schemas.openxmlformats.org/officeDocument/2006/relationships/image" Target="../media/image159.png"/><Relationship Id="rId2" Type="http://schemas.openxmlformats.org/officeDocument/2006/relationships/customXml" Target="../ink/ink2525.xml"/><Relationship Id="rId29" Type="http://schemas.openxmlformats.org/officeDocument/2006/relationships/image" Target="../media/image76.png"/><Relationship Id="rId276" Type="http://schemas.openxmlformats.org/officeDocument/2006/relationships/customXml" Target="../ink/ink2637.xml"/><Relationship Id="rId297" Type="http://schemas.openxmlformats.org/officeDocument/2006/relationships/customXml" Target="../ink/ink2658.xml"/><Relationship Id="rId40" Type="http://schemas.openxmlformats.org/officeDocument/2006/relationships/customXml" Target="../ink/ink2544.xml"/><Relationship Id="rId115" Type="http://schemas.openxmlformats.org/officeDocument/2006/relationships/customXml" Target="../ink/ink2592.xml"/><Relationship Id="rId136" Type="http://schemas.openxmlformats.org/officeDocument/2006/relationships/customXml" Target="../ink/ink2613.xml"/><Relationship Id="rId301" Type="http://schemas.openxmlformats.org/officeDocument/2006/relationships/customXml" Target="../ink/ink2662.xml"/><Relationship Id="rId322" Type="http://schemas.openxmlformats.org/officeDocument/2006/relationships/customXml" Target="../ink/ink2683.xml"/><Relationship Id="rId343" Type="http://schemas.openxmlformats.org/officeDocument/2006/relationships/customXml" Target="../ink/ink2695.xml"/><Relationship Id="rId364" Type="http://schemas.openxmlformats.org/officeDocument/2006/relationships/image" Target="../media/image1280.png"/><Relationship Id="rId61" Type="http://schemas.openxmlformats.org/officeDocument/2006/relationships/image" Target="../media/image2140.png"/><Relationship Id="rId82" Type="http://schemas.openxmlformats.org/officeDocument/2006/relationships/image" Target="../media/image720.png"/><Relationship Id="rId199" Type="http://schemas.openxmlformats.org/officeDocument/2006/relationships/image" Target="../media/image192.png"/><Relationship Id="rId203" Type="http://schemas.openxmlformats.org/officeDocument/2006/relationships/image" Target="../media/image154.png"/><Relationship Id="rId19" Type="http://schemas.openxmlformats.org/officeDocument/2006/relationships/image" Target="../media/image1030.png"/><Relationship Id="rId266" Type="http://schemas.openxmlformats.org/officeDocument/2006/relationships/image" Target="../media/image2250.png"/><Relationship Id="rId287" Type="http://schemas.openxmlformats.org/officeDocument/2006/relationships/customXml" Target="../ink/ink2648.xml"/><Relationship Id="rId30" Type="http://schemas.openxmlformats.org/officeDocument/2006/relationships/customXml" Target="../ink/ink2539.xml"/><Relationship Id="rId105" Type="http://schemas.openxmlformats.org/officeDocument/2006/relationships/customXml" Target="../ink/ink2582.xml"/><Relationship Id="rId126" Type="http://schemas.openxmlformats.org/officeDocument/2006/relationships/customXml" Target="../ink/ink2603.xml"/><Relationship Id="rId312" Type="http://schemas.openxmlformats.org/officeDocument/2006/relationships/customXml" Target="../ink/ink2673.xml"/><Relationship Id="rId333" Type="http://schemas.openxmlformats.org/officeDocument/2006/relationships/customXml" Target="../ink/ink2690.xml"/><Relationship Id="rId354" Type="http://schemas.openxmlformats.org/officeDocument/2006/relationships/image" Target="../media/image1230.png"/><Relationship Id="rId51" Type="http://schemas.openxmlformats.org/officeDocument/2006/relationships/image" Target="../media/image2100.png"/><Relationship Id="rId72" Type="http://schemas.openxmlformats.org/officeDocument/2006/relationships/customXml" Target="../ink/ink2560.xml"/><Relationship Id="rId93" Type="http://schemas.openxmlformats.org/officeDocument/2006/relationships/image" Target="../media/image78.png"/><Relationship Id="rId3" Type="http://schemas.openxmlformats.org/officeDocument/2006/relationships/image" Target="../media/image950.png"/><Relationship Id="rId214" Type="http://schemas.openxmlformats.org/officeDocument/2006/relationships/customXml" Target="../ink/ink2627.xml"/><Relationship Id="rId277" Type="http://schemas.openxmlformats.org/officeDocument/2006/relationships/customXml" Target="../ink/ink2638.xml"/><Relationship Id="rId298" Type="http://schemas.openxmlformats.org/officeDocument/2006/relationships/customXml" Target="../ink/ink2659.xml"/><Relationship Id="rId116" Type="http://schemas.openxmlformats.org/officeDocument/2006/relationships/customXml" Target="../ink/ink2593.xml"/><Relationship Id="rId137" Type="http://schemas.openxmlformats.org/officeDocument/2006/relationships/customXml" Target="../ink/ink2614.xml"/><Relationship Id="rId302" Type="http://schemas.openxmlformats.org/officeDocument/2006/relationships/customXml" Target="../ink/ink2663.xml"/><Relationship Id="rId323" Type="http://schemas.openxmlformats.org/officeDocument/2006/relationships/customXml" Target="../ink/ink2684.xml"/><Relationship Id="rId344" Type="http://schemas.openxmlformats.org/officeDocument/2006/relationships/image" Target="../media/image1180.png"/><Relationship Id="rId20" Type="http://schemas.openxmlformats.org/officeDocument/2006/relationships/customXml" Target="../ink/ink2534.xml"/><Relationship Id="rId41" Type="http://schemas.openxmlformats.org/officeDocument/2006/relationships/image" Target="../media/image2050.png"/><Relationship Id="rId62" Type="http://schemas.openxmlformats.org/officeDocument/2006/relationships/customXml" Target="../ink/ink2555.xml"/><Relationship Id="rId83" Type="http://schemas.openxmlformats.org/officeDocument/2006/relationships/customXml" Target="../ink/ink2565.xml"/><Relationship Id="rId365" Type="http://schemas.openxmlformats.org/officeDocument/2006/relationships/customXml" Target="../ink/ink2706.xml"/><Relationship Id="rId204" Type="http://schemas.openxmlformats.org/officeDocument/2006/relationships/customXml" Target="../ink/ink2622.xml"/><Relationship Id="rId267" Type="http://schemas.openxmlformats.org/officeDocument/2006/relationships/customXml" Target="../ink/ink2631.xml"/><Relationship Id="rId288" Type="http://schemas.openxmlformats.org/officeDocument/2006/relationships/customXml" Target="../ink/ink2649.xml"/><Relationship Id="rId106" Type="http://schemas.openxmlformats.org/officeDocument/2006/relationships/customXml" Target="../ink/ink2583.xml"/><Relationship Id="rId127" Type="http://schemas.openxmlformats.org/officeDocument/2006/relationships/customXml" Target="../ink/ink2604.xml"/><Relationship Id="rId313" Type="http://schemas.openxmlformats.org/officeDocument/2006/relationships/customXml" Target="../ink/ink2674.xml"/><Relationship Id="rId10" Type="http://schemas.openxmlformats.org/officeDocument/2006/relationships/customXml" Target="../ink/ink2529.xml"/><Relationship Id="rId31" Type="http://schemas.openxmlformats.org/officeDocument/2006/relationships/image" Target="../media/image1080.png"/><Relationship Id="rId52" Type="http://schemas.openxmlformats.org/officeDocument/2006/relationships/customXml" Target="../ink/ink2550.xml"/><Relationship Id="rId73" Type="http://schemas.openxmlformats.org/officeDocument/2006/relationships/image" Target="../media/image2200.png"/><Relationship Id="rId94" Type="http://schemas.openxmlformats.org/officeDocument/2006/relationships/customXml" Target="../ink/ink2571.xml"/><Relationship Id="rId148" Type="http://schemas.openxmlformats.org/officeDocument/2006/relationships/image" Target="../media/image77.png"/><Relationship Id="rId334" Type="http://schemas.openxmlformats.org/officeDocument/2006/relationships/image" Target="../media/image1130.png"/><Relationship Id="rId355" Type="http://schemas.openxmlformats.org/officeDocument/2006/relationships/customXml" Target="../ink/ink2701.xml"/><Relationship Id="rId4" Type="http://schemas.openxmlformats.org/officeDocument/2006/relationships/customXml" Target="../ink/ink2526.xml"/><Relationship Id="rId215" Type="http://schemas.openxmlformats.org/officeDocument/2006/relationships/image" Target="../media/image160.png"/><Relationship Id="rId278" Type="http://schemas.openxmlformats.org/officeDocument/2006/relationships/customXml" Target="../ink/ink2639.xml"/><Relationship Id="rId303" Type="http://schemas.openxmlformats.org/officeDocument/2006/relationships/customXml" Target="../ink/ink2664.xml"/><Relationship Id="rId42" Type="http://schemas.openxmlformats.org/officeDocument/2006/relationships/customXml" Target="../ink/ink2545.xml"/><Relationship Id="rId84" Type="http://schemas.openxmlformats.org/officeDocument/2006/relationships/image" Target="../media/image730.png"/><Relationship Id="rId138" Type="http://schemas.openxmlformats.org/officeDocument/2006/relationships/customXml" Target="../ink/ink2615.xml"/><Relationship Id="rId345" Type="http://schemas.openxmlformats.org/officeDocument/2006/relationships/customXml" Target="../ink/ink2696.xml"/><Relationship Id="rId205" Type="http://schemas.openxmlformats.org/officeDocument/2006/relationships/image" Target="../media/image155.png"/><Relationship Id="rId107" Type="http://schemas.openxmlformats.org/officeDocument/2006/relationships/customXml" Target="../ink/ink2584.xml"/><Relationship Id="rId289" Type="http://schemas.openxmlformats.org/officeDocument/2006/relationships/customXml" Target="../ink/ink2650.xml"/><Relationship Id="rId11" Type="http://schemas.openxmlformats.org/officeDocument/2006/relationships/image" Target="../media/image990.png"/><Relationship Id="rId53" Type="http://schemas.openxmlformats.org/officeDocument/2006/relationships/image" Target="../media/image2110.png"/><Relationship Id="rId314" Type="http://schemas.openxmlformats.org/officeDocument/2006/relationships/customXml" Target="../ink/ink2675.xml"/><Relationship Id="rId356" Type="http://schemas.openxmlformats.org/officeDocument/2006/relationships/image" Target="../media/image1240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79.xml"/><Relationship Id="rId21" Type="http://schemas.openxmlformats.org/officeDocument/2006/relationships/image" Target="../media/image1040.png"/><Relationship Id="rId63" Type="http://schemas.openxmlformats.org/officeDocument/2006/relationships/image" Target="../media/image261.png"/><Relationship Id="rId324" Type="http://schemas.openxmlformats.org/officeDocument/2006/relationships/customXml" Target="../ink/ink2825.xml"/><Relationship Id="rId366" Type="http://schemas.openxmlformats.org/officeDocument/2006/relationships/customXml" Target="../ink/ink2867.xml"/><Relationship Id="rId32" Type="http://schemas.openxmlformats.org/officeDocument/2006/relationships/customXml" Target="../ink/ink2725.xml"/><Relationship Id="rId74" Type="http://schemas.openxmlformats.org/officeDocument/2006/relationships/customXml" Target="../ink/ink2746.xml"/><Relationship Id="rId128" Type="http://schemas.openxmlformats.org/officeDocument/2006/relationships/customXml" Target="../ink/ink2790.xml"/><Relationship Id="rId335" Type="http://schemas.openxmlformats.org/officeDocument/2006/relationships/customXml" Target="../ink/ink2836.xml"/><Relationship Id="rId377" Type="http://schemas.openxmlformats.org/officeDocument/2006/relationships/image" Target="../media/image1120.png"/><Relationship Id="rId5" Type="http://schemas.openxmlformats.org/officeDocument/2006/relationships/image" Target="../media/image960.png"/><Relationship Id="rId402" Type="http://schemas.openxmlformats.org/officeDocument/2006/relationships/customXml" Target="../ink/ink2887.xml"/><Relationship Id="rId22" Type="http://schemas.openxmlformats.org/officeDocument/2006/relationships/customXml" Target="../ink/ink2720.xml"/><Relationship Id="rId43" Type="http://schemas.openxmlformats.org/officeDocument/2006/relationships/image" Target="../media/image252.png"/><Relationship Id="rId64" Type="http://schemas.openxmlformats.org/officeDocument/2006/relationships/customXml" Target="../ink/ink2741.xml"/><Relationship Id="rId118" Type="http://schemas.openxmlformats.org/officeDocument/2006/relationships/customXml" Target="../ink/ink2780.xml"/><Relationship Id="rId139" Type="http://schemas.openxmlformats.org/officeDocument/2006/relationships/customXml" Target="../ink/ink2801.xml"/><Relationship Id="rId325" Type="http://schemas.openxmlformats.org/officeDocument/2006/relationships/customXml" Target="../ink/ink2826.xml"/><Relationship Id="rId346" Type="http://schemas.openxmlformats.org/officeDocument/2006/relationships/customXml" Target="../ink/ink2847.xml"/><Relationship Id="rId367" Type="http://schemas.openxmlformats.org/officeDocument/2006/relationships/customXml" Target="../ink/ink2868.xml"/><Relationship Id="rId388" Type="http://schemas.openxmlformats.org/officeDocument/2006/relationships/customXml" Target="../ink/ink2880.xml"/><Relationship Id="rId85" Type="http://schemas.openxmlformats.org/officeDocument/2006/relationships/customXml" Target="../ink/ink2751.xml"/><Relationship Id="rId206" Type="http://schemas.openxmlformats.org/officeDocument/2006/relationships/customXml" Target="../ink/ink2808.xml"/><Relationship Id="rId150" Type="http://schemas.openxmlformats.org/officeDocument/2006/relationships/image" Target="../media/image78.png"/><Relationship Id="rId413" Type="http://schemas.openxmlformats.org/officeDocument/2006/relationships/image" Target="../media/image1300.png"/><Relationship Id="rId12" Type="http://schemas.openxmlformats.org/officeDocument/2006/relationships/customXml" Target="../ink/ink2715.xml"/><Relationship Id="rId33" Type="http://schemas.openxmlformats.org/officeDocument/2006/relationships/image" Target="../media/image1090.png"/><Relationship Id="rId108" Type="http://schemas.openxmlformats.org/officeDocument/2006/relationships/customXml" Target="../ink/ink2770.xml"/><Relationship Id="rId129" Type="http://schemas.openxmlformats.org/officeDocument/2006/relationships/customXml" Target="../ink/ink2791.xml"/><Relationship Id="rId315" Type="http://schemas.openxmlformats.org/officeDocument/2006/relationships/image" Target="../media/image730.png"/><Relationship Id="rId336" Type="http://schemas.openxmlformats.org/officeDocument/2006/relationships/customXml" Target="../ink/ink2837.xml"/><Relationship Id="rId357" Type="http://schemas.openxmlformats.org/officeDocument/2006/relationships/customXml" Target="../ink/ink2858.xml"/><Relationship Id="rId54" Type="http://schemas.openxmlformats.org/officeDocument/2006/relationships/customXml" Target="../ink/ink2736.xml"/><Relationship Id="rId75" Type="http://schemas.openxmlformats.org/officeDocument/2006/relationships/image" Target="../media/image267.png"/><Relationship Id="rId96" Type="http://schemas.openxmlformats.org/officeDocument/2006/relationships/customXml" Target="../ink/ink2758.xml"/><Relationship Id="rId140" Type="http://schemas.openxmlformats.org/officeDocument/2006/relationships/customXml" Target="../ink/ink2802.xml"/><Relationship Id="rId217" Type="http://schemas.openxmlformats.org/officeDocument/2006/relationships/image" Target="../media/image161.png"/><Relationship Id="rId378" Type="http://schemas.openxmlformats.org/officeDocument/2006/relationships/customXml" Target="../ink/ink2875.xml"/><Relationship Id="rId399" Type="http://schemas.openxmlformats.org/officeDocument/2006/relationships/image" Target="../media/image1230.png"/><Relationship Id="rId403" Type="http://schemas.openxmlformats.org/officeDocument/2006/relationships/image" Target="../media/image1250.png"/><Relationship Id="rId6" Type="http://schemas.openxmlformats.org/officeDocument/2006/relationships/customXml" Target="../ink/ink2712.xml"/><Relationship Id="rId23" Type="http://schemas.openxmlformats.org/officeDocument/2006/relationships/image" Target="../media/image1050.png"/><Relationship Id="rId119" Type="http://schemas.openxmlformats.org/officeDocument/2006/relationships/customXml" Target="../ink/ink2781.xml"/><Relationship Id="rId326" Type="http://schemas.openxmlformats.org/officeDocument/2006/relationships/customXml" Target="../ink/ink2827.xml"/><Relationship Id="rId347" Type="http://schemas.openxmlformats.org/officeDocument/2006/relationships/customXml" Target="../ink/ink2848.xml"/><Relationship Id="rId44" Type="http://schemas.openxmlformats.org/officeDocument/2006/relationships/customXml" Target="../ink/ink2731.xml"/><Relationship Id="rId65" Type="http://schemas.openxmlformats.org/officeDocument/2006/relationships/image" Target="../media/image262.png"/><Relationship Id="rId86" Type="http://schemas.openxmlformats.org/officeDocument/2006/relationships/image" Target="../media/image740.png"/><Relationship Id="rId130" Type="http://schemas.openxmlformats.org/officeDocument/2006/relationships/customXml" Target="../ink/ink2792.xml"/><Relationship Id="rId368" Type="http://schemas.openxmlformats.org/officeDocument/2006/relationships/customXml" Target="../ink/ink2869.xml"/><Relationship Id="rId389" Type="http://schemas.openxmlformats.org/officeDocument/2006/relationships/image" Target="../media/image1180.png"/><Relationship Id="rId207" Type="http://schemas.openxmlformats.org/officeDocument/2006/relationships/image" Target="../media/image156.png"/><Relationship Id="rId414" Type="http://schemas.openxmlformats.org/officeDocument/2006/relationships/customXml" Target="../ink/ink2893.xml"/><Relationship Id="rId13" Type="http://schemas.openxmlformats.org/officeDocument/2006/relationships/image" Target="../media/image1000.png"/><Relationship Id="rId109" Type="http://schemas.openxmlformats.org/officeDocument/2006/relationships/customXml" Target="../ink/ink2771.xml"/><Relationship Id="rId316" Type="http://schemas.openxmlformats.org/officeDocument/2006/relationships/customXml" Target="../ink/ink2818.xml"/><Relationship Id="rId337" Type="http://schemas.openxmlformats.org/officeDocument/2006/relationships/customXml" Target="../ink/ink2838.xml"/><Relationship Id="rId34" Type="http://schemas.openxmlformats.org/officeDocument/2006/relationships/customXml" Target="../ink/ink2726.xml"/><Relationship Id="rId55" Type="http://schemas.openxmlformats.org/officeDocument/2006/relationships/image" Target="../media/image1200.png"/><Relationship Id="rId76" Type="http://schemas.openxmlformats.org/officeDocument/2006/relationships/customXml" Target="../ink/ink2747.xml"/><Relationship Id="rId97" Type="http://schemas.openxmlformats.org/officeDocument/2006/relationships/customXml" Target="../ink/ink2759.xml"/><Relationship Id="rId120" Type="http://schemas.openxmlformats.org/officeDocument/2006/relationships/customXml" Target="../ink/ink2782.xml"/><Relationship Id="rId141" Type="http://schemas.openxmlformats.org/officeDocument/2006/relationships/customXml" Target="../ink/ink2803.xml"/><Relationship Id="rId358" Type="http://schemas.openxmlformats.org/officeDocument/2006/relationships/customXml" Target="../ink/ink2859.xml"/><Relationship Id="rId379" Type="http://schemas.openxmlformats.org/officeDocument/2006/relationships/image" Target="../media/image1130.png"/><Relationship Id="rId7" Type="http://schemas.openxmlformats.org/officeDocument/2006/relationships/image" Target="../media/image970.png"/><Relationship Id="rId218" Type="http://schemas.openxmlformats.org/officeDocument/2006/relationships/customXml" Target="../ink/ink2814.xml"/><Relationship Id="rId390" Type="http://schemas.openxmlformats.org/officeDocument/2006/relationships/customXml" Target="../ink/ink2881.xml"/><Relationship Id="rId404" Type="http://schemas.openxmlformats.org/officeDocument/2006/relationships/customXml" Target="../ink/ink2888.xml"/><Relationship Id="rId24" Type="http://schemas.openxmlformats.org/officeDocument/2006/relationships/customXml" Target="../ink/ink2721.xml"/><Relationship Id="rId45" Type="http://schemas.openxmlformats.org/officeDocument/2006/relationships/image" Target="../media/image253.png"/><Relationship Id="rId66" Type="http://schemas.openxmlformats.org/officeDocument/2006/relationships/customXml" Target="../ink/ink2742.xml"/><Relationship Id="rId87" Type="http://schemas.openxmlformats.org/officeDocument/2006/relationships/customXml" Target="../ink/ink2752.xml"/><Relationship Id="rId110" Type="http://schemas.openxmlformats.org/officeDocument/2006/relationships/customXml" Target="../ink/ink2772.xml"/><Relationship Id="rId131" Type="http://schemas.openxmlformats.org/officeDocument/2006/relationships/customXml" Target="../ink/ink2793.xml"/><Relationship Id="rId327" Type="http://schemas.openxmlformats.org/officeDocument/2006/relationships/customXml" Target="../ink/ink2828.xml"/><Relationship Id="rId348" Type="http://schemas.openxmlformats.org/officeDocument/2006/relationships/customXml" Target="../ink/ink2849.xml"/><Relationship Id="rId369" Type="http://schemas.openxmlformats.org/officeDocument/2006/relationships/customXml" Target="../ink/ink2870.xml"/><Relationship Id="rId208" Type="http://schemas.openxmlformats.org/officeDocument/2006/relationships/customXml" Target="../ink/ink2809.xml"/><Relationship Id="rId380" Type="http://schemas.openxmlformats.org/officeDocument/2006/relationships/customXml" Target="../ink/ink2876.xml"/><Relationship Id="rId415" Type="http://schemas.openxmlformats.org/officeDocument/2006/relationships/image" Target="../media/image1311.png"/><Relationship Id="rId14" Type="http://schemas.openxmlformats.org/officeDocument/2006/relationships/customXml" Target="../ink/ink2716.xml"/><Relationship Id="rId35" Type="http://schemas.openxmlformats.org/officeDocument/2006/relationships/image" Target="../media/image248.png"/><Relationship Id="rId56" Type="http://schemas.openxmlformats.org/officeDocument/2006/relationships/customXml" Target="../ink/ink2737.xml"/><Relationship Id="rId77" Type="http://schemas.openxmlformats.org/officeDocument/2006/relationships/image" Target="../media/image268.png"/><Relationship Id="rId100" Type="http://schemas.openxmlformats.org/officeDocument/2006/relationships/customXml" Target="../ink/ink2762.xml"/><Relationship Id="rId317" Type="http://schemas.openxmlformats.org/officeDocument/2006/relationships/image" Target="../media/image740.png"/><Relationship Id="rId338" Type="http://schemas.openxmlformats.org/officeDocument/2006/relationships/customXml" Target="../ink/ink2839.xml"/><Relationship Id="rId359" Type="http://schemas.openxmlformats.org/officeDocument/2006/relationships/customXml" Target="../ink/ink2860.xml"/><Relationship Id="rId8" Type="http://schemas.openxmlformats.org/officeDocument/2006/relationships/customXml" Target="../ink/ink2713.xml"/><Relationship Id="rId98" Type="http://schemas.openxmlformats.org/officeDocument/2006/relationships/customXml" Target="../ink/ink2760.xml"/><Relationship Id="rId121" Type="http://schemas.openxmlformats.org/officeDocument/2006/relationships/customXml" Target="../ink/ink2783.xml"/><Relationship Id="rId142" Type="http://schemas.openxmlformats.org/officeDocument/2006/relationships/customXml" Target="../ink/ink2804.xml"/><Relationship Id="rId370" Type="http://schemas.openxmlformats.org/officeDocument/2006/relationships/customXml" Target="../ink/ink2871.xml"/><Relationship Id="rId391" Type="http://schemas.openxmlformats.org/officeDocument/2006/relationships/image" Target="../media/image1190.png"/><Relationship Id="rId405" Type="http://schemas.openxmlformats.org/officeDocument/2006/relationships/image" Target="../media/image1260.png"/><Relationship Id="rId25" Type="http://schemas.openxmlformats.org/officeDocument/2006/relationships/image" Target="../media/image1060.png"/><Relationship Id="rId46" Type="http://schemas.openxmlformats.org/officeDocument/2006/relationships/customXml" Target="../ink/ink2732.xml"/><Relationship Id="rId67" Type="http://schemas.openxmlformats.org/officeDocument/2006/relationships/image" Target="../media/image263.png"/><Relationship Id="rId328" Type="http://schemas.openxmlformats.org/officeDocument/2006/relationships/customXml" Target="../ink/ink2829.xml"/><Relationship Id="rId349" Type="http://schemas.openxmlformats.org/officeDocument/2006/relationships/customXml" Target="../ink/ink2850.xml"/><Relationship Id="rId88" Type="http://schemas.openxmlformats.org/officeDocument/2006/relationships/image" Target="../media/image750.png"/><Relationship Id="rId111" Type="http://schemas.openxmlformats.org/officeDocument/2006/relationships/customXml" Target="../ink/ink2773.xml"/><Relationship Id="rId132" Type="http://schemas.openxmlformats.org/officeDocument/2006/relationships/customXml" Target="../ink/ink2794.xml"/><Relationship Id="rId209" Type="http://schemas.openxmlformats.org/officeDocument/2006/relationships/image" Target="../media/image157.png"/><Relationship Id="rId360" Type="http://schemas.openxmlformats.org/officeDocument/2006/relationships/customXml" Target="../ink/ink2861.xml"/><Relationship Id="rId381" Type="http://schemas.openxmlformats.org/officeDocument/2006/relationships/image" Target="../media/image1140.png"/><Relationship Id="rId416" Type="http://schemas.openxmlformats.org/officeDocument/2006/relationships/customXml" Target="../ink/ink2894.xml"/><Relationship Id="rId15" Type="http://schemas.openxmlformats.org/officeDocument/2006/relationships/image" Target="../media/image1011.png"/><Relationship Id="rId36" Type="http://schemas.openxmlformats.org/officeDocument/2006/relationships/customXml" Target="../ink/ink2727.xml"/><Relationship Id="rId57" Type="http://schemas.openxmlformats.org/officeDocument/2006/relationships/image" Target="../media/image258.png"/><Relationship Id="rId318" Type="http://schemas.openxmlformats.org/officeDocument/2006/relationships/customXml" Target="../ink/ink2819.xml"/><Relationship Id="rId339" Type="http://schemas.openxmlformats.org/officeDocument/2006/relationships/customXml" Target="../ink/ink2840.xml"/><Relationship Id="rId78" Type="http://schemas.openxmlformats.org/officeDocument/2006/relationships/customXml" Target="../ink/ink2748.xml"/><Relationship Id="rId99" Type="http://schemas.openxmlformats.org/officeDocument/2006/relationships/customXml" Target="../ink/ink2761.xml"/><Relationship Id="rId101" Type="http://schemas.openxmlformats.org/officeDocument/2006/relationships/customXml" Target="../ink/ink2763.xml"/><Relationship Id="rId122" Type="http://schemas.openxmlformats.org/officeDocument/2006/relationships/customXml" Target="../ink/ink2784.xml"/><Relationship Id="rId350" Type="http://schemas.openxmlformats.org/officeDocument/2006/relationships/customXml" Target="../ink/ink2851.xml"/><Relationship Id="rId371" Type="http://schemas.openxmlformats.org/officeDocument/2006/relationships/image" Target="../media/image244.png"/><Relationship Id="rId406" Type="http://schemas.openxmlformats.org/officeDocument/2006/relationships/customXml" Target="../ink/ink2889.xml"/><Relationship Id="rId9" Type="http://schemas.openxmlformats.org/officeDocument/2006/relationships/image" Target="../media/image980.png"/><Relationship Id="rId210" Type="http://schemas.openxmlformats.org/officeDocument/2006/relationships/customXml" Target="../ink/ink2810.xml"/><Relationship Id="rId392" Type="http://schemas.openxmlformats.org/officeDocument/2006/relationships/customXml" Target="../ink/ink2882.xml"/><Relationship Id="rId26" Type="http://schemas.openxmlformats.org/officeDocument/2006/relationships/customXml" Target="../ink/ink2722.xml"/><Relationship Id="rId329" Type="http://schemas.openxmlformats.org/officeDocument/2006/relationships/customXml" Target="../ink/ink2830.xml"/><Relationship Id="rId47" Type="http://schemas.openxmlformats.org/officeDocument/2006/relationships/image" Target="../media/image254.png"/><Relationship Id="rId68" Type="http://schemas.openxmlformats.org/officeDocument/2006/relationships/customXml" Target="../ink/ink2743.xml"/><Relationship Id="rId89" Type="http://schemas.openxmlformats.org/officeDocument/2006/relationships/customXml" Target="../ink/ink2753.xml"/><Relationship Id="rId112" Type="http://schemas.openxmlformats.org/officeDocument/2006/relationships/customXml" Target="../ink/ink2774.xml"/><Relationship Id="rId133" Type="http://schemas.openxmlformats.org/officeDocument/2006/relationships/customXml" Target="../ink/ink2795.xml"/><Relationship Id="rId340" Type="http://schemas.openxmlformats.org/officeDocument/2006/relationships/customXml" Target="../ink/ink2841.xml"/><Relationship Id="rId361" Type="http://schemas.openxmlformats.org/officeDocument/2006/relationships/customXml" Target="../ink/ink2862.xml"/><Relationship Id="rId200" Type="http://schemas.openxmlformats.org/officeDocument/2006/relationships/customXml" Target="../ink/ink2805.xml"/><Relationship Id="rId382" Type="http://schemas.openxmlformats.org/officeDocument/2006/relationships/customXml" Target="../ink/ink2877.xml"/><Relationship Id="rId417" Type="http://schemas.openxmlformats.org/officeDocument/2006/relationships/image" Target="../media/image1320.png"/><Relationship Id="rId16" Type="http://schemas.openxmlformats.org/officeDocument/2006/relationships/customXml" Target="../ink/ink2717.xml"/><Relationship Id="rId319" Type="http://schemas.openxmlformats.org/officeDocument/2006/relationships/customXml" Target="../ink/ink2820.xml"/><Relationship Id="rId37" Type="http://schemas.openxmlformats.org/officeDocument/2006/relationships/image" Target="../media/image249.png"/><Relationship Id="rId58" Type="http://schemas.openxmlformats.org/officeDocument/2006/relationships/customXml" Target="../ink/ink2738.xml"/><Relationship Id="rId79" Type="http://schemas.openxmlformats.org/officeDocument/2006/relationships/image" Target="../media/image269.png"/><Relationship Id="rId102" Type="http://schemas.openxmlformats.org/officeDocument/2006/relationships/customXml" Target="../ink/ink2764.xml"/><Relationship Id="rId123" Type="http://schemas.openxmlformats.org/officeDocument/2006/relationships/customXml" Target="../ink/ink2785.xml"/><Relationship Id="rId144" Type="http://schemas.openxmlformats.org/officeDocument/2006/relationships/image" Target="../media/image750.png"/><Relationship Id="rId330" Type="http://schemas.openxmlformats.org/officeDocument/2006/relationships/customXml" Target="../ink/ink2831.xml"/><Relationship Id="rId90" Type="http://schemas.openxmlformats.org/officeDocument/2006/relationships/customXml" Target="../ink/ink2754.xml"/><Relationship Id="rId351" Type="http://schemas.openxmlformats.org/officeDocument/2006/relationships/customXml" Target="../ink/ink2852.xml"/><Relationship Id="rId372" Type="http://schemas.openxmlformats.org/officeDocument/2006/relationships/customXml" Target="../ink/ink2872.xml"/><Relationship Id="rId393" Type="http://schemas.openxmlformats.org/officeDocument/2006/relationships/image" Target="../media/image1200.png"/><Relationship Id="rId407" Type="http://schemas.openxmlformats.org/officeDocument/2006/relationships/image" Target="../media/image1270.png"/><Relationship Id="rId211" Type="http://schemas.openxmlformats.org/officeDocument/2006/relationships/image" Target="../media/image158.png"/><Relationship Id="rId309" Type="http://schemas.openxmlformats.org/officeDocument/2006/relationships/image" Target="../media/image291.png"/><Relationship Id="rId27" Type="http://schemas.openxmlformats.org/officeDocument/2006/relationships/image" Target="../media/image1070.png"/><Relationship Id="rId48" Type="http://schemas.openxmlformats.org/officeDocument/2006/relationships/customXml" Target="../ink/ink2733.xml"/><Relationship Id="rId69" Type="http://schemas.openxmlformats.org/officeDocument/2006/relationships/image" Target="../media/image264.png"/><Relationship Id="rId113" Type="http://schemas.openxmlformats.org/officeDocument/2006/relationships/customXml" Target="../ink/ink2775.xml"/><Relationship Id="rId134" Type="http://schemas.openxmlformats.org/officeDocument/2006/relationships/customXml" Target="../ink/ink2796.xml"/><Relationship Id="rId320" Type="http://schemas.openxmlformats.org/officeDocument/2006/relationships/customXml" Target="../ink/ink2821.xml"/><Relationship Id="rId80" Type="http://schemas.openxmlformats.org/officeDocument/2006/relationships/image" Target="../media/image191.png"/><Relationship Id="rId341" Type="http://schemas.openxmlformats.org/officeDocument/2006/relationships/customXml" Target="../ink/ink2842.xml"/><Relationship Id="rId362" Type="http://schemas.openxmlformats.org/officeDocument/2006/relationships/customXml" Target="../ink/ink2863.xml"/><Relationship Id="rId383" Type="http://schemas.openxmlformats.org/officeDocument/2006/relationships/image" Target="../media/image1150.png"/><Relationship Id="rId418" Type="http://schemas.openxmlformats.org/officeDocument/2006/relationships/image" Target="../media/image246.png"/><Relationship Id="rId201" Type="http://schemas.openxmlformats.org/officeDocument/2006/relationships/image" Target="../media/image153.png"/><Relationship Id="rId17" Type="http://schemas.openxmlformats.org/officeDocument/2006/relationships/image" Target="../media/image1020.png"/><Relationship Id="rId38" Type="http://schemas.openxmlformats.org/officeDocument/2006/relationships/customXml" Target="../ink/ink2728.xml"/><Relationship Id="rId59" Type="http://schemas.openxmlformats.org/officeDocument/2006/relationships/image" Target="../media/image259.png"/><Relationship Id="rId103" Type="http://schemas.openxmlformats.org/officeDocument/2006/relationships/customXml" Target="../ink/ink2765.xml"/><Relationship Id="rId124" Type="http://schemas.openxmlformats.org/officeDocument/2006/relationships/customXml" Target="../ink/ink2786.xml"/><Relationship Id="rId310" Type="http://schemas.openxmlformats.org/officeDocument/2006/relationships/customXml" Target="../ink/ink2815.xml"/><Relationship Id="rId70" Type="http://schemas.openxmlformats.org/officeDocument/2006/relationships/customXml" Target="../ink/ink2744.xml"/><Relationship Id="rId91" Type="http://schemas.openxmlformats.org/officeDocument/2006/relationships/image" Target="../media/image77.png"/><Relationship Id="rId331" Type="http://schemas.openxmlformats.org/officeDocument/2006/relationships/customXml" Target="../ink/ink2832.xml"/><Relationship Id="rId352" Type="http://schemas.openxmlformats.org/officeDocument/2006/relationships/customXml" Target="../ink/ink2853.xml"/><Relationship Id="rId373" Type="http://schemas.openxmlformats.org/officeDocument/2006/relationships/image" Target="../media/image1100.png"/><Relationship Id="rId394" Type="http://schemas.openxmlformats.org/officeDocument/2006/relationships/customXml" Target="../ink/ink2883.xml"/><Relationship Id="rId408" Type="http://schemas.openxmlformats.org/officeDocument/2006/relationships/customXml" Target="../ink/ink2890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811.xml"/><Relationship Id="rId28" Type="http://schemas.openxmlformats.org/officeDocument/2006/relationships/customXml" Target="../ink/ink2723.xml"/><Relationship Id="rId49" Type="http://schemas.openxmlformats.org/officeDocument/2006/relationships/image" Target="../media/image255.png"/><Relationship Id="rId114" Type="http://schemas.openxmlformats.org/officeDocument/2006/relationships/customXml" Target="../ink/ink2776.xml"/><Relationship Id="rId60" Type="http://schemas.openxmlformats.org/officeDocument/2006/relationships/customXml" Target="../ink/ink2739.xml"/><Relationship Id="rId81" Type="http://schemas.openxmlformats.org/officeDocument/2006/relationships/customXml" Target="../ink/ink2749.xml"/><Relationship Id="rId135" Type="http://schemas.openxmlformats.org/officeDocument/2006/relationships/customXml" Target="../ink/ink2797.xml"/><Relationship Id="rId321" Type="http://schemas.openxmlformats.org/officeDocument/2006/relationships/customXml" Target="../ink/ink2822.xml"/><Relationship Id="rId342" Type="http://schemas.openxmlformats.org/officeDocument/2006/relationships/customXml" Target="../ink/ink2843.xml"/><Relationship Id="rId363" Type="http://schemas.openxmlformats.org/officeDocument/2006/relationships/customXml" Target="../ink/ink2864.xml"/><Relationship Id="rId384" Type="http://schemas.openxmlformats.org/officeDocument/2006/relationships/customXml" Target="../ink/ink2878.xml"/><Relationship Id="rId419" Type="http://schemas.openxmlformats.org/officeDocument/2006/relationships/customXml" Target="../ink/ink2895.xml"/><Relationship Id="rId202" Type="http://schemas.openxmlformats.org/officeDocument/2006/relationships/customXml" Target="../ink/ink2806.xml"/><Relationship Id="rId18" Type="http://schemas.openxmlformats.org/officeDocument/2006/relationships/customXml" Target="../ink/ink2718.xml"/><Relationship Id="rId39" Type="http://schemas.openxmlformats.org/officeDocument/2006/relationships/image" Target="../media/image250.png"/><Relationship Id="rId50" Type="http://schemas.openxmlformats.org/officeDocument/2006/relationships/customXml" Target="../ink/ink2734.xml"/><Relationship Id="rId104" Type="http://schemas.openxmlformats.org/officeDocument/2006/relationships/customXml" Target="../ink/ink2766.xml"/><Relationship Id="rId125" Type="http://schemas.openxmlformats.org/officeDocument/2006/relationships/customXml" Target="../ink/ink2787.xml"/><Relationship Id="rId311" Type="http://schemas.openxmlformats.org/officeDocument/2006/relationships/image" Target="../media/image292.png"/><Relationship Id="rId146" Type="http://schemas.openxmlformats.org/officeDocument/2006/relationships/image" Target="../media/image76.png"/><Relationship Id="rId332" Type="http://schemas.openxmlformats.org/officeDocument/2006/relationships/customXml" Target="../ink/ink2833.xml"/><Relationship Id="rId353" Type="http://schemas.openxmlformats.org/officeDocument/2006/relationships/customXml" Target="../ink/ink2854.xml"/><Relationship Id="rId374" Type="http://schemas.openxmlformats.org/officeDocument/2006/relationships/customXml" Target="../ink/ink2873.xml"/><Relationship Id="rId395" Type="http://schemas.openxmlformats.org/officeDocument/2006/relationships/image" Target="../media/image1211.png"/><Relationship Id="rId409" Type="http://schemas.openxmlformats.org/officeDocument/2006/relationships/image" Target="../media/image1280.png"/><Relationship Id="rId71" Type="http://schemas.openxmlformats.org/officeDocument/2006/relationships/image" Target="../media/image265.png"/><Relationship Id="rId92" Type="http://schemas.openxmlformats.org/officeDocument/2006/relationships/customXml" Target="../ink/ink2755.xml"/><Relationship Id="rId213" Type="http://schemas.openxmlformats.org/officeDocument/2006/relationships/image" Target="../media/image159.png"/><Relationship Id="rId420" Type="http://schemas.openxmlformats.org/officeDocument/2006/relationships/image" Target="../media/image2460.png"/><Relationship Id="rId2" Type="http://schemas.openxmlformats.org/officeDocument/2006/relationships/customXml" Target="../ink/ink2710.xml"/><Relationship Id="rId29" Type="http://schemas.openxmlformats.org/officeDocument/2006/relationships/image" Target="../media/image76.png"/><Relationship Id="rId40" Type="http://schemas.openxmlformats.org/officeDocument/2006/relationships/customXml" Target="../ink/ink2729.xml"/><Relationship Id="rId115" Type="http://schemas.openxmlformats.org/officeDocument/2006/relationships/customXml" Target="../ink/ink2777.xml"/><Relationship Id="rId136" Type="http://schemas.openxmlformats.org/officeDocument/2006/relationships/customXml" Target="../ink/ink2798.xml"/><Relationship Id="rId322" Type="http://schemas.openxmlformats.org/officeDocument/2006/relationships/customXml" Target="../ink/ink2823.xml"/><Relationship Id="rId343" Type="http://schemas.openxmlformats.org/officeDocument/2006/relationships/customXml" Target="../ink/ink2844.xml"/><Relationship Id="rId364" Type="http://schemas.openxmlformats.org/officeDocument/2006/relationships/customXml" Target="../ink/ink2865.xml"/><Relationship Id="rId61" Type="http://schemas.openxmlformats.org/officeDocument/2006/relationships/image" Target="../media/image260.png"/><Relationship Id="rId82" Type="http://schemas.openxmlformats.org/officeDocument/2006/relationships/image" Target="../media/image720.png"/><Relationship Id="rId199" Type="http://schemas.openxmlformats.org/officeDocument/2006/relationships/image" Target="../media/image192.png"/><Relationship Id="rId203" Type="http://schemas.openxmlformats.org/officeDocument/2006/relationships/image" Target="../media/image154.png"/><Relationship Id="rId385" Type="http://schemas.openxmlformats.org/officeDocument/2006/relationships/image" Target="../media/image1160.png"/><Relationship Id="rId19" Type="http://schemas.openxmlformats.org/officeDocument/2006/relationships/image" Target="../media/image1030.png"/><Relationship Id="rId410" Type="http://schemas.openxmlformats.org/officeDocument/2006/relationships/customXml" Target="../ink/ink2891.xml"/><Relationship Id="rId30" Type="http://schemas.openxmlformats.org/officeDocument/2006/relationships/customXml" Target="../ink/ink2724.xml"/><Relationship Id="rId105" Type="http://schemas.openxmlformats.org/officeDocument/2006/relationships/customXml" Target="../ink/ink2767.xml"/><Relationship Id="rId126" Type="http://schemas.openxmlformats.org/officeDocument/2006/relationships/customXml" Target="../ink/ink2788.xml"/><Relationship Id="rId312" Type="http://schemas.openxmlformats.org/officeDocument/2006/relationships/customXml" Target="../ink/ink2816.xml"/><Relationship Id="rId333" Type="http://schemas.openxmlformats.org/officeDocument/2006/relationships/customXml" Target="../ink/ink2834.xml"/><Relationship Id="rId354" Type="http://schemas.openxmlformats.org/officeDocument/2006/relationships/customXml" Target="../ink/ink2855.xml"/><Relationship Id="rId51" Type="http://schemas.openxmlformats.org/officeDocument/2006/relationships/image" Target="../media/image256.png"/><Relationship Id="rId72" Type="http://schemas.openxmlformats.org/officeDocument/2006/relationships/customXml" Target="../ink/ink2745.xml"/><Relationship Id="rId93" Type="http://schemas.openxmlformats.org/officeDocument/2006/relationships/image" Target="../media/image78.png"/><Relationship Id="rId375" Type="http://schemas.openxmlformats.org/officeDocument/2006/relationships/image" Target="../media/image1111.png"/><Relationship Id="rId396" Type="http://schemas.openxmlformats.org/officeDocument/2006/relationships/customXml" Target="../ink/ink2884.xml"/><Relationship Id="rId3" Type="http://schemas.openxmlformats.org/officeDocument/2006/relationships/image" Target="../media/image950.png"/><Relationship Id="rId214" Type="http://schemas.openxmlformats.org/officeDocument/2006/relationships/customXml" Target="../ink/ink2812.xml"/><Relationship Id="rId400" Type="http://schemas.openxmlformats.org/officeDocument/2006/relationships/customXml" Target="../ink/ink2886.xml"/><Relationship Id="rId116" Type="http://schemas.openxmlformats.org/officeDocument/2006/relationships/customXml" Target="../ink/ink2778.xml"/><Relationship Id="rId137" Type="http://schemas.openxmlformats.org/officeDocument/2006/relationships/customXml" Target="../ink/ink2799.xml"/><Relationship Id="rId323" Type="http://schemas.openxmlformats.org/officeDocument/2006/relationships/customXml" Target="../ink/ink2824.xml"/><Relationship Id="rId344" Type="http://schemas.openxmlformats.org/officeDocument/2006/relationships/customXml" Target="../ink/ink2845.xml"/><Relationship Id="rId20" Type="http://schemas.openxmlformats.org/officeDocument/2006/relationships/customXml" Target="../ink/ink2719.xml"/><Relationship Id="rId41" Type="http://schemas.openxmlformats.org/officeDocument/2006/relationships/image" Target="../media/image251.png"/><Relationship Id="rId62" Type="http://schemas.openxmlformats.org/officeDocument/2006/relationships/customXml" Target="../ink/ink2740.xml"/><Relationship Id="rId83" Type="http://schemas.openxmlformats.org/officeDocument/2006/relationships/customXml" Target="../ink/ink2750.xml"/><Relationship Id="rId365" Type="http://schemas.openxmlformats.org/officeDocument/2006/relationships/customXml" Target="../ink/ink2866.xml"/><Relationship Id="rId386" Type="http://schemas.openxmlformats.org/officeDocument/2006/relationships/customXml" Target="../ink/ink2879.xml"/><Relationship Id="rId204" Type="http://schemas.openxmlformats.org/officeDocument/2006/relationships/customXml" Target="../ink/ink2807.xml"/><Relationship Id="rId411" Type="http://schemas.openxmlformats.org/officeDocument/2006/relationships/image" Target="../media/image1290.png"/><Relationship Id="rId106" Type="http://schemas.openxmlformats.org/officeDocument/2006/relationships/customXml" Target="../ink/ink2768.xml"/><Relationship Id="rId127" Type="http://schemas.openxmlformats.org/officeDocument/2006/relationships/customXml" Target="../ink/ink2789.xml"/><Relationship Id="rId313" Type="http://schemas.openxmlformats.org/officeDocument/2006/relationships/image" Target="../media/image720.png"/><Relationship Id="rId10" Type="http://schemas.openxmlformats.org/officeDocument/2006/relationships/customXml" Target="../ink/ink2714.xml"/><Relationship Id="rId31" Type="http://schemas.openxmlformats.org/officeDocument/2006/relationships/image" Target="../media/image1080.png"/><Relationship Id="rId52" Type="http://schemas.openxmlformats.org/officeDocument/2006/relationships/customXml" Target="../ink/ink2735.xml"/><Relationship Id="rId73" Type="http://schemas.openxmlformats.org/officeDocument/2006/relationships/image" Target="../media/image266.png"/><Relationship Id="rId94" Type="http://schemas.openxmlformats.org/officeDocument/2006/relationships/customXml" Target="../ink/ink2756.xml"/><Relationship Id="rId148" Type="http://schemas.openxmlformats.org/officeDocument/2006/relationships/image" Target="../media/image77.png"/><Relationship Id="rId334" Type="http://schemas.openxmlformats.org/officeDocument/2006/relationships/customXml" Target="../ink/ink2835.xml"/><Relationship Id="rId355" Type="http://schemas.openxmlformats.org/officeDocument/2006/relationships/customXml" Target="../ink/ink2856.xml"/><Relationship Id="rId376" Type="http://schemas.openxmlformats.org/officeDocument/2006/relationships/customXml" Target="../ink/ink2874.xml"/><Relationship Id="rId397" Type="http://schemas.openxmlformats.org/officeDocument/2006/relationships/image" Target="../media/image1220.png"/><Relationship Id="rId4" Type="http://schemas.openxmlformats.org/officeDocument/2006/relationships/customXml" Target="../ink/ink2711.xml"/><Relationship Id="rId215" Type="http://schemas.openxmlformats.org/officeDocument/2006/relationships/image" Target="../media/image160.png"/><Relationship Id="rId401" Type="http://schemas.openxmlformats.org/officeDocument/2006/relationships/image" Target="../media/image1240.png"/><Relationship Id="rId42" Type="http://schemas.openxmlformats.org/officeDocument/2006/relationships/customXml" Target="../ink/ink2730.xml"/><Relationship Id="rId84" Type="http://schemas.openxmlformats.org/officeDocument/2006/relationships/image" Target="../media/image730.png"/><Relationship Id="rId138" Type="http://schemas.openxmlformats.org/officeDocument/2006/relationships/customXml" Target="../ink/ink2800.xml"/><Relationship Id="rId345" Type="http://schemas.openxmlformats.org/officeDocument/2006/relationships/customXml" Target="../ink/ink2846.xml"/><Relationship Id="rId387" Type="http://schemas.openxmlformats.org/officeDocument/2006/relationships/image" Target="../media/image1170.png"/><Relationship Id="rId205" Type="http://schemas.openxmlformats.org/officeDocument/2006/relationships/image" Target="../media/image155.png"/><Relationship Id="rId412" Type="http://schemas.openxmlformats.org/officeDocument/2006/relationships/customXml" Target="../ink/ink2892.xml"/><Relationship Id="rId107" Type="http://schemas.openxmlformats.org/officeDocument/2006/relationships/customXml" Target="../ink/ink2769.xml"/><Relationship Id="rId11" Type="http://schemas.openxmlformats.org/officeDocument/2006/relationships/image" Target="../media/image990.png"/><Relationship Id="rId53" Type="http://schemas.openxmlformats.org/officeDocument/2006/relationships/image" Target="../media/image257.png"/><Relationship Id="rId314" Type="http://schemas.openxmlformats.org/officeDocument/2006/relationships/customXml" Target="../ink/ink2817.xml"/><Relationship Id="rId356" Type="http://schemas.openxmlformats.org/officeDocument/2006/relationships/customXml" Target="../ink/ink2857.xml"/><Relationship Id="rId398" Type="http://schemas.openxmlformats.org/officeDocument/2006/relationships/customXml" Target="../ink/ink2885.xml"/><Relationship Id="rId95" Type="http://schemas.openxmlformats.org/officeDocument/2006/relationships/customXml" Target="../ink/ink2757.xml"/><Relationship Id="rId216" Type="http://schemas.openxmlformats.org/officeDocument/2006/relationships/customXml" Target="../ink/ink2813.xml"/></Relationships>
</file>

<file path=ppt/slides/_rels/slide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.xml"/><Relationship Id="rId21" Type="http://schemas.openxmlformats.org/officeDocument/2006/relationships/image" Target="../media/image46.png"/><Relationship Id="rId42" Type="http://schemas.openxmlformats.org/officeDocument/2006/relationships/customXml" Target="../ink/ink55.xml"/><Relationship Id="rId47" Type="http://schemas.openxmlformats.org/officeDocument/2006/relationships/image" Target="../media/image58.png"/><Relationship Id="rId63" Type="http://schemas.openxmlformats.org/officeDocument/2006/relationships/image" Target="../media/image66.png"/><Relationship Id="rId68" Type="http://schemas.openxmlformats.org/officeDocument/2006/relationships/customXml" Target="../ink/ink68.xml"/><Relationship Id="rId7" Type="http://schemas.openxmlformats.org/officeDocument/2006/relationships/image" Target="../media/image16.png"/><Relationship Id="rId2" Type="http://schemas.openxmlformats.org/officeDocument/2006/relationships/customXml" Target="../ink/ink35.xml"/><Relationship Id="rId16" Type="http://schemas.openxmlformats.org/officeDocument/2006/relationships/customXml" Target="../ink/ink42.xml"/><Relationship Id="rId29" Type="http://schemas.openxmlformats.org/officeDocument/2006/relationships/image" Target="../media/image49.png"/><Relationship Id="rId11" Type="http://schemas.openxmlformats.org/officeDocument/2006/relationships/image" Target="../media/image18.png"/><Relationship Id="rId24" Type="http://schemas.openxmlformats.org/officeDocument/2006/relationships/customXml" Target="../ink/ink46.xml"/><Relationship Id="rId32" Type="http://schemas.openxmlformats.org/officeDocument/2006/relationships/customXml" Target="../ink/ink50.xml"/><Relationship Id="rId37" Type="http://schemas.openxmlformats.org/officeDocument/2006/relationships/image" Target="../media/image53.png"/><Relationship Id="rId40" Type="http://schemas.openxmlformats.org/officeDocument/2006/relationships/customXml" Target="../ink/ink54.xml"/><Relationship Id="rId45" Type="http://schemas.openxmlformats.org/officeDocument/2006/relationships/image" Target="../media/image57.png"/><Relationship Id="rId53" Type="http://schemas.openxmlformats.org/officeDocument/2006/relationships/image" Target="../media/image61.png"/><Relationship Id="rId58" Type="http://schemas.openxmlformats.org/officeDocument/2006/relationships/customXml" Target="../ink/ink63.xml"/><Relationship Id="rId66" Type="http://schemas.openxmlformats.org/officeDocument/2006/relationships/customXml" Target="../ink/ink67.xml"/><Relationship Id="rId5" Type="http://schemas.openxmlformats.org/officeDocument/2006/relationships/image" Target="../media/image15.png"/><Relationship Id="rId61" Type="http://schemas.openxmlformats.org/officeDocument/2006/relationships/image" Target="../media/image65.png"/><Relationship Id="rId19" Type="http://schemas.openxmlformats.org/officeDocument/2006/relationships/image" Target="../media/image45.png"/><Relationship Id="rId14" Type="http://schemas.openxmlformats.org/officeDocument/2006/relationships/customXml" Target="../ink/ink41.xml"/><Relationship Id="rId22" Type="http://schemas.openxmlformats.org/officeDocument/2006/relationships/customXml" Target="../ink/ink45.xml"/><Relationship Id="rId27" Type="http://schemas.openxmlformats.org/officeDocument/2006/relationships/image" Target="../media/image48.png"/><Relationship Id="rId30" Type="http://schemas.openxmlformats.org/officeDocument/2006/relationships/customXml" Target="../ink/ink49.xml"/><Relationship Id="rId35" Type="http://schemas.openxmlformats.org/officeDocument/2006/relationships/image" Target="../media/image52.png"/><Relationship Id="rId43" Type="http://schemas.openxmlformats.org/officeDocument/2006/relationships/image" Target="../media/image56.png"/><Relationship Id="rId48" Type="http://schemas.openxmlformats.org/officeDocument/2006/relationships/customXml" Target="../ink/ink58.xml"/><Relationship Id="rId56" Type="http://schemas.openxmlformats.org/officeDocument/2006/relationships/customXml" Target="../ink/ink62.xml"/><Relationship Id="rId64" Type="http://schemas.openxmlformats.org/officeDocument/2006/relationships/customXml" Target="../ink/ink66.xml"/><Relationship Id="rId69" Type="http://schemas.openxmlformats.org/officeDocument/2006/relationships/image" Target="../media/image69.png"/><Relationship Id="rId8" Type="http://schemas.openxmlformats.org/officeDocument/2006/relationships/customXml" Target="../ink/ink38.xml"/><Relationship Id="rId51" Type="http://schemas.openxmlformats.org/officeDocument/2006/relationships/image" Target="../media/image60.png"/><Relationship Id="rId3" Type="http://schemas.openxmlformats.org/officeDocument/2006/relationships/image" Target="../media/image14.png"/><Relationship Id="rId12" Type="http://schemas.openxmlformats.org/officeDocument/2006/relationships/customXml" Target="../ink/ink40.xml"/><Relationship Id="rId17" Type="http://schemas.openxmlformats.org/officeDocument/2006/relationships/image" Target="../media/image44.png"/><Relationship Id="rId25" Type="http://schemas.openxmlformats.org/officeDocument/2006/relationships/image" Target="../media/image47.png"/><Relationship Id="rId33" Type="http://schemas.openxmlformats.org/officeDocument/2006/relationships/image" Target="../media/image51.png"/><Relationship Id="rId38" Type="http://schemas.openxmlformats.org/officeDocument/2006/relationships/customXml" Target="../ink/ink53.xml"/><Relationship Id="rId46" Type="http://schemas.openxmlformats.org/officeDocument/2006/relationships/customXml" Target="../ink/ink57.xml"/><Relationship Id="rId59" Type="http://schemas.openxmlformats.org/officeDocument/2006/relationships/image" Target="../media/image64.png"/><Relationship Id="rId67" Type="http://schemas.openxmlformats.org/officeDocument/2006/relationships/image" Target="../media/image68.png"/><Relationship Id="rId20" Type="http://schemas.openxmlformats.org/officeDocument/2006/relationships/customXml" Target="../ink/ink44.xml"/><Relationship Id="rId41" Type="http://schemas.openxmlformats.org/officeDocument/2006/relationships/image" Target="../media/image55.png"/><Relationship Id="rId54" Type="http://schemas.openxmlformats.org/officeDocument/2006/relationships/customXml" Target="../ink/ink61.xml"/><Relationship Id="rId62" Type="http://schemas.openxmlformats.org/officeDocument/2006/relationships/customXml" Target="../ink/ink65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37.xml"/><Relationship Id="rId15" Type="http://schemas.openxmlformats.org/officeDocument/2006/relationships/image" Target="../media/image43.png"/><Relationship Id="rId23" Type="http://schemas.openxmlformats.org/officeDocument/2006/relationships/image" Target="../media/image13.png"/><Relationship Id="rId28" Type="http://schemas.openxmlformats.org/officeDocument/2006/relationships/customXml" Target="../ink/ink48.xml"/><Relationship Id="rId36" Type="http://schemas.openxmlformats.org/officeDocument/2006/relationships/customXml" Target="../ink/ink52.xml"/><Relationship Id="rId49" Type="http://schemas.openxmlformats.org/officeDocument/2006/relationships/image" Target="../media/image59.png"/><Relationship Id="rId57" Type="http://schemas.openxmlformats.org/officeDocument/2006/relationships/image" Target="../media/image63.png"/><Relationship Id="rId10" Type="http://schemas.openxmlformats.org/officeDocument/2006/relationships/customXml" Target="../ink/ink39.xml"/><Relationship Id="rId31" Type="http://schemas.openxmlformats.org/officeDocument/2006/relationships/image" Target="../media/image50.png"/><Relationship Id="rId44" Type="http://schemas.openxmlformats.org/officeDocument/2006/relationships/customXml" Target="../ink/ink56.xml"/><Relationship Id="rId52" Type="http://schemas.openxmlformats.org/officeDocument/2006/relationships/customXml" Target="../ink/ink60.xml"/><Relationship Id="rId60" Type="http://schemas.openxmlformats.org/officeDocument/2006/relationships/customXml" Target="../ink/ink64.xml"/><Relationship Id="rId65" Type="http://schemas.openxmlformats.org/officeDocument/2006/relationships/image" Target="../media/image67.png"/><Relationship Id="rId4" Type="http://schemas.openxmlformats.org/officeDocument/2006/relationships/customXml" Target="../ink/ink36.xml"/><Relationship Id="rId9" Type="http://schemas.openxmlformats.org/officeDocument/2006/relationships/image" Target="../media/image17.png"/><Relationship Id="rId13" Type="http://schemas.openxmlformats.org/officeDocument/2006/relationships/image" Target="../media/image42.png"/><Relationship Id="rId18" Type="http://schemas.openxmlformats.org/officeDocument/2006/relationships/customXml" Target="../ink/ink43.xml"/><Relationship Id="rId39" Type="http://schemas.openxmlformats.org/officeDocument/2006/relationships/image" Target="../media/image54.png"/><Relationship Id="rId34" Type="http://schemas.openxmlformats.org/officeDocument/2006/relationships/customXml" Target="../ink/ink51.xml"/><Relationship Id="rId50" Type="http://schemas.openxmlformats.org/officeDocument/2006/relationships/customXml" Target="../ink/ink59.xml"/><Relationship Id="rId55" Type="http://schemas.openxmlformats.org/officeDocument/2006/relationships/image" Target="../media/image62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65.xml"/><Relationship Id="rId21" Type="http://schemas.openxmlformats.org/officeDocument/2006/relationships/image" Target="../media/image104.png"/><Relationship Id="rId63" Type="http://schemas.openxmlformats.org/officeDocument/2006/relationships/image" Target="../media/image282.png"/><Relationship Id="rId159" Type="http://schemas.openxmlformats.org/officeDocument/2006/relationships/image" Target="../media/image308.png"/><Relationship Id="rId170" Type="http://schemas.openxmlformats.org/officeDocument/2006/relationships/customXml" Target="../ink/ink3005.xml"/><Relationship Id="rId226" Type="http://schemas.openxmlformats.org/officeDocument/2006/relationships/customXml" Target="../ink/ink3059.xml"/><Relationship Id="rId268" Type="http://schemas.openxmlformats.org/officeDocument/2006/relationships/image" Target="../media/image132.png"/><Relationship Id="rId11" Type="http://schemas.openxmlformats.org/officeDocument/2006/relationships/image" Target="../media/image99.png"/><Relationship Id="rId32" Type="http://schemas.openxmlformats.org/officeDocument/2006/relationships/customXml" Target="../ink/ink2911.xml"/><Relationship Id="rId53" Type="http://schemas.openxmlformats.org/officeDocument/2006/relationships/image" Target="../media/image278.png"/><Relationship Id="rId74" Type="http://schemas.openxmlformats.org/officeDocument/2006/relationships/customXml" Target="../ink/ink2932.xml"/><Relationship Id="rId128" Type="http://schemas.openxmlformats.org/officeDocument/2006/relationships/customXml" Target="../ink/ink2976.xml"/><Relationship Id="rId149" Type="http://schemas.openxmlformats.org/officeDocument/2006/relationships/image" Target="../media/image303.png"/><Relationship Id="rId5" Type="http://schemas.openxmlformats.org/officeDocument/2006/relationships/image" Target="../media/image96.png"/><Relationship Id="rId95" Type="http://schemas.openxmlformats.org/officeDocument/2006/relationships/customXml" Target="../ink/ink2943.xml"/><Relationship Id="rId160" Type="http://schemas.openxmlformats.org/officeDocument/2006/relationships/customXml" Target="../ink/ink2999.xml"/><Relationship Id="rId181" Type="http://schemas.openxmlformats.org/officeDocument/2006/relationships/customXml" Target="../ink/ink3016.xml"/><Relationship Id="rId216" Type="http://schemas.openxmlformats.org/officeDocument/2006/relationships/customXml" Target="../ink/ink3051.xml"/><Relationship Id="rId237" Type="http://schemas.openxmlformats.org/officeDocument/2006/relationships/image" Target="../media/image117.png"/><Relationship Id="rId258" Type="http://schemas.openxmlformats.org/officeDocument/2006/relationships/image" Target="../media/image127.png"/><Relationship Id="rId22" Type="http://schemas.openxmlformats.org/officeDocument/2006/relationships/customXml" Target="../ink/ink2906.xml"/><Relationship Id="rId43" Type="http://schemas.openxmlformats.org/officeDocument/2006/relationships/image" Target="../media/image273.png"/><Relationship Id="rId64" Type="http://schemas.openxmlformats.org/officeDocument/2006/relationships/customXml" Target="../ink/ink2927.xml"/><Relationship Id="rId118" Type="http://schemas.openxmlformats.org/officeDocument/2006/relationships/customXml" Target="../ink/ink2966.xml"/><Relationship Id="rId139" Type="http://schemas.openxmlformats.org/officeDocument/2006/relationships/customXml" Target="../ink/ink2987.xml"/><Relationship Id="rId85" Type="http://schemas.openxmlformats.org/officeDocument/2006/relationships/customXml" Target="../ink/ink2937.xml"/><Relationship Id="rId150" Type="http://schemas.openxmlformats.org/officeDocument/2006/relationships/customXml" Target="../ink/ink2994.xml"/><Relationship Id="rId171" Type="http://schemas.openxmlformats.org/officeDocument/2006/relationships/customXml" Target="../ink/ink3006.xml"/><Relationship Id="rId192" Type="http://schemas.openxmlformats.org/officeDocument/2006/relationships/customXml" Target="../ink/ink3027.xml"/><Relationship Id="rId206" Type="http://schemas.openxmlformats.org/officeDocument/2006/relationships/customXml" Target="../ink/ink3041.xml"/><Relationship Id="rId227" Type="http://schemas.openxmlformats.org/officeDocument/2006/relationships/image" Target="../media/image112.png"/><Relationship Id="rId248" Type="http://schemas.openxmlformats.org/officeDocument/2006/relationships/image" Target="../media/image122.png"/><Relationship Id="rId269" Type="http://schemas.openxmlformats.org/officeDocument/2006/relationships/image" Target="../media/image246.png"/><Relationship Id="rId12" Type="http://schemas.openxmlformats.org/officeDocument/2006/relationships/customXml" Target="../ink/ink2901.xml"/><Relationship Id="rId33" Type="http://schemas.openxmlformats.org/officeDocument/2006/relationships/image" Target="../media/image110.png"/><Relationship Id="rId108" Type="http://schemas.openxmlformats.org/officeDocument/2006/relationships/customXml" Target="../ink/ink2956.xml"/><Relationship Id="rId129" Type="http://schemas.openxmlformats.org/officeDocument/2006/relationships/customXml" Target="../ink/ink2977.xml"/><Relationship Id="rId54" Type="http://schemas.openxmlformats.org/officeDocument/2006/relationships/customXml" Target="../ink/ink2922.xml"/><Relationship Id="rId75" Type="http://schemas.openxmlformats.org/officeDocument/2006/relationships/image" Target="../media/image288.png"/><Relationship Id="rId96" Type="http://schemas.openxmlformats.org/officeDocument/2006/relationships/customXml" Target="../ink/ink2944.xml"/><Relationship Id="rId140" Type="http://schemas.openxmlformats.org/officeDocument/2006/relationships/customXml" Target="../ink/ink2988.xml"/><Relationship Id="rId161" Type="http://schemas.openxmlformats.org/officeDocument/2006/relationships/image" Target="../media/image309.png"/><Relationship Id="rId182" Type="http://schemas.openxmlformats.org/officeDocument/2006/relationships/customXml" Target="../ink/ink3017.xml"/><Relationship Id="rId217" Type="http://schemas.openxmlformats.org/officeDocument/2006/relationships/customXml" Target="../ink/ink3052.xml"/><Relationship Id="rId6" Type="http://schemas.openxmlformats.org/officeDocument/2006/relationships/customXml" Target="../ink/ink2898.xml"/><Relationship Id="rId238" Type="http://schemas.openxmlformats.org/officeDocument/2006/relationships/customXml" Target="../ink/ink3065.xml"/><Relationship Id="rId259" Type="http://schemas.openxmlformats.org/officeDocument/2006/relationships/customXml" Target="../ink/ink3076.xml"/><Relationship Id="rId23" Type="http://schemas.openxmlformats.org/officeDocument/2006/relationships/image" Target="../media/image105.png"/><Relationship Id="rId119" Type="http://schemas.openxmlformats.org/officeDocument/2006/relationships/customXml" Target="../ink/ink2967.xml"/><Relationship Id="rId44" Type="http://schemas.openxmlformats.org/officeDocument/2006/relationships/customXml" Target="../ink/ink2917.xml"/><Relationship Id="rId65" Type="http://schemas.openxmlformats.org/officeDocument/2006/relationships/image" Target="../media/image283.png"/><Relationship Id="rId86" Type="http://schemas.openxmlformats.org/officeDocument/2006/relationships/image" Target="../media/image296.png"/><Relationship Id="rId130" Type="http://schemas.openxmlformats.org/officeDocument/2006/relationships/customXml" Target="../ink/ink2978.xml"/><Relationship Id="rId151" Type="http://schemas.openxmlformats.org/officeDocument/2006/relationships/image" Target="../media/image304.png"/><Relationship Id="rId172" Type="http://schemas.openxmlformats.org/officeDocument/2006/relationships/customXml" Target="../ink/ink3007.xml"/><Relationship Id="rId193" Type="http://schemas.openxmlformats.org/officeDocument/2006/relationships/customXml" Target="../ink/ink3028.xml"/><Relationship Id="rId207" Type="http://schemas.openxmlformats.org/officeDocument/2006/relationships/customXml" Target="../ink/ink3042.xml"/><Relationship Id="rId228" Type="http://schemas.openxmlformats.org/officeDocument/2006/relationships/customXml" Target="../ink/ink3060.xml"/><Relationship Id="rId249" Type="http://schemas.openxmlformats.org/officeDocument/2006/relationships/customXml" Target="../ink/ink3071.xml"/><Relationship Id="rId13" Type="http://schemas.openxmlformats.org/officeDocument/2006/relationships/image" Target="../media/image100.png"/><Relationship Id="rId109" Type="http://schemas.openxmlformats.org/officeDocument/2006/relationships/customXml" Target="../ink/ink2957.xml"/><Relationship Id="rId260" Type="http://schemas.openxmlformats.org/officeDocument/2006/relationships/image" Target="../media/image128.png"/><Relationship Id="rId34" Type="http://schemas.openxmlformats.org/officeDocument/2006/relationships/customXml" Target="../ink/ink2912.xml"/><Relationship Id="rId55" Type="http://schemas.openxmlformats.org/officeDocument/2006/relationships/image" Target="../media/image57.png"/><Relationship Id="rId76" Type="http://schemas.openxmlformats.org/officeDocument/2006/relationships/customXml" Target="../ink/ink2933.xml"/><Relationship Id="rId97" Type="http://schemas.openxmlformats.org/officeDocument/2006/relationships/customXml" Target="../ink/ink2945.xml"/><Relationship Id="rId120" Type="http://schemas.openxmlformats.org/officeDocument/2006/relationships/customXml" Target="../ink/ink2968.xml"/><Relationship Id="rId141" Type="http://schemas.openxmlformats.org/officeDocument/2006/relationships/customXml" Target="../ink/ink2989.xml"/><Relationship Id="rId7" Type="http://schemas.openxmlformats.org/officeDocument/2006/relationships/image" Target="../media/image97.png"/><Relationship Id="rId162" Type="http://schemas.openxmlformats.org/officeDocument/2006/relationships/customXml" Target="../ink/ink3000.xml"/><Relationship Id="rId183" Type="http://schemas.openxmlformats.org/officeDocument/2006/relationships/customXml" Target="../ink/ink3018.xml"/><Relationship Id="rId218" Type="http://schemas.openxmlformats.org/officeDocument/2006/relationships/customXml" Target="../ink/ink3053.xml"/><Relationship Id="rId239" Type="http://schemas.openxmlformats.org/officeDocument/2006/relationships/image" Target="../media/image118.png"/><Relationship Id="rId250" Type="http://schemas.openxmlformats.org/officeDocument/2006/relationships/image" Target="../media/image123.png"/><Relationship Id="rId24" Type="http://schemas.openxmlformats.org/officeDocument/2006/relationships/customXml" Target="../ink/ink2907.xml"/><Relationship Id="rId45" Type="http://schemas.openxmlformats.org/officeDocument/2006/relationships/image" Target="../media/image274.png"/><Relationship Id="rId66" Type="http://schemas.openxmlformats.org/officeDocument/2006/relationships/customXml" Target="../ink/ink2928.xml"/><Relationship Id="rId87" Type="http://schemas.openxmlformats.org/officeDocument/2006/relationships/customXml" Target="../ink/ink2938.xml"/><Relationship Id="rId110" Type="http://schemas.openxmlformats.org/officeDocument/2006/relationships/customXml" Target="../ink/ink2958.xml"/><Relationship Id="rId131" Type="http://schemas.openxmlformats.org/officeDocument/2006/relationships/customXml" Target="../ink/ink2979.xml"/><Relationship Id="rId152" Type="http://schemas.openxmlformats.org/officeDocument/2006/relationships/customXml" Target="../ink/ink2995.xml"/><Relationship Id="rId173" Type="http://schemas.openxmlformats.org/officeDocument/2006/relationships/customXml" Target="../ink/ink3008.xml"/><Relationship Id="rId194" Type="http://schemas.openxmlformats.org/officeDocument/2006/relationships/customXml" Target="../ink/ink3029.xml"/><Relationship Id="rId208" Type="http://schemas.openxmlformats.org/officeDocument/2006/relationships/customXml" Target="../ink/ink3043.xml"/><Relationship Id="rId229" Type="http://schemas.openxmlformats.org/officeDocument/2006/relationships/image" Target="../media/image113.png"/><Relationship Id="rId240" Type="http://schemas.openxmlformats.org/officeDocument/2006/relationships/customXml" Target="../ink/ink3066.xml"/><Relationship Id="rId261" Type="http://schemas.openxmlformats.org/officeDocument/2006/relationships/customXml" Target="../ink/ink3077.xml"/><Relationship Id="rId14" Type="http://schemas.openxmlformats.org/officeDocument/2006/relationships/customXml" Target="../ink/ink2902.xml"/><Relationship Id="rId35" Type="http://schemas.openxmlformats.org/officeDocument/2006/relationships/image" Target="../media/image247.png"/><Relationship Id="rId56" Type="http://schemas.openxmlformats.org/officeDocument/2006/relationships/customXml" Target="../ink/ink2923.xml"/><Relationship Id="rId77" Type="http://schemas.openxmlformats.org/officeDocument/2006/relationships/image" Target="../media/image289.png"/><Relationship Id="rId100" Type="http://schemas.openxmlformats.org/officeDocument/2006/relationships/customXml" Target="../ink/ink2948.xml"/><Relationship Id="rId8" Type="http://schemas.openxmlformats.org/officeDocument/2006/relationships/customXml" Target="../ink/ink2899.xml"/><Relationship Id="rId98" Type="http://schemas.openxmlformats.org/officeDocument/2006/relationships/customXml" Target="../ink/ink2946.xml"/><Relationship Id="rId121" Type="http://schemas.openxmlformats.org/officeDocument/2006/relationships/customXml" Target="../ink/ink2969.xml"/><Relationship Id="rId142" Type="http://schemas.openxmlformats.org/officeDocument/2006/relationships/customXml" Target="../ink/ink2990.xml"/><Relationship Id="rId163" Type="http://schemas.openxmlformats.org/officeDocument/2006/relationships/image" Target="../media/image310.png"/><Relationship Id="rId184" Type="http://schemas.openxmlformats.org/officeDocument/2006/relationships/customXml" Target="../ink/ink3019.xml"/><Relationship Id="rId219" Type="http://schemas.openxmlformats.org/officeDocument/2006/relationships/customXml" Target="../ink/ink3054.xml"/><Relationship Id="rId230" Type="http://schemas.openxmlformats.org/officeDocument/2006/relationships/customXml" Target="../ink/ink3061.xml"/><Relationship Id="rId251" Type="http://schemas.openxmlformats.org/officeDocument/2006/relationships/customXml" Target="../ink/ink3072.xml"/><Relationship Id="rId25" Type="http://schemas.openxmlformats.org/officeDocument/2006/relationships/image" Target="../media/image106.png"/><Relationship Id="rId46" Type="http://schemas.openxmlformats.org/officeDocument/2006/relationships/customXml" Target="../ink/ink2918.xml"/><Relationship Id="rId67" Type="http://schemas.openxmlformats.org/officeDocument/2006/relationships/image" Target="../media/image284.png"/><Relationship Id="rId88" Type="http://schemas.openxmlformats.org/officeDocument/2006/relationships/image" Target="../media/image297.png"/><Relationship Id="rId111" Type="http://schemas.openxmlformats.org/officeDocument/2006/relationships/customXml" Target="../ink/ink2959.xml"/><Relationship Id="rId132" Type="http://schemas.openxmlformats.org/officeDocument/2006/relationships/customXml" Target="../ink/ink2980.xml"/><Relationship Id="rId153" Type="http://schemas.openxmlformats.org/officeDocument/2006/relationships/image" Target="../media/image305.png"/><Relationship Id="rId174" Type="http://schemas.openxmlformats.org/officeDocument/2006/relationships/customXml" Target="../ink/ink3009.xml"/><Relationship Id="rId195" Type="http://schemas.openxmlformats.org/officeDocument/2006/relationships/customXml" Target="../ink/ink3030.xml"/><Relationship Id="rId209" Type="http://schemas.openxmlformats.org/officeDocument/2006/relationships/customXml" Target="../ink/ink3044.xml"/><Relationship Id="rId220" Type="http://schemas.openxmlformats.org/officeDocument/2006/relationships/customXml" Target="../ink/ink3055.xml"/><Relationship Id="rId241" Type="http://schemas.openxmlformats.org/officeDocument/2006/relationships/image" Target="../media/image119.png"/><Relationship Id="rId15" Type="http://schemas.openxmlformats.org/officeDocument/2006/relationships/image" Target="../media/image101.png"/><Relationship Id="rId36" Type="http://schemas.openxmlformats.org/officeDocument/2006/relationships/customXml" Target="../ink/ink2913.xml"/><Relationship Id="rId57" Type="http://schemas.openxmlformats.org/officeDocument/2006/relationships/image" Target="../media/image279.png"/><Relationship Id="rId262" Type="http://schemas.openxmlformats.org/officeDocument/2006/relationships/image" Target="../media/image129.png"/><Relationship Id="rId78" Type="http://schemas.openxmlformats.org/officeDocument/2006/relationships/customXml" Target="../ink/ink2934.xml"/><Relationship Id="rId99" Type="http://schemas.openxmlformats.org/officeDocument/2006/relationships/customXml" Target="../ink/ink2947.xml"/><Relationship Id="rId101" Type="http://schemas.openxmlformats.org/officeDocument/2006/relationships/customXml" Target="../ink/ink2949.xml"/><Relationship Id="rId122" Type="http://schemas.openxmlformats.org/officeDocument/2006/relationships/customXml" Target="../ink/ink2970.xml"/><Relationship Id="rId143" Type="http://schemas.openxmlformats.org/officeDocument/2006/relationships/image" Target="../media/image300.png"/><Relationship Id="rId164" Type="http://schemas.openxmlformats.org/officeDocument/2006/relationships/customXml" Target="../ink/ink3001.xml"/><Relationship Id="rId185" Type="http://schemas.openxmlformats.org/officeDocument/2006/relationships/customXml" Target="../ink/ink3020.xml"/><Relationship Id="rId9" Type="http://schemas.openxmlformats.org/officeDocument/2006/relationships/image" Target="../media/image98.png"/><Relationship Id="rId210" Type="http://schemas.openxmlformats.org/officeDocument/2006/relationships/customXml" Target="../ink/ink3045.xml"/><Relationship Id="rId26" Type="http://schemas.openxmlformats.org/officeDocument/2006/relationships/customXml" Target="../ink/ink2908.xml"/><Relationship Id="rId231" Type="http://schemas.openxmlformats.org/officeDocument/2006/relationships/image" Target="../media/image114.png"/><Relationship Id="rId252" Type="http://schemas.openxmlformats.org/officeDocument/2006/relationships/image" Target="../media/image124.png"/><Relationship Id="rId47" Type="http://schemas.openxmlformats.org/officeDocument/2006/relationships/image" Target="../media/image275.png"/><Relationship Id="rId68" Type="http://schemas.openxmlformats.org/officeDocument/2006/relationships/customXml" Target="../ink/ink2929.xml"/><Relationship Id="rId89" Type="http://schemas.openxmlformats.org/officeDocument/2006/relationships/customXml" Target="../ink/ink2939.xml"/><Relationship Id="rId112" Type="http://schemas.openxmlformats.org/officeDocument/2006/relationships/customXml" Target="../ink/ink2960.xml"/><Relationship Id="rId133" Type="http://schemas.openxmlformats.org/officeDocument/2006/relationships/customXml" Target="../ink/ink2981.xml"/><Relationship Id="rId154" Type="http://schemas.openxmlformats.org/officeDocument/2006/relationships/customXml" Target="../ink/ink2996.xml"/><Relationship Id="rId175" Type="http://schemas.openxmlformats.org/officeDocument/2006/relationships/customXml" Target="../ink/ink3010.xml"/><Relationship Id="rId196" Type="http://schemas.openxmlformats.org/officeDocument/2006/relationships/customXml" Target="../ink/ink3031.xml"/><Relationship Id="rId200" Type="http://schemas.openxmlformats.org/officeDocument/2006/relationships/customXml" Target="../ink/ink3035.xml"/><Relationship Id="rId16" Type="http://schemas.openxmlformats.org/officeDocument/2006/relationships/customXml" Target="../ink/ink2903.xml"/><Relationship Id="rId221" Type="http://schemas.openxmlformats.org/officeDocument/2006/relationships/customXml" Target="../ink/ink3056.xml"/><Relationship Id="rId242" Type="http://schemas.openxmlformats.org/officeDocument/2006/relationships/customXml" Target="../ink/ink3067.xml"/><Relationship Id="rId263" Type="http://schemas.openxmlformats.org/officeDocument/2006/relationships/customXml" Target="../ink/ink3078.xml"/><Relationship Id="rId37" Type="http://schemas.openxmlformats.org/officeDocument/2006/relationships/image" Target="../media/image270.png"/><Relationship Id="rId58" Type="http://schemas.openxmlformats.org/officeDocument/2006/relationships/customXml" Target="../ink/ink2924.xml"/><Relationship Id="rId79" Type="http://schemas.openxmlformats.org/officeDocument/2006/relationships/image" Target="../media/image290.png"/><Relationship Id="rId102" Type="http://schemas.openxmlformats.org/officeDocument/2006/relationships/customXml" Target="../ink/ink2950.xml"/><Relationship Id="rId123" Type="http://schemas.openxmlformats.org/officeDocument/2006/relationships/customXml" Target="../ink/ink2971.xml"/><Relationship Id="rId144" Type="http://schemas.openxmlformats.org/officeDocument/2006/relationships/customXml" Target="../ink/ink2991.xml"/><Relationship Id="rId90" Type="http://schemas.openxmlformats.org/officeDocument/2006/relationships/customXml" Target="../ink/ink2940.xml"/><Relationship Id="rId165" Type="http://schemas.openxmlformats.org/officeDocument/2006/relationships/image" Target="../media/image311.png"/><Relationship Id="rId186" Type="http://schemas.openxmlformats.org/officeDocument/2006/relationships/customXml" Target="../ink/ink3021.xml"/><Relationship Id="rId211" Type="http://schemas.openxmlformats.org/officeDocument/2006/relationships/customXml" Target="../ink/ink3046.xml"/><Relationship Id="rId232" Type="http://schemas.openxmlformats.org/officeDocument/2006/relationships/customXml" Target="../ink/ink3062.xml"/><Relationship Id="rId253" Type="http://schemas.openxmlformats.org/officeDocument/2006/relationships/customXml" Target="../ink/ink3073.xml"/><Relationship Id="rId27" Type="http://schemas.openxmlformats.org/officeDocument/2006/relationships/image" Target="../media/image107.png"/><Relationship Id="rId48" Type="http://schemas.openxmlformats.org/officeDocument/2006/relationships/customXml" Target="../ink/ink2919.xml"/><Relationship Id="rId69" Type="http://schemas.openxmlformats.org/officeDocument/2006/relationships/image" Target="../media/image285.png"/><Relationship Id="rId113" Type="http://schemas.openxmlformats.org/officeDocument/2006/relationships/customXml" Target="../ink/ink2961.xml"/><Relationship Id="rId134" Type="http://schemas.openxmlformats.org/officeDocument/2006/relationships/customXml" Target="../ink/ink2982.xml"/><Relationship Id="rId80" Type="http://schemas.openxmlformats.org/officeDocument/2006/relationships/image" Target="../media/image293.png"/><Relationship Id="rId155" Type="http://schemas.openxmlformats.org/officeDocument/2006/relationships/image" Target="../media/image306.png"/><Relationship Id="rId176" Type="http://schemas.openxmlformats.org/officeDocument/2006/relationships/customXml" Target="../ink/ink3011.xml"/><Relationship Id="rId197" Type="http://schemas.openxmlformats.org/officeDocument/2006/relationships/customXml" Target="../ink/ink3032.xml"/><Relationship Id="rId201" Type="http://schemas.openxmlformats.org/officeDocument/2006/relationships/customXml" Target="../ink/ink3036.xml"/><Relationship Id="rId222" Type="http://schemas.openxmlformats.org/officeDocument/2006/relationships/customXml" Target="../ink/ink3057.xml"/><Relationship Id="rId243" Type="http://schemas.openxmlformats.org/officeDocument/2006/relationships/image" Target="../media/image120.png"/><Relationship Id="rId264" Type="http://schemas.openxmlformats.org/officeDocument/2006/relationships/image" Target="../media/image130.png"/><Relationship Id="rId17" Type="http://schemas.openxmlformats.org/officeDocument/2006/relationships/image" Target="../media/image102.png"/><Relationship Id="rId38" Type="http://schemas.openxmlformats.org/officeDocument/2006/relationships/customXml" Target="../ink/ink2914.xml"/><Relationship Id="rId59" Type="http://schemas.openxmlformats.org/officeDocument/2006/relationships/image" Target="../media/image280.png"/><Relationship Id="rId103" Type="http://schemas.openxmlformats.org/officeDocument/2006/relationships/customXml" Target="../ink/ink2951.xml"/><Relationship Id="rId124" Type="http://schemas.openxmlformats.org/officeDocument/2006/relationships/customXml" Target="../ink/ink2972.xml"/><Relationship Id="rId70" Type="http://schemas.openxmlformats.org/officeDocument/2006/relationships/customXml" Target="../ink/ink2930.xml"/><Relationship Id="rId91" Type="http://schemas.openxmlformats.org/officeDocument/2006/relationships/image" Target="../media/image298.png"/><Relationship Id="rId145" Type="http://schemas.openxmlformats.org/officeDocument/2006/relationships/image" Target="../media/image301.png"/><Relationship Id="rId166" Type="http://schemas.openxmlformats.org/officeDocument/2006/relationships/image" Target="../media/image73.png"/><Relationship Id="rId187" Type="http://schemas.openxmlformats.org/officeDocument/2006/relationships/customXml" Target="../ink/ink3022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047.xml"/><Relationship Id="rId233" Type="http://schemas.openxmlformats.org/officeDocument/2006/relationships/image" Target="../media/image115.png"/><Relationship Id="rId254" Type="http://schemas.openxmlformats.org/officeDocument/2006/relationships/image" Target="../media/image125.png"/><Relationship Id="rId28" Type="http://schemas.openxmlformats.org/officeDocument/2006/relationships/customXml" Target="../ink/ink2909.xml"/><Relationship Id="rId49" Type="http://schemas.openxmlformats.org/officeDocument/2006/relationships/image" Target="../media/image276.png"/><Relationship Id="rId114" Type="http://schemas.openxmlformats.org/officeDocument/2006/relationships/customXml" Target="../ink/ink2962.xml"/><Relationship Id="rId60" Type="http://schemas.openxmlformats.org/officeDocument/2006/relationships/customXml" Target="../ink/ink2925.xml"/><Relationship Id="rId81" Type="http://schemas.openxmlformats.org/officeDocument/2006/relationships/customXml" Target="../ink/ink2935.xml"/><Relationship Id="rId135" Type="http://schemas.openxmlformats.org/officeDocument/2006/relationships/customXml" Target="../ink/ink2983.xml"/><Relationship Id="rId156" Type="http://schemas.openxmlformats.org/officeDocument/2006/relationships/customXml" Target="../ink/ink2997.xml"/><Relationship Id="rId177" Type="http://schemas.openxmlformats.org/officeDocument/2006/relationships/customXml" Target="../ink/ink3012.xml"/><Relationship Id="rId198" Type="http://schemas.openxmlformats.org/officeDocument/2006/relationships/customXml" Target="../ink/ink3033.xml"/><Relationship Id="rId202" Type="http://schemas.openxmlformats.org/officeDocument/2006/relationships/customXml" Target="../ink/ink3037.xml"/><Relationship Id="rId223" Type="http://schemas.openxmlformats.org/officeDocument/2006/relationships/image" Target="../media/image312.png"/><Relationship Id="rId244" Type="http://schemas.openxmlformats.org/officeDocument/2006/relationships/customXml" Target="../ink/ink3068.xml"/><Relationship Id="rId18" Type="http://schemas.openxmlformats.org/officeDocument/2006/relationships/customXml" Target="../ink/ink2904.xml"/><Relationship Id="rId39" Type="http://schemas.openxmlformats.org/officeDocument/2006/relationships/image" Target="../media/image271.png"/><Relationship Id="rId265" Type="http://schemas.openxmlformats.org/officeDocument/2006/relationships/customXml" Target="../ink/ink3079.xml"/><Relationship Id="rId50" Type="http://schemas.openxmlformats.org/officeDocument/2006/relationships/customXml" Target="../ink/ink2920.xml"/><Relationship Id="rId104" Type="http://schemas.openxmlformats.org/officeDocument/2006/relationships/customXml" Target="../ink/ink2952.xml"/><Relationship Id="rId125" Type="http://schemas.openxmlformats.org/officeDocument/2006/relationships/customXml" Target="../ink/ink2973.xml"/><Relationship Id="rId146" Type="http://schemas.openxmlformats.org/officeDocument/2006/relationships/customXml" Target="../ink/ink2992.xml"/><Relationship Id="rId167" Type="http://schemas.openxmlformats.org/officeDocument/2006/relationships/customXml" Target="../ink/ink3002.xml"/><Relationship Id="rId188" Type="http://schemas.openxmlformats.org/officeDocument/2006/relationships/customXml" Target="../ink/ink3023.xml"/><Relationship Id="rId71" Type="http://schemas.openxmlformats.org/officeDocument/2006/relationships/image" Target="../media/image286.png"/><Relationship Id="rId92" Type="http://schemas.openxmlformats.org/officeDocument/2006/relationships/customXml" Target="../ink/ink2941.xml"/><Relationship Id="rId213" Type="http://schemas.openxmlformats.org/officeDocument/2006/relationships/customXml" Target="../ink/ink3048.xml"/><Relationship Id="rId234" Type="http://schemas.openxmlformats.org/officeDocument/2006/relationships/customXml" Target="../ink/ink3063.xml"/><Relationship Id="rId2" Type="http://schemas.openxmlformats.org/officeDocument/2006/relationships/customXml" Target="../ink/ink2896.xml"/><Relationship Id="rId29" Type="http://schemas.openxmlformats.org/officeDocument/2006/relationships/image" Target="../media/image108.png"/><Relationship Id="rId255" Type="http://schemas.openxmlformats.org/officeDocument/2006/relationships/customXml" Target="../ink/ink3074.xml"/><Relationship Id="rId40" Type="http://schemas.openxmlformats.org/officeDocument/2006/relationships/customXml" Target="../ink/ink2915.xml"/><Relationship Id="rId115" Type="http://schemas.openxmlformats.org/officeDocument/2006/relationships/customXml" Target="../ink/ink2963.xml"/><Relationship Id="rId136" Type="http://schemas.openxmlformats.org/officeDocument/2006/relationships/customXml" Target="../ink/ink2984.xml"/><Relationship Id="rId157" Type="http://schemas.openxmlformats.org/officeDocument/2006/relationships/image" Target="../media/image307.png"/><Relationship Id="rId178" Type="http://schemas.openxmlformats.org/officeDocument/2006/relationships/customXml" Target="../ink/ink3013.xml"/><Relationship Id="rId61" Type="http://schemas.openxmlformats.org/officeDocument/2006/relationships/image" Target="../media/image281.png"/><Relationship Id="rId82" Type="http://schemas.openxmlformats.org/officeDocument/2006/relationships/image" Target="../media/image294.png"/><Relationship Id="rId199" Type="http://schemas.openxmlformats.org/officeDocument/2006/relationships/customXml" Target="../ink/ink3034.xml"/><Relationship Id="rId203" Type="http://schemas.openxmlformats.org/officeDocument/2006/relationships/customXml" Target="../ink/ink3038.xml"/><Relationship Id="rId19" Type="http://schemas.openxmlformats.org/officeDocument/2006/relationships/image" Target="../media/image103.png"/><Relationship Id="rId224" Type="http://schemas.openxmlformats.org/officeDocument/2006/relationships/customXml" Target="../ink/ink3058.xml"/><Relationship Id="rId245" Type="http://schemas.openxmlformats.org/officeDocument/2006/relationships/customXml" Target="../ink/ink3069.xml"/><Relationship Id="rId266" Type="http://schemas.openxmlformats.org/officeDocument/2006/relationships/image" Target="../media/image131.png"/><Relationship Id="rId30" Type="http://schemas.openxmlformats.org/officeDocument/2006/relationships/customXml" Target="../ink/ink2910.xml"/><Relationship Id="rId105" Type="http://schemas.openxmlformats.org/officeDocument/2006/relationships/customXml" Target="../ink/ink2953.xml"/><Relationship Id="rId126" Type="http://schemas.openxmlformats.org/officeDocument/2006/relationships/customXml" Target="../ink/ink2974.xml"/><Relationship Id="rId147" Type="http://schemas.openxmlformats.org/officeDocument/2006/relationships/image" Target="../media/image302.png"/><Relationship Id="rId168" Type="http://schemas.openxmlformats.org/officeDocument/2006/relationships/customXml" Target="../ink/ink3003.xml"/><Relationship Id="rId51" Type="http://schemas.openxmlformats.org/officeDocument/2006/relationships/image" Target="../media/image277.png"/><Relationship Id="rId72" Type="http://schemas.openxmlformats.org/officeDocument/2006/relationships/customXml" Target="../ink/ink2931.xml"/><Relationship Id="rId93" Type="http://schemas.openxmlformats.org/officeDocument/2006/relationships/image" Target="../media/image299.png"/><Relationship Id="rId189" Type="http://schemas.openxmlformats.org/officeDocument/2006/relationships/customXml" Target="../ink/ink3024.xml"/><Relationship Id="rId3" Type="http://schemas.openxmlformats.org/officeDocument/2006/relationships/image" Target="../media/image95.png"/><Relationship Id="rId214" Type="http://schemas.openxmlformats.org/officeDocument/2006/relationships/customXml" Target="../ink/ink3049.xml"/><Relationship Id="rId235" Type="http://schemas.openxmlformats.org/officeDocument/2006/relationships/image" Target="../media/image116.png"/><Relationship Id="rId256" Type="http://schemas.openxmlformats.org/officeDocument/2006/relationships/image" Target="../media/image126.png"/><Relationship Id="rId116" Type="http://schemas.openxmlformats.org/officeDocument/2006/relationships/customXml" Target="../ink/ink2964.xml"/><Relationship Id="rId137" Type="http://schemas.openxmlformats.org/officeDocument/2006/relationships/customXml" Target="../ink/ink2985.xml"/><Relationship Id="rId158" Type="http://schemas.openxmlformats.org/officeDocument/2006/relationships/customXml" Target="../ink/ink2998.xml"/><Relationship Id="rId20" Type="http://schemas.openxmlformats.org/officeDocument/2006/relationships/customXml" Target="../ink/ink2905.xml"/><Relationship Id="rId41" Type="http://schemas.openxmlformats.org/officeDocument/2006/relationships/image" Target="../media/image272.png"/><Relationship Id="rId62" Type="http://schemas.openxmlformats.org/officeDocument/2006/relationships/customXml" Target="../ink/ink2926.xml"/><Relationship Id="rId83" Type="http://schemas.openxmlformats.org/officeDocument/2006/relationships/customXml" Target="../ink/ink2936.xml"/><Relationship Id="rId179" Type="http://schemas.openxmlformats.org/officeDocument/2006/relationships/customXml" Target="../ink/ink3014.xml"/><Relationship Id="rId190" Type="http://schemas.openxmlformats.org/officeDocument/2006/relationships/customXml" Target="../ink/ink3025.xml"/><Relationship Id="rId204" Type="http://schemas.openxmlformats.org/officeDocument/2006/relationships/customXml" Target="../ink/ink3039.xml"/><Relationship Id="rId225" Type="http://schemas.openxmlformats.org/officeDocument/2006/relationships/image" Target="../media/image111.png"/><Relationship Id="rId246" Type="http://schemas.openxmlformats.org/officeDocument/2006/relationships/image" Target="../media/image121.png"/><Relationship Id="rId267" Type="http://schemas.openxmlformats.org/officeDocument/2006/relationships/customXml" Target="../ink/ink3080.xml"/><Relationship Id="rId106" Type="http://schemas.openxmlformats.org/officeDocument/2006/relationships/customXml" Target="../ink/ink2954.xml"/><Relationship Id="rId127" Type="http://schemas.openxmlformats.org/officeDocument/2006/relationships/customXml" Target="../ink/ink2975.xml"/><Relationship Id="rId10" Type="http://schemas.openxmlformats.org/officeDocument/2006/relationships/customXml" Target="../ink/ink2900.xml"/><Relationship Id="rId31" Type="http://schemas.openxmlformats.org/officeDocument/2006/relationships/image" Target="../media/image109.png"/><Relationship Id="rId52" Type="http://schemas.openxmlformats.org/officeDocument/2006/relationships/customXml" Target="../ink/ink2921.xml"/><Relationship Id="rId73" Type="http://schemas.openxmlformats.org/officeDocument/2006/relationships/image" Target="../media/image287.png"/><Relationship Id="rId94" Type="http://schemas.openxmlformats.org/officeDocument/2006/relationships/customXml" Target="../ink/ink2942.xml"/><Relationship Id="rId148" Type="http://schemas.openxmlformats.org/officeDocument/2006/relationships/customXml" Target="../ink/ink2993.xml"/><Relationship Id="rId169" Type="http://schemas.openxmlformats.org/officeDocument/2006/relationships/customXml" Target="../ink/ink3004.xml"/><Relationship Id="rId4" Type="http://schemas.openxmlformats.org/officeDocument/2006/relationships/customXml" Target="../ink/ink2897.xml"/><Relationship Id="rId180" Type="http://schemas.openxmlformats.org/officeDocument/2006/relationships/customXml" Target="../ink/ink3015.xml"/><Relationship Id="rId215" Type="http://schemas.openxmlformats.org/officeDocument/2006/relationships/customXml" Target="../ink/ink3050.xml"/><Relationship Id="rId236" Type="http://schemas.openxmlformats.org/officeDocument/2006/relationships/customXml" Target="../ink/ink3064.xml"/><Relationship Id="rId257" Type="http://schemas.openxmlformats.org/officeDocument/2006/relationships/customXml" Target="../ink/ink3075.xml"/><Relationship Id="rId42" Type="http://schemas.openxmlformats.org/officeDocument/2006/relationships/customXml" Target="../ink/ink2916.xml"/><Relationship Id="rId84" Type="http://schemas.openxmlformats.org/officeDocument/2006/relationships/image" Target="../media/image295.png"/><Relationship Id="rId138" Type="http://schemas.openxmlformats.org/officeDocument/2006/relationships/customXml" Target="../ink/ink2986.xml"/><Relationship Id="rId191" Type="http://schemas.openxmlformats.org/officeDocument/2006/relationships/customXml" Target="../ink/ink3026.xml"/><Relationship Id="rId205" Type="http://schemas.openxmlformats.org/officeDocument/2006/relationships/customXml" Target="../ink/ink3040.xml"/><Relationship Id="rId247" Type="http://schemas.openxmlformats.org/officeDocument/2006/relationships/customXml" Target="../ink/ink3070.xml"/><Relationship Id="rId107" Type="http://schemas.openxmlformats.org/officeDocument/2006/relationships/customXml" Target="../ink/ink2955.xml"/></Relationships>
</file>

<file path=ppt/slides/_rels/slide31.xml.rels><?xml version="1.0" encoding="UTF-8" standalone="yes"?>
<Relationships xmlns="http://schemas.openxmlformats.org/package/2006/relationships"><Relationship Id="rId21" Type="http://schemas.openxmlformats.org/officeDocument/2006/relationships/customXml" Target="../ink/ink3092.xml"/><Relationship Id="rId42" Type="http://schemas.openxmlformats.org/officeDocument/2006/relationships/customXml" Target="../ink/ink3113.xml"/><Relationship Id="rId63" Type="http://schemas.openxmlformats.org/officeDocument/2006/relationships/customXml" Target="../ink/ink3134.xml"/><Relationship Id="rId138" Type="http://schemas.openxmlformats.org/officeDocument/2006/relationships/image" Target="../media/image160.png"/><Relationship Id="rId159" Type="http://schemas.openxmlformats.org/officeDocument/2006/relationships/customXml" Target="../ink/ink3155.xml"/><Relationship Id="rId170" Type="http://schemas.openxmlformats.org/officeDocument/2006/relationships/customXml" Target="../ink/ink3165.xml"/><Relationship Id="rId191" Type="http://schemas.openxmlformats.org/officeDocument/2006/relationships/customXml" Target="../ink/ink3186.xml"/><Relationship Id="rId205" Type="http://schemas.openxmlformats.org/officeDocument/2006/relationships/customXml" Target="../ink/ink3200.xml"/><Relationship Id="rId11" Type="http://schemas.openxmlformats.org/officeDocument/2006/relationships/customXml" Target="../ink/ink3085.xml"/><Relationship Id="rId32" Type="http://schemas.openxmlformats.org/officeDocument/2006/relationships/customXml" Target="../ink/ink3103.xml"/><Relationship Id="rId53" Type="http://schemas.openxmlformats.org/officeDocument/2006/relationships/customXml" Target="../ink/ink3124.xml"/><Relationship Id="rId128" Type="http://schemas.openxmlformats.org/officeDocument/2006/relationships/image" Target="../media/image155.png"/><Relationship Id="rId149" Type="http://schemas.openxmlformats.org/officeDocument/2006/relationships/customXml" Target="../ink/ink3150.xml"/><Relationship Id="rId5" Type="http://schemas.openxmlformats.org/officeDocument/2006/relationships/customXml" Target="../ink/ink3082.xml"/><Relationship Id="rId160" Type="http://schemas.openxmlformats.org/officeDocument/2006/relationships/image" Target="../media/image78.png"/><Relationship Id="rId181" Type="http://schemas.openxmlformats.org/officeDocument/2006/relationships/customXml" Target="../ink/ink3176.xml"/><Relationship Id="rId22" Type="http://schemas.openxmlformats.org/officeDocument/2006/relationships/customXml" Target="../ink/ink3093.xml"/><Relationship Id="rId27" Type="http://schemas.openxmlformats.org/officeDocument/2006/relationships/customXml" Target="../ink/ink3098.xml"/><Relationship Id="rId43" Type="http://schemas.openxmlformats.org/officeDocument/2006/relationships/customXml" Target="../ink/ink3114.xml"/><Relationship Id="rId48" Type="http://schemas.openxmlformats.org/officeDocument/2006/relationships/customXml" Target="../ink/ink3119.xml"/><Relationship Id="rId64" Type="http://schemas.openxmlformats.org/officeDocument/2006/relationships/customXml" Target="../ink/ink3135.xml"/><Relationship Id="rId134" Type="http://schemas.openxmlformats.org/officeDocument/2006/relationships/image" Target="../media/image158.png"/><Relationship Id="rId139" Type="http://schemas.openxmlformats.org/officeDocument/2006/relationships/customXml" Target="../ink/ink3145.xml"/><Relationship Id="rId150" Type="http://schemas.openxmlformats.org/officeDocument/2006/relationships/image" Target="../media/image730.png"/><Relationship Id="rId155" Type="http://schemas.openxmlformats.org/officeDocument/2006/relationships/customXml" Target="../ink/ink3153.xml"/><Relationship Id="rId171" Type="http://schemas.openxmlformats.org/officeDocument/2006/relationships/customXml" Target="../ink/ink3166.xml"/><Relationship Id="rId176" Type="http://schemas.openxmlformats.org/officeDocument/2006/relationships/customXml" Target="../ink/ink3171.xml"/><Relationship Id="rId192" Type="http://schemas.openxmlformats.org/officeDocument/2006/relationships/customXml" Target="../ink/ink3187.xml"/><Relationship Id="rId197" Type="http://schemas.openxmlformats.org/officeDocument/2006/relationships/customXml" Target="../ink/ink3192.xml"/><Relationship Id="rId206" Type="http://schemas.openxmlformats.org/officeDocument/2006/relationships/customXml" Target="../ink/ink3201.xml"/><Relationship Id="rId201" Type="http://schemas.openxmlformats.org/officeDocument/2006/relationships/customXml" Target="../ink/ink3196.xml"/><Relationship Id="rId12" Type="http://schemas.openxmlformats.org/officeDocument/2006/relationships/image" Target="../media/image76.png"/><Relationship Id="rId17" Type="http://schemas.openxmlformats.org/officeDocument/2006/relationships/customXml" Target="../ink/ink3088.xml"/><Relationship Id="rId33" Type="http://schemas.openxmlformats.org/officeDocument/2006/relationships/customXml" Target="../ink/ink3104.xml"/><Relationship Id="rId38" Type="http://schemas.openxmlformats.org/officeDocument/2006/relationships/customXml" Target="../ink/ink3109.xml"/><Relationship Id="rId59" Type="http://schemas.openxmlformats.org/officeDocument/2006/relationships/customXml" Target="../ink/ink3130.xml"/><Relationship Id="rId124" Type="http://schemas.openxmlformats.org/officeDocument/2006/relationships/image" Target="../media/image153.png"/><Relationship Id="rId129" Type="http://schemas.openxmlformats.org/officeDocument/2006/relationships/customXml" Target="../ink/ink3140.xml"/><Relationship Id="rId54" Type="http://schemas.openxmlformats.org/officeDocument/2006/relationships/customXml" Target="../ink/ink3125.xml"/><Relationship Id="rId140" Type="http://schemas.openxmlformats.org/officeDocument/2006/relationships/image" Target="../media/image161.png"/><Relationship Id="rId145" Type="http://schemas.openxmlformats.org/officeDocument/2006/relationships/customXml" Target="../ink/ink3148.xml"/><Relationship Id="rId161" Type="http://schemas.openxmlformats.org/officeDocument/2006/relationships/customXml" Target="../ink/ink3156.xml"/><Relationship Id="rId166" Type="http://schemas.openxmlformats.org/officeDocument/2006/relationships/customXml" Target="../ink/ink3161.xml"/><Relationship Id="rId182" Type="http://schemas.openxmlformats.org/officeDocument/2006/relationships/customXml" Target="../ink/ink3177.xml"/><Relationship Id="rId187" Type="http://schemas.openxmlformats.org/officeDocument/2006/relationships/customXml" Target="../ink/ink318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0.png"/><Relationship Id="rId23" Type="http://schemas.openxmlformats.org/officeDocument/2006/relationships/customXml" Target="../ink/ink3094.xml"/><Relationship Id="rId28" Type="http://schemas.openxmlformats.org/officeDocument/2006/relationships/customXml" Target="../ink/ink3099.xml"/><Relationship Id="rId49" Type="http://schemas.openxmlformats.org/officeDocument/2006/relationships/customXml" Target="../ink/ink3120.xml"/><Relationship Id="rId44" Type="http://schemas.openxmlformats.org/officeDocument/2006/relationships/customXml" Target="../ink/ink3115.xml"/><Relationship Id="rId60" Type="http://schemas.openxmlformats.org/officeDocument/2006/relationships/customXml" Target="../ink/ink3131.xml"/><Relationship Id="rId65" Type="http://schemas.openxmlformats.org/officeDocument/2006/relationships/customXml" Target="../ink/ink3136.xml"/><Relationship Id="rId130" Type="http://schemas.openxmlformats.org/officeDocument/2006/relationships/image" Target="../media/image156.png"/><Relationship Id="rId135" Type="http://schemas.openxmlformats.org/officeDocument/2006/relationships/customXml" Target="../ink/ink3143.xml"/><Relationship Id="rId151" Type="http://schemas.openxmlformats.org/officeDocument/2006/relationships/customXml" Target="../ink/ink3151.xml"/><Relationship Id="rId156" Type="http://schemas.openxmlformats.org/officeDocument/2006/relationships/image" Target="../media/image76.png"/><Relationship Id="rId177" Type="http://schemas.openxmlformats.org/officeDocument/2006/relationships/customXml" Target="../ink/ink3172.xml"/><Relationship Id="rId198" Type="http://schemas.openxmlformats.org/officeDocument/2006/relationships/customXml" Target="../ink/ink3193.xml"/><Relationship Id="rId172" Type="http://schemas.openxmlformats.org/officeDocument/2006/relationships/customXml" Target="../ink/ink3167.xml"/><Relationship Id="rId193" Type="http://schemas.openxmlformats.org/officeDocument/2006/relationships/customXml" Target="../ink/ink3188.xml"/><Relationship Id="rId202" Type="http://schemas.openxmlformats.org/officeDocument/2006/relationships/customXml" Target="../ink/ink3197.xml"/><Relationship Id="rId207" Type="http://schemas.openxmlformats.org/officeDocument/2006/relationships/customXml" Target="../ink/ink3202.xml"/><Relationship Id="rId13" Type="http://schemas.openxmlformats.org/officeDocument/2006/relationships/customXml" Target="../ink/ink3086.xml"/><Relationship Id="rId18" Type="http://schemas.openxmlformats.org/officeDocument/2006/relationships/customXml" Target="../ink/ink3089.xml"/><Relationship Id="rId39" Type="http://schemas.openxmlformats.org/officeDocument/2006/relationships/customXml" Target="../ink/ink3110.xml"/><Relationship Id="rId34" Type="http://schemas.openxmlformats.org/officeDocument/2006/relationships/customXml" Target="../ink/ink3105.xml"/><Relationship Id="rId50" Type="http://schemas.openxmlformats.org/officeDocument/2006/relationships/customXml" Target="../ink/ink3121.xml"/><Relationship Id="rId55" Type="http://schemas.openxmlformats.org/officeDocument/2006/relationships/customXml" Target="../ink/ink3126.xml"/><Relationship Id="rId125" Type="http://schemas.openxmlformats.org/officeDocument/2006/relationships/customXml" Target="../ink/ink3138.xml"/><Relationship Id="rId141" Type="http://schemas.openxmlformats.org/officeDocument/2006/relationships/customXml" Target="../ink/ink3146.xml"/><Relationship Id="rId146" Type="http://schemas.openxmlformats.org/officeDocument/2006/relationships/image" Target="../media/image2950.png"/><Relationship Id="rId167" Type="http://schemas.openxmlformats.org/officeDocument/2006/relationships/customXml" Target="../ink/ink3162.xml"/><Relationship Id="rId188" Type="http://schemas.openxmlformats.org/officeDocument/2006/relationships/customXml" Target="../ink/ink3183.xml"/><Relationship Id="rId7" Type="http://schemas.openxmlformats.org/officeDocument/2006/relationships/customXml" Target="../ink/ink3083.xml"/><Relationship Id="rId162" Type="http://schemas.openxmlformats.org/officeDocument/2006/relationships/customXml" Target="../ink/ink3157.xml"/><Relationship Id="rId183" Type="http://schemas.openxmlformats.org/officeDocument/2006/relationships/customXml" Target="../ink/ink3178.xml"/><Relationship Id="rId2" Type="http://schemas.openxmlformats.org/officeDocument/2006/relationships/image" Target="../media/image191.png"/><Relationship Id="rId29" Type="http://schemas.openxmlformats.org/officeDocument/2006/relationships/customXml" Target="../ink/ink3100.xml"/><Relationship Id="rId24" Type="http://schemas.openxmlformats.org/officeDocument/2006/relationships/customXml" Target="../ink/ink3095.xml"/><Relationship Id="rId40" Type="http://schemas.openxmlformats.org/officeDocument/2006/relationships/customXml" Target="../ink/ink3111.xml"/><Relationship Id="rId45" Type="http://schemas.openxmlformats.org/officeDocument/2006/relationships/customXml" Target="../ink/ink3116.xml"/><Relationship Id="rId131" Type="http://schemas.openxmlformats.org/officeDocument/2006/relationships/customXml" Target="../ink/ink3141.xml"/><Relationship Id="rId136" Type="http://schemas.openxmlformats.org/officeDocument/2006/relationships/image" Target="../media/image159.png"/><Relationship Id="rId157" Type="http://schemas.openxmlformats.org/officeDocument/2006/relationships/customXml" Target="../ink/ink3154.xml"/><Relationship Id="rId178" Type="http://schemas.openxmlformats.org/officeDocument/2006/relationships/customXml" Target="../ink/ink3173.xml"/><Relationship Id="rId61" Type="http://schemas.openxmlformats.org/officeDocument/2006/relationships/customXml" Target="../ink/ink3132.xml"/><Relationship Id="rId152" Type="http://schemas.openxmlformats.org/officeDocument/2006/relationships/image" Target="../media/image740.png"/><Relationship Id="rId173" Type="http://schemas.openxmlformats.org/officeDocument/2006/relationships/customXml" Target="../ink/ink3168.xml"/><Relationship Id="rId194" Type="http://schemas.openxmlformats.org/officeDocument/2006/relationships/customXml" Target="../ink/ink3189.xml"/><Relationship Id="rId199" Type="http://schemas.openxmlformats.org/officeDocument/2006/relationships/customXml" Target="../ink/ink3194.xml"/><Relationship Id="rId203" Type="http://schemas.openxmlformats.org/officeDocument/2006/relationships/customXml" Target="../ink/ink3198.xml"/><Relationship Id="rId208" Type="http://schemas.openxmlformats.org/officeDocument/2006/relationships/customXml" Target="../ink/ink3203.xml"/><Relationship Id="rId19" Type="http://schemas.openxmlformats.org/officeDocument/2006/relationships/customXml" Target="../ink/ink3090.xml"/><Relationship Id="rId14" Type="http://schemas.openxmlformats.org/officeDocument/2006/relationships/image" Target="../media/image77.png"/><Relationship Id="rId30" Type="http://schemas.openxmlformats.org/officeDocument/2006/relationships/customXml" Target="../ink/ink3101.xml"/><Relationship Id="rId35" Type="http://schemas.openxmlformats.org/officeDocument/2006/relationships/customXml" Target="../ink/ink3106.xml"/><Relationship Id="rId56" Type="http://schemas.openxmlformats.org/officeDocument/2006/relationships/customXml" Target="../ink/ink3127.xml"/><Relationship Id="rId126" Type="http://schemas.openxmlformats.org/officeDocument/2006/relationships/image" Target="../media/image154.png"/><Relationship Id="rId147" Type="http://schemas.openxmlformats.org/officeDocument/2006/relationships/customXml" Target="../ink/ink3149.xml"/><Relationship Id="rId168" Type="http://schemas.openxmlformats.org/officeDocument/2006/relationships/customXml" Target="../ink/ink3163.xml"/><Relationship Id="rId8" Type="http://schemas.openxmlformats.org/officeDocument/2006/relationships/image" Target="../media/image740.png"/><Relationship Id="rId51" Type="http://schemas.openxmlformats.org/officeDocument/2006/relationships/customXml" Target="../ink/ink3122.xml"/><Relationship Id="rId142" Type="http://schemas.openxmlformats.org/officeDocument/2006/relationships/image" Target="../media/image2930.png"/><Relationship Id="rId163" Type="http://schemas.openxmlformats.org/officeDocument/2006/relationships/customXml" Target="../ink/ink3158.xml"/><Relationship Id="rId184" Type="http://schemas.openxmlformats.org/officeDocument/2006/relationships/customXml" Target="../ink/ink3179.xml"/><Relationship Id="rId189" Type="http://schemas.openxmlformats.org/officeDocument/2006/relationships/customXml" Target="../ink/ink3184.xml"/><Relationship Id="rId3" Type="http://schemas.openxmlformats.org/officeDocument/2006/relationships/customXml" Target="../ink/ink3081.xml"/><Relationship Id="rId25" Type="http://schemas.openxmlformats.org/officeDocument/2006/relationships/customXml" Target="../ink/ink3096.xml"/><Relationship Id="rId46" Type="http://schemas.openxmlformats.org/officeDocument/2006/relationships/customXml" Target="../ink/ink3117.xml"/><Relationship Id="rId137" Type="http://schemas.openxmlformats.org/officeDocument/2006/relationships/customXml" Target="../ink/ink3144.xml"/><Relationship Id="rId158" Type="http://schemas.openxmlformats.org/officeDocument/2006/relationships/image" Target="../media/image77.png"/><Relationship Id="rId20" Type="http://schemas.openxmlformats.org/officeDocument/2006/relationships/customXml" Target="../ink/ink3091.xml"/><Relationship Id="rId41" Type="http://schemas.openxmlformats.org/officeDocument/2006/relationships/customXml" Target="../ink/ink3112.xml"/><Relationship Id="rId62" Type="http://schemas.openxmlformats.org/officeDocument/2006/relationships/customXml" Target="../ink/ink3133.xml"/><Relationship Id="rId132" Type="http://schemas.openxmlformats.org/officeDocument/2006/relationships/image" Target="../media/image157.png"/><Relationship Id="rId153" Type="http://schemas.openxmlformats.org/officeDocument/2006/relationships/customXml" Target="../ink/ink3152.xml"/><Relationship Id="rId174" Type="http://schemas.openxmlformats.org/officeDocument/2006/relationships/customXml" Target="../ink/ink3169.xml"/><Relationship Id="rId179" Type="http://schemas.openxmlformats.org/officeDocument/2006/relationships/customXml" Target="../ink/ink3174.xml"/><Relationship Id="rId195" Type="http://schemas.openxmlformats.org/officeDocument/2006/relationships/customXml" Target="../ink/ink3190.xml"/><Relationship Id="rId209" Type="http://schemas.openxmlformats.org/officeDocument/2006/relationships/customXml" Target="../ink/ink3204.xml"/><Relationship Id="rId190" Type="http://schemas.openxmlformats.org/officeDocument/2006/relationships/customXml" Target="../ink/ink3185.xml"/><Relationship Id="rId204" Type="http://schemas.openxmlformats.org/officeDocument/2006/relationships/customXml" Target="../ink/ink3199.xml"/><Relationship Id="rId15" Type="http://schemas.openxmlformats.org/officeDocument/2006/relationships/customXml" Target="../ink/ink3087.xml"/><Relationship Id="rId36" Type="http://schemas.openxmlformats.org/officeDocument/2006/relationships/customXml" Target="../ink/ink3107.xml"/><Relationship Id="rId57" Type="http://schemas.openxmlformats.org/officeDocument/2006/relationships/customXml" Target="../ink/ink3128.xml"/><Relationship Id="rId127" Type="http://schemas.openxmlformats.org/officeDocument/2006/relationships/customXml" Target="../ink/ink3139.xml"/><Relationship Id="rId10" Type="http://schemas.openxmlformats.org/officeDocument/2006/relationships/image" Target="../media/image750.png"/><Relationship Id="rId31" Type="http://schemas.openxmlformats.org/officeDocument/2006/relationships/customXml" Target="../ink/ink3102.xml"/><Relationship Id="rId52" Type="http://schemas.openxmlformats.org/officeDocument/2006/relationships/customXml" Target="../ink/ink3123.xml"/><Relationship Id="rId122" Type="http://schemas.openxmlformats.org/officeDocument/2006/relationships/image" Target="../media/image192.png"/><Relationship Id="rId143" Type="http://schemas.openxmlformats.org/officeDocument/2006/relationships/customXml" Target="../ink/ink3147.xml"/><Relationship Id="rId148" Type="http://schemas.openxmlformats.org/officeDocument/2006/relationships/image" Target="../media/image720.png"/><Relationship Id="rId164" Type="http://schemas.openxmlformats.org/officeDocument/2006/relationships/customXml" Target="../ink/ink3159.xml"/><Relationship Id="rId169" Type="http://schemas.openxmlformats.org/officeDocument/2006/relationships/customXml" Target="../ink/ink3164.xml"/><Relationship Id="rId185" Type="http://schemas.openxmlformats.org/officeDocument/2006/relationships/customXml" Target="../ink/ink3180.xml"/><Relationship Id="rId4" Type="http://schemas.openxmlformats.org/officeDocument/2006/relationships/image" Target="../media/image720.png"/><Relationship Id="rId9" Type="http://schemas.openxmlformats.org/officeDocument/2006/relationships/customXml" Target="../ink/ink3084.xml"/><Relationship Id="rId180" Type="http://schemas.openxmlformats.org/officeDocument/2006/relationships/customXml" Target="../ink/ink3175.xml"/><Relationship Id="rId26" Type="http://schemas.openxmlformats.org/officeDocument/2006/relationships/customXml" Target="../ink/ink3097.xml"/><Relationship Id="rId47" Type="http://schemas.openxmlformats.org/officeDocument/2006/relationships/customXml" Target="../ink/ink3118.xml"/><Relationship Id="rId133" Type="http://schemas.openxmlformats.org/officeDocument/2006/relationships/customXml" Target="../ink/ink3142.xml"/><Relationship Id="rId154" Type="http://schemas.openxmlformats.org/officeDocument/2006/relationships/image" Target="../media/image750.png"/><Relationship Id="rId175" Type="http://schemas.openxmlformats.org/officeDocument/2006/relationships/customXml" Target="../ink/ink3170.xml"/><Relationship Id="rId196" Type="http://schemas.openxmlformats.org/officeDocument/2006/relationships/customXml" Target="../ink/ink3191.xml"/><Relationship Id="rId200" Type="http://schemas.openxmlformats.org/officeDocument/2006/relationships/customXml" Target="../ink/ink3195.xml"/><Relationship Id="rId16" Type="http://schemas.openxmlformats.org/officeDocument/2006/relationships/image" Target="../media/image78.png"/><Relationship Id="rId37" Type="http://schemas.openxmlformats.org/officeDocument/2006/relationships/customXml" Target="../ink/ink3108.xml"/><Relationship Id="rId58" Type="http://schemas.openxmlformats.org/officeDocument/2006/relationships/customXml" Target="../ink/ink3129.xml"/><Relationship Id="rId123" Type="http://schemas.openxmlformats.org/officeDocument/2006/relationships/customXml" Target="../ink/ink3137.xml"/><Relationship Id="rId144" Type="http://schemas.openxmlformats.org/officeDocument/2006/relationships/image" Target="../media/image2940.png"/><Relationship Id="rId165" Type="http://schemas.openxmlformats.org/officeDocument/2006/relationships/customXml" Target="../ink/ink3160.xml"/><Relationship Id="rId186" Type="http://schemas.openxmlformats.org/officeDocument/2006/relationships/customXml" Target="../ink/ink3181.xml"/></Relationships>
</file>

<file path=ppt/slides/_rels/slide32.xml.rels><?xml version="1.0" encoding="UTF-8" standalone="yes"?>
<Relationships xmlns="http://schemas.openxmlformats.org/package/2006/relationships"><Relationship Id="rId21" Type="http://schemas.openxmlformats.org/officeDocument/2006/relationships/customXml" Target="../ink/ink3216.xml"/><Relationship Id="rId42" Type="http://schemas.openxmlformats.org/officeDocument/2006/relationships/customXml" Target="../ink/ink3237.xml"/><Relationship Id="rId63" Type="http://schemas.openxmlformats.org/officeDocument/2006/relationships/customXml" Target="../ink/ink3258.xml"/><Relationship Id="rId138" Type="http://schemas.openxmlformats.org/officeDocument/2006/relationships/image" Target="../media/image160.png"/><Relationship Id="rId159" Type="http://schemas.openxmlformats.org/officeDocument/2006/relationships/image" Target="../media/image77.png"/><Relationship Id="rId170" Type="http://schemas.openxmlformats.org/officeDocument/2006/relationships/customXml" Target="../ink/ink3288.xml"/><Relationship Id="rId191" Type="http://schemas.openxmlformats.org/officeDocument/2006/relationships/customXml" Target="../ink/ink3309.xml"/><Relationship Id="rId205" Type="http://schemas.openxmlformats.org/officeDocument/2006/relationships/customXml" Target="../ink/ink3323.xml"/><Relationship Id="rId11" Type="http://schemas.openxmlformats.org/officeDocument/2006/relationships/customXml" Target="../ink/ink3209.xml"/><Relationship Id="rId32" Type="http://schemas.openxmlformats.org/officeDocument/2006/relationships/customXml" Target="../ink/ink3227.xml"/><Relationship Id="rId53" Type="http://schemas.openxmlformats.org/officeDocument/2006/relationships/customXml" Target="../ink/ink3248.xml"/><Relationship Id="rId128" Type="http://schemas.openxmlformats.org/officeDocument/2006/relationships/image" Target="../media/image155.png"/><Relationship Id="rId149" Type="http://schemas.openxmlformats.org/officeDocument/2006/relationships/image" Target="../media/image720.png"/><Relationship Id="rId5" Type="http://schemas.openxmlformats.org/officeDocument/2006/relationships/customXml" Target="../ink/ink3206.xml"/><Relationship Id="rId160" Type="http://schemas.openxmlformats.org/officeDocument/2006/relationships/customXml" Target="../ink/ink3279.xml"/><Relationship Id="rId181" Type="http://schemas.openxmlformats.org/officeDocument/2006/relationships/customXml" Target="../ink/ink3299.xml"/><Relationship Id="rId22" Type="http://schemas.openxmlformats.org/officeDocument/2006/relationships/customXml" Target="../ink/ink3217.xml"/><Relationship Id="rId27" Type="http://schemas.openxmlformats.org/officeDocument/2006/relationships/customXml" Target="../ink/ink3222.xml"/><Relationship Id="rId43" Type="http://schemas.openxmlformats.org/officeDocument/2006/relationships/customXml" Target="../ink/ink3238.xml"/><Relationship Id="rId48" Type="http://schemas.openxmlformats.org/officeDocument/2006/relationships/customXml" Target="../ink/ink3243.xml"/><Relationship Id="rId64" Type="http://schemas.openxmlformats.org/officeDocument/2006/relationships/customXml" Target="../ink/ink3259.xml"/><Relationship Id="rId134" Type="http://schemas.openxmlformats.org/officeDocument/2006/relationships/image" Target="../media/image158.png"/><Relationship Id="rId139" Type="http://schemas.openxmlformats.org/officeDocument/2006/relationships/customXml" Target="../ink/ink3269.xml"/><Relationship Id="rId150" Type="http://schemas.openxmlformats.org/officeDocument/2006/relationships/customXml" Target="../ink/ink3274.xml"/><Relationship Id="rId155" Type="http://schemas.openxmlformats.org/officeDocument/2006/relationships/image" Target="../media/image750.png"/><Relationship Id="rId171" Type="http://schemas.openxmlformats.org/officeDocument/2006/relationships/customXml" Target="../ink/ink3289.xml"/><Relationship Id="rId176" Type="http://schemas.openxmlformats.org/officeDocument/2006/relationships/customXml" Target="../ink/ink3294.xml"/><Relationship Id="rId192" Type="http://schemas.openxmlformats.org/officeDocument/2006/relationships/customXml" Target="../ink/ink3310.xml"/><Relationship Id="rId197" Type="http://schemas.openxmlformats.org/officeDocument/2006/relationships/customXml" Target="../ink/ink3315.xml"/><Relationship Id="rId206" Type="http://schemas.openxmlformats.org/officeDocument/2006/relationships/customXml" Target="../ink/ink3324.xml"/><Relationship Id="rId201" Type="http://schemas.openxmlformats.org/officeDocument/2006/relationships/customXml" Target="../ink/ink3319.xml"/><Relationship Id="rId12" Type="http://schemas.openxmlformats.org/officeDocument/2006/relationships/image" Target="../media/image76.png"/><Relationship Id="rId17" Type="http://schemas.openxmlformats.org/officeDocument/2006/relationships/customXml" Target="../ink/ink3212.xml"/><Relationship Id="rId33" Type="http://schemas.openxmlformats.org/officeDocument/2006/relationships/customXml" Target="../ink/ink3228.xml"/><Relationship Id="rId38" Type="http://schemas.openxmlformats.org/officeDocument/2006/relationships/customXml" Target="../ink/ink3233.xml"/><Relationship Id="rId59" Type="http://schemas.openxmlformats.org/officeDocument/2006/relationships/customXml" Target="../ink/ink3254.xml"/><Relationship Id="rId124" Type="http://schemas.openxmlformats.org/officeDocument/2006/relationships/image" Target="../media/image153.png"/><Relationship Id="rId129" Type="http://schemas.openxmlformats.org/officeDocument/2006/relationships/customXml" Target="../ink/ink3264.xml"/><Relationship Id="rId54" Type="http://schemas.openxmlformats.org/officeDocument/2006/relationships/customXml" Target="../ink/ink3249.xml"/><Relationship Id="rId140" Type="http://schemas.openxmlformats.org/officeDocument/2006/relationships/image" Target="../media/image161.png"/><Relationship Id="rId145" Type="http://schemas.openxmlformats.org/officeDocument/2006/relationships/image" Target="../media/image2960.png"/><Relationship Id="rId161" Type="http://schemas.openxmlformats.org/officeDocument/2006/relationships/image" Target="../media/image78.png"/><Relationship Id="rId166" Type="http://schemas.openxmlformats.org/officeDocument/2006/relationships/customXml" Target="../ink/ink3284.xml"/><Relationship Id="rId182" Type="http://schemas.openxmlformats.org/officeDocument/2006/relationships/customXml" Target="../ink/ink3300.xml"/><Relationship Id="rId187" Type="http://schemas.openxmlformats.org/officeDocument/2006/relationships/customXml" Target="../ink/ink330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0.png"/><Relationship Id="rId23" Type="http://schemas.openxmlformats.org/officeDocument/2006/relationships/customXml" Target="../ink/ink3218.xml"/><Relationship Id="rId28" Type="http://schemas.openxmlformats.org/officeDocument/2006/relationships/customXml" Target="../ink/ink3223.xml"/><Relationship Id="rId49" Type="http://schemas.openxmlformats.org/officeDocument/2006/relationships/customXml" Target="../ink/ink3244.xml"/><Relationship Id="rId44" Type="http://schemas.openxmlformats.org/officeDocument/2006/relationships/customXml" Target="../ink/ink3239.xml"/><Relationship Id="rId60" Type="http://schemas.openxmlformats.org/officeDocument/2006/relationships/customXml" Target="../ink/ink3255.xml"/><Relationship Id="rId65" Type="http://schemas.openxmlformats.org/officeDocument/2006/relationships/customXml" Target="../ink/ink3260.xml"/><Relationship Id="rId130" Type="http://schemas.openxmlformats.org/officeDocument/2006/relationships/image" Target="../media/image156.png"/><Relationship Id="rId135" Type="http://schemas.openxmlformats.org/officeDocument/2006/relationships/customXml" Target="../ink/ink3267.xml"/><Relationship Id="rId151" Type="http://schemas.openxmlformats.org/officeDocument/2006/relationships/image" Target="../media/image730.png"/><Relationship Id="rId156" Type="http://schemas.openxmlformats.org/officeDocument/2006/relationships/customXml" Target="../ink/ink3277.xml"/><Relationship Id="rId177" Type="http://schemas.openxmlformats.org/officeDocument/2006/relationships/customXml" Target="../ink/ink3295.xml"/><Relationship Id="rId198" Type="http://schemas.openxmlformats.org/officeDocument/2006/relationships/customXml" Target="../ink/ink3316.xml"/><Relationship Id="rId172" Type="http://schemas.openxmlformats.org/officeDocument/2006/relationships/customXml" Target="../ink/ink3290.xml"/><Relationship Id="rId193" Type="http://schemas.openxmlformats.org/officeDocument/2006/relationships/customXml" Target="../ink/ink3311.xml"/><Relationship Id="rId202" Type="http://schemas.openxmlformats.org/officeDocument/2006/relationships/customXml" Target="../ink/ink3320.xml"/><Relationship Id="rId207" Type="http://schemas.openxmlformats.org/officeDocument/2006/relationships/customXml" Target="../ink/ink3325.xml"/><Relationship Id="rId13" Type="http://schemas.openxmlformats.org/officeDocument/2006/relationships/customXml" Target="../ink/ink3210.xml"/><Relationship Id="rId18" Type="http://schemas.openxmlformats.org/officeDocument/2006/relationships/customXml" Target="../ink/ink3213.xml"/><Relationship Id="rId39" Type="http://schemas.openxmlformats.org/officeDocument/2006/relationships/customXml" Target="../ink/ink3234.xml"/><Relationship Id="rId34" Type="http://schemas.openxmlformats.org/officeDocument/2006/relationships/customXml" Target="../ink/ink3229.xml"/><Relationship Id="rId50" Type="http://schemas.openxmlformats.org/officeDocument/2006/relationships/customXml" Target="../ink/ink3245.xml"/><Relationship Id="rId55" Type="http://schemas.openxmlformats.org/officeDocument/2006/relationships/customXml" Target="../ink/ink3250.xml"/><Relationship Id="rId125" Type="http://schemas.openxmlformats.org/officeDocument/2006/relationships/customXml" Target="../ink/ink3262.xml"/><Relationship Id="rId141" Type="http://schemas.openxmlformats.org/officeDocument/2006/relationships/customXml" Target="../ink/ink3270.xml"/><Relationship Id="rId146" Type="http://schemas.openxmlformats.org/officeDocument/2006/relationships/customXml" Target="../ink/ink3272.xml"/><Relationship Id="rId167" Type="http://schemas.openxmlformats.org/officeDocument/2006/relationships/customXml" Target="../ink/ink3285.xml"/><Relationship Id="rId188" Type="http://schemas.openxmlformats.org/officeDocument/2006/relationships/customXml" Target="../ink/ink3306.xml"/><Relationship Id="rId7" Type="http://schemas.openxmlformats.org/officeDocument/2006/relationships/customXml" Target="../ink/ink3207.xml"/><Relationship Id="rId162" Type="http://schemas.openxmlformats.org/officeDocument/2006/relationships/customXml" Target="../ink/ink3280.xml"/><Relationship Id="rId183" Type="http://schemas.openxmlformats.org/officeDocument/2006/relationships/customXml" Target="../ink/ink3301.xml"/><Relationship Id="rId2" Type="http://schemas.openxmlformats.org/officeDocument/2006/relationships/image" Target="../media/image191.png"/><Relationship Id="rId29" Type="http://schemas.openxmlformats.org/officeDocument/2006/relationships/customXml" Target="../ink/ink3224.xml"/><Relationship Id="rId24" Type="http://schemas.openxmlformats.org/officeDocument/2006/relationships/customXml" Target="../ink/ink3219.xml"/><Relationship Id="rId40" Type="http://schemas.openxmlformats.org/officeDocument/2006/relationships/customXml" Target="../ink/ink3235.xml"/><Relationship Id="rId45" Type="http://schemas.openxmlformats.org/officeDocument/2006/relationships/customXml" Target="../ink/ink3240.xml"/><Relationship Id="rId131" Type="http://schemas.openxmlformats.org/officeDocument/2006/relationships/customXml" Target="../ink/ink3265.xml"/><Relationship Id="rId136" Type="http://schemas.openxmlformats.org/officeDocument/2006/relationships/image" Target="../media/image159.png"/><Relationship Id="rId157" Type="http://schemas.openxmlformats.org/officeDocument/2006/relationships/image" Target="../media/image76.png"/><Relationship Id="rId178" Type="http://schemas.openxmlformats.org/officeDocument/2006/relationships/customXml" Target="../ink/ink3296.xml"/><Relationship Id="rId61" Type="http://schemas.openxmlformats.org/officeDocument/2006/relationships/customXml" Target="../ink/ink3256.xml"/><Relationship Id="rId152" Type="http://schemas.openxmlformats.org/officeDocument/2006/relationships/customXml" Target="../ink/ink3275.xml"/><Relationship Id="rId173" Type="http://schemas.openxmlformats.org/officeDocument/2006/relationships/customXml" Target="../ink/ink3291.xml"/><Relationship Id="rId194" Type="http://schemas.openxmlformats.org/officeDocument/2006/relationships/customXml" Target="../ink/ink3312.xml"/><Relationship Id="rId199" Type="http://schemas.openxmlformats.org/officeDocument/2006/relationships/customXml" Target="../ink/ink3317.xml"/><Relationship Id="rId203" Type="http://schemas.openxmlformats.org/officeDocument/2006/relationships/customXml" Target="../ink/ink3321.xml"/><Relationship Id="rId208" Type="http://schemas.openxmlformats.org/officeDocument/2006/relationships/customXml" Target="../ink/ink3326.xml"/><Relationship Id="rId19" Type="http://schemas.openxmlformats.org/officeDocument/2006/relationships/customXml" Target="../ink/ink3214.xml"/><Relationship Id="rId14" Type="http://schemas.openxmlformats.org/officeDocument/2006/relationships/image" Target="../media/image77.png"/><Relationship Id="rId30" Type="http://schemas.openxmlformats.org/officeDocument/2006/relationships/customXml" Target="../ink/ink3225.xml"/><Relationship Id="rId35" Type="http://schemas.openxmlformats.org/officeDocument/2006/relationships/customXml" Target="../ink/ink3230.xml"/><Relationship Id="rId56" Type="http://schemas.openxmlformats.org/officeDocument/2006/relationships/customXml" Target="../ink/ink3251.xml"/><Relationship Id="rId126" Type="http://schemas.openxmlformats.org/officeDocument/2006/relationships/image" Target="../media/image154.png"/><Relationship Id="rId147" Type="http://schemas.openxmlformats.org/officeDocument/2006/relationships/image" Target="../media/image313.png"/><Relationship Id="rId168" Type="http://schemas.openxmlformats.org/officeDocument/2006/relationships/customXml" Target="../ink/ink3286.xml"/><Relationship Id="rId8" Type="http://schemas.openxmlformats.org/officeDocument/2006/relationships/image" Target="../media/image740.png"/><Relationship Id="rId51" Type="http://schemas.openxmlformats.org/officeDocument/2006/relationships/customXml" Target="../ink/ink3246.xml"/><Relationship Id="rId142" Type="http://schemas.openxmlformats.org/officeDocument/2006/relationships/image" Target="../media/image2930.png"/><Relationship Id="rId163" Type="http://schemas.openxmlformats.org/officeDocument/2006/relationships/customXml" Target="../ink/ink3281.xml"/><Relationship Id="rId184" Type="http://schemas.openxmlformats.org/officeDocument/2006/relationships/customXml" Target="../ink/ink3302.xml"/><Relationship Id="rId189" Type="http://schemas.openxmlformats.org/officeDocument/2006/relationships/customXml" Target="../ink/ink3307.xml"/><Relationship Id="rId3" Type="http://schemas.openxmlformats.org/officeDocument/2006/relationships/customXml" Target="../ink/ink3205.xml"/><Relationship Id="rId25" Type="http://schemas.openxmlformats.org/officeDocument/2006/relationships/customXml" Target="../ink/ink3220.xml"/><Relationship Id="rId46" Type="http://schemas.openxmlformats.org/officeDocument/2006/relationships/customXml" Target="../ink/ink3241.xml"/><Relationship Id="rId137" Type="http://schemas.openxmlformats.org/officeDocument/2006/relationships/customXml" Target="../ink/ink3268.xml"/><Relationship Id="rId158" Type="http://schemas.openxmlformats.org/officeDocument/2006/relationships/customXml" Target="../ink/ink3278.xml"/><Relationship Id="rId20" Type="http://schemas.openxmlformats.org/officeDocument/2006/relationships/customXml" Target="../ink/ink3215.xml"/><Relationship Id="rId41" Type="http://schemas.openxmlformats.org/officeDocument/2006/relationships/customXml" Target="../ink/ink3236.xml"/><Relationship Id="rId62" Type="http://schemas.openxmlformats.org/officeDocument/2006/relationships/customXml" Target="../ink/ink3257.xml"/><Relationship Id="rId132" Type="http://schemas.openxmlformats.org/officeDocument/2006/relationships/image" Target="../media/image157.png"/><Relationship Id="rId153" Type="http://schemas.openxmlformats.org/officeDocument/2006/relationships/image" Target="../media/image740.png"/><Relationship Id="rId174" Type="http://schemas.openxmlformats.org/officeDocument/2006/relationships/customXml" Target="../ink/ink3292.xml"/><Relationship Id="rId179" Type="http://schemas.openxmlformats.org/officeDocument/2006/relationships/customXml" Target="../ink/ink3297.xml"/><Relationship Id="rId195" Type="http://schemas.openxmlformats.org/officeDocument/2006/relationships/customXml" Target="../ink/ink3313.xml"/><Relationship Id="rId209" Type="http://schemas.openxmlformats.org/officeDocument/2006/relationships/customXml" Target="../ink/ink3327.xml"/><Relationship Id="rId190" Type="http://schemas.openxmlformats.org/officeDocument/2006/relationships/customXml" Target="../ink/ink3308.xml"/><Relationship Id="rId204" Type="http://schemas.openxmlformats.org/officeDocument/2006/relationships/customXml" Target="../ink/ink3322.xml"/><Relationship Id="rId15" Type="http://schemas.openxmlformats.org/officeDocument/2006/relationships/customXml" Target="../ink/ink3211.xml"/><Relationship Id="rId36" Type="http://schemas.openxmlformats.org/officeDocument/2006/relationships/customXml" Target="../ink/ink3231.xml"/><Relationship Id="rId57" Type="http://schemas.openxmlformats.org/officeDocument/2006/relationships/customXml" Target="../ink/ink3252.xml"/><Relationship Id="rId127" Type="http://schemas.openxmlformats.org/officeDocument/2006/relationships/customXml" Target="../ink/ink3263.xml"/><Relationship Id="rId10" Type="http://schemas.openxmlformats.org/officeDocument/2006/relationships/image" Target="../media/image750.png"/><Relationship Id="rId31" Type="http://schemas.openxmlformats.org/officeDocument/2006/relationships/customXml" Target="../ink/ink3226.xml"/><Relationship Id="rId52" Type="http://schemas.openxmlformats.org/officeDocument/2006/relationships/customXml" Target="../ink/ink3247.xml"/><Relationship Id="rId122" Type="http://schemas.openxmlformats.org/officeDocument/2006/relationships/image" Target="../media/image192.png"/><Relationship Id="rId143" Type="http://schemas.openxmlformats.org/officeDocument/2006/relationships/customXml" Target="../ink/ink3271.xml"/><Relationship Id="rId148" Type="http://schemas.openxmlformats.org/officeDocument/2006/relationships/customXml" Target="../ink/ink3273.xml"/><Relationship Id="rId164" Type="http://schemas.openxmlformats.org/officeDocument/2006/relationships/customXml" Target="../ink/ink3282.xml"/><Relationship Id="rId169" Type="http://schemas.openxmlformats.org/officeDocument/2006/relationships/customXml" Target="../ink/ink3287.xml"/><Relationship Id="rId185" Type="http://schemas.openxmlformats.org/officeDocument/2006/relationships/customXml" Target="../ink/ink3303.xml"/><Relationship Id="rId4" Type="http://schemas.openxmlformats.org/officeDocument/2006/relationships/image" Target="../media/image720.png"/><Relationship Id="rId9" Type="http://schemas.openxmlformats.org/officeDocument/2006/relationships/customXml" Target="../ink/ink3208.xml"/><Relationship Id="rId180" Type="http://schemas.openxmlformats.org/officeDocument/2006/relationships/customXml" Target="../ink/ink3298.xml"/><Relationship Id="rId210" Type="http://schemas.openxmlformats.org/officeDocument/2006/relationships/customXml" Target="../ink/ink3328.xml"/><Relationship Id="rId26" Type="http://schemas.openxmlformats.org/officeDocument/2006/relationships/customXml" Target="../ink/ink3221.xml"/><Relationship Id="rId47" Type="http://schemas.openxmlformats.org/officeDocument/2006/relationships/customXml" Target="../ink/ink3242.xml"/><Relationship Id="rId133" Type="http://schemas.openxmlformats.org/officeDocument/2006/relationships/customXml" Target="../ink/ink3266.xml"/><Relationship Id="rId154" Type="http://schemas.openxmlformats.org/officeDocument/2006/relationships/customXml" Target="../ink/ink3276.xml"/><Relationship Id="rId175" Type="http://schemas.openxmlformats.org/officeDocument/2006/relationships/customXml" Target="../ink/ink3293.xml"/><Relationship Id="rId196" Type="http://schemas.openxmlformats.org/officeDocument/2006/relationships/customXml" Target="../ink/ink3314.xml"/><Relationship Id="rId200" Type="http://schemas.openxmlformats.org/officeDocument/2006/relationships/customXml" Target="../ink/ink3318.xml"/><Relationship Id="rId16" Type="http://schemas.openxmlformats.org/officeDocument/2006/relationships/image" Target="../media/image78.png"/><Relationship Id="rId37" Type="http://schemas.openxmlformats.org/officeDocument/2006/relationships/customXml" Target="../ink/ink3232.xml"/><Relationship Id="rId58" Type="http://schemas.openxmlformats.org/officeDocument/2006/relationships/customXml" Target="../ink/ink3253.xml"/><Relationship Id="rId123" Type="http://schemas.openxmlformats.org/officeDocument/2006/relationships/customXml" Target="../ink/ink3261.xml"/><Relationship Id="rId144" Type="http://schemas.openxmlformats.org/officeDocument/2006/relationships/image" Target="../media/image2940.png"/><Relationship Id="rId165" Type="http://schemas.openxmlformats.org/officeDocument/2006/relationships/customXml" Target="../ink/ink3283.xml"/><Relationship Id="rId186" Type="http://schemas.openxmlformats.org/officeDocument/2006/relationships/customXml" Target="../ink/ink3304.xml"/></Relationships>
</file>

<file path=ppt/slides/_rels/slide33.xml.rels><?xml version="1.0" encoding="UTF-8" standalone="yes"?>
<Relationships xmlns="http://schemas.openxmlformats.org/package/2006/relationships"><Relationship Id="rId21" Type="http://schemas.openxmlformats.org/officeDocument/2006/relationships/customXml" Target="../ink/ink3340.xml"/><Relationship Id="rId42" Type="http://schemas.openxmlformats.org/officeDocument/2006/relationships/customXml" Target="../ink/ink3361.xml"/><Relationship Id="rId63" Type="http://schemas.openxmlformats.org/officeDocument/2006/relationships/customXml" Target="../ink/ink3382.xml"/><Relationship Id="rId138" Type="http://schemas.openxmlformats.org/officeDocument/2006/relationships/image" Target="../media/image160.png"/><Relationship Id="rId159" Type="http://schemas.openxmlformats.org/officeDocument/2006/relationships/customXml" Target="../ink/ink3403.xml"/><Relationship Id="rId170" Type="http://schemas.openxmlformats.org/officeDocument/2006/relationships/customXml" Target="../ink/ink3413.xml"/><Relationship Id="rId191" Type="http://schemas.openxmlformats.org/officeDocument/2006/relationships/customXml" Target="../ink/ink3434.xml"/><Relationship Id="rId205" Type="http://schemas.openxmlformats.org/officeDocument/2006/relationships/customXml" Target="../ink/ink3448.xml"/><Relationship Id="rId11" Type="http://schemas.openxmlformats.org/officeDocument/2006/relationships/customXml" Target="../ink/ink3333.xml"/><Relationship Id="rId32" Type="http://schemas.openxmlformats.org/officeDocument/2006/relationships/customXml" Target="../ink/ink3351.xml"/><Relationship Id="rId53" Type="http://schemas.openxmlformats.org/officeDocument/2006/relationships/customXml" Target="../ink/ink3372.xml"/><Relationship Id="rId128" Type="http://schemas.openxmlformats.org/officeDocument/2006/relationships/image" Target="../media/image155.png"/><Relationship Id="rId149" Type="http://schemas.openxmlformats.org/officeDocument/2006/relationships/customXml" Target="../ink/ink3398.xml"/><Relationship Id="rId5" Type="http://schemas.openxmlformats.org/officeDocument/2006/relationships/customXml" Target="../ink/ink3330.xml"/><Relationship Id="rId160" Type="http://schemas.openxmlformats.org/officeDocument/2006/relationships/image" Target="../media/image78.png"/><Relationship Id="rId181" Type="http://schemas.openxmlformats.org/officeDocument/2006/relationships/customXml" Target="../ink/ink3424.xml"/><Relationship Id="rId22" Type="http://schemas.openxmlformats.org/officeDocument/2006/relationships/customXml" Target="../ink/ink3341.xml"/><Relationship Id="rId27" Type="http://schemas.openxmlformats.org/officeDocument/2006/relationships/customXml" Target="../ink/ink3346.xml"/><Relationship Id="rId43" Type="http://schemas.openxmlformats.org/officeDocument/2006/relationships/customXml" Target="../ink/ink3362.xml"/><Relationship Id="rId48" Type="http://schemas.openxmlformats.org/officeDocument/2006/relationships/customXml" Target="../ink/ink3367.xml"/><Relationship Id="rId64" Type="http://schemas.openxmlformats.org/officeDocument/2006/relationships/customXml" Target="../ink/ink3383.xml"/><Relationship Id="rId134" Type="http://schemas.openxmlformats.org/officeDocument/2006/relationships/image" Target="../media/image158.png"/><Relationship Id="rId139" Type="http://schemas.openxmlformats.org/officeDocument/2006/relationships/customXml" Target="../ink/ink3393.xml"/><Relationship Id="rId150" Type="http://schemas.openxmlformats.org/officeDocument/2006/relationships/image" Target="../media/image730.png"/><Relationship Id="rId155" Type="http://schemas.openxmlformats.org/officeDocument/2006/relationships/customXml" Target="../ink/ink3401.xml"/><Relationship Id="rId171" Type="http://schemas.openxmlformats.org/officeDocument/2006/relationships/customXml" Target="../ink/ink3414.xml"/><Relationship Id="rId176" Type="http://schemas.openxmlformats.org/officeDocument/2006/relationships/customXml" Target="../ink/ink3419.xml"/><Relationship Id="rId192" Type="http://schemas.openxmlformats.org/officeDocument/2006/relationships/customXml" Target="../ink/ink3435.xml"/><Relationship Id="rId197" Type="http://schemas.openxmlformats.org/officeDocument/2006/relationships/customXml" Target="../ink/ink3440.xml"/><Relationship Id="rId206" Type="http://schemas.openxmlformats.org/officeDocument/2006/relationships/customXml" Target="../ink/ink3449.xml"/><Relationship Id="rId201" Type="http://schemas.openxmlformats.org/officeDocument/2006/relationships/customXml" Target="../ink/ink3444.xml"/><Relationship Id="rId12" Type="http://schemas.openxmlformats.org/officeDocument/2006/relationships/image" Target="../media/image76.png"/><Relationship Id="rId17" Type="http://schemas.openxmlformats.org/officeDocument/2006/relationships/customXml" Target="../ink/ink3336.xml"/><Relationship Id="rId33" Type="http://schemas.openxmlformats.org/officeDocument/2006/relationships/customXml" Target="../ink/ink3352.xml"/><Relationship Id="rId38" Type="http://schemas.openxmlformats.org/officeDocument/2006/relationships/customXml" Target="../ink/ink3357.xml"/><Relationship Id="rId59" Type="http://schemas.openxmlformats.org/officeDocument/2006/relationships/customXml" Target="../ink/ink3378.xml"/><Relationship Id="rId124" Type="http://schemas.openxmlformats.org/officeDocument/2006/relationships/image" Target="../media/image153.png"/><Relationship Id="rId129" Type="http://schemas.openxmlformats.org/officeDocument/2006/relationships/customXml" Target="../ink/ink3388.xml"/><Relationship Id="rId54" Type="http://schemas.openxmlformats.org/officeDocument/2006/relationships/customXml" Target="../ink/ink3373.xml"/><Relationship Id="rId140" Type="http://schemas.openxmlformats.org/officeDocument/2006/relationships/image" Target="../media/image161.png"/><Relationship Id="rId145" Type="http://schemas.openxmlformats.org/officeDocument/2006/relationships/customXml" Target="../ink/ink3396.xml"/><Relationship Id="rId161" Type="http://schemas.openxmlformats.org/officeDocument/2006/relationships/customXml" Target="../ink/ink3404.xml"/><Relationship Id="rId166" Type="http://schemas.openxmlformats.org/officeDocument/2006/relationships/customXml" Target="../ink/ink3409.xml"/><Relationship Id="rId182" Type="http://schemas.openxmlformats.org/officeDocument/2006/relationships/customXml" Target="../ink/ink3425.xml"/><Relationship Id="rId187" Type="http://schemas.openxmlformats.org/officeDocument/2006/relationships/customXml" Target="../ink/ink34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0.png"/><Relationship Id="rId23" Type="http://schemas.openxmlformats.org/officeDocument/2006/relationships/customXml" Target="../ink/ink3342.xml"/><Relationship Id="rId28" Type="http://schemas.openxmlformats.org/officeDocument/2006/relationships/customXml" Target="../ink/ink3347.xml"/><Relationship Id="rId49" Type="http://schemas.openxmlformats.org/officeDocument/2006/relationships/customXml" Target="../ink/ink3368.xml"/><Relationship Id="rId44" Type="http://schemas.openxmlformats.org/officeDocument/2006/relationships/customXml" Target="../ink/ink3363.xml"/><Relationship Id="rId60" Type="http://schemas.openxmlformats.org/officeDocument/2006/relationships/customXml" Target="../ink/ink3379.xml"/><Relationship Id="rId65" Type="http://schemas.openxmlformats.org/officeDocument/2006/relationships/customXml" Target="../ink/ink3384.xml"/><Relationship Id="rId130" Type="http://schemas.openxmlformats.org/officeDocument/2006/relationships/image" Target="../media/image156.png"/><Relationship Id="rId135" Type="http://schemas.openxmlformats.org/officeDocument/2006/relationships/customXml" Target="../ink/ink3391.xml"/><Relationship Id="rId151" Type="http://schemas.openxmlformats.org/officeDocument/2006/relationships/customXml" Target="../ink/ink3399.xml"/><Relationship Id="rId156" Type="http://schemas.openxmlformats.org/officeDocument/2006/relationships/image" Target="../media/image76.png"/><Relationship Id="rId177" Type="http://schemas.openxmlformats.org/officeDocument/2006/relationships/customXml" Target="../ink/ink3420.xml"/><Relationship Id="rId198" Type="http://schemas.openxmlformats.org/officeDocument/2006/relationships/customXml" Target="../ink/ink3441.xml"/><Relationship Id="rId172" Type="http://schemas.openxmlformats.org/officeDocument/2006/relationships/customXml" Target="../ink/ink3415.xml"/><Relationship Id="rId193" Type="http://schemas.openxmlformats.org/officeDocument/2006/relationships/customXml" Target="../ink/ink3436.xml"/><Relationship Id="rId202" Type="http://schemas.openxmlformats.org/officeDocument/2006/relationships/customXml" Target="../ink/ink3445.xml"/><Relationship Id="rId207" Type="http://schemas.openxmlformats.org/officeDocument/2006/relationships/customXml" Target="../ink/ink3450.xml"/><Relationship Id="rId13" Type="http://schemas.openxmlformats.org/officeDocument/2006/relationships/customXml" Target="../ink/ink3334.xml"/><Relationship Id="rId18" Type="http://schemas.openxmlformats.org/officeDocument/2006/relationships/customXml" Target="../ink/ink3337.xml"/><Relationship Id="rId39" Type="http://schemas.openxmlformats.org/officeDocument/2006/relationships/customXml" Target="../ink/ink3358.xml"/><Relationship Id="rId34" Type="http://schemas.openxmlformats.org/officeDocument/2006/relationships/customXml" Target="../ink/ink3353.xml"/><Relationship Id="rId50" Type="http://schemas.openxmlformats.org/officeDocument/2006/relationships/customXml" Target="../ink/ink3369.xml"/><Relationship Id="rId55" Type="http://schemas.openxmlformats.org/officeDocument/2006/relationships/customXml" Target="../ink/ink3374.xml"/><Relationship Id="rId125" Type="http://schemas.openxmlformats.org/officeDocument/2006/relationships/customXml" Target="../ink/ink3386.xml"/><Relationship Id="rId141" Type="http://schemas.openxmlformats.org/officeDocument/2006/relationships/customXml" Target="../ink/ink3394.xml"/><Relationship Id="rId146" Type="http://schemas.openxmlformats.org/officeDocument/2006/relationships/image" Target="../media/image2980.png"/><Relationship Id="rId167" Type="http://schemas.openxmlformats.org/officeDocument/2006/relationships/customXml" Target="../ink/ink3410.xml"/><Relationship Id="rId188" Type="http://schemas.openxmlformats.org/officeDocument/2006/relationships/customXml" Target="../ink/ink3431.xml"/><Relationship Id="rId7" Type="http://schemas.openxmlformats.org/officeDocument/2006/relationships/customXml" Target="../ink/ink3331.xml"/><Relationship Id="rId162" Type="http://schemas.openxmlformats.org/officeDocument/2006/relationships/customXml" Target="../ink/ink3405.xml"/><Relationship Id="rId183" Type="http://schemas.openxmlformats.org/officeDocument/2006/relationships/customXml" Target="../ink/ink3426.xml"/><Relationship Id="rId2" Type="http://schemas.openxmlformats.org/officeDocument/2006/relationships/image" Target="../media/image191.png"/><Relationship Id="rId29" Type="http://schemas.openxmlformats.org/officeDocument/2006/relationships/customXml" Target="../ink/ink3348.xml"/><Relationship Id="rId24" Type="http://schemas.openxmlformats.org/officeDocument/2006/relationships/customXml" Target="../ink/ink3343.xml"/><Relationship Id="rId40" Type="http://schemas.openxmlformats.org/officeDocument/2006/relationships/customXml" Target="../ink/ink3359.xml"/><Relationship Id="rId45" Type="http://schemas.openxmlformats.org/officeDocument/2006/relationships/customXml" Target="../ink/ink3364.xml"/><Relationship Id="rId131" Type="http://schemas.openxmlformats.org/officeDocument/2006/relationships/customXml" Target="../ink/ink3389.xml"/><Relationship Id="rId136" Type="http://schemas.openxmlformats.org/officeDocument/2006/relationships/image" Target="../media/image159.png"/><Relationship Id="rId157" Type="http://schemas.openxmlformats.org/officeDocument/2006/relationships/customXml" Target="../ink/ink3402.xml"/><Relationship Id="rId178" Type="http://schemas.openxmlformats.org/officeDocument/2006/relationships/customXml" Target="../ink/ink3421.xml"/><Relationship Id="rId61" Type="http://schemas.openxmlformats.org/officeDocument/2006/relationships/customXml" Target="../ink/ink3380.xml"/><Relationship Id="rId152" Type="http://schemas.openxmlformats.org/officeDocument/2006/relationships/image" Target="../media/image740.png"/><Relationship Id="rId173" Type="http://schemas.openxmlformats.org/officeDocument/2006/relationships/customXml" Target="../ink/ink3416.xml"/><Relationship Id="rId194" Type="http://schemas.openxmlformats.org/officeDocument/2006/relationships/customXml" Target="../ink/ink3437.xml"/><Relationship Id="rId199" Type="http://schemas.openxmlformats.org/officeDocument/2006/relationships/customXml" Target="../ink/ink3442.xml"/><Relationship Id="rId203" Type="http://schemas.openxmlformats.org/officeDocument/2006/relationships/customXml" Target="../ink/ink3446.xml"/><Relationship Id="rId208" Type="http://schemas.openxmlformats.org/officeDocument/2006/relationships/customXml" Target="../ink/ink3451.xml"/><Relationship Id="rId19" Type="http://schemas.openxmlformats.org/officeDocument/2006/relationships/customXml" Target="../ink/ink3338.xml"/><Relationship Id="rId14" Type="http://schemas.openxmlformats.org/officeDocument/2006/relationships/image" Target="../media/image77.png"/><Relationship Id="rId30" Type="http://schemas.openxmlformats.org/officeDocument/2006/relationships/customXml" Target="../ink/ink3349.xml"/><Relationship Id="rId35" Type="http://schemas.openxmlformats.org/officeDocument/2006/relationships/customXml" Target="../ink/ink3354.xml"/><Relationship Id="rId56" Type="http://schemas.openxmlformats.org/officeDocument/2006/relationships/customXml" Target="../ink/ink3375.xml"/><Relationship Id="rId126" Type="http://schemas.openxmlformats.org/officeDocument/2006/relationships/image" Target="../media/image154.png"/><Relationship Id="rId147" Type="http://schemas.openxmlformats.org/officeDocument/2006/relationships/customXml" Target="../ink/ink3397.xml"/><Relationship Id="rId168" Type="http://schemas.openxmlformats.org/officeDocument/2006/relationships/customXml" Target="../ink/ink3411.xml"/><Relationship Id="rId8" Type="http://schemas.openxmlformats.org/officeDocument/2006/relationships/image" Target="../media/image740.png"/><Relationship Id="rId51" Type="http://schemas.openxmlformats.org/officeDocument/2006/relationships/customXml" Target="../ink/ink3370.xml"/><Relationship Id="rId142" Type="http://schemas.openxmlformats.org/officeDocument/2006/relationships/image" Target="../media/image2930.png"/><Relationship Id="rId163" Type="http://schemas.openxmlformats.org/officeDocument/2006/relationships/customXml" Target="../ink/ink3406.xml"/><Relationship Id="rId184" Type="http://schemas.openxmlformats.org/officeDocument/2006/relationships/customXml" Target="../ink/ink3427.xml"/><Relationship Id="rId189" Type="http://schemas.openxmlformats.org/officeDocument/2006/relationships/customXml" Target="../ink/ink3432.xml"/><Relationship Id="rId3" Type="http://schemas.openxmlformats.org/officeDocument/2006/relationships/customXml" Target="../ink/ink3329.xml"/><Relationship Id="rId25" Type="http://schemas.openxmlformats.org/officeDocument/2006/relationships/customXml" Target="../ink/ink3344.xml"/><Relationship Id="rId46" Type="http://schemas.openxmlformats.org/officeDocument/2006/relationships/customXml" Target="../ink/ink3365.xml"/><Relationship Id="rId137" Type="http://schemas.openxmlformats.org/officeDocument/2006/relationships/customXml" Target="../ink/ink3392.xml"/><Relationship Id="rId158" Type="http://schemas.openxmlformats.org/officeDocument/2006/relationships/image" Target="../media/image77.png"/><Relationship Id="rId20" Type="http://schemas.openxmlformats.org/officeDocument/2006/relationships/customXml" Target="../ink/ink3339.xml"/><Relationship Id="rId41" Type="http://schemas.openxmlformats.org/officeDocument/2006/relationships/customXml" Target="../ink/ink3360.xml"/><Relationship Id="rId62" Type="http://schemas.openxmlformats.org/officeDocument/2006/relationships/customXml" Target="../ink/ink3381.xml"/><Relationship Id="rId132" Type="http://schemas.openxmlformats.org/officeDocument/2006/relationships/image" Target="../media/image157.png"/><Relationship Id="rId153" Type="http://schemas.openxmlformats.org/officeDocument/2006/relationships/customXml" Target="../ink/ink3400.xml"/><Relationship Id="rId174" Type="http://schemas.openxmlformats.org/officeDocument/2006/relationships/customXml" Target="../ink/ink3417.xml"/><Relationship Id="rId179" Type="http://schemas.openxmlformats.org/officeDocument/2006/relationships/customXml" Target="../ink/ink3422.xml"/><Relationship Id="rId195" Type="http://schemas.openxmlformats.org/officeDocument/2006/relationships/customXml" Target="../ink/ink3438.xml"/><Relationship Id="rId209" Type="http://schemas.openxmlformats.org/officeDocument/2006/relationships/customXml" Target="../ink/ink3452.xml"/><Relationship Id="rId190" Type="http://schemas.openxmlformats.org/officeDocument/2006/relationships/customXml" Target="../ink/ink3433.xml"/><Relationship Id="rId204" Type="http://schemas.openxmlformats.org/officeDocument/2006/relationships/customXml" Target="../ink/ink3447.xml"/><Relationship Id="rId15" Type="http://schemas.openxmlformats.org/officeDocument/2006/relationships/customXml" Target="../ink/ink3335.xml"/><Relationship Id="rId36" Type="http://schemas.openxmlformats.org/officeDocument/2006/relationships/customXml" Target="../ink/ink3355.xml"/><Relationship Id="rId57" Type="http://schemas.openxmlformats.org/officeDocument/2006/relationships/customXml" Target="../ink/ink3376.xml"/><Relationship Id="rId127" Type="http://schemas.openxmlformats.org/officeDocument/2006/relationships/customXml" Target="../ink/ink3387.xml"/><Relationship Id="rId10" Type="http://schemas.openxmlformats.org/officeDocument/2006/relationships/image" Target="../media/image750.png"/><Relationship Id="rId31" Type="http://schemas.openxmlformats.org/officeDocument/2006/relationships/customXml" Target="../ink/ink3350.xml"/><Relationship Id="rId52" Type="http://schemas.openxmlformats.org/officeDocument/2006/relationships/customXml" Target="../ink/ink3371.xml"/><Relationship Id="rId122" Type="http://schemas.openxmlformats.org/officeDocument/2006/relationships/image" Target="../media/image192.png"/><Relationship Id="rId143" Type="http://schemas.openxmlformats.org/officeDocument/2006/relationships/customXml" Target="../ink/ink3395.xml"/><Relationship Id="rId148" Type="http://schemas.openxmlformats.org/officeDocument/2006/relationships/image" Target="../media/image720.png"/><Relationship Id="rId164" Type="http://schemas.openxmlformats.org/officeDocument/2006/relationships/customXml" Target="../ink/ink3407.xml"/><Relationship Id="rId169" Type="http://schemas.openxmlformats.org/officeDocument/2006/relationships/customXml" Target="../ink/ink3412.xml"/><Relationship Id="rId185" Type="http://schemas.openxmlformats.org/officeDocument/2006/relationships/customXml" Target="../ink/ink3428.xml"/><Relationship Id="rId4" Type="http://schemas.openxmlformats.org/officeDocument/2006/relationships/image" Target="../media/image720.png"/><Relationship Id="rId9" Type="http://schemas.openxmlformats.org/officeDocument/2006/relationships/customXml" Target="../ink/ink3332.xml"/><Relationship Id="rId180" Type="http://schemas.openxmlformats.org/officeDocument/2006/relationships/customXml" Target="../ink/ink3423.xml"/><Relationship Id="rId26" Type="http://schemas.openxmlformats.org/officeDocument/2006/relationships/customXml" Target="../ink/ink3345.xml"/><Relationship Id="rId47" Type="http://schemas.openxmlformats.org/officeDocument/2006/relationships/customXml" Target="../ink/ink3366.xml"/><Relationship Id="rId133" Type="http://schemas.openxmlformats.org/officeDocument/2006/relationships/customXml" Target="../ink/ink3390.xml"/><Relationship Id="rId154" Type="http://schemas.openxmlformats.org/officeDocument/2006/relationships/image" Target="../media/image750.png"/><Relationship Id="rId175" Type="http://schemas.openxmlformats.org/officeDocument/2006/relationships/customXml" Target="../ink/ink3418.xml"/><Relationship Id="rId196" Type="http://schemas.openxmlformats.org/officeDocument/2006/relationships/customXml" Target="../ink/ink3439.xml"/><Relationship Id="rId200" Type="http://schemas.openxmlformats.org/officeDocument/2006/relationships/customXml" Target="../ink/ink3443.xml"/><Relationship Id="rId16" Type="http://schemas.openxmlformats.org/officeDocument/2006/relationships/image" Target="../media/image78.png"/><Relationship Id="rId37" Type="http://schemas.openxmlformats.org/officeDocument/2006/relationships/customXml" Target="../ink/ink3356.xml"/><Relationship Id="rId58" Type="http://schemas.openxmlformats.org/officeDocument/2006/relationships/customXml" Target="../ink/ink3377.xml"/><Relationship Id="rId123" Type="http://schemas.openxmlformats.org/officeDocument/2006/relationships/customXml" Target="../ink/ink3385.xml"/><Relationship Id="rId144" Type="http://schemas.openxmlformats.org/officeDocument/2006/relationships/image" Target="../media/image2940.png"/><Relationship Id="rId165" Type="http://schemas.openxmlformats.org/officeDocument/2006/relationships/customXml" Target="../ink/ink3408.xml"/><Relationship Id="rId186" Type="http://schemas.openxmlformats.org/officeDocument/2006/relationships/customXml" Target="../ink/ink3429.xml"/></Relationships>
</file>

<file path=ppt/slides/_rels/slide34.xml.rels><?xml version="1.0" encoding="UTF-8" standalone="yes"?>
<Relationships xmlns="http://schemas.openxmlformats.org/package/2006/relationships"><Relationship Id="rId21" Type="http://schemas.openxmlformats.org/officeDocument/2006/relationships/customXml" Target="../ink/ink3464.xml"/><Relationship Id="rId42" Type="http://schemas.openxmlformats.org/officeDocument/2006/relationships/customXml" Target="../ink/ink3485.xml"/><Relationship Id="rId63" Type="http://schemas.openxmlformats.org/officeDocument/2006/relationships/customXml" Target="../ink/ink3506.xml"/><Relationship Id="rId138" Type="http://schemas.openxmlformats.org/officeDocument/2006/relationships/image" Target="../media/image160.png"/><Relationship Id="rId159" Type="http://schemas.openxmlformats.org/officeDocument/2006/relationships/customXml" Target="../ink/ink3527.xml"/><Relationship Id="rId170" Type="http://schemas.openxmlformats.org/officeDocument/2006/relationships/customXml" Target="../ink/ink3538.xml"/><Relationship Id="rId191" Type="http://schemas.openxmlformats.org/officeDocument/2006/relationships/customXml" Target="../ink/ink3559.xml"/><Relationship Id="rId205" Type="http://schemas.openxmlformats.org/officeDocument/2006/relationships/customXml" Target="../ink/ink3573.xml"/><Relationship Id="rId11" Type="http://schemas.openxmlformats.org/officeDocument/2006/relationships/customXml" Target="../ink/ink3457.xml"/><Relationship Id="rId32" Type="http://schemas.openxmlformats.org/officeDocument/2006/relationships/customXml" Target="../ink/ink3475.xml"/><Relationship Id="rId53" Type="http://schemas.openxmlformats.org/officeDocument/2006/relationships/customXml" Target="../ink/ink3496.xml"/><Relationship Id="rId128" Type="http://schemas.openxmlformats.org/officeDocument/2006/relationships/image" Target="../media/image155.png"/><Relationship Id="rId149" Type="http://schemas.openxmlformats.org/officeDocument/2006/relationships/customXml" Target="../ink/ink3522.xml"/><Relationship Id="rId5" Type="http://schemas.openxmlformats.org/officeDocument/2006/relationships/customXml" Target="../ink/ink3454.xml"/><Relationship Id="rId160" Type="http://schemas.openxmlformats.org/officeDocument/2006/relationships/customXml" Target="../ink/ink3528.xml"/><Relationship Id="rId181" Type="http://schemas.openxmlformats.org/officeDocument/2006/relationships/customXml" Target="../ink/ink3549.xml"/><Relationship Id="rId22" Type="http://schemas.openxmlformats.org/officeDocument/2006/relationships/customXml" Target="../ink/ink3465.xml"/><Relationship Id="rId27" Type="http://schemas.openxmlformats.org/officeDocument/2006/relationships/customXml" Target="../ink/ink3470.xml"/><Relationship Id="rId43" Type="http://schemas.openxmlformats.org/officeDocument/2006/relationships/customXml" Target="../ink/ink3486.xml"/><Relationship Id="rId48" Type="http://schemas.openxmlformats.org/officeDocument/2006/relationships/customXml" Target="../ink/ink3491.xml"/><Relationship Id="rId64" Type="http://schemas.openxmlformats.org/officeDocument/2006/relationships/customXml" Target="../ink/ink3507.xml"/><Relationship Id="rId134" Type="http://schemas.openxmlformats.org/officeDocument/2006/relationships/image" Target="../media/image158.png"/><Relationship Id="rId139" Type="http://schemas.openxmlformats.org/officeDocument/2006/relationships/customXml" Target="../ink/ink3517.xml"/><Relationship Id="rId150" Type="http://schemas.openxmlformats.org/officeDocument/2006/relationships/image" Target="../media/image740.png"/><Relationship Id="rId155" Type="http://schemas.openxmlformats.org/officeDocument/2006/relationships/customXml" Target="../ink/ink3525.xml"/><Relationship Id="rId171" Type="http://schemas.openxmlformats.org/officeDocument/2006/relationships/customXml" Target="../ink/ink3539.xml"/><Relationship Id="rId176" Type="http://schemas.openxmlformats.org/officeDocument/2006/relationships/customXml" Target="../ink/ink3544.xml"/><Relationship Id="rId192" Type="http://schemas.openxmlformats.org/officeDocument/2006/relationships/customXml" Target="../ink/ink3560.xml"/><Relationship Id="rId197" Type="http://schemas.openxmlformats.org/officeDocument/2006/relationships/customXml" Target="../ink/ink3565.xml"/><Relationship Id="rId206" Type="http://schemas.openxmlformats.org/officeDocument/2006/relationships/customXml" Target="../ink/ink3574.xml"/><Relationship Id="rId201" Type="http://schemas.openxmlformats.org/officeDocument/2006/relationships/customXml" Target="../ink/ink3569.xml"/><Relationship Id="rId12" Type="http://schemas.openxmlformats.org/officeDocument/2006/relationships/image" Target="../media/image76.png"/><Relationship Id="rId17" Type="http://schemas.openxmlformats.org/officeDocument/2006/relationships/customXml" Target="../ink/ink3460.xml"/><Relationship Id="rId33" Type="http://schemas.openxmlformats.org/officeDocument/2006/relationships/customXml" Target="../ink/ink3476.xml"/><Relationship Id="rId38" Type="http://schemas.openxmlformats.org/officeDocument/2006/relationships/customXml" Target="../ink/ink3481.xml"/><Relationship Id="rId59" Type="http://schemas.openxmlformats.org/officeDocument/2006/relationships/customXml" Target="../ink/ink3502.xml"/><Relationship Id="rId124" Type="http://schemas.openxmlformats.org/officeDocument/2006/relationships/image" Target="../media/image153.png"/><Relationship Id="rId129" Type="http://schemas.openxmlformats.org/officeDocument/2006/relationships/customXml" Target="../ink/ink3512.xml"/><Relationship Id="rId54" Type="http://schemas.openxmlformats.org/officeDocument/2006/relationships/customXml" Target="../ink/ink3497.xml"/><Relationship Id="rId140" Type="http://schemas.openxmlformats.org/officeDocument/2006/relationships/image" Target="../media/image161.png"/><Relationship Id="rId145" Type="http://schemas.openxmlformats.org/officeDocument/2006/relationships/customXml" Target="../ink/ink3520.xml"/><Relationship Id="rId161" Type="http://schemas.openxmlformats.org/officeDocument/2006/relationships/customXml" Target="../ink/ink3529.xml"/><Relationship Id="rId166" Type="http://schemas.openxmlformats.org/officeDocument/2006/relationships/customXml" Target="../ink/ink3534.xml"/><Relationship Id="rId182" Type="http://schemas.openxmlformats.org/officeDocument/2006/relationships/customXml" Target="../ink/ink3550.xml"/><Relationship Id="rId187" Type="http://schemas.openxmlformats.org/officeDocument/2006/relationships/customXml" Target="../ink/ink35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0.png"/><Relationship Id="rId23" Type="http://schemas.openxmlformats.org/officeDocument/2006/relationships/customXml" Target="../ink/ink3466.xml"/><Relationship Id="rId28" Type="http://schemas.openxmlformats.org/officeDocument/2006/relationships/customXml" Target="../ink/ink3471.xml"/><Relationship Id="rId49" Type="http://schemas.openxmlformats.org/officeDocument/2006/relationships/customXml" Target="../ink/ink3492.xml"/><Relationship Id="rId44" Type="http://schemas.openxmlformats.org/officeDocument/2006/relationships/customXml" Target="../ink/ink3487.xml"/><Relationship Id="rId60" Type="http://schemas.openxmlformats.org/officeDocument/2006/relationships/customXml" Target="../ink/ink3503.xml"/><Relationship Id="rId65" Type="http://schemas.openxmlformats.org/officeDocument/2006/relationships/customXml" Target="../ink/ink3508.xml"/><Relationship Id="rId130" Type="http://schemas.openxmlformats.org/officeDocument/2006/relationships/image" Target="../media/image156.png"/><Relationship Id="rId135" Type="http://schemas.openxmlformats.org/officeDocument/2006/relationships/customXml" Target="../ink/ink3515.xml"/><Relationship Id="rId151" Type="http://schemas.openxmlformats.org/officeDocument/2006/relationships/customXml" Target="../ink/ink3523.xml"/><Relationship Id="rId156" Type="http://schemas.openxmlformats.org/officeDocument/2006/relationships/image" Target="../media/image77.png"/><Relationship Id="rId177" Type="http://schemas.openxmlformats.org/officeDocument/2006/relationships/customXml" Target="../ink/ink3545.xml"/><Relationship Id="rId198" Type="http://schemas.openxmlformats.org/officeDocument/2006/relationships/customXml" Target="../ink/ink3566.xml"/><Relationship Id="rId172" Type="http://schemas.openxmlformats.org/officeDocument/2006/relationships/customXml" Target="../ink/ink3540.xml"/><Relationship Id="rId193" Type="http://schemas.openxmlformats.org/officeDocument/2006/relationships/customXml" Target="../ink/ink3561.xml"/><Relationship Id="rId202" Type="http://schemas.openxmlformats.org/officeDocument/2006/relationships/customXml" Target="../ink/ink3570.xml"/><Relationship Id="rId207" Type="http://schemas.openxmlformats.org/officeDocument/2006/relationships/customXml" Target="../ink/ink3575.xml"/><Relationship Id="rId13" Type="http://schemas.openxmlformats.org/officeDocument/2006/relationships/customXml" Target="../ink/ink3458.xml"/><Relationship Id="rId18" Type="http://schemas.openxmlformats.org/officeDocument/2006/relationships/customXml" Target="../ink/ink3461.xml"/><Relationship Id="rId39" Type="http://schemas.openxmlformats.org/officeDocument/2006/relationships/customXml" Target="../ink/ink3482.xml"/><Relationship Id="rId34" Type="http://schemas.openxmlformats.org/officeDocument/2006/relationships/customXml" Target="../ink/ink3477.xml"/><Relationship Id="rId50" Type="http://schemas.openxmlformats.org/officeDocument/2006/relationships/customXml" Target="../ink/ink3493.xml"/><Relationship Id="rId55" Type="http://schemas.openxmlformats.org/officeDocument/2006/relationships/customXml" Target="../ink/ink3498.xml"/><Relationship Id="rId125" Type="http://schemas.openxmlformats.org/officeDocument/2006/relationships/customXml" Target="../ink/ink3510.xml"/><Relationship Id="rId141" Type="http://schemas.openxmlformats.org/officeDocument/2006/relationships/customXml" Target="../ink/ink3518.xml"/><Relationship Id="rId146" Type="http://schemas.openxmlformats.org/officeDocument/2006/relationships/image" Target="../media/image720.png"/><Relationship Id="rId167" Type="http://schemas.openxmlformats.org/officeDocument/2006/relationships/customXml" Target="../ink/ink3535.xml"/><Relationship Id="rId188" Type="http://schemas.openxmlformats.org/officeDocument/2006/relationships/customXml" Target="../ink/ink3556.xml"/><Relationship Id="rId7" Type="http://schemas.openxmlformats.org/officeDocument/2006/relationships/customXml" Target="../ink/ink3455.xml"/><Relationship Id="rId162" Type="http://schemas.openxmlformats.org/officeDocument/2006/relationships/customXml" Target="../ink/ink3530.xml"/><Relationship Id="rId183" Type="http://schemas.openxmlformats.org/officeDocument/2006/relationships/customXml" Target="../ink/ink3551.xml"/><Relationship Id="rId2" Type="http://schemas.openxmlformats.org/officeDocument/2006/relationships/image" Target="../media/image191.png"/><Relationship Id="rId29" Type="http://schemas.openxmlformats.org/officeDocument/2006/relationships/customXml" Target="../ink/ink3472.xml"/><Relationship Id="rId24" Type="http://schemas.openxmlformats.org/officeDocument/2006/relationships/customXml" Target="../ink/ink3467.xml"/><Relationship Id="rId40" Type="http://schemas.openxmlformats.org/officeDocument/2006/relationships/customXml" Target="../ink/ink3483.xml"/><Relationship Id="rId45" Type="http://schemas.openxmlformats.org/officeDocument/2006/relationships/customXml" Target="../ink/ink3488.xml"/><Relationship Id="rId131" Type="http://schemas.openxmlformats.org/officeDocument/2006/relationships/customXml" Target="../ink/ink3513.xml"/><Relationship Id="rId136" Type="http://schemas.openxmlformats.org/officeDocument/2006/relationships/image" Target="../media/image159.png"/><Relationship Id="rId157" Type="http://schemas.openxmlformats.org/officeDocument/2006/relationships/customXml" Target="../ink/ink3526.xml"/><Relationship Id="rId178" Type="http://schemas.openxmlformats.org/officeDocument/2006/relationships/customXml" Target="../ink/ink3546.xml"/><Relationship Id="rId61" Type="http://schemas.openxmlformats.org/officeDocument/2006/relationships/customXml" Target="../ink/ink3504.xml"/><Relationship Id="rId152" Type="http://schemas.openxmlformats.org/officeDocument/2006/relationships/image" Target="../media/image750.png"/><Relationship Id="rId173" Type="http://schemas.openxmlformats.org/officeDocument/2006/relationships/customXml" Target="../ink/ink3541.xml"/><Relationship Id="rId194" Type="http://schemas.openxmlformats.org/officeDocument/2006/relationships/customXml" Target="../ink/ink3562.xml"/><Relationship Id="rId199" Type="http://schemas.openxmlformats.org/officeDocument/2006/relationships/customXml" Target="../ink/ink3567.xml"/><Relationship Id="rId203" Type="http://schemas.openxmlformats.org/officeDocument/2006/relationships/customXml" Target="../ink/ink3571.xml"/><Relationship Id="rId19" Type="http://schemas.openxmlformats.org/officeDocument/2006/relationships/customXml" Target="../ink/ink3462.xml"/><Relationship Id="rId14" Type="http://schemas.openxmlformats.org/officeDocument/2006/relationships/image" Target="../media/image77.png"/><Relationship Id="rId30" Type="http://schemas.openxmlformats.org/officeDocument/2006/relationships/customXml" Target="../ink/ink3473.xml"/><Relationship Id="rId35" Type="http://schemas.openxmlformats.org/officeDocument/2006/relationships/customXml" Target="../ink/ink3478.xml"/><Relationship Id="rId56" Type="http://schemas.openxmlformats.org/officeDocument/2006/relationships/customXml" Target="../ink/ink3499.xml"/><Relationship Id="rId126" Type="http://schemas.openxmlformats.org/officeDocument/2006/relationships/image" Target="../media/image154.png"/><Relationship Id="rId147" Type="http://schemas.openxmlformats.org/officeDocument/2006/relationships/customXml" Target="../ink/ink3521.xml"/><Relationship Id="rId168" Type="http://schemas.openxmlformats.org/officeDocument/2006/relationships/customXml" Target="../ink/ink3536.xml"/><Relationship Id="rId8" Type="http://schemas.openxmlformats.org/officeDocument/2006/relationships/image" Target="../media/image740.png"/><Relationship Id="rId51" Type="http://schemas.openxmlformats.org/officeDocument/2006/relationships/customXml" Target="../ink/ink3494.xml"/><Relationship Id="rId142" Type="http://schemas.openxmlformats.org/officeDocument/2006/relationships/image" Target="../media/image2930.png"/><Relationship Id="rId163" Type="http://schemas.openxmlformats.org/officeDocument/2006/relationships/customXml" Target="../ink/ink3531.xml"/><Relationship Id="rId184" Type="http://schemas.openxmlformats.org/officeDocument/2006/relationships/customXml" Target="../ink/ink3552.xml"/><Relationship Id="rId189" Type="http://schemas.openxmlformats.org/officeDocument/2006/relationships/customXml" Target="../ink/ink3557.xml"/><Relationship Id="rId3" Type="http://schemas.openxmlformats.org/officeDocument/2006/relationships/customXml" Target="../ink/ink3453.xml"/><Relationship Id="rId25" Type="http://schemas.openxmlformats.org/officeDocument/2006/relationships/customXml" Target="../ink/ink3468.xml"/><Relationship Id="rId46" Type="http://schemas.openxmlformats.org/officeDocument/2006/relationships/customXml" Target="../ink/ink3489.xml"/><Relationship Id="rId137" Type="http://schemas.openxmlformats.org/officeDocument/2006/relationships/customXml" Target="../ink/ink3516.xml"/><Relationship Id="rId158" Type="http://schemas.openxmlformats.org/officeDocument/2006/relationships/image" Target="../media/image78.png"/><Relationship Id="rId20" Type="http://schemas.openxmlformats.org/officeDocument/2006/relationships/customXml" Target="../ink/ink3463.xml"/><Relationship Id="rId41" Type="http://schemas.openxmlformats.org/officeDocument/2006/relationships/customXml" Target="../ink/ink3484.xml"/><Relationship Id="rId62" Type="http://schemas.openxmlformats.org/officeDocument/2006/relationships/customXml" Target="../ink/ink3505.xml"/><Relationship Id="rId132" Type="http://schemas.openxmlformats.org/officeDocument/2006/relationships/image" Target="../media/image157.png"/><Relationship Id="rId153" Type="http://schemas.openxmlformats.org/officeDocument/2006/relationships/customXml" Target="../ink/ink3524.xml"/><Relationship Id="rId174" Type="http://schemas.openxmlformats.org/officeDocument/2006/relationships/customXml" Target="../ink/ink3542.xml"/><Relationship Id="rId179" Type="http://schemas.openxmlformats.org/officeDocument/2006/relationships/customXml" Target="../ink/ink3547.xml"/><Relationship Id="rId195" Type="http://schemas.openxmlformats.org/officeDocument/2006/relationships/customXml" Target="../ink/ink3563.xml"/><Relationship Id="rId190" Type="http://schemas.openxmlformats.org/officeDocument/2006/relationships/customXml" Target="../ink/ink3558.xml"/><Relationship Id="rId204" Type="http://schemas.openxmlformats.org/officeDocument/2006/relationships/customXml" Target="../ink/ink3572.xml"/><Relationship Id="rId15" Type="http://schemas.openxmlformats.org/officeDocument/2006/relationships/customXml" Target="../ink/ink3459.xml"/><Relationship Id="rId36" Type="http://schemas.openxmlformats.org/officeDocument/2006/relationships/customXml" Target="../ink/ink3479.xml"/><Relationship Id="rId57" Type="http://schemas.openxmlformats.org/officeDocument/2006/relationships/customXml" Target="../ink/ink3500.xml"/><Relationship Id="rId127" Type="http://schemas.openxmlformats.org/officeDocument/2006/relationships/customXml" Target="../ink/ink3511.xml"/><Relationship Id="rId10" Type="http://schemas.openxmlformats.org/officeDocument/2006/relationships/image" Target="../media/image750.png"/><Relationship Id="rId31" Type="http://schemas.openxmlformats.org/officeDocument/2006/relationships/customXml" Target="../ink/ink3474.xml"/><Relationship Id="rId52" Type="http://schemas.openxmlformats.org/officeDocument/2006/relationships/customXml" Target="../ink/ink3495.xml"/><Relationship Id="rId122" Type="http://schemas.openxmlformats.org/officeDocument/2006/relationships/image" Target="../media/image192.png"/><Relationship Id="rId143" Type="http://schemas.openxmlformats.org/officeDocument/2006/relationships/customXml" Target="../ink/ink3519.xml"/><Relationship Id="rId148" Type="http://schemas.openxmlformats.org/officeDocument/2006/relationships/image" Target="../media/image730.png"/><Relationship Id="rId164" Type="http://schemas.openxmlformats.org/officeDocument/2006/relationships/customXml" Target="../ink/ink3532.xml"/><Relationship Id="rId169" Type="http://schemas.openxmlformats.org/officeDocument/2006/relationships/customXml" Target="../ink/ink3537.xml"/><Relationship Id="rId185" Type="http://schemas.openxmlformats.org/officeDocument/2006/relationships/customXml" Target="../ink/ink3553.xml"/><Relationship Id="rId4" Type="http://schemas.openxmlformats.org/officeDocument/2006/relationships/image" Target="../media/image720.png"/><Relationship Id="rId9" Type="http://schemas.openxmlformats.org/officeDocument/2006/relationships/customXml" Target="../ink/ink3456.xml"/><Relationship Id="rId180" Type="http://schemas.openxmlformats.org/officeDocument/2006/relationships/customXml" Target="../ink/ink3548.xml"/><Relationship Id="rId26" Type="http://schemas.openxmlformats.org/officeDocument/2006/relationships/customXml" Target="../ink/ink3469.xml"/><Relationship Id="rId47" Type="http://schemas.openxmlformats.org/officeDocument/2006/relationships/customXml" Target="../ink/ink3490.xml"/><Relationship Id="rId133" Type="http://schemas.openxmlformats.org/officeDocument/2006/relationships/customXml" Target="../ink/ink3514.xml"/><Relationship Id="rId154" Type="http://schemas.openxmlformats.org/officeDocument/2006/relationships/image" Target="../media/image76.png"/><Relationship Id="rId175" Type="http://schemas.openxmlformats.org/officeDocument/2006/relationships/customXml" Target="../ink/ink3543.xml"/><Relationship Id="rId196" Type="http://schemas.openxmlformats.org/officeDocument/2006/relationships/customXml" Target="../ink/ink3564.xml"/><Relationship Id="rId200" Type="http://schemas.openxmlformats.org/officeDocument/2006/relationships/customXml" Target="../ink/ink3568.xml"/><Relationship Id="rId16" Type="http://schemas.openxmlformats.org/officeDocument/2006/relationships/image" Target="../media/image78.png"/><Relationship Id="rId37" Type="http://schemas.openxmlformats.org/officeDocument/2006/relationships/customXml" Target="../ink/ink3480.xml"/><Relationship Id="rId58" Type="http://schemas.openxmlformats.org/officeDocument/2006/relationships/customXml" Target="../ink/ink3501.xml"/><Relationship Id="rId123" Type="http://schemas.openxmlformats.org/officeDocument/2006/relationships/customXml" Target="../ink/ink3509.xml"/><Relationship Id="rId144" Type="http://schemas.openxmlformats.org/officeDocument/2006/relationships/image" Target="../media/image2940.png"/><Relationship Id="rId165" Type="http://schemas.openxmlformats.org/officeDocument/2006/relationships/customXml" Target="../ink/ink3533.xml"/><Relationship Id="rId186" Type="http://schemas.openxmlformats.org/officeDocument/2006/relationships/customXml" Target="../ink/ink3554.xml"/></Relationships>
</file>

<file path=ppt/slides/_rels/slide35.xml.rels><?xml version="1.0" encoding="UTF-8" standalone="yes"?>
<Relationships xmlns="http://schemas.openxmlformats.org/package/2006/relationships"><Relationship Id="rId21" Type="http://schemas.openxmlformats.org/officeDocument/2006/relationships/customXml" Target="../ink/ink3587.xml"/><Relationship Id="rId42" Type="http://schemas.openxmlformats.org/officeDocument/2006/relationships/customXml" Target="../ink/ink3608.xml"/><Relationship Id="rId63" Type="http://schemas.openxmlformats.org/officeDocument/2006/relationships/customXml" Target="../ink/ink3629.xml"/><Relationship Id="rId138" Type="http://schemas.openxmlformats.org/officeDocument/2006/relationships/image" Target="../media/image160.png"/><Relationship Id="rId159" Type="http://schemas.openxmlformats.org/officeDocument/2006/relationships/customXml" Target="../ink/ink3650.xml"/><Relationship Id="rId170" Type="http://schemas.openxmlformats.org/officeDocument/2006/relationships/customXml" Target="../ink/ink3659.xml"/><Relationship Id="rId191" Type="http://schemas.openxmlformats.org/officeDocument/2006/relationships/customXml" Target="../ink/ink3680.xml"/><Relationship Id="rId205" Type="http://schemas.openxmlformats.org/officeDocument/2006/relationships/customXml" Target="../ink/ink3694.xml"/><Relationship Id="rId11" Type="http://schemas.openxmlformats.org/officeDocument/2006/relationships/customXml" Target="../ink/ink3580.xml"/><Relationship Id="rId32" Type="http://schemas.openxmlformats.org/officeDocument/2006/relationships/customXml" Target="../ink/ink3598.xml"/><Relationship Id="rId53" Type="http://schemas.openxmlformats.org/officeDocument/2006/relationships/customXml" Target="../ink/ink3619.xml"/><Relationship Id="rId128" Type="http://schemas.openxmlformats.org/officeDocument/2006/relationships/image" Target="../media/image155.png"/><Relationship Id="rId149" Type="http://schemas.openxmlformats.org/officeDocument/2006/relationships/customXml" Target="../ink/ink3645.xml"/><Relationship Id="rId5" Type="http://schemas.openxmlformats.org/officeDocument/2006/relationships/customXml" Target="../ink/ink3577.xml"/><Relationship Id="rId160" Type="http://schemas.openxmlformats.org/officeDocument/2006/relationships/image" Target="../media/image77.png"/><Relationship Id="rId181" Type="http://schemas.openxmlformats.org/officeDocument/2006/relationships/customXml" Target="../ink/ink3670.xml"/><Relationship Id="rId22" Type="http://schemas.openxmlformats.org/officeDocument/2006/relationships/customXml" Target="../ink/ink3588.xml"/><Relationship Id="rId27" Type="http://schemas.openxmlformats.org/officeDocument/2006/relationships/customXml" Target="../ink/ink3593.xml"/><Relationship Id="rId43" Type="http://schemas.openxmlformats.org/officeDocument/2006/relationships/customXml" Target="../ink/ink3609.xml"/><Relationship Id="rId48" Type="http://schemas.openxmlformats.org/officeDocument/2006/relationships/customXml" Target="../ink/ink3614.xml"/><Relationship Id="rId64" Type="http://schemas.openxmlformats.org/officeDocument/2006/relationships/customXml" Target="../ink/ink3630.xml"/><Relationship Id="rId134" Type="http://schemas.openxmlformats.org/officeDocument/2006/relationships/image" Target="../media/image158.png"/><Relationship Id="rId139" Type="http://schemas.openxmlformats.org/officeDocument/2006/relationships/customXml" Target="../ink/ink3640.xml"/><Relationship Id="rId150" Type="http://schemas.openxmlformats.org/officeDocument/2006/relationships/image" Target="../media/image720.png"/><Relationship Id="rId155" Type="http://schemas.openxmlformats.org/officeDocument/2006/relationships/customXml" Target="../ink/ink3648.xml"/><Relationship Id="rId171" Type="http://schemas.openxmlformats.org/officeDocument/2006/relationships/customXml" Target="../ink/ink3660.xml"/><Relationship Id="rId176" Type="http://schemas.openxmlformats.org/officeDocument/2006/relationships/customXml" Target="../ink/ink3665.xml"/><Relationship Id="rId192" Type="http://schemas.openxmlformats.org/officeDocument/2006/relationships/customXml" Target="../ink/ink3681.xml"/><Relationship Id="rId197" Type="http://schemas.openxmlformats.org/officeDocument/2006/relationships/customXml" Target="../ink/ink3686.xml"/><Relationship Id="rId206" Type="http://schemas.openxmlformats.org/officeDocument/2006/relationships/customXml" Target="../ink/ink3695.xml"/><Relationship Id="rId201" Type="http://schemas.openxmlformats.org/officeDocument/2006/relationships/customXml" Target="../ink/ink3690.xml"/><Relationship Id="rId12" Type="http://schemas.openxmlformats.org/officeDocument/2006/relationships/image" Target="../media/image76.png"/><Relationship Id="rId17" Type="http://schemas.openxmlformats.org/officeDocument/2006/relationships/customXml" Target="../ink/ink3583.xml"/><Relationship Id="rId33" Type="http://schemas.openxmlformats.org/officeDocument/2006/relationships/customXml" Target="../ink/ink3599.xml"/><Relationship Id="rId38" Type="http://schemas.openxmlformats.org/officeDocument/2006/relationships/customXml" Target="../ink/ink3604.xml"/><Relationship Id="rId59" Type="http://schemas.openxmlformats.org/officeDocument/2006/relationships/customXml" Target="../ink/ink3625.xml"/><Relationship Id="rId124" Type="http://schemas.openxmlformats.org/officeDocument/2006/relationships/image" Target="../media/image153.png"/><Relationship Id="rId129" Type="http://schemas.openxmlformats.org/officeDocument/2006/relationships/customXml" Target="../ink/ink3635.xml"/><Relationship Id="rId54" Type="http://schemas.openxmlformats.org/officeDocument/2006/relationships/customXml" Target="../ink/ink3620.xml"/><Relationship Id="rId140" Type="http://schemas.openxmlformats.org/officeDocument/2006/relationships/image" Target="../media/image161.png"/><Relationship Id="rId145" Type="http://schemas.openxmlformats.org/officeDocument/2006/relationships/customXml" Target="../ink/ink3643.xml"/><Relationship Id="rId161" Type="http://schemas.openxmlformats.org/officeDocument/2006/relationships/customXml" Target="../ink/ink3651.xml"/><Relationship Id="rId166" Type="http://schemas.openxmlformats.org/officeDocument/2006/relationships/customXml" Target="../ink/ink3655.xml"/><Relationship Id="rId182" Type="http://schemas.openxmlformats.org/officeDocument/2006/relationships/customXml" Target="../ink/ink3671.xml"/><Relationship Id="rId187" Type="http://schemas.openxmlformats.org/officeDocument/2006/relationships/customXml" Target="../ink/ink367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0.png"/><Relationship Id="rId23" Type="http://schemas.openxmlformats.org/officeDocument/2006/relationships/customXml" Target="../ink/ink3589.xml"/><Relationship Id="rId28" Type="http://schemas.openxmlformats.org/officeDocument/2006/relationships/customXml" Target="../ink/ink3594.xml"/><Relationship Id="rId49" Type="http://schemas.openxmlformats.org/officeDocument/2006/relationships/customXml" Target="../ink/ink3615.xml"/><Relationship Id="rId44" Type="http://schemas.openxmlformats.org/officeDocument/2006/relationships/customXml" Target="../ink/ink3610.xml"/><Relationship Id="rId60" Type="http://schemas.openxmlformats.org/officeDocument/2006/relationships/customXml" Target="../ink/ink3626.xml"/><Relationship Id="rId65" Type="http://schemas.openxmlformats.org/officeDocument/2006/relationships/customXml" Target="../ink/ink3631.xml"/><Relationship Id="rId130" Type="http://schemas.openxmlformats.org/officeDocument/2006/relationships/image" Target="../media/image156.png"/><Relationship Id="rId135" Type="http://schemas.openxmlformats.org/officeDocument/2006/relationships/customXml" Target="../ink/ink3638.xml"/><Relationship Id="rId151" Type="http://schemas.openxmlformats.org/officeDocument/2006/relationships/customXml" Target="../ink/ink3646.xml"/><Relationship Id="rId156" Type="http://schemas.openxmlformats.org/officeDocument/2006/relationships/image" Target="../media/image750.png"/><Relationship Id="rId177" Type="http://schemas.openxmlformats.org/officeDocument/2006/relationships/customXml" Target="../ink/ink3666.xml"/><Relationship Id="rId198" Type="http://schemas.openxmlformats.org/officeDocument/2006/relationships/customXml" Target="../ink/ink3687.xml"/><Relationship Id="rId172" Type="http://schemas.openxmlformats.org/officeDocument/2006/relationships/customXml" Target="../ink/ink3661.xml"/><Relationship Id="rId193" Type="http://schemas.openxmlformats.org/officeDocument/2006/relationships/customXml" Target="../ink/ink3682.xml"/><Relationship Id="rId202" Type="http://schemas.openxmlformats.org/officeDocument/2006/relationships/customXml" Target="../ink/ink3691.xml"/><Relationship Id="rId207" Type="http://schemas.openxmlformats.org/officeDocument/2006/relationships/customXml" Target="../ink/ink3696.xml"/><Relationship Id="rId13" Type="http://schemas.openxmlformats.org/officeDocument/2006/relationships/customXml" Target="../ink/ink3581.xml"/><Relationship Id="rId18" Type="http://schemas.openxmlformats.org/officeDocument/2006/relationships/customXml" Target="../ink/ink3584.xml"/><Relationship Id="rId39" Type="http://schemas.openxmlformats.org/officeDocument/2006/relationships/customXml" Target="../ink/ink3605.xml"/><Relationship Id="rId34" Type="http://schemas.openxmlformats.org/officeDocument/2006/relationships/customXml" Target="../ink/ink3600.xml"/><Relationship Id="rId50" Type="http://schemas.openxmlformats.org/officeDocument/2006/relationships/customXml" Target="../ink/ink3616.xml"/><Relationship Id="rId55" Type="http://schemas.openxmlformats.org/officeDocument/2006/relationships/customXml" Target="../ink/ink3621.xml"/><Relationship Id="rId125" Type="http://schemas.openxmlformats.org/officeDocument/2006/relationships/customXml" Target="../ink/ink3633.xml"/><Relationship Id="rId141" Type="http://schemas.openxmlformats.org/officeDocument/2006/relationships/customXml" Target="../ink/ink3641.xml"/><Relationship Id="rId146" Type="http://schemas.openxmlformats.org/officeDocument/2006/relationships/image" Target="../media/image2990.png"/><Relationship Id="rId167" Type="http://schemas.openxmlformats.org/officeDocument/2006/relationships/customXml" Target="../ink/ink3656.xml"/><Relationship Id="rId188" Type="http://schemas.openxmlformats.org/officeDocument/2006/relationships/customXml" Target="../ink/ink3677.xml"/><Relationship Id="rId7" Type="http://schemas.openxmlformats.org/officeDocument/2006/relationships/customXml" Target="../ink/ink3578.xml"/><Relationship Id="rId162" Type="http://schemas.openxmlformats.org/officeDocument/2006/relationships/image" Target="../media/image78.png"/><Relationship Id="rId183" Type="http://schemas.openxmlformats.org/officeDocument/2006/relationships/customXml" Target="../ink/ink3672.xml"/><Relationship Id="rId2" Type="http://schemas.openxmlformats.org/officeDocument/2006/relationships/image" Target="../media/image191.png"/><Relationship Id="rId29" Type="http://schemas.openxmlformats.org/officeDocument/2006/relationships/customXml" Target="../ink/ink3595.xml"/><Relationship Id="rId24" Type="http://schemas.openxmlformats.org/officeDocument/2006/relationships/customXml" Target="../ink/ink3590.xml"/><Relationship Id="rId40" Type="http://schemas.openxmlformats.org/officeDocument/2006/relationships/customXml" Target="../ink/ink3606.xml"/><Relationship Id="rId45" Type="http://schemas.openxmlformats.org/officeDocument/2006/relationships/customXml" Target="../ink/ink3611.xml"/><Relationship Id="rId131" Type="http://schemas.openxmlformats.org/officeDocument/2006/relationships/customXml" Target="../ink/ink3636.xml"/><Relationship Id="rId136" Type="http://schemas.openxmlformats.org/officeDocument/2006/relationships/image" Target="../media/image159.png"/><Relationship Id="rId157" Type="http://schemas.openxmlformats.org/officeDocument/2006/relationships/customXml" Target="../ink/ink3649.xml"/><Relationship Id="rId178" Type="http://schemas.openxmlformats.org/officeDocument/2006/relationships/customXml" Target="../ink/ink3667.xml"/><Relationship Id="rId61" Type="http://schemas.openxmlformats.org/officeDocument/2006/relationships/customXml" Target="../ink/ink3627.xml"/><Relationship Id="rId152" Type="http://schemas.openxmlformats.org/officeDocument/2006/relationships/image" Target="../media/image730.png"/><Relationship Id="rId173" Type="http://schemas.openxmlformats.org/officeDocument/2006/relationships/customXml" Target="../ink/ink3662.xml"/><Relationship Id="rId194" Type="http://schemas.openxmlformats.org/officeDocument/2006/relationships/customXml" Target="../ink/ink3683.xml"/><Relationship Id="rId199" Type="http://schemas.openxmlformats.org/officeDocument/2006/relationships/customXml" Target="../ink/ink3688.xml"/><Relationship Id="rId203" Type="http://schemas.openxmlformats.org/officeDocument/2006/relationships/customXml" Target="../ink/ink3692.xml"/><Relationship Id="rId208" Type="http://schemas.openxmlformats.org/officeDocument/2006/relationships/customXml" Target="../ink/ink3697.xml"/><Relationship Id="rId19" Type="http://schemas.openxmlformats.org/officeDocument/2006/relationships/customXml" Target="../ink/ink3585.xml"/><Relationship Id="rId14" Type="http://schemas.openxmlformats.org/officeDocument/2006/relationships/image" Target="../media/image77.png"/><Relationship Id="rId30" Type="http://schemas.openxmlformats.org/officeDocument/2006/relationships/customXml" Target="../ink/ink3596.xml"/><Relationship Id="rId35" Type="http://schemas.openxmlformats.org/officeDocument/2006/relationships/customXml" Target="../ink/ink3601.xml"/><Relationship Id="rId56" Type="http://schemas.openxmlformats.org/officeDocument/2006/relationships/customXml" Target="../ink/ink3622.xml"/><Relationship Id="rId126" Type="http://schemas.openxmlformats.org/officeDocument/2006/relationships/image" Target="../media/image154.png"/><Relationship Id="rId147" Type="http://schemas.openxmlformats.org/officeDocument/2006/relationships/customXml" Target="../ink/ink3644.xml"/><Relationship Id="rId168" Type="http://schemas.openxmlformats.org/officeDocument/2006/relationships/customXml" Target="../ink/ink3657.xml"/><Relationship Id="rId8" Type="http://schemas.openxmlformats.org/officeDocument/2006/relationships/image" Target="../media/image740.png"/><Relationship Id="rId51" Type="http://schemas.openxmlformats.org/officeDocument/2006/relationships/customXml" Target="../ink/ink3617.xml"/><Relationship Id="rId142" Type="http://schemas.openxmlformats.org/officeDocument/2006/relationships/image" Target="../media/image2930.png"/><Relationship Id="rId163" Type="http://schemas.openxmlformats.org/officeDocument/2006/relationships/customXml" Target="../ink/ink3652.xml"/><Relationship Id="rId184" Type="http://schemas.openxmlformats.org/officeDocument/2006/relationships/customXml" Target="../ink/ink3673.xml"/><Relationship Id="rId189" Type="http://schemas.openxmlformats.org/officeDocument/2006/relationships/customXml" Target="../ink/ink3678.xml"/><Relationship Id="rId3" Type="http://schemas.openxmlformats.org/officeDocument/2006/relationships/customXml" Target="../ink/ink3576.xml"/><Relationship Id="rId25" Type="http://schemas.openxmlformats.org/officeDocument/2006/relationships/customXml" Target="../ink/ink3591.xml"/><Relationship Id="rId46" Type="http://schemas.openxmlformats.org/officeDocument/2006/relationships/customXml" Target="../ink/ink3612.xml"/><Relationship Id="rId137" Type="http://schemas.openxmlformats.org/officeDocument/2006/relationships/customXml" Target="../ink/ink3639.xml"/><Relationship Id="rId158" Type="http://schemas.openxmlformats.org/officeDocument/2006/relationships/image" Target="../media/image76.png"/><Relationship Id="rId20" Type="http://schemas.openxmlformats.org/officeDocument/2006/relationships/customXml" Target="../ink/ink3586.xml"/><Relationship Id="rId41" Type="http://schemas.openxmlformats.org/officeDocument/2006/relationships/customXml" Target="../ink/ink3607.xml"/><Relationship Id="rId62" Type="http://schemas.openxmlformats.org/officeDocument/2006/relationships/customXml" Target="../ink/ink3628.xml"/><Relationship Id="rId132" Type="http://schemas.openxmlformats.org/officeDocument/2006/relationships/image" Target="../media/image157.png"/><Relationship Id="rId153" Type="http://schemas.openxmlformats.org/officeDocument/2006/relationships/customXml" Target="../ink/ink3647.xml"/><Relationship Id="rId174" Type="http://schemas.openxmlformats.org/officeDocument/2006/relationships/customXml" Target="../ink/ink3663.xml"/><Relationship Id="rId179" Type="http://schemas.openxmlformats.org/officeDocument/2006/relationships/customXml" Target="../ink/ink3668.xml"/><Relationship Id="rId195" Type="http://schemas.openxmlformats.org/officeDocument/2006/relationships/customXml" Target="../ink/ink3684.xml"/><Relationship Id="rId209" Type="http://schemas.openxmlformats.org/officeDocument/2006/relationships/customXml" Target="../ink/ink3698.xml"/><Relationship Id="rId190" Type="http://schemas.openxmlformats.org/officeDocument/2006/relationships/customXml" Target="../ink/ink3679.xml"/><Relationship Id="rId204" Type="http://schemas.openxmlformats.org/officeDocument/2006/relationships/customXml" Target="../ink/ink3693.xml"/><Relationship Id="rId15" Type="http://schemas.openxmlformats.org/officeDocument/2006/relationships/customXml" Target="../ink/ink3582.xml"/><Relationship Id="rId36" Type="http://schemas.openxmlformats.org/officeDocument/2006/relationships/customXml" Target="../ink/ink3602.xml"/><Relationship Id="rId57" Type="http://schemas.openxmlformats.org/officeDocument/2006/relationships/customXml" Target="../ink/ink3623.xml"/><Relationship Id="rId127" Type="http://schemas.openxmlformats.org/officeDocument/2006/relationships/customXml" Target="../ink/ink3634.xml"/><Relationship Id="rId10" Type="http://schemas.openxmlformats.org/officeDocument/2006/relationships/image" Target="../media/image750.png"/><Relationship Id="rId31" Type="http://schemas.openxmlformats.org/officeDocument/2006/relationships/customXml" Target="../ink/ink3597.xml"/><Relationship Id="rId52" Type="http://schemas.openxmlformats.org/officeDocument/2006/relationships/customXml" Target="../ink/ink3618.xml"/><Relationship Id="rId122" Type="http://schemas.openxmlformats.org/officeDocument/2006/relationships/image" Target="../media/image192.png"/><Relationship Id="rId143" Type="http://schemas.openxmlformats.org/officeDocument/2006/relationships/customXml" Target="../ink/ink3642.xml"/><Relationship Id="rId148" Type="http://schemas.openxmlformats.org/officeDocument/2006/relationships/image" Target="../media/image3000.png"/><Relationship Id="rId164" Type="http://schemas.openxmlformats.org/officeDocument/2006/relationships/customXml" Target="../ink/ink3653.xml"/><Relationship Id="rId169" Type="http://schemas.openxmlformats.org/officeDocument/2006/relationships/customXml" Target="../ink/ink3658.xml"/><Relationship Id="rId185" Type="http://schemas.openxmlformats.org/officeDocument/2006/relationships/customXml" Target="../ink/ink3674.xml"/><Relationship Id="rId4" Type="http://schemas.openxmlformats.org/officeDocument/2006/relationships/image" Target="../media/image720.png"/><Relationship Id="rId9" Type="http://schemas.openxmlformats.org/officeDocument/2006/relationships/customXml" Target="../ink/ink3579.xml"/><Relationship Id="rId180" Type="http://schemas.openxmlformats.org/officeDocument/2006/relationships/customXml" Target="../ink/ink3669.xml"/><Relationship Id="rId210" Type="http://schemas.openxmlformats.org/officeDocument/2006/relationships/customXml" Target="../ink/ink3699.xml"/><Relationship Id="rId26" Type="http://schemas.openxmlformats.org/officeDocument/2006/relationships/customXml" Target="../ink/ink3592.xml"/><Relationship Id="rId47" Type="http://schemas.openxmlformats.org/officeDocument/2006/relationships/customXml" Target="../ink/ink3613.xml"/><Relationship Id="rId133" Type="http://schemas.openxmlformats.org/officeDocument/2006/relationships/customXml" Target="../ink/ink3637.xml"/><Relationship Id="rId154" Type="http://schemas.openxmlformats.org/officeDocument/2006/relationships/image" Target="../media/image740.png"/><Relationship Id="rId175" Type="http://schemas.openxmlformats.org/officeDocument/2006/relationships/customXml" Target="../ink/ink3664.xml"/><Relationship Id="rId196" Type="http://schemas.openxmlformats.org/officeDocument/2006/relationships/customXml" Target="../ink/ink3685.xml"/><Relationship Id="rId200" Type="http://schemas.openxmlformats.org/officeDocument/2006/relationships/customXml" Target="../ink/ink3689.xml"/><Relationship Id="rId16" Type="http://schemas.openxmlformats.org/officeDocument/2006/relationships/image" Target="../media/image78.png"/><Relationship Id="rId37" Type="http://schemas.openxmlformats.org/officeDocument/2006/relationships/customXml" Target="../ink/ink3603.xml"/><Relationship Id="rId58" Type="http://schemas.openxmlformats.org/officeDocument/2006/relationships/customXml" Target="../ink/ink3624.xml"/><Relationship Id="rId123" Type="http://schemas.openxmlformats.org/officeDocument/2006/relationships/customXml" Target="../ink/ink3632.xml"/><Relationship Id="rId144" Type="http://schemas.openxmlformats.org/officeDocument/2006/relationships/image" Target="../media/image2940.png"/><Relationship Id="rId165" Type="http://schemas.openxmlformats.org/officeDocument/2006/relationships/customXml" Target="../ink/ink3654.xml"/><Relationship Id="rId186" Type="http://schemas.openxmlformats.org/officeDocument/2006/relationships/customXml" Target="../ink/ink3675.xml"/><Relationship Id="rId211" Type="http://schemas.openxmlformats.org/officeDocument/2006/relationships/customXml" Target="../ink/ink3700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775.xml"/><Relationship Id="rId21" Type="http://schemas.openxmlformats.org/officeDocument/2006/relationships/image" Target="../media/image214.png"/><Relationship Id="rId42" Type="http://schemas.openxmlformats.org/officeDocument/2006/relationships/customXml" Target="../ink/ink3720.xml"/><Relationship Id="rId63" Type="http://schemas.openxmlformats.org/officeDocument/2006/relationships/image" Target="../media/image233.png"/><Relationship Id="rId84" Type="http://schemas.openxmlformats.org/officeDocument/2006/relationships/customXml" Target="../ink/ink3742.xml"/><Relationship Id="rId138" Type="http://schemas.openxmlformats.org/officeDocument/2006/relationships/customXml" Target="../ink/ink3796.xml"/><Relationship Id="rId159" Type="http://schemas.openxmlformats.org/officeDocument/2006/relationships/customXml" Target="../ink/ink3817.xml"/><Relationship Id="rId107" Type="http://schemas.openxmlformats.org/officeDocument/2006/relationships/customXml" Target="../ink/ink3765.xml"/><Relationship Id="rId11" Type="http://schemas.openxmlformats.org/officeDocument/2006/relationships/image" Target="../media/image209.png"/><Relationship Id="rId32" Type="http://schemas.openxmlformats.org/officeDocument/2006/relationships/customXml" Target="../ink/ink3715.xml"/><Relationship Id="rId53" Type="http://schemas.openxmlformats.org/officeDocument/2006/relationships/image" Target="../media/image229.png"/><Relationship Id="rId74" Type="http://schemas.openxmlformats.org/officeDocument/2006/relationships/customXml" Target="../ink/ink3736.xml"/><Relationship Id="rId128" Type="http://schemas.openxmlformats.org/officeDocument/2006/relationships/customXml" Target="../ink/ink3786.xml"/><Relationship Id="rId149" Type="http://schemas.openxmlformats.org/officeDocument/2006/relationships/customXml" Target="../ink/ink3807.xml"/><Relationship Id="rId5" Type="http://schemas.openxmlformats.org/officeDocument/2006/relationships/image" Target="../media/image206.png"/><Relationship Id="rId95" Type="http://schemas.openxmlformats.org/officeDocument/2006/relationships/customXml" Target="../ink/ink3753.xml"/><Relationship Id="rId22" Type="http://schemas.openxmlformats.org/officeDocument/2006/relationships/customXml" Target="../ink/ink3710.xml"/><Relationship Id="rId43" Type="http://schemas.openxmlformats.org/officeDocument/2006/relationships/image" Target="../media/image224.png"/><Relationship Id="rId64" Type="http://schemas.openxmlformats.org/officeDocument/2006/relationships/customXml" Target="../ink/ink3731.xml"/><Relationship Id="rId118" Type="http://schemas.openxmlformats.org/officeDocument/2006/relationships/customXml" Target="../ink/ink3776.xml"/><Relationship Id="rId139" Type="http://schemas.openxmlformats.org/officeDocument/2006/relationships/customXml" Target="../ink/ink3797.xml"/><Relationship Id="rId80" Type="http://schemas.openxmlformats.org/officeDocument/2006/relationships/customXml" Target="../ink/ink3739.xml"/><Relationship Id="rId85" Type="http://schemas.openxmlformats.org/officeDocument/2006/relationships/customXml" Target="../ink/ink3743.xml"/><Relationship Id="rId150" Type="http://schemas.openxmlformats.org/officeDocument/2006/relationships/customXml" Target="../ink/ink3808.xml"/><Relationship Id="rId155" Type="http://schemas.openxmlformats.org/officeDocument/2006/relationships/customXml" Target="../ink/ink3813.xml"/><Relationship Id="rId12" Type="http://schemas.openxmlformats.org/officeDocument/2006/relationships/customXml" Target="../ink/ink3705.xml"/><Relationship Id="rId17" Type="http://schemas.openxmlformats.org/officeDocument/2006/relationships/image" Target="../media/image212.png"/><Relationship Id="rId33" Type="http://schemas.openxmlformats.org/officeDocument/2006/relationships/image" Target="../media/image219.png"/><Relationship Id="rId38" Type="http://schemas.openxmlformats.org/officeDocument/2006/relationships/customXml" Target="../ink/ink3718.xml"/><Relationship Id="rId59" Type="http://schemas.openxmlformats.org/officeDocument/2006/relationships/image" Target="../media/image231.png"/><Relationship Id="rId103" Type="http://schemas.openxmlformats.org/officeDocument/2006/relationships/customXml" Target="../ink/ink3761.xml"/><Relationship Id="rId108" Type="http://schemas.openxmlformats.org/officeDocument/2006/relationships/customXml" Target="../ink/ink3766.xml"/><Relationship Id="rId124" Type="http://schemas.openxmlformats.org/officeDocument/2006/relationships/customXml" Target="../ink/ink3782.xml"/><Relationship Id="rId129" Type="http://schemas.openxmlformats.org/officeDocument/2006/relationships/customXml" Target="../ink/ink3787.xml"/><Relationship Id="rId54" Type="http://schemas.openxmlformats.org/officeDocument/2006/relationships/customXml" Target="../ink/ink3726.xml"/><Relationship Id="rId70" Type="http://schemas.openxmlformats.org/officeDocument/2006/relationships/customXml" Target="../ink/ink3734.xml"/><Relationship Id="rId75" Type="http://schemas.openxmlformats.org/officeDocument/2006/relationships/image" Target="../media/image239.png"/><Relationship Id="rId91" Type="http://schemas.openxmlformats.org/officeDocument/2006/relationships/customXml" Target="../ink/ink3749.xml"/><Relationship Id="rId96" Type="http://schemas.openxmlformats.org/officeDocument/2006/relationships/customXml" Target="../ink/ink3754.xml"/><Relationship Id="rId140" Type="http://schemas.openxmlformats.org/officeDocument/2006/relationships/customXml" Target="../ink/ink3798.xml"/><Relationship Id="rId145" Type="http://schemas.openxmlformats.org/officeDocument/2006/relationships/customXml" Target="../ink/ink38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02.xml"/><Relationship Id="rId23" Type="http://schemas.openxmlformats.org/officeDocument/2006/relationships/image" Target="../media/image215.png"/><Relationship Id="rId28" Type="http://schemas.openxmlformats.org/officeDocument/2006/relationships/customXml" Target="../ink/ink3713.xml"/><Relationship Id="rId49" Type="http://schemas.openxmlformats.org/officeDocument/2006/relationships/image" Target="../media/image227.png"/><Relationship Id="rId114" Type="http://schemas.openxmlformats.org/officeDocument/2006/relationships/customXml" Target="../ink/ink3772.xml"/><Relationship Id="rId119" Type="http://schemas.openxmlformats.org/officeDocument/2006/relationships/customXml" Target="../ink/ink3777.xml"/><Relationship Id="rId44" Type="http://schemas.openxmlformats.org/officeDocument/2006/relationships/customXml" Target="../ink/ink3721.xml"/><Relationship Id="rId60" Type="http://schemas.openxmlformats.org/officeDocument/2006/relationships/customXml" Target="../ink/ink3729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3744.xml"/><Relationship Id="rId130" Type="http://schemas.openxmlformats.org/officeDocument/2006/relationships/customXml" Target="../ink/ink3788.xml"/><Relationship Id="rId135" Type="http://schemas.openxmlformats.org/officeDocument/2006/relationships/customXml" Target="../ink/ink3793.xml"/><Relationship Id="rId151" Type="http://schemas.openxmlformats.org/officeDocument/2006/relationships/customXml" Target="../ink/ink3809.xml"/><Relationship Id="rId156" Type="http://schemas.openxmlformats.org/officeDocument/2006/relationships/customXml" Target="../ink/ink3814.xml"/><Relationship Id="rId13" Type="http://schemas.openxmlformats.org/officeDocument/2006/relationships/image" Target="../media/image210.png"/><Relationship Id="rId18" Type="http://schemas.openxmlformats.org/officeDocument/2006/relationships/customXml" Target="../ink/ink3708.xml"/><Relationship Id="rId39" Type="http://schemas.openxmlformats.org/officeDocument/2006/relationships/image" Target="../media/image222.png"/><Relationship Id="rId109" Type="http://schemas.openxmlformats.org/officeDocument/2006/relationships/customXml" Target="../ink/ink3767.xml"/><Relationship Id="rId34" Type="http://schemas.openxmlformats.org/officeDocument/2006/relationships/customXml" Target="../ink/ink3716.xml"/><Relationship Id="rId50" Type="http://schemas.openxmlformats.org/officeDocument/2006/relationships/customXml" Target="../ink/ink3724.xml"/><Relationship Id="rId55" Type="http://schemas.openxmlformats.org/officeDocument/2006/relationships/image" Target="../media/image230.png"/><Relationship Id="rId76" Type="http://schemas.openxmlformats.org/officeDocument/2006/relationships/customXml" Target="../ink/ink3737.xml"/><Relationship Id="rId97" Type="http://schemas.openxmlformats.org/officeDocument/2006/relationships/customXml" Target="../ink/ink3755.xml"/><Relationship Id="rId104" Type="http://schemas.openxmlformats.org/officeDocument/2006/relationships/customXml" Target="../ink/ink3762.xml"/><Relationship Id="rId120" Type="http://schemas.openxmlformats.org/officeDocument/2006/relationships/customXml" Target="../ink/ink3778.xml"/><Relationship Id="rId125" Type="http://schemas.openxmlformats.org/officeDocument/2006/relationships/customXml" Target="../ink/ink3783.xml"/><Relationship Id="rId141" Type="http://schemas.openxmlformats.org/officeDocument/2006/relationships/customXml" Target="../ink/ink3799.xml"/><Relationship Id="rId146" Type="http://schemas.openxmlformats.org/officeDocument/2006/relationships/customXml" Target="../ink/ink3804.xml"/><Relationship Id="rId7" Type="http://schemas.openxmlformats.org/officeDocument/2006/relationships/image" Target="../media/image207.png"/><Relationship Id="rId71" Type="http://schemas.openxmlformats.org/officeDocument/2006/relationships/image" Target="../media/image237.png"/><Relationship Id="rId92" Type="http://schemas.openxmlformats.org/officeDocument/2006/relationships/customXml" Target="../ink/ink3750.xml"/><Relationship Id="rId2" Type="http://schemas.openxmlformats.org/officeDocument/2006/relationships/notesSlide" Target="../notesSlides/notesSlide2.xml"/><Relationship Id="rId29" Type="http://schemas.openxmlformats.org/officeDocument/2006/relationships/image" Target="../media/image218.png"/><Relationship Id="rId24" Type="http://schemas.openxmlformats.org/officeDocument/2006/relationships/customXml" Target="../ink/ink3711.xml"/><Relationship Id="rId40" Type="http://schemas.openxmlformats.org/officeDocument/2006/relationships/customXml" Target="../ink/ink3719.xml"/><Relationship Id="rId45" Type="http://schemas.openxmlformats.org/officeDocument/2006/relationships/image" Target="../media/image225.png"/><Relationship Id="rId66" Type="http://schemas.openxmlformats.org/officeDocument/2006/relationships/customXml" Target="../ink/ink3732.xml"/><Relationship Id="rId87" Type="http://schemas.openxmlformats.org/officeDocument/2006/relationships/customXml" Target="../ink/ink3745.xml"/><Relationship Id="rId110" Type="http://schemas.openxmlformats.org/officeDocument/2006/relationships/customXml" Target="../ink/ink3768.xml"/><Relationship Id="rId115" Type="http://schemas.openxmlformats.org/officeDocument/2006/relationships/customXml" Target="../ink/ink3773.xml"/><Relationship Id="rId131" Type="http://schemas.openxmlformats.org/officeDocument/2006/relationships/customXml" Target="../ink/ink3789.xml"/><Relationship Id="rId136" Type="http://schemas.openxmlformats.org/officeDocument/2006/relationships/customXml" Target="../ink/ink3794.xml"/><Relationship Id="rId157" Type="http://schemas.openxmlformats.org/officeDocument/2006/relationships/customXml" Target="../ink/ink3815.xml"/><Relationship Id="rId61" Type="http://schemas.openxmlformats.org/officeDocument/2006/relationships/image" Target="../media/image232.png"/><Relationship Id="rId82" Type="http://schemas.openxmlformats.org/officeDocument/2006/relationships/customXml" Target="../ink/ink3740.xml"/><Relationship Id="rId152" Type="http://schemas.openxmlformats.org/officeDocument/2006/relationships/customXml" Target="../ink/ink3810.xml"/><Relationship Id="rId19" Type="http://schemas.openxmlformats.org/officeDocument/2006/relationships/image" Target="../media/image213.png"/><Relationship Id="rId14" Type="http://schemas.openxmlformats.org/officeDocument/2006/relationships/customXml" Target="../ink/ink3706.xml"/><Relationship Id="rId30" Type="http://schemas.openxmlformats.org/officeDocument/2006/relationships/customXml" Target="../ink/ink3714.xml"/><Relationship Id="rId35" Type="http://schemas.openxmlformats.org/officeDocument/2006/relationships/image" Target="../media/image220.png"/><Relationship Id="rId56" Type="http://schemas.openxmlformats.org/officeDocument/2006/relationships/customXml" Target="../ink/ink3727.xml"/><Relationship Id="rId77" Type="http://schemas.openxmlformats.org/officeDocument/2006/relationships/image" Target="../media/image240.png"/><Relationship Id="rId100" Type="http://schemas.openxmlformats.org/officeDocument/2006/relationships/customXml" Target="../ink/ink3758.xml"/><Relationship Id="rId105" Type="http://schemas.openxmlformats.org/officeDocument/2006/relationships/customXml" Target="../ink/ink3763.xml"/><Relationship Id="rId126" Type="http://schemas.openxmlformats.org/officeDocument/2006/relationships/customXml" Target="../ink/ink3784.xml"/><Relationship Id="rId147" Type="http://schemas.openxmlformats.org/officeDocument/2006/relationships/customXml" Target="../ink/ink3805.xml"/><Relationship Id="rId8" Type="http://schemas.openxmlformats.org/officeDocument/2006/relationships/customXml" Target="../ink/ink3703.xml"/><Relationship Id="rId51" Type="http://schemas.openxmlformats.org/officeDocument/2006/relationships/image" Target="../media/image228.png"/><Relationship Id="rId72" Type="http://schemas.openxmlformats.org/officeDocument/2006/relationships/customXml" Target="../ink/ink3735.xml"/><Relationship Id="rId93" Type="http://schemas.openxmlformats.org/officeDocument/2006/relationships/customXml" Target="../ink/ink3751.xml"/><Relationship Id="rId98" Type="http://schemas.openxmlformats.org/officeDocument/2006/relationships/customXml" Target="../ink/ink3756.xml"/><Relationship Id="rId121" Type="http://schemas.openxmlformats.org/officeDocument/2006/relationships/customXml" Target="../ink/ink3779.xml"/><Relationship Id="rId142" Type="http://schemas.openxmlformats.org/officeDocument/2006/relationships/customXml" Target="../ink/ink3800.xml"/><Relationship Id="rId3" Type="http://schemas.openxmlformats.org/officeDocument/2006/relationships/image" Target="../media/image205.png"/><Relationship Id="rId25" Type="http://schemas.openxmlformats.org/officeDocument/2006/relationships/image" Target="../media/image216.png"/><Relationship Id="rId46" Type="http://schemas.openxmlformats.org/officeDocument/2006/relationships/customXml" Target="../ink/ink3722.xml"/><Relationship Id="rId67" Type="http://schemas.openxmlformats.org/officeDocument/2006/relationships/image" Target="../media/image235.png"/><Relationship Id="rId116" Type="http://schemas.openxmlformats.org/officeDocument/2006/relationships/customXml" Target="../ink/ink3774.xml"/><Relationship Id="rId137" Type="http://schemas.openxmlformats.org/officeDocument/2006/relationships/customXml" Target="../ink/ink3795.xml"/><Relationship Id="rId158" Type="http://schemas.openxmlformats.org/officeDocument/2006/relationships/customXml" Target="../ink/ink3816.xml"/><Relationship Id="rId20" Type="http://schemas.openxmlformats.org/officeDocument/2006/relationships/customXml" Target="../ink/ink3709.xml"/><Relationship Id="rId41" Type="http://schemas.openxmlformats.org/officeDocument/2006/relationships/image" Target="../media/image223.png"/><Relationship Id="rId62" Type="http://schemas.openxmlformats.org/officeDocument/2006/relationships/customXml" Target="../ink/ink3730.xml"/><Relationship Id="rId83" Type="http://schemas.openxmlformats.org/officeDocument/2006/relationships/customXml" Target="../ink/ink3741.xml"/><Relationship Id="rId88" Type="http://schemas.openxmlformats.org/officeDocument/2006/relationships/customXml" Target="../ink/ink3746.xml"/><Relationship Id="rId111" Type="http://schemas.openxmlformats.org/officeDocument/2006/relationships/customXml" Target="../ink/ink3769.xml"/><Relationship Id="rId132" Type="http://schemas.openxmlformats.org/officeDocument/2006/relationships/customXml" Target="../ink/ink3790.xml"/><Relationship Id="rId153" Type="http://schemas.openxmlformats.org/officeDocument/2006/relationships/customXml" Target="../ink/ink3811.xml"/><Relationship Id="rId15" Type="http://schemas.openxmlformats.org/officeDocument/2006/relationships/image" Target="../media/image211.png"/><Relationship Id="rId36" Type="http://schemas.openxmlformats.org/officeDocument/2006/relationships/customXml" Target="../ink/ink3717.xml"/><Relationship Id="rId57" Type="http://schemas.openxmlformats.org/officeDocument/2006/relationships/image" Target="../media/image57.png"/><Relationship Id="rId106" Type="http://schemas.openxmlformats.org/officeDocument/2006/relationships/customXml" Target="../ink/ink3764.xml"/><Relationship Id="rId127" Type="http://schemas.openxmlformats.org/officeDocument/2006/relationships/customXml" Target="../ink/ink3785.xml"/><Relationship Id="rId10" Type="http://schemas.openxmlformats.org/officeDocument/2006/relationships/customXml" Target="../ink/ink3704.xml"/><Relationship Id="rId31" Type="http://schemas.openxmlformats.org/officeDocument/2006/relationships/image" Target="../media/image147.png"/><Relationship Id="rId52" Type="http://schemas.openxmlformats.org/officeDocument/2006/relationships/customXml" Target="../ink/ink3725.xml"/><Relationship Id="rId73" Type="http://schemas.openxmlformats.org/officeDocument/2006/relationships/image" Target="../media/image238.png"/><Relationship Id="rId78" Type="http://schemas.openxmlformats.org/officeDocument/2006/relationships/customXml" Target="../ink/ink3738.xml"/><Relationship Id="rId94" Type="http://schemas.openxmlformats.org/officeDocument/2006/relationships/customXml" Target="../ink/ink3752.xml"/><Relationship Id="rId99" Type="http://schemas.openxmlformats.org/officeDocument/2006/relationships/customXml" Target="../ink/ink3757.xml"/><Relationship Id="rId101" Type="http://schemas.openxmlformats.org/officeDocument/2006/relationships/customXml" Target="../ink/ink3759.xml"/><Relationship Id="rId122" Type="http://schemas.openxmlformats.org/officeDocument/2006/relationships/customXml" Target="../ink/ink3780.xml"/><Relationship Id="rId143" Type="http://schemas.openxmlformats.org/officeDocument/2006/relationships/customXml" Target="../ink/ink3801.xml"/><Relationship Id="rId148" Type="http://schemas.openxmlformats.org/officeDocument/2006/relationships/customXml" Target="../ink/ink3806.xml"/><Relationship Id="rId4" Type="http://schemas.openxmlformats.org/officeDocument/2006/relationships/customXml" Target="../ink/ink3701.xml"/><Relationship Id="rId9" Type="http://schemas.openxmlformats.org/officeDocument/2006/relationships/image" Target="../media/image208.png"/><Relationship Id="rId26" Type="http://schemas.openxmlformats.org/officeDocument/2006/relationships/customXml" Target="../ink/ink3712.xml"/><Relationship Id="rId47" Type="http://schemas.openxmlformats.org/officeDocument/2006/relationships/image" Target="../media/image226.png"/><Relationship Id="rId68" Type="http://schemas.openxmlformats.org/officeDocument/2006/relationships/customXml" Target="../ink/ink3733.xml"/><Relationship Id="rId89" Type="http://schemas.openxmlformats.org/officeDocument/2006/relationships/customXml" Target="../ink/ink3747.xml"/><Relationship Id="rId112" Type="http://schemas.openxmlformats.org/officeDocument/2006/relationships/customXml" Target="../ink/ink3770.xml"/><Relationship Id="rId133" Type="http://schemas.openxmlformats.org/officeDocument/2006/relationships/customXml" Target="../ink/ink3791.xml"/><Relationship Id="rId154" Type="http://schemas.openxmlformats.org/officeDocument/2006/relationships/customXml" Target="../ink/ink3812.xml"/><Relationship Id="rId16" Type="http://schemas.openxmlformats.org/officeDocument/2006/relationships/customXml" Target="../ink/ink3707.xml"/><Relationship Id="rId37" Type="http://schemas.openxmlformats.org/officeDocument/2006/relationships/image" Target="../media/image221.png"/><Relationship Id="rId58" Type="http://schemas.openxmlformats.org/officeDocument/2006/relationships/customXml" Target="../ink/ink3728.xml"/><Relationship Id="rId79" Type="http://schemas.openxmlformats.org/officeDocument/2006/relationships/image" Target="../media/image241.png"/><Relationship Id="rId102" Type="http://schemas.openxmlformats.org/officeDocument/2006/relationships/customXml" Target="../ink/ink3760.xml"/><Relationship Id="rId123" Type="http://schemas.openxmlformats.org/officeDocument/2006/relationships/customXml" Target="../ink/ink3781.xml"/><Relationship Id="rId144" Type="http://schemas.openxmlformats.org/officeDocument/2006/relationships/customXml" Target="../ink/ink3802.xml"/><Relationship Id="rId90" Type="http://schemas.openxmlformats.org/officeDocument/2006/relationships/customXml" Target="../ink/ink3748.xml"/><Relationship Id="rId27" Type="http://schemas.openxmlformats.org/officeDocument/2006/relationships/image" Target="../media/image217.png"/><Relationship Id="rId48" Type="http://schemas.openxmlformats.org/officeDocument/2006/relationships/customXml" Target="../ink/ink3723.xml"/><Relationship Id="rId69" Type="http://schemas.openxmlformats.org/officeDocument/2006/relationships/image" Target="../media/image236.png"/><Relationship Id="rId113" Type="http://schemas.openxmlformats.org/officeDocument/2006/relationships/customXml" Target="../ink/ink3771.xml"/><Relationship Id="rId134" Type="http://schemas.openxmlformats.org/officeDocument/2006/relationships/customXml" Target="../ink/ink3792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892.xml"/><Relationship Id="rId21" Type="http://schemas.openxmlformats.org/officeDocument/2006/relationships/image" Target="../media/image214.png"/><Relationship Id="rId42" Type="http://schemas.openxmlformats.org/officeDocument/2006/relationships/customXml" Target="../ink/ink3837.xml"/><Relationship Id="rId63" Type="http://schemas.openxmlformats.org/officeDocument/2006/relationships/image" Target="../media/image233.png"/><Relationship Id="rId84" Type="http://schemas.openxmlformats.org/officeDocument/2006/relationships/customXml" Target="../ink/ink3859.xml"/><Relationship Id="rId138" Type="http://schemas.openxmlformats.org/officeDocument/2006/relationships/customXml" Target="../ink/ink3913.xml"/><Relationship Id="rId159" Type="http://schemas.openxmlformats.org/officeDocument/2006/relationships/customXml" Target="../ink/ink3934.xml"/><Relationship Id="rId107" Type="http://schemas.openxmlformats.org/officeDocument/2006/relationships/customXml" Target="../ink/ink3882.xml"/><Relationship Id="rId11" Type="http://schemas.openxmlformats.org/officeDocument/2006/relationships/image" Target="../media/image209.png"/><Relationship Id="rId32" Type="http://schemas.openxmlformats.org/officeDocument/2006/relationships/customXml" Target="../ink/ink3832.xml"/><Relationship Id="rId53" Type="http://schemas.openxmlformats.org/officeDocument/2006/relationships/image" Target="../media/image229.png"/><Relationship Id="rId74" Type="http://schemas.openxmlformats.org/officeDocument/2006/relationships/customXml" Target="../ink/ink3853.xml"/><Relationship Id="rId128" Type="http://schemas.openxmlformats.org/officeDocument/2006/relationships/customXml" Target="../ink/ink3903.xml"/><Relationship Id="rId149" Type="http://schemas.openxmlformats.org/officeDocument/2006/relationships/customXml" Target="../ink/ink3924.xml"/><Relationship Id="rId5" Type="http://schemas.openxmlformats.org/officeDocument/2006/relationships/image" Target="../media/image206.png"/><Relationship Id="rId95" Type="http://schemas.openxmlformats.org/officeDocument/2006/relationships/customXml" Target="../ink/ink3870.xml"/><Relationship Id="rId160" Type="http://schemas.openxmlformats.org/officeDocument/2006/relationships/customXml" Target="../ink/ink3935.xml"/><Relationship Id="rId22" Type="http://schemas.openxmlformats.org/officeDocument/2006/relationships/customXml" Target="../ink/ink3827.xml"/><Relationship Id="rId43" Type="http://schemas.openxmlformats.org/officeDocument/2006/relationships/image" Target="../media/image224.png"/><Relationship Id="rId64" Type="http://schemas.openxmlformats.org/officeDocument/2006/relationships/customXml" Target="../ink/ink3848.xml"/><Relationship Id="rId118" Type="http://schemas.openxmlformats.org/officeDocument/2006/relationships/customXml" Target="../ink/ink3893.xml"/><Relationship Id="rId139" Type="http://schemas.openxmlformats.org/officeDocument/2006/relationships/customXml" Target="../ink/ink3914.xml"/><Relationship Id="rId85" Type="http://schemas.openxmlformats.org/officeDocument/2006/relationships/customXml" Target="../ink/ink3860.xml"/><Relationship Id="rId150" Type="http://schemas.openxmlformats.org/officeDocument/2006/relationships/customXml" Target="../ink/ink3925.xml"/><Relationship Id="rId12" Type="http://schemas.openxmlformats.org/officeDocument/2006/relationships/customXml" Target="../ink/ink3822.xml"/><Relationship Id="rId17" Type="http://schemas.openxmlformats.org/officeDocument/2006/relationships/image" Target="../media/image212.png"/><Relationship Id="rId33" Type="http://schemas.openxmlformats.org/officeDocument/2006/relationships/image" Target="../media/image219.png"/><Relationship Id="rId38" Type="http://schemas.openxmlformats.org/officeDocument/2006/relationships/customXml" Target="../ink/ink3835.xml"/><Relationship Id="rId59" Type="http://schemas.openxmlformats.org/officeDocument/2006/relationships/image" Target="../media/image231.png"/><Relationship Id="rId103" Type="http://schemas.openxmlformats.org/officeDocument/2006/relationships/customXml" Target="../ink/ink3878.xml"/><Relationship Id="rId108" Type="http://schemas.openxmlformats.org/officeDocument/2006/relationships/customXml" Target="../ink/ink3883.xml"/><Relationship Id="rId124" Type="http://schemas.openxmlformats.org/officeDocument/2006/relationships/customXml" Target="../ink/ink3899.xml"/><Relationship Id="rId129" Type="http://schemas.openxmlformats.org/officeDocument/2006/relationships/customXml" Target="../ink/ink3904.xml"/><Relationship Id="rId54" Type="http://schemas.openxmlformats.org/officeDocument/2006/relationships/customXml" Target="../ink/ink3843.xml"/><Relationship Id="rId70" Type="http://schemas.openxmlformats.org/officeDocument/2006/relationships/customXml" Target="../ink/ink3851.xml"/><Relationship Id="rId75" Type="http://schemas.openxmlformats.org/officeDocument/2006/relationships/image" Target="../media/image239.png"/><Relationship Id="rId91" Type="http://schemas.openxmlformats.org/officeDocument/2006/relationships/customXml" Target="../ink/ink3866.xml"/><Relationship Id="rId96" Type="http://schemas.openxmlformats.org/officeDocument/2006/relationships/customXml" Target="../ink/ink3871.xml"/><Relationship Id="rId140" Type="http://schemas.openxmlformats.org/officeDocument/2006/relationships/customXml" Target="../ink/ink3915.xml"/><Relationship Id="rId145" Type="http://schemas.openxmlformats.org/officeDocument/2006/relationships/customXml" Target="../ink/ink3920.xml"/><Relationship Id="rId161" Type="http://schemas.openxmlformats.org/officeDocument/2006/relationships/image" Target="../media/image3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9.xml"/><Relationship Id="rId23" Type="http://schemas.openxmlformats.org/officeDocument/2006/relationships/image" Target="../media/image215.png"/><Relationship Id="rId28" Type="http://schemas.openxmlformats.org/officeDocument/2006/relationships/customXml" Target="../ink/ink3830.xml"/><Relationship Id="rId49" Type="http://schemas.openxmlformats.org/officeDocument/2006/relationships/image" Target="../media/image227.png"/><Relationship Id="rId114" Type="http://schemas.openxmlformats.org/officeDocument/2006/relationships/customXml" Target="../ink/ink3889.xml"/><Relationship Id="rId119" Type="http://schemas.openxmlformats.org/officeDocument/2006/relationships/customXml" Target="../ink/ink3894.xml"/><Relationship Id="rId44" Type="http://schemas.openxmlformats.org/officeDocument/2006/relationships/customXml" Target="../ink/ink3838.xml"/><Relationship Id="rId60" Type="http://schemas.openxmlformats.org/officeDocument/2006/relationships/customXml" Target="../ink/ink3846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3861.xml"/><Relationship Id="rId130" Type="http://schemas.openxmlformats.org/officeDocument/2006/relationships/customXml" Target="../ink/ink3905.xml"/><Relationship Id="rId135" Type="http://schemas.openxmlformats.org/officeDocument/2006/relationships/customXml" Target="../ink/ink3910.xml"/><Relationship Id="rId151" Type="http://schemas.openxmlformats.org/officeDocument/2006/relationships/customXml" Target="../ink/ink3926.xml"/><Relationship Id="rId156" Type="http://schemas.openxmlformats.org/officeDocument/2006/relationships/customXml" Target="../ink/ink3931.xml"/><Relationship Id="rId13" Type="http://schemas.openxmlformats.org/officeDocument/2006/relationships/image" Target="../media/image210.png"/><Relationship Id="rId18" Type="http://schemas.openxmlformats.org/officeDocument/2006/relationships/customXml" Target="../ink/ink3825.xml"/><Relationship Id="rId39" Type="http://schemas.openxmlformats.org/officeDocument/2006/relationships/image" Target="../media/image222.png"/><Relationship Id="rId109" Type="http://schemas.openxmlformats.org/officeDocument/2006/relationships/customXml" Target="../ink/ink3884.xml"/><Relationship Id="rId34" Type="http://schemas.openxmlformats.org/officeDocument/2006/relationships/customXml" Target="../ink/ink3833.xml"/><Relationship Id="rId50" Type="http://schemas.openxmlformats.org/officeDocument/2006/relationships/customXml" Target="../ink/ink3841.xml"/><Relationship Id="rId55" Type="http://schemas.openxmlformats.org/officeDocument/2006/relationships/image" Target="../media/image230.png"/><Relationship Id="rId76" Type="http://schemas.openxmlformats.org/officeDocument/2006/relationships/customXml" Target="../ink/ink3854.xml"/><Relationship Id="rId97" Type="http://schemas.openxmlformats.org/officeDocument/2006/relationships/customXml" Target="../ink/ink3872.xml"/><Relationship Id="rId104" Type="http://schemas.openxmlformats.org/officeDocument/2006/relationships/customXml" Target="../ink/ink3879.xml"/><Relationship Id="rId120" Type="http://schemas.openxmlformats.org/officeDocument/2006/relationships/customXml" Target="../ink/ink3895.xml"/><Relationship Id="rId125" Type="http://schemas.openxmlformats.org/officeDocument/2006/relationships/customXml" Target="../ink/ink3900.xml"/><Relationship Id="rId141" Type="http://schemas.openxmlformats.org/officeDocument/2006/relationships/customXml" Target="../ink/ink3916.xml"/><Relationship Id="rId146" Type="http://schemas.openxmlformats.org/officeDocument/2006/relationships/customXml" Target="../ink/ink3921.xml"/><Relationship Id="rId7" Type="http://schemas.openxmlformats.org/officeDocument/2006/relationships/image" Target="../media/image207.png"/><Relationship Id="rId71" Type="http://schemas.openxmlformats.org/officeDocument/2006/relationships/image" Target="../media/image237.png"/><Relationship Id="rId92" Type="http://schemas.openxmlformats.org/officeDocument/2006/relationships/customXml" Target="../ink/ink3867.xml"/><Relationship Id="rId162" Type="http://schemas.openxmlformats.org/officeDocument/2006/relationships/image" Target="../media/image316.png"/><Relationship Id="rId2" Type="http://schemas.openxmlformats.org/officeDocument/2006/relationships/notesSlide" Target="../notesSlides/notesSlide3.xml"/><Relationship Id="rId29" Type="http://schemas.openxmlformats.org/officeDocument/2006/relationships/image" Target="../media/image218.png"/><Relationship Id="rId24" Type="http://schemas.openxmlformats.org/officeDocument/2006/relationships/customXml" Target="../ink/ink3828.xml"/><Relationship Id="rId40" Type="http://schemas.openxmlformats.org/officeDocument/2006/relationships/customXml" Target="../ink/ink3836.xml"/><Relationship Id="rId45" Type="http://schemas.openxmlformats.org/officeDocument/2006/relationships/image" Target="../media/image225.png"/><Relationship Id="rId66" Type="http://schemas.openxmlformats.org/officeDocument/2006/relationships/customXml" Target="../ink/ink3849.xml"/><Relationship Id="rId87" Type="http://schemas.openxmlformats.org/officeDocument/2006/relationships/customXml" Target="../ink/ink3862.xml"/><Relationship Id="rId110" Type="http://schemas.openxmlformats.org/officeDocument/2006/relationships/customXml" Target="../ink/ink3885.xml"/><Relationship Id="rId115" Type="http://schemas.openxmlformats.org/officeDocument/2006/relationships/customXml" Target="../ink/ink3890.xml"/><Relationship Id="rId131" Type="http://schemas.openxmlformats.org/officeDocument/2006/relationships/customXml" Target="../ink/ink3906.xml"/><Relationship Id="rId136" Type="http://schemas.openxmlformats.org/officeDocument/2006/relationships/customXml" Target="../ink/ink3911.xml"/><Relationship Id="rId157" Type="http://schemas.openxmlformats.org/officeDocument/2006/relationships/customXml" Target="../ink/ink3932.xml"/><Relationship Id="rId61" Type="http://schemas.openxmlformats.org/officeDocument/2006/relationships/image" Target="../media/image232.png"/><Relationship Id="rId82" Type="http://schemas.openxmlformats.org/officeDocument/2006/relationships/customXml" Target="../ink/ink3857.xml"/><Relationship Id="rId152" Type="http://schemas.openxmlformats.org/officeDocument/2006/relationships/customXml" Target="../ink/ink3927.xml"/><Relationship Id="rId19" Type="http://schemas.openxmlformats.org/officeDocument/2006/relationships/image" Target="../media/image213.png"/><Relationship Id="rId14" Type="http://schemas.openxmlformats.org/officeDocument/2006/relationships/customXml" Target="../ink/ink3823.xml"/><Relationship Id="rId30" Type="http://schemas.openxmlformats.org/officeDocument/2006/relationships/customXml" Target="../ink/ink3831.xml"/><Relationship Id="rId35" Type="http://schemas.openxmlformats.org/officeDocument/2006/relationships/image" Target="../media/image220.png"/><Relationship Id="rId56" Type="http://schemas.openxmlformats.org/officeDocument/2006/relationships/customXml" Target="../ink/ink3844.xml"/><Relationship Id="rId77" Type="http://schemas.openxmlformats.org/officeDocument/2006/relationships/image" Target="../media/image240.png"/><Relationship Id="rId100" Type="http://schemas.openxmlformats.org/officeDocument/2006/relationships/customXml" Target="../ink/ink3875.xml"/><Relationship Id="rId105" Type="http://schemas.openxmlformats.org/officeDocument/2006/relationships/customXml" Target="../ink/ink3880.xml"/><Relationship Id="rId126" Type="http://schemas.openxmlformats.org/officeDocument/2006/relationships/customXml" Target="../ink/ink3901.xml"/><Relationship Id="rId147" Type="http://schemas.openxmlformats.org/officeDocument/2006/relationships/customXml" Target="../ink/ink3922.xml"/><Relationship Id="rId8" Type="http://schemas.openxmlformats.org/officeDocument/2006/relationships/customXml" Target="../ink/ink3820.xml"/><Relationship Id="rId51" Type="http://schemas.openxmlformats.org/officeDocument/2006/relationships/image" Target="../media/image228.png"/><Relationship Id="rId72" Type="http://schemas.openxmlformats.org/officeDocument/2006/relationships/customXml" Target="../ink/ink3852.xml"/><Relationship Id="rId93" Type="http://schemas.openxmlformats.org/officeDocument/2006/relationships/customXml" Target="../ink/ink3868.xml"/><Relationship Id="rId98" Type="http://schemas.openxmlformats.org/officeDocument/2006/relationships/customXml" Target="../ink/ink3873.xml"/><Relationship Id="rId121" Type="http://schemas.openxmlformats.org/officeDocument/2006/relationships/customXml" Target="../ink/ink3896.xml"/><Relationship Id="rId142" Type="http://schemas.openxmlformats.org/officeDocument/2006/relationships/customXml" Target="../ink/ink3917.xml"/><Relationship Id="rId163" Type="http://schemas.openxmlformats.org/officeDocument/2006/relationships/image" Target="../media/image317.png"/><Relationship Id="rId3" Type="http://schemas.openxmlformats.org/officeDocument/2006/relationships/image" Target="../media/image314.png"/><Relationship Id="rId25" Type="http://schemas.openxmlformats.org/officeDocument/2006/relationships/image" Target="../media/image216.png"/><Relationship Id="rId46" Type="http://schemas.openxmlformats.org/officeDocument/2006/relationships/customXml" Target="../ink/ink3839.xml"/><Relationship Id="rId67" Type="http://schemas.openxmlformats.org/officeDocument/2006/relationships/image" Target="../media/image235.png"/><Relationship Id="rId116" Type="http://schemas.openxmlformats.org/officeDocument/2006/relationships/customXml" Target="../ink/ink3891.xml"/><Relationship Id="rId137" Type="http://schemas.openxmlformats.org/officeDocument/2006/relationships/customXml" Target="../ink/ink3912.xml"/><Relationship Id="rId158" Type="http://schemas.openxmlformats.org/officeDocument/2006/relationships/customXml" Target="../ink/ink3933.xml"/><Relationship Id="rId20" Type="http://schemas.openxmlformats.org/officeDocument/2006/relationships/customXml" Target="../ink/ink3826.xml"/><Relationship Id="rId41" Type="http://schemas.openxmlformats.org/officeDocument/2006/relationships/image" Target="../media/image223.png"/><Relationship Id="rId62" Type="http://schemas.openxmlformats.org/officeDocument/2006/relationships/customXml" Target="../ink/ink3847.xml"/><Relationship Id="rId83" Type="http://schemas.openxmlformats.org/officeDocument/2006/relationships/customXml" Target="../ink/ink3858.xml"/><Relationship Id="rId88" Type="http://schemas.openxmlformats.org/officeDocument/2006/relationships/customXml" Target="../ink/ink3863.xml"/><Relationship Id="rId111" Type="http://schemas.openxmlformats.org/officeDocument/2006/relationships/customXml" Target="../ink/ink3886.xml"/><Relationship Id="rId132" Type="http://schemas.openxmlformats.org/officeDocument/2006/relationships/customXml" Target="../ink/ink3907.xml"/><Relationship Id="rId153" Type="http://schemas.openxmlformats.org/officeDocument/2006/relationships/customXml" Target="../ink/ink3928.xml"/><Relationship Id="rId15" Type="http://schemas.openxmlformats.org/officeDocument/2006/relationships/image" Target="../media/image211.png"/><Relationship Id="rId36" Type="http://schemas.openxmlformats.org/officeDocument/2006/relationships/customXml" Target="../ink/ink3834.xml"/><Relationship Id="rId57" Type="http://schemas.openxmlformats.org/officeDocument/2006/relationships/image" Target="../media/image57.png"/><Relationship Id="rId106" Type="http://schemas.openxmlformats.org/officeDocument/2006/relationships/customXml" Target="../ink/ink3881.xml"/><Relationship Id="rId127" Type="http://schemas.openxmlformats.org/officeDocument/2006/relationships/customXml" Target="../ink/ink3902.xml"/><Relationship Id="rId10" Type="http://schemas.openxmlformats.org/officeDocument/2006/relationships/customXml" Target="../ink/ink3821.xml"/><Relationship Id="rId31" Type="http://schemas.openxmlformats.org/officeDocument/2006/relationships/image" Target="../media/image147.png"/><Relationship Id="rId52" Type="http://schemas.openxmlformats.org/officeDocument/2006/relationships/customXml" Target="../ink/ink3842.xml"/><Relationship Id="rId73" Type="http://schemas.openxmlformats.org/officeDocument/2006/relationships/image" Target="../media/image238.png"/><Relationship Id="rId78" Type="http://schemas.openxmlformats.org/officeDocument/2006/relationships/customXml" Target="../ink/ink3855.xml"/><Relationship Id="rId94" Type="http://schemas.openxmlformats.org/officeDocument/2006/relationships/customXml" Target="../ink/ink3869.xml"/><Relationship Id="rId99" Type="http://schemas.openxmlformats.org/officeDocument/2006/relationships/customXml" Target="../ink/ink3874.xml"/><Relationship Id="rId101" Type="http://schemas.openxmlformats.org/officeDocument/2006/relationships/customXml" Target="../ink/ink3876.xml"/><Relationship Id="rId122" Type="http://schemas.openxmlformats.org/officeDocument/2006/relationships/customXml" Target="../ink/ink3897.xml"/><Relationship Id="rId143" Type="http://schemas.openxmlformats.org/officeDocument/2006/relationships/customXml" Target="../ink/ink3918.xml"/><Relationship Id="rId148" Type="http://schemas.openxmlformats.org/officeDocument/2006/relationships/customXml" Target="../ink/ink3923.xml"/><Relationship Id="rId4" Type="http://schemas.openxmlformats.org/officeDocument/2006/relationships/customXml" Target="../ink/ink3818.xml"/><Relationship Id="rId9" Type="http://schemas.openxmlformats.org/officeDocument/2006/relationships/image" Target="../media/image208.png"/><Relationship Id="rId26" Type="http://schemas.openxmlformats.org/officeDocument/2006/relationships/customXml" Target="../ink/ink3829.xml"/><Relationship Id="rId47" Type="http://schemas.openxmlformats.org/officeDocument/2006/relationships/image" Target="../media/image226.png"/><Relationship Id="rId68" Type="http://schemas.openxmlformats.org/officeDocument/2006/relationships/customXml" Target="../ink/ink3850.xml"/><Relationship Id="rId89" Type="http://schemas.openxmlformats.org/officeDocument/2006/relationships/customXml" Target="../ink/ink3864.xml"/><Relationship Id="rId112" Type="http://schemas.openxmlformats.org/officeDocument/2006/relationships/customXml" Target="../ink/ink3887.xml"/><Relationship Id="rId133" Type="http://schemas.openxmlformats.org/officeDocument/2006/relationships/customXml" Target="../ink/ink3908.xml"/><Relationship Id="rId154" Type="http://schemas.openxmlformats.org/officeDocument/2006/relationships/customXml" Target="../ink/ink3929.xml"/><Relationship Id="rId16" Type="http://schemas.openxmlformats.org/officeDocument/2006/relationships/customXml" Target="../ink/ink3824.xml"/><Relationship Id="rId37" Type="http://schemas.openxmlformats.org/officeDocument/2006/relationships/image" Target="../media/image221.png"/><Relationship Id="rId58" Type="http://schemas.openxmlformats.org/officeDocument/2006/relationships/customXml" Target="../ink/ink3845.xml"/><Relationship Id="rId79" Type="http://schemas.openxmlformats.org/officeDocument/2006/relationships/image" Target="../media/image241.png"/><Relationship Id="rId102" Type="http://schemas.openxmlformats.org/officeDocument/2006/relationships/customXml" Target="../ink/ink3877.xml"/><Relationship Id="rId123" Type="http://schemas.openxmlformats.org/officeDocument/2006/relationships/customXml" Target="../ink/ink3898.xml"/><Relationship Id="rId144" Type="http://schemas.openxmlformats.org/officeDocument/2006/relationships/customXml" Target="../ink/ink3919.xml"/><Relationship Id="rId90" Type="http://schemas.openxmlformats.org/officeDocument/2006/relationships/customXml" Target="../ink/ink3865.xml"/><Relationship Id="rId27" Type="http://schemas.openxmlformats.org/officeDocument/2006/relationships/image" Target="../media/image217.png"/><Relationship Id="rId48" Type="http://schemas.openxmlformats.org/officeDocument/2006/relationships/customXml" Target="../ink/ink3840.xml"/><Relationship Id="rId69" Type="http://schemas.openxmlformats.org/officeDocument/2006/relationships/image" Target="../media/image236.png"/><Relationship Id="rId113" Type="http://schemas.openxmlformats.org/officeDocument/2006/relationships/customXml" Target="../ink/ink3888.xml"/><Relationship Id="rId134" Type="http://schemas.openxmlformats.org/officeDocument/2006/relationships/customXml" Target="../ink/ink3909.xml"/><Relationship Id="rId80" Type="http://schemas.openxmlformats.org/officeDocument/2006/relationships/customXml" Target="../ink/ink3856.xml"/><Relationship Id="rId155" Type="http://schemas.openxmlformats.org/officeDocument/2006/relationships/customXml" Target="../ink/ink3930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010.xml"/><Relationship Id="rId21" Type="http://schemas.openxmlformats.org/officeDocument/2006/relationships/image" Target="../media/image214.png"/><Relationship Id="rId42" Type="http://schemas.openxmlformats.org/officeDocument/2006/relationships/customXml" Target="../ink/ink3955.xml"/><Relationship Id="rId63" Type="http://schemas.openxmlformats.org/officeDocument/2006/relationships/image" Target="../media/image233.png"/><Relationship Id="rId84" Type="http://schemas.openxmlformats.org/officeDocument/2006/relationships/customXml" Target="../ink/ink3977.xml"/><Relationship Id="rId138" Type="http://schemas.openxmlformats.org/officeDocument/2006/relationships/customXml" Target="../ink/ink4031.xml"/><Relationship Id="rId159" Type="http://schemas.openxmlformats.org/officeDocument/2006/relationships/customXml" Target="../ink/ink4052.xml"/><Relationship Id="rId107" Type="http://schemas.openxmlformats.org/officeDocument/2006/relationships/customXml" Target="../ink/ink4000.xml"/><Relationship Id="rId11" Type="http://schemas.openxmlformats.org/officeDocument/2006/relationships/image" Target="../media/image209.png"/><Relationship Id="rId32" Type="http://schemas.openxmlformats.org/officeDocument/2006/relationships/customXml" Target="../ink/ink3950.xml"/><Relationship Id="rId53" Type="http://schemas.openxmlformats.org/officeDocument/2006/relationships/image" Target="../media/image229.png"/><Relationship Id="rId74" Type="http://schemas.openxmlformats.org/officeDocument/2006/relationships/customXml" Target="../ink/ink3971.xml"/><Relationship Id="rId128" Type="http://schemas.openxmlformats.org/officeDocument/2006/relationships/customXml" Target="../ink/ink4021.xml"/><Relationship Id="rId149" Type="http://schemas.openxmlformats.org/officeDocument/2006/relationships/customXml" Target="../ink/ink4042.xml"/><Relationship Id="rId5" Type="http://schemas.openxmlformats.org/officeDocument/2006/relationships/image" Target="../media/image206.png"/><Relationship Id="rId95" Type="http://schemas.openxmlformats.org/officeDocument/2006/relationships/customXml" Target="../ink/ink3988.xml"/><Relationship Id="rId160" Type="http://schemas.openxmlformats.org/officeDocument/2006/relationships/customXml" Target="../ink/ink4053.xml"/><Relationship Id="rId22" Type="http://schemas.openxmlformats.org/officeDocument/2006/relationships/customXml" Target="../ink/ink3945.xml"/><Relationship Id="rId43" Type="http://schemas.openxmlformats.org/officeDocument/2006/relationships/image" Target="../media/image224.png"/><Relationship Id="rId64" Type="http://schemas.openxmlformats.org/officeDocument/2006/relationships/customXml" Target="../ink/ink3966.xml"/><Relationship Id="rId118" Type="http://schemas.openxmlformats.org/officeDocument/2006/relationships/customXml" Target="../ink/ink4011.xml"/><Relationship Id="rId139" Type="http://schemas.openxmlformats.org/officeDocument/2006/relationships/customXml" Target="../ink/ink4032.xml"/><Relationship Id="rId85" Type="http://schemas.openxmlformats.org/officeDocument/2006/relationships/customXml" Target="../ink/ink3978.xml"/><Relationship Id="rId150" Type="http://schemas.openxmlformats.org/officeDocument/2006/relationships/customXml" Target="../ink/ink4043.xml"/><Relationship Id="rId12" Type="http://schemas.openxmlformats.org/officeDocument/2006/relationships/customXml" Target="../ink/ink3940.xml"/><Relationship Id="rId17" Type="http://schemas.openxmlformats.org/officeDocument/2006/relationships/image" Target="../media/image212.png"/><Relationship Id="rId33" Type="http://schemas.openxmlformats.org/officeDocument/2006/relationships/image" Target="../media/image219.png"/><Relationship Id="rId38" Type="http://schemas.openxmlformats.org/officeDocument/2006/relationships/customXml" Target="../ink/ink3953.xml"/><Relationship Id="rId59" Type="http://schemas.openxmlformats.org/officeDocument/2006/relationships/image" Target="../media/image231.png"/><Relationship Id="rId103" Type="http://schemas.openxmlformats.org/officeDocument/2006/relationships/customXml" Target="../ink/ink3996.xml"/><Relationship Id="rId108" Type="http://schemas.openxmlformats.org/officeDocument/2006/relationships/customXml" Target="../ink/ink4001.xml"/><Relationship Id="rId124" Type="http://schemas.openxmlformats.org/officeDocument/2006/relationships/customXml" Target="../ink/ink4017.xml"/><Relationship Id="rId129" Type="http://schemas.openxmlformats.org/officeDocument/2006/relationships/customXml" Target="../ink/ink4022.xml"/><Relationship Id="rId54" Type="http://schemas.openxmlformats.org/officeDocument/2006/relationships/customXml" Target="../ink/ink3961.xml"/><Relationship Id="rId70" Type="http://schemas.openxmlformats.org/officeDocument/2006/relationships/customXml" Target="../ink/ink3969.xml"/><Relationship Id="rId75" Type="http://schemas.openxmlformats.org/officeDocument/2006/relationships/image" Target="../media/image239.png"/><Relationship Id="rId91" Type="http://schemas.openxmlformats.org/officeDocument/2006/relationships/customXml" Target="../ink/ink3984.xml"/><Relationship Id="rId96" Type="http://schemas.openxmlformats.org/officeDocument/2006/relationships/customXml" Target="../ink/ink3989.xml"/><Relationship Id="rId140" Type="http://schemas.openxmlformats.org/officeDocument/2006/relationships/customXml" Target="../ink/ink4033.xml"/><Relationship Id="rId145" Type="http://schemas.openxmlformats.org/officeDocument/2006/relationships/customXml" Target="../ink/ink4038.xml"/><Relationship Id="rId161" Type="http://schemas.openxmlformats.org/officeDocument/2006/relationships/image" Target="../media/image3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7.xml"/><Relationship Id="rId23" Type="http://schemas.openxmlformats.org/officeDocument/2006/relationships/image" Target="../media/image215.png"/><Relationship Id="rId28" Type="http://schemas.openxmlformats.org/officeDocument/2006/relationships/customXml" Target="../ink/ink3948.xml"/><Relationship Id="rId49" Type="http://schemas.openxmlformats.org/officeDocument/2006/relationships/image" Target="../media/image227.png"/><Relationship Id="rId114" Type="http://schemas.openxmlformats.org/officeDocument/2006/relationships/customXml" Target="../ink/ink4007.xml"/><Relationship Id="rId119" Type="http://schemas.openxmlformats.org/officeDocument/2006/relationships/customXml" Target="../ink/ink4012.xml"/><Relationship Id="rId44" Type="http://schemas.openxmlformats.org/officeDocument/2006/relationships/customXml" Target="../ink/ink3956.xml"/><Relationship Id="rId60" Type="http://schemas.openxmlformats.org/officeDocument/2006/relationships/customXml" Target="../ink/ink3964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3979.xml"/><Relationship Id="rId130" Type="http://schemas.openxmlformats.org/officeDocument/2006/relationships/customXml" Target="../ink/ink4023.xml"/><Relationship Id="rId135" Type="http://schemas.openxmlformats.org/officeDocument/2006/relationships/customXml" Target="../ink/ink4028.xml"/><Relationship Id="rId151" Type="http://schemas.openxmlformats.org/officeDocument/2006/relationships/customXml" Target="../ink/ink4044.xml"/><Relationship Id="rId156" Type="http://schemas.openxmlformats.org/officeDocument/2006/relationships/customXml" Target="../ink/ink4049.xml"/><Relationship Id="rId13" Type="http://schemas.openxmlformats.org/officeDocument/2006/relationships/image" Target="../media/image210.png"/><Relationship Id="rId18" Type="http://schemas.openxmlformats.org/officeDocument/2006/relationships/customXml" Target="../ink/ink3943.xml"/><Relationship Id="rId39" Type="http://schemas.openxmlformats.org/officeDocument/2006/relationships/image" Target="../media/image222.png"/><Relationship Id="rId109" Type="http://schemas.openxmlformats.org/officeDocument/2006/relationships/customXml" Target="../ink/ink4002.xml"/><Relationship Id="rId34" Type="http://schemas.openxmlformats.org/officeDocument/2006/relationships/customXml" Target="../ink/ink3951.xml"/><Relationship Id="rId50" Type="http://schemas.openxmlformats.org/officeDocument/2006/relationships/customXml" Target="../ink/ink3959.xml"/><Relationship Id="rId55" Type="http://schemas.openxmlformats.org/officeDocument/2006/relationships/image" Target="../media/image230.png"/><Relationship Id="rId76" Type="http://schemas.openxmlformats.org/officeDocument/2006/relationships/customXml" Target="../ink/ink3972.xml"/><Relationship Id="rId97" Type="http://schemas.openxmlformats.org/officeDocument/2006/relationships/customXml" Target="../ink/ink3990.xml"/><Relationship Id="rId104" Type="http://schemas.openxmlformats.org/officeDocument/2006/relationships/customXml" Target="../ink/ink3997.xml"/><Relationship Id="rId120" Type="http://schemas.openxmlformats.org/officeDocument/2006/relationships/customXml" Target="../ink/ink4013.xml"/><Relationship Id="rId125" Type="http://schemas.openxmlformats.org/officeDocument/2006/relationships/customXml" Target="../ink/ink4018.xml"/><Relationship Id="rId141" Type="http://schemas.openxmlformats.org/officeDocument/2006/relationships/customXml" Target="../ink/ink4034.xml"/><Relationship Id="rId146" Type="http://schemas.openxmlformats.org/officeDocument/2006/relationships/customXml" Target="../ink/ink4039.xml"/><Relationship Id="rId7" Type="http://schemas.openxmlformats.org/officeDocument/2006/relationships/image" Target="../media/image207.png"/><Relationship Id="rId71" Type="http://schemas.openxmlformats.org/officeDocument/2006/relationships/image" Target="../media/image237.png"/><Relationship Id="rId92" Type="http://schemas.openxmlformats.org/officeDocument/2006/relationships/customXml" Target="../ink/ink3985.xml"/><Relationship Id="rId162" Type="http://schemas.openxmlformats.org/officeDocument/2006/relationships/image" Target="../media/image316.png"/><Relationship Id="rId2" Type="http://schemas.openxmlformats.org/officeDocument/2006/relationships/notesSlide" Target="../notesSlides/notesSlide4.xml"/><Relationship Id="rId29" Type="http://schemas.openxmlformats.org/officeDocument/2006/relationships/image" Target="../media/image218.png"/><Relationship Id="rId24" Type="http://schemas.openxmlformats.org/officeDocument/2006/relationships/customXml" Target="../ink/ink3946.xml"/><Relationship Id="rId40" Type="http://schemas.openxmlformats.org/officeDocument/2006/relationships/customXml" Target="../ink/ink3954.xml"/><Relationship Id="rId45" Type="http://schemas.openxmlformats.org/officeDocument/2006/relationships/image" Target="../media/image225.png"/><Relationship Id="rId66" Type="http://schemas.openxmlformats.org/officeDocument/2006/relationships/customXml" Target="../ink/ink3967.xml"/><Relationship Id="rId87" Type="http://schemas.openxmlformats.org/officeDocument/2006/relationships/customXml" Target="../ink/ink3980.xml"/><Relationship Id="rId110" Type="http://schemas.openxmlformats.org/officeDocument/2006/relationships/customXml" Target="../ink/ink4003.xml"/><Relationship Id="rId115" Type="http://schemas.openxmlformats.org/officeDocument/2006/relationships/customXml" Target="../ink/ink4008.xml"/><Relationship Id="rId131" Type="http://schemas.openxmlformats.org/officeDocument/2006/relationships/customXml" Target="../ink/ink4024.xml"/><Relationship Id="rId136" Type="http://schemas.openxmlformats.org/officeDocument/2006/relationships/customXml" Target="../ink/ink4029.xml"/><Relationship Id="rId157" Type="http://schemas.openxmlformats.org/officeDocument/2006/relationships/customXml" Target="../ink/ink4050.xml"/><Relationship Id="rId61" Type="http://schemas.openxmlformats.org/officeDocument/2006/relationships/image" Target="../media/image232.png"/><Relationship Id="rId82" Type="http://schemas.openxmlformats.org/officeDocument/2006/relationships/customXml" Target="../ink/ink3975.xml"/><Relationship Id="rId152" Type="http://schemas.openxmlformats.org/officeDocument/2006/relationships/customXml" Target="../ink/ink4045.xml"/><Relationship Id="rId19" Type="http://schemas.openxmlformats.org/officeDocument/2006/relationships/image" Target="../media/image213.png"/><Relationship Id="rId14" Type="http://schemas.openxmlformats.org/officeDocument/2006/relationships/customXml" Target="../ink/ink3941.xml"/><Relationship Id="rId30" Type="http://schemas.openxmlformats.org/officeDocument/2006/relationships/customXml" Target="../ink/ink3949.xml"/><Relationship Id="rId35" Type="http://schemas.openxmlformats.org/officeDocument/2006/relationships/image" Target="../media/image220.png"/><Relationship Id="rId56" Type="http://schemas.openxmlformats.org/officeDocument/2006/relationships/customXml" Target="../ink/ink3962.xml"/><Relationship Id="rId77" Type="http://schemas.openxmlformats.org/officeDocument/2006/relationships/image" Target="../media/image240.png"/><Relationship Id="rId100" Type="http://schemas.openxmlformats.org/officeDocument/2006/relationships/customXml" Target="../ink/ink3993.xml"/><Relationship Id="rId105" Type="http://schemas.openxmlformats.org/officeDocument/2006/relationships/customXml" Target="../ink/ink3998.xml"/><Relationship Id="rId126" Type="http://schemas.openxmlformats.org/officeDocument/2006/relationships/customXml" Target="../ink/ink4019.xml"/><Relationship Id="rId147" Type="http://schemas.openxmlformats.org/officeDocument/2006/relationships/customXml" Target="../ink/ink4040.xml"/><Relationship Id="rId8" Type="http://schemas.openxmlformats.org/officeDocument/2006/relationships/customXml" Target="../ink/ink3938.xml"/><Relationship Id="rId51" Type="http://schemas.openxmlformats.org/officeDocument/2006/relationships/image" Target="../media/image228.png"/><Relationship Id="rId72" Type="http://schemas.openxmlformats.org/officeDocument/2006/relationships/customXml" Target="../ink/ink3970.xml"/><Relationship Id="rId93" Type="http://schemas.openxmlformats.org/officeDocument/2006/relationships/customXml" Target="../ink/ink3986.xml"/><Relationship Id="rId98" Type="http://schemas.openxmlformats.org/officeDocument/2006/relationships/customXml" Target="../ink/ink3991.xml"/><Relationship Id="rId121" Type="http://schemas.openxmlformats.org/officeDocument/2006/relationships/customXml" Target="../ink/ink4014.xml"/><Relationship Id="rId142" Type="http://schemas.openxmlformats.org/officeDocument/2006/relationships/customXml" Target="../ink/ink4035.xml"/><Relationship Id="rId163" Type="http://schemas.openxmlformats.org/officeDocument/2006/relationships/image" Target="../media/image317.png"/><Relationship Id="rId3" Type="http://schemas.openxmlformats.org/officeDocument/2006/relationships/image" Target="../media/image318.png"/><Relationship Id="rId25" Type="http://schemas.openxmlformats.org/officeDocument/2006/relationships/image" Target="../media/image216.png"/><Relationship Id="rId46" Type="http://schemas.openxmlformats.org/officeDocument/2006/relationships/customXml" Target="../ink/ink3957.xml"/><Relationship Id="rId67" Type="http://schemas.openxmlformats.org/officeDocument/2006/relationships/image" Target="../media/image235.png"/><Relationship Id="rId116" Type="http://schemas.openxmlformats.org/officeDocument/2006/relationships/customXml" Target="../ink/ink4009.xml"/><Relationship Id="rId137" Type="http://schemas.openxmlformats.org/officeDocument/2006/relationships/customXml" Target="../ink/ink4030.xml"/><Relationship Id="rId158" Type="http://schemas.openxmlformats.org/officeDocument/2006/relationships/customXml" Target="../ink/ink4051.xml"/><Relationship Id="rId20" Type="http://schemas.openxmlformats.org/officeDocument/2006/relationships/customXml" Target="../ink/ink3944.xml"/><Relationship Id="rId41" Type="http://schemas.openxmlformats.org/officeDocument/2006/relationships/image" Target="../media/image223.png"/><Relationship Id="rId62" Type="http://schemas.openxmlformats.org/officeDocument/2006/relationships/customXml" Target="../ink/ink3965.xml"/><Relationship Id="rId83" Type="http://schemas.openxmlformats.org/officeDocument/2006/relationships/customXml" Target="../ink/ink3976.xml"/><Relationship Id="rId88" Type="http://schemas.openxmlformats.org/officeDocument/2006/relationships/customXml" Target="../ink/ink3981.xml"/><Relationship Id="rId111" Type="http://schemas.openxmlformats.org/officeDocument/2006/relationships/customXml" Target="../ink/ink4004.xml"/><Relationship Id="rId132" Type="http://schemas.openxmlformats.org/officeDocument/2006/relationships/customXml" Target="../ink/ink4025.xml"/><Relationship Id="rId153" Type="http://schemas.openxmlformats.org/officeDocument/2006/relationships/customXml" Target="../ink/ink4046.xml"/><Relationship Id="rId15" Type="http://schemas.openxmlformats.org/officeDocument/2006/relationships/image" Target="../media/image211.png"/><Relationship Id="rId36" Type="http://schemas.openxmlformats.org/officeDocument/2006/relationships/customXml" Target="../ink/ink3952.xml"/><Relationship Id="rId57" Type="http://schemas.openxmlformats.org/officeDocument/2006/relationships/image" Target="../media/image57.png"/><Relationship Id="rId106" Type="http://schemas.openxmlformats.org/officeDocument/2006/relationships/customXml" Target="../ink/ink3999.xml"/><Relationship Id="rId127" Type="http://schemas.openxmlformats.org/officeDocument/2006/relationships/customXml" Target="../ink/ink4020.xml"/><Relationship Id="rId10" Type="http://schemas.openxmlformats.org/officeDocument/2006/relationships/customXml" Target="../ink/ink3939.xml"/><Relationship Id="rId31" Type="http://schemas.openxmlformats.org/officeDocument/2006/relationships/image" Target="../media/image147.png"/><Relationship Id="rId52" Type="http://schemas.openxmlformats.org/officeDocument/2006/relationships/customXml" Target="../ink/ink3960.xml"/><Relationship Id="rId73" Type="http://schemas.openxmlformats.org/officeDocument/2006/relationships/image" Target="../media/image238.png"/><Relationship Id="rId78" Type="http://schemas.openxmlformats.org/officeDocument/2006/relationships/customXml" Target="../ink/ink3973.xml"/><Relationship Id="rId94" Type="http://schemas.openxmlformats.org/officeDocument/2006/relationships/customXml" Target="../ink/ink3987.xml"/><Relationship Id="rId99" Type="http://schemas.openxmlformats.org/officeDocument/2006/relationships/customXml" Target="../ink/ink3992.xml"/><Relationship Id="rId101" Type="http://schemas.openxmlformats.org/officeDocument/2006/relationships/customXml" Target="../ink/ink3994.xml"/><Relationship Id="rId122" Type="http://schemas.openxmlformats.org/officeDocument/2006/relationships/customXml" Target="../ink/ink4015.xml"/><Relationship Id="rId143" Type="http://schemas.openxmlformats.org/officeDocument/2006/relationships/customXml" Target="../ink/ink4036.xml"/><Relationship Id="rId148" Type="http://schemas.openxmlformats.org/officeDocument/2006/relationships/customXml" Target="../ink/ink4041.xml"/><Relationship Id="rId164" Type="http://schemas.openxmlformats.org/officeDocument/2006/relationships/customXml" Target="../ink/ink4054.xml"/><Relationship Id="rId4" Type="http://schemas.openxmlformats.org/officeDocument/2006/relationships/customXml" Target="../ink/ink3936.xml"/><Relationship Id="rId9" Type="http://schemas.openxmlformats.org/officeDocument/2006/relationships/image" Target="../media/image208.png"/><Relationship Id="rId26" Type="http://schemas.openxmlformats.org/officeDocument/2006/relationships/customXml" Target="../ink/ink3947.xml"/><Relationship Id="rId47" Type="http://schemas.openxmlformats.org/officeDocument/2006/relationships/image" Target="../media/image226.png"/><Relationship Id="rId68" Type="http://schemas.openxmlformats.org/officeDocument/2006/relationships/customXml" Target="../ink/ink3968.xml"/><Relationship Id="rId89" Type="http://schemas.openxmlformats.org/officeDocument/2006/relationships/customXml" Target="../ink/ink3982.xml"/><Relationship Id="rId112" Type="http://schemas.openxmlformats.org/officeDocument/2006/relationships/customXml" Target="../ink/ink4005.xml"/><Relationship Id="rId133" Type="http://schemas.openxmlformats.org/officeDocument/2006/relationships/customXml" Target="../ink/ink4026.xml"/><Relationship Id="rId154" Type="http://schemas.openxmlformats.org/officeDocument/2006/relationships/customXml" Target="../ink/ink4047.xml"/><Relationship Id="rId16" Type="http://schemas.openxmlformats.org/officeDocument/2006/relationships/customXml" Target="../ink/ink3942.xml"/><Relationship Id="rId37" Type="http://schemas.openxmlformats.org/officeDocument/2006/relationships/image" Target="../media/image221.png"/><Relationship Id="rId58" Type="http://schemas.openxmlformats.org/officeDocument/2006/relationships/customXml" Target="../ink/ink3963.xml"/><Relationship Id="rId79" Type="http://schemas.openxmlformats.org/officeDocument/2006/relationships/image" Target="../media/image241.png"/><Relationship Id="rId102" Type="http://schemas.openxmlformats.org/officeDocument/2006/relationships/customXml" Target="../ink/ink3995.xml"/><Relationship Id="rId123" Type="http://schemas.openxmlformats.org/officeDocument/2006/relationships/customXml" Target="../ink/ink4016.xml"/><Relationship Id="rId144" Type="http://schemas.openxmlformats.org/officeDocument/2006/relationships/customXml" Target="../ink/ink4037.xml"/><Relationship Id="rId90" Type="http://schemas.openxmlformats.org/officeDocument/2006/relationships/customXml" Target="../ink/ink3983.xml"/><Relationship Id="rId165" Type="http://schemas.openxmlformats.org/officeDocument/2006/relationships/image" Target="../media/image320.png"/><Relationship Id="rId27" Type="http://schemas.openxmlformats.org/officeDocument/2006/relationships/image" Target="../media/image217.png"/><Relationship Id="rId48" Type="http://schemas.openxmlformats.org/officeDocument/2006/relationships/customXml" Target="../ink/ink3958.xml"/><Relationship Id="rId69" Type="http://schemas.openxmlformats.org/officeDocument/2006/relationships/image" Target="../media/image236.png"/><Relationship Id="rId113" Type="http://schemas.openxmlformats.org/officeDocument/2006/relationships/customXml" Target="../ink/ink4006.xml"/><Relationship Id="rId134" Type="http://schemas.openxmlformats.org/officeDocument/2006/relationships/customXml" Target="../ink/ink4027.xml"/><Relationship Id="rId80" Type="http://schemas.openxmlformats.org/officeDocument/2006/relationships/customXml" Target="../ink/ink3974.xml"/><Relationship Id="rId155" Type="http://schemas.openxmlformats.org/officeDocument/2006/relationships/customXml" Target="../ink/ink4048.xml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67.xml"/><Relationship Id="rId21" Type="http://schemas.openxmlformats.org/officeDocument/2006/relationships/image" Target="../media/image104.png"/><Relationship Id="rId42" Type="http://schemas.openxmlformats.org/officeDocument/2006/relationships/customXml" Target="../ink/ink4075.xml"/><Relationship Id="rId47" Type="http://schemas.openxmlformats.org/officeDocument/2006/relationships/image" Target="../media/image275.png"/><Relationship Id="rId63" Type="http://schemas.openxmlformats.org/officeDocument/2006/relationships/image" Target="../media/image282.png"/><Relationship Id="rId68" Type="http://schemas.openxmlformats.org/officeDocument/2006/relationships/customXml" Target="../ink/ink4088.xml"/><Relationship Id="rId16" Type="http://schemas.openxmlformats.org/officeDocument/2006/relationships/customXml" Target="../ink/ink4062.xml"/><Relationship Id="rId11" Type="http://schemas.openxmlformats.org/officeDocument/2006/relationships/image" Target="../media/image99.png"/><Relationship Id="rId24" Type="http://schemas.openxmlformats.org/officeDocument/2006/relationships/customXml" Target="../ink/ink4066.xml"/><Relationship Id="rId32" Type="http://schemas.openxmlformats.org/officeDocument/2006/relationships/customXml" Target="../ink/ink4070.xml"/><Relationship Id="rId37" Type="http://schemas.openxmlformats.org/officeDocument/2006/relationships/image" Target="../media/image270.png"/><Relationship Id="rId40" Type="http://schemas.openxmlformats.org/officeDocument/2006/relationships/customXml" Target="../ink/ink4074.xml"/><Relationship Id="rId45" Type="http://schemas.openxmlformats.org/officeDocument/2006/relationships/image" Target="../media/image274.png"/><Relationship Id="rId53" Type="http://schemas.openxmlformats.org/officeDocument/2006/relationships/image" Target="../media/image278.png"/><Relationship Id="rId58" Type="http://schemas.openxmlformats.org/officeDocument/2006/relationships/customXml" Target="../ink/ink4083.xml"/><Relationship Id="rId66" Type="http://schemas.openxmlformats.org/officeDocument/2006/relationships/customXml" Target="../ink/ink4087.xml"/><Relationship Id="rId74" Type="http://schemas.openxmlformats.org/officeDocument/2006/relationships/customXml" Target="../ink/ink4091.xml"/><Relationship Id="rId79" Type="http://schemas.openxmlformats.org/officeDocument/2006/relationships/image" Target="../media/image290.png"/><Relationship Id="rId5" Type="http://schemas.openxmlformats.org/officeDocument/2006/relationships/image" Target="../media/image96.png"/><Relationship Id="rId61" Type="http://schemas.openxmlformats.org/officeDocument/2006/relationships/image" Target="../media/image281.png"/><Relationship Id="rId19" Type="http://schemas.openxmlformats.org/officeDocument/2006/relationships/image" Target="../media/image103.png"/><Relationship Id="rId14" Type="http://schemas.openxmlformats.org/officeDocument/2006/relationships/customXml" Target="../ink/ink4061.xml"/><Relationship Id="rId22" Type="http://schemas.openxmlformats.org/officeDocument/2006/relationships/customXml" Target="../ink/ink4065.xml"/><Relationship Id="rId27" Type="http://schemas.openxmlformats.org/officeDocument/2006/relationships/image" Target="../media/image107.png"/><Relationship Id="rId30" Type="http://schemas.openxmlformats.org/officeDocument/2006/relationships/customXml" Target="../ink/ink4069.xml"/><Relationship Id="rId35" Type="http://schemas.openxmlformats.org/officeDocument/2006/relationships/image" Target="../media/image247.png"/><Relationship Id="rId43" Type="http://schemas.openxmlformats.org/officeDocument/2006/relationships/image" Target="../media/image273.png"/><Relationship Id="rId48" Type="http://schemas.openxmlformats.org/officeDocument/2006/relationships/customXml" Target="../ink/ink4078.xml"/><Relationship Id="rId56" Type="http://schemas.openxmlformats.org/officeDocument/2006/relationships/customXml" Target="../ink/ink4082.xml"/><Relationship Id="rId64" Type="http://schemas.openxmlformats.org/officeDocument/2006/relationships/customXml" Target="../ink/ink4086.xml"/><Relationship Id="rId69" Type="http://schemas.openxmlformats.org/officeDocument/2006/relationships/image" Target="../media/image285.png"/><Relationship Id="rId77" Type="http://schemas.openxmlformats.org/officeDocument/2006/relationships/image" Target="../media/image289.png"/><Relationship Id="rId8" Type="http://schemas.openxmlformats.org/officeDocument/2006/relationships/customXml" Target="../ink/ink4058.xml"/><Relationship Id="rId51" Type="http://schemas.openxmlformats.org/officeDocument/2006/relationships/image" Target="../media/image277.png"/><Relationship Id="rId72" Type="http://schemas.openxmlformats.org/officeDocument/2006/relationships/customXml" Target="../ink/ink4090.xml"/><Relationship Id="rId80" Type="http://schemas.openxmlformats.org/officeDocument/2006/relationships/image" Target="../media/image321.png"/><Relationship Id="rId3" Type="http://schemas.openxmlformats.org/officeDocument/2006/relationships/image" Target="../media/image95.png"/><Relationship Id="rId12" Type="http://schemas.openxmlformats.org/officeDocument/2006/relationships/customXml" Target="../ink/ink4060.xml"/><Relationship Id="rId17" Type="http://schemas.openxmlformats.org/officeDocument/2006/relationships/image" Target="../media/image102.png"/><Relationship Id="rId25" Type="http://schemas.openxmlformats.org/officeDocument/2006/relationships/image" Target="../media/image106.png"/><Relationship Id="rId33" Type="http://schemas.openxmlformats.org/officeDocument/2006/relationships/image" Target="../media/image110.png"/><Relationship Id="rId38" Type="http://schemas.openxmlformats.org/officeDocument/2006/relationships/customXml" Target="../ink/ink4073.xml"/><Relationship Id="rId46" Type="http://schemas.openxmlformats.org/officeDocument/2006/relationships/customXml" Target="../ink/ink4077.xml"/><Relationship Id="rId59" Type="http://schemas.openxmlformats.org/officeDocument/2006/relationships/image" Target="../media/image280.png"/><Relationship Id="rId67" Type="http://schemas.openxmlformats.org/officeDocument/2006/relationships/image" Target="../media/image284.png"/><Relationship Id="rId20" Type="http://schemas.openxmlformats.org/officeDocument/2006/relationships/customXml" Target="../ink/ink4064.xml"/><Relationship Id="rId41" Type="http://schemas.openxmlformats.org/officeDocument/2006/relationships/image" Target="../media/image272.png"/><Relationship Id="rId54" Type="http://schemas.openxmlformats.org/officeDocument/2006/relationships/customXml" Target="../ink/ink4081.xml"/><Relationship Id="rId62" Type="http://schemas.openxmlformats.org/officeDocument/2006/relationships/customXml" Target="../ink/ink4085.xml"/><Relationship Id="rId70" Type="http://schemas.openxmlformats.org/officeDocument/2006/relationships/customXml" Target="../ink/ink4089.xml"/><Relationship Id="rId75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57.xml"/><Relationship Id="rId15" Type="http://schemas.openxmlformats.org/officeDocument/2006/relationships/image" Target="../media/image101.png"/><Relationship Id="rId23" Type="http://schemas.openxmlformats.org/officeDocument/2006/relationships/image" Target="../media/image105.png"/><Relationship Id="rId28" Type="http://schemas.openxmlformats.org/officeDocument/2006/relationships/customXml" Target="../ink/ink4068.xml"/><Relationship Id="rId36" Type="http://schemas.openxmlformats.org/officeDocument/2006/relationships/customXml" Target="../ink/ink4072.xml"/><Relationship Id="rId49" Type="http://schemas.openxmlformats.org/officeDocument/2006/relationships/image" Target="../media/image276.png"/><Relationship Id="rId57" Type="http://schemas.openxmlformats.org/officeDocument/2006/relationships/image" Target="../media/image279.png"/><Relationship Id="rId10" Type="http://schemas.openxmlformats.org/officeDocument/2006/relationships/customXml" Target="../ink/ink4059.xml"/><Relationship Id="rId31" Type="http://schemas.openxmlformats.org/officeDocument/2006/relationships/image" Target="../media/image109.png"/><Relationship Id="rId44" Type="http://schemas.openxmlformats.org/officeDocument/2006/relationships/customXml" Target="../ink/ink4076.xml"/><Relationship Id="rId52" Type="http://schemas.openxmlformats.org/officeDocument/2006/relationships/customXml" Target="../ink/ink4080.xml"/><Relationship Id="rId60" Type="http://schemas.openxmlformats.org/officeDocument/2006/relationships/customXml" Target="../ink/ink4084.xml"/><Relationship Id="rId65" Type="http://schemas.openxmlformats.org/officeDocument/2006/relationships/image" Target="../media/image283.png"/><Relationship Id="rId73" Type="http://schemas.openxmlformats.org/officeDocument/2006/relationships/image" Target="../media/image287.png"/><Relationship Id="rId78" Type="http://schemas.openxmlformats.org/officeDocument/2006/relationships/customXml" Target="../ink/ink4093.xml"/><Relationship Id="rId4" Type="http://schemas.openxmlformats.org/officeDocument/2006/relationships/customXml" Target="../ink/ink4056.xml"/><Relationship Id="rId9" Type="http://schemas.openxmlformats.org/officeDocument/2006/relationships/image" Target="../media/image98.png"/><Relationship Id="rId13" Type="http://schemas.openxmlformats.org/officeDocument/2006/relationships/image" Target="../media/image100.png"/><Relationship Id="rId18" Type="http://schemas.openxmlformats.org/officeDocument/2006/relationships/customXml" Target="../ink/ink4063.xml"/><Relationship Id="rId39" Type="http://schemas.openxmlformats.org/officeDocument/2006/relationships/image" Target="../media/image271.png"/><Relationship Id="rId34" Type="http://schemas.openxmlformats.org/officeDocument/2006/relationships/customXml" Target="../ink/ink4071.xml"/><Relationship Id="rId50" Type="http://schemas.openxmlformats.org/officeDocument/2006/relationships/customXml" Target="../ink/ink4079.xml"/><Relationship Id="rId55" Type="http://schemas.openxmlformats.org/officeDocument/2006/relationships/image" Target="../media/image57.png"/><Relationship Id="rId76" Type="http://schemas.openxmlformats.org/officeDocument/2006/relationships/customXml" Target="../ink/ink4092.xml"/><Relationship Id="rId7" Type="http://schemas.openxmlformats.org/officeDocument/2006/relationships/image" Target="../media/image97.png"/><Relationship Id="rId71" Type="http://schemas.openxmlformats.org/officeDocument/2006/relationships/image" Target="../media/image286.png"/><Relationship Id="rId2" Type="http://schemas.openxmlformats.org/officeDocument/2006/relationships/customXml" Target="../ink/ink4055.xml"/><Relationship Id="rId29" Type="http://schemas.openxmlformats.org/officeDocument/2006/relationships/image" Target="../media/image108.png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.xml"/><Relationship Id="rId21" Type="http://schemas.openxmlformats.org/officeDocument/2006/relationships/image" Target="../media/image46.png"/><Relationship Id="rId42" Type="http://schemas.openxmlformats.org/officeDocument/2006/relationships/customXml" Target="../ink/ink89.xml"/><Relationship Id="rId47" Type="http://schemas.openxmlformats.org/officeDocument/2006/relationships/image" Target="../media/image58.png"/><Relationship Id="rId63" Type="http://schemas.openxmlformats.org/officeDocument/2006/relationships/image" Target="../media/image66.png"/><Relationship Id="rId68" Type="http://schemas.openxmlformats.org/officeDocument/2006/relationships/customXml" Target="../ink/ink102.xml"/><Relationship Id="rId7" Type="http://schemas.openxmlformats.org/officeDocument/2006/relationships/image" Target="../media/image16.png"/><Relationship Id="rId2" Type="http://schemas.openxmlformats.org/officeDocument/2006/relationships/customXml" Target="../ink/ink69.xml"/><Relationship Id="rId16" Type="http://schemas.openxmlformats.org/officeDocument/2006/relationships/customXml" Target="../ink/ink76.xml"/><Relationship Id="rId29" Type="http://schemas.openxmlformats.org/officeDocument/2006/relationships/image" Target="../media/image49.png"/><Relationship Id="rId11" Type="http://schemas.openxmlformats.org/officeDocument/2006/relationships/image" Target="../media/image18.png"/><Relationship Id="rId24" Type="http://schemas.openxmlformats.org/officeDocument/2006/relationships/customXml" Target="../ink/ink80.xml"/><Relationship Id="rId32" Type="http://schemas.openxmlformats.org/officeDocument/2006/relationships/customXml" Target="../ink/ink84.xml"/><Relationship Id="rId37" Type="http://schemas.openxmlformats.org/officeDocument/2006/relationships/image" Target="../media/image53.png"/><Relationship Id="rId40" Type="http://schemas.openxmlformats.org/officeDocument/2006/relationships/customXml" Target="../ink/ink88.xml"/><Relationship Id="rId45" Type="http://schemas.openxmlformats.org/officeDocument/2006/relationships/image" Target="../media/image57.png"/><Relationship Id="rId53" Type="http://schemas.openxmlformats.org/officeDocument/2006/relationships/image" Target="../media/image61.png"/><Relationship Id="rId58" Type="http://schemas.openxmlformats.org/officeDocument/2006/relationships/customXml" Target="../ink/ink97.xml"/><Relationship Id="rId66" Type="http://schemas.openxmlformats.org/officeDocument/2006/relationships/customXml" Target="../ink/ink101.xml"/><Relationship Id="rId5" Type="http://schemas.openxmlformats.org/officeDocument/2006/relationships/image" Target="../media/image15.png"/><Relationship Id="rId61" Type="http://schemas.openxmlformats.org/officeDocument/2006/relationships/image" Target="../media/image65.png"/><Relationship Id="rId19" Type="http://schemas.openxmlformats.org/officeDocument/2006/relationships/image" Target="../media/image45.png"/><Relationship Id="rId14" Type="http://schemas.openxmlformats.org/officeDocument/2006/relationships/customXml" Target="../ink/ink75.xml"/><Relationship Id="rId22" Type="http://schemas.openxmlformats.org/officeDocument/2006/relationships/customXml" Target="../ink/ink79.xml"/><Relationship Id="rId27" Type="http://schemas.openxmlformats.org/officeDocument/2006/relationships/image" Target="../media/image48.png"/><Relationship Id="rId30" Type="http://schemas.openxmlformats.org/officeDocument/2006/relationships/customXml" Target="../ink/ink83.xml"/><Relationship Id="rId35" Type="http://schemas.openxmlformats.org/officeDocument/2006/relationships/image" Target="../media/image52.png"/><Relationship Id="rId43" Type="http://schemas.openxmlformats.org/officeDocument/2006/relationships/image" Target="../media/image56.png"/><Relationship Id="rId48" Type="http://schemas.openxmlformats.org/officeDocument/2006/relationships/customXml" Target="../ink/ink92.xml"/><Relationship Id="rId56" Type="http://schemas.openxmlformats.org/officeDocument/2006/relationships/customXml" Target="../ink/ink96.xml"/><Relationship Id="rId64" Type="http://schemas.openxmlformats.org/officeDocument/2006/relationships/customXml" Target="../ink/ink100.xml"/><Relationship Id="rId69" Type="http://schemas.openxmlformats.org/officeDocument/2006/relationships/image" Target="../media/image69.png"/><Relationship Id="rId8" Type="http://schemas.openxmlformats.org/officeDocument/2006/relationships/customXml" Target="../ink/ink72.xml"/><Relationship Id="rId51" Type="http://schemas.openxmlformats.org/officeDocument/2006/relationships/image" Target="../media/image60.png"/><Relationship Id="rId3" Type="http://schemas.openxmlformats.org/officeDocument/2006/relationships/image" Target="../media/image14.png"/><Relationship Id="rId12" Type="http://schemas.openxmlformats.org/officeDocument/2006/relationships/customXml" Target="../ink/ink74.xml"/><Relationship Id="rId17" Type="http://schemas.openxmlformats.org/officeDocument/2006/relationships/image" Target="../media/image44.png"/><Relationship Id="rId25" Type="http://schemas.openxmlformats.org/officeDocument/2006/relationships/image" Target="../media/image47.png"/><Relationship Id="rId33" Type="http://schemas.openxmlformats.org/officeDocument/2006/relationships/image" Target="../media/image51.png"/><Relationship Id="rId38" Type="http://schemas.openxmlformats.org/officeDocument/2006/relationships/customXml" Target="../ink/ink87.xml"/><Relationship Id="rId46" Type="http://schemas.openxmlformats.org/officeDocument/2006/relationships/customXml" Target="../ink/ink91.xml"/><Relationship Id="rId59" Type="http://schemas.openxmlformats.org/officeDocument/2006/relationships/image" Target="../media/image64.png"/><Relationship Id="rId67" Type="http://schemas.openxmlformats.org/officeDocument/2006/relationships/image" Target="../media/image68.png"/><Relationship Id="rId20" Type="http://schemas.openxmlformats.org/officeDocument/2006/relationships/customXml" Target="../ink/ink78.xml"/><Relationship Id="rId41" Type="http://schemas.openxmlformats.org/officeDocument/2006/relationships/image" Target="../media/image55.png"/><Relationship Id="rId54" Type="http://schemas.openxmlformats.org/officeDocument/2006/relationships/customXml" Target="../ink/ink95.xml"/><Relationship Id="rId62" Type="http://schemas.openxmlformats.org/officeDocument/2006/relationships/customXml" Target="../ink/ink99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71.xml"/><Relationship Id="rId15" Type="http://schemas.openxmlformats.org/officeDocument/2006/relationships/image" Target="../media/image43.png"/><Relationship Id="rId23" Type="http://schemas.openxmlformats.org/officeDocument/2006/relationships/image" Target="../media/image13.png"/><Relationship Id="rId28" Type="http://schemas.openxmlformats.org/officeDocument/2006/relationships/customXml" Target="../ink/ink82.xml"/><Relationship Id="rId36" Type="http://schemas.openxmlformats.org/officeDocument/2006/relationships/customXml" Target="../ink/ink86.xml"/><Relationship Id="rId49" Type="http://schemas.openxmlformats.org/officeDocument/2006/relationships/image" Target="../media/image59.png"/><Relationship Id="rId57" Type="http://schemas.openxmlformats.org/officeDocument/2006/relationships/image" Target="../media/image63.png"/><Relationship Id="rId10" Type="http://schemas.openxmlformats.org/officeDocument/2006/relationships/customXml" Target="../ink/ink73.xml"/><Relationship Id="rId31" Type="http://schemas.openxmlformats.org/officeDocument/2006/relationships/image" Target="../media/image50.png"/><Relationship Id="rId44" Type="http://schemas.openxmlformats.org/officeDocument/2006/relationships/customXml" Target="../ink/ink90.xml"/><Relationship Id="rId52" Type="http://schemas.openxmlformats.org/officeDocument/2006/relationships/customXml" Target="../ink/ink94.xml"/><Relationship Id="rId60" Type="http://schemas.openxmlformats.org/officeDocument/2006/relationships/customXml" Target="../ink/ink98.xml"/><Relationship Id="rId65" Type="http://schemas.openxmlformats.org/officeDocument/2006/relationships/image" Target="../media/image67.png"/><Relationship Id="rId4" Type="http://schemas.openxmlformats.org/officeDocument/2006/relationships/customXml" Target="../ink/ink70.xml"/><Relationship Id="rId9" Type="http://schemas.openxmlformats.org/officeDocument/2006/relationships/image" Target="../media/image17.png"/><Relationship Id="rId13" Type="http://schemas.openxmlformats.org/officeDocument/2006/relationships/image" Target="../media/image42.png"/><Relationship Id="rId18" Type="http://schemas.openxmlformats.org/officeDocument/2006/relationships/customXml" Target="../ink/ink77.xml"/><Relationship Id="rId39" Type="http://schemas.openxmlformats.org/officeDocument/2006/relationships/image" Target="../media/image54.png"/><Relationship Id="rId34" Type="http://schemas.openxmlformats.org/officeDocument/2006/relationships/customXml" Target="../ink/ink85.xml"/><Relationship Id="rId50" Type="http://schemas.openxmlformats.org/officeDocument/2006/relationships/customXml" Target="../ink/ink93.xml"/><Relationship Id="rId55" Type="http://schemas.openxmlformats.org/officeDocument/2006/relationships/image" Target="../media/image62.png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06.xml"/><Relationship Id="rId21" Type="http://schemas.openxmlformats.org/officeDocument/2006/relationships/image" Target="../media/image1040.png"/><Relationship Id="rId42" Type="http://schemas.openxmlformats.org/officeDocument/2006/relationships/customXml" Target="../ink/ink4114.xml"/><Relationship Id="rId47" Type="http://schemas.openxmlformats.org/officeDocument/2006/relationships/image" Target="../media/image254.png"/><Relationship Id="rId63" Type="http://schemas.openxmlformats.org/officeDocument/2006/relationships/image" Target="../media/image261.png"/><Relationship Id="rId68" Type="http://schemas.openxmlformats.org/officeDocument/2006/relationships/customXml" Target="../ink/ink4127.xml"/><Relationship Id="rId16" Type="http://schemas.openxmlformats.org/officeDocument/2006/relationships/customXml" Target="../ink/ink4101.xml"/><Relationship Id="rId11" Type="http://schemas.openxmlformats.org/officeDocument/2006/relationships/image" Target="../media/image990.png"/><Relationship Id="rId32" Type="http://schemas.openxmlformats.org/officeDocument/2006/relationships/customXml" Target="../ink/ink4109.xml"/><Relationship Id="rId37" Type="http://schemas.openxmlformats.org/officeDocument/2006/relationships/image" Target="../media/image249.png"/><Relationship Id="rId53" Type="http://schemas.openxmlformats.org/officeDocument/2006/relationships/image" Target="../media/image257.png"/><Relationship Id="rId58" Type="http://schemas.openxmlformats.org/officeDocument/2006/relationships/customXml" Target="../ink/ink4122.xml"/><Relationship Id="rId74" Type="http://schemas.openxmlformats.org/officeDocument/2006/relationships/customXml" Target="../ink/ink4130.xml"/><Relationship Id="rId79" Type="http://schemas.openxmlformats.org/officeDocument/2006/relationships/image" Target="../media/image269.png"/><Relationship Id="rId5" Type="http://schemas.openxmlformats.org/officeDocument/2006/relationships/image" Target="../media/image960.png"/><Relationship Id="rId61" Type="http://schemas.openxmlformats.org/officeDocument/2006/relationships/image" Target="../media/image260.png"/><Relationship Id="rId82" Type="http://schemas.openxmlformats.org/officeDocument/2006/relationships/image" Target="../media/image323.png"/><Relationship Id="rId19" Type="http://schemas.openxmlformats.org/officeDocument/2006/relationships/image" Target="../media/image1030.png"/><Relationship Id="rId14" Type="http://schemas.openxmlformats.org/officeDocument/2006/relationships/customXml" Target="../ink/ink4100.xml"/><Relationship Id="rId22" Type="http://schemas.openxmlformats.org/officeDocument/2006/relationships/customXml" Target="../ink/ink4104.xml"/><Relationship Id="rId27" Type="http://schemas.openxmlformats.org/officeDocument/2006/relationships/image" Target="../media/image1070.png"/><Relationship Id="rId30" Type="http://schemas.openxmlformats.org/officeDocument/2006/relationships/customXml" Target="../ink/ink4108.xml"/><Relationship Id="rId35" Type="http://schemas.openxmlformats.org/officeDocument/2006/relationships/image" Target="../media/image248.png"/><Relationship Id="rId43" Type="http://schemas.openxmlformats.org/officeDocument/2006/relationships/image" Target="../media/image252.png"/><Relationship Id="rId48" Type="http://schemas.openxmlformats.org/officeDocument/2006/relationships/customXml" Target="../ink/ink4117.xml"/><Relationship Id="rId56" Type="http://schemas.openxmlformats.org/officeDocument/2006/relationships/customXml" Target="../ink/ink4121.xml"/><Relationship Id="rId64" Type="http://schemas.openxmlformats.org/officeDocument/2006/relationships/customXml" Target="../ink/ink4125.xml"/><Relationship Id="rId69" Type="http://schemas.openxmlformats.org/officeDocument/2006/relationships/image" Target="../media/image264.png"/><Relationship Id="rId77" Type="http://schemas.openxmlformats.org/officeDocument/2006/relationships/image" Target="../media/image268.png"/><Relationship Id="rId8" Type="http://schemas.openxmlformats.org/officeDocument/2006/relationships/customXml" Target="../ink/ink4097.xml"/><Relationship Id="rId51" Type="http://schemas.openxmlformats.org/officeDocument/2006/relationships/image" Target="../media/image256.png"/><Relationship Id="rId72" Type="http://schemas.openxmlformats.org/officeDocument/2006/relationships/customXml" Target="../ink/ink4129.xml"/><Relationship Id="rId80" Type="http://schemas.openxmlformats.org/officeDocument/2006/relationships/image" Target="../media/image321.png"/><Relationship Id="rId3" Type="http://schemas.openxmlformats.org/officeDocument/2006/relationships/image" Target="../media/image950.png"/><Relationship Id="rId12" Type="http://schemas.openxmlformats.org/officeDocument/2006/relationships/customXml" Target="../ink/ink4099.xml"/><Relationship Id="rId17" Type="http://schemas.openxmlformats.org/officeDocument/2006/relationships/image" Target="../media/image1020.png"/><Relationship Id="rId25" Type="http://schemas.openxmlformats.org/officeDocument/2006/relationships/image" Target="../media/image1060.png"/><Relationship Id="rId33" Type="http://schemas.openxmlformats.org/officeDocument/2006/relationships/image" Target="../media/image1090.png"/><Relationship Id="rId38" Type="http://schemas.openxmlformats.org/officeDocument/2006/relationships/customXml" Target="../ink/ink4112.xml"/><Relationship Id="rId46" Type="http://schemas.openxmlformats.org/officeDocument/2006/relationships/customXml" Target="../ink/ink4116.xml"/><Relationship Id="rId59" Type="http://schemas.openxmlformats.org/officeDocument/2006/relationships/image" Target="../media/image259.png"/><Relationship Id="rId67" Type="http://schemas.openxmlformats.org/officeDocument/2006/relationships/image" Target="../media/image263.png"/><Relationship Id="rId20" Type="http://schemas.openxmlformats.org/officeDocument/2006/relationships/customXml" Target="../ink/ink4103.xml"/><Relationship Id="rId41" Type="http://schemas.openxmlformats.org/officeDocument/2006/relationships/image" Target="../media/image251.png"/><Relationship Id="rId54" Type="http://schemas.openxmlformats.org/officeDocument/2006/relationships/customXml" Target="../ink/ink4120.xml"/><Relationship Id="rId62" Type="http://schemas.openxmlformats.org/officeDocument/2006/relationships/customXml" Target="../ink/ink4124.xml"/><Relationship Id="rId70" Type="http://schemas.openxmlformats.org/officeDocument/2006/relationships/customXml" Target="../ink/ink4128.xml"/><Relationship Id="rId75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96.xml"/><Relationship Id="rId15" Type="http://schemas.openxmlformats.org/officeDocument/2006/relationships/image" Target="../media/image1011.png"/><Relationship Id="rId23" Type="http://schemas.openxmlformats.org/officeDocument/2006/relationships/image" Target="../media/image1050.png"/><Relationship Id="rId28" Type="http://schemas.openxmlformats.org/officeDocument/2006/relationships/customXml" Target="../ink/ink4107.xml"/><Relationship Id="rId36" Type="http://schemas.openxmlformats.org/officeDocument/2006/relationships/customXml" Target="../ink/ink4111.xml"/><Relationship Id="rId49" Type="http://schemas.openxmlformats.org/officeDocument/2006/relationships/image" Target="../media/image255.png"/><Relationship Id="rId57" Type="http://schemas.openxmlformats.org/officeDocument/2006/relationships/image" Target="../media/image258.png"/><Relationship Id="rId10" Type="http://schemas.openxmlformats.org/officeDocument/2006/relationships/customXml" Target="../ink/ink4098.xml"/><Relationship Id="rId31" Type="http://schemas.openxmlformats.org/officeDocument/2006/relationships/image" Target="../media/image1080.png"/><Relationship Id="rId44" Type="http://schemas.openxmlformats.org/officeDocument/2006/relationships/customXml" Target="../ink/ink4115.xml"/><Relationship Id="rId52" Type="http://schemas.openxmlformats.org/officeDocument/2006/relationships/customXml" Target="../ink/ink4119.xml"/><Relationship Id="rId60" Type="http://schemas.openxmlformats.org/officeDocument/2006/relationships/customXml" Target="../ink/ink4123.xml"/><Relationship Id="rId65" Type="http://schemas.openxmlformats.org/officeDocument/2006/relationships/image" Target="../media/image262.png"/><Relationship Id="rId73" Type="http://schemas.openxmlformats.org/officeDocument/2006/relationships/image" Target="../media/image266.png"/><Relationship Id="rId78" Type="http://schemas.openxmlformats.org/officeDocument/2006/relationships/customXml" Target="../ink/ink4132.xml"/><Relationship Id="rId81" Type="http://schemas.openxmlformats.org/officeDocument/2006/relationships/image" Target="../media/image322.png"/><Relationship Id="rId4" Type="http://schemas.openxmlformats.org/officeDocument/2006/relationships/customXml" Target="../ink/ink4095.xml"/><Relationship Id="rId9" Type="http://schemas.openxmlformats.org/officeDocument/2006/relationships/image" Target="../media/image980.png"/><Relationship Id="rId13" Type="http://schemas.openxmlformats.org/officeDocument/2006/relationships/image" Target="../media/image1000.png"/><Relationship Id="rId18" Type="http://schemas.openxmlformats.org/officeDocument/2006/relationships/customXml" Target="../ink/ink4102.xml"/><Relationship Id="rId39" Type="http://schemas.openxmlformats.org/officeDocument/2006/relationships/image" Target="../media/image250.png"/><Relationship Id="rId34" Type="http://schemas.openxmlformats.org/officeDocument/2006/relationships/customXml" Target="../ink/ink4110.xml"/><Relationship Id="rId50" Type="http://schemas.openxmlformats.org/officeDocument/2006/relationships/customXml" Target="../ink/ink4118.xml"/><Relationship Id="rId55" Type="http://schemas.openxmlformats.org/officeDocument/2006/relationships/image" Target="../media/image1200.png"/><Relationship Id="rId76" Type="http://schemas.openxmlformats.org/officeDocument/2006/relationships/customXml" Target="../ink/ink4131.xml"/><Relationship Id="rId7" Type="http://schemas.openxmlformats.org/officeDocument/2006/relationships/image" Target="../media/image970.png"/><Relationship Id="rId71" Type="http://schemas.openxmlformats.org/officeDocument/2006/relationships/image" Target="../media/image265.png"/><Relationship Id="rId2" Type="http://schemas.openxmlformats.org/officeDocument/2006/relationships/customXml" Target="../ink/ink4094.xml"/><Relationship Id="rId29" Type="http://schemas.openxmlformats.org/officeDocument/2006/relationships/image" Target="../media/image76.png"/><Relationship Id="rId24" Type="http://schemas.openxmlformats.org/officeDocument/2006/relationships/customXml" Target="../ink/ink4105.xml"/><Relationship Id="rId40" Type="http://schemas.openxmlformats.org/officeDocument/2006/relationships/customXml" Target="../ink/ink4113.xml"/><Relationship Id="rId45" Type="http://schemas.openxmlformats.org/officeDocument/2006/relationships/image" Target="../media/image253.png"/><Relationship Id="rId66" Type="http://schemas.openxmlformats.org/officeDocument/2006/relationships/customXml" Target="../ink/ink4126.xml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45.xml"/><Relationship Id="rId21" Type="http://schemas.openxmlformats.org/officeDocument/2006/relationships/image" Target="../media/image1040.png"/><Relationship Id="rId42" Type="http://schemas.openxmlformats.org/officeDocument/2006/relationships/customXml" Target="../ink/ink4153.xml"/><Relationship Id="rId47" Type="http://schemas.openxmlformats.org/officeDocument/2006/relationships/image" Target="../media/image254.png"/><Relationship Id="rId63" Type="http://schemas.openxmlformats.org/officeDocument/2006/relationships/image" Target="../media/image261.png"/><Relationship Id="rId68" Type="http://schemas.openxmlformats.org/officeDocument/2006/relationships/customXml" Target="../ink/ink4166.xml"/><Relationship Id="rId16" Type="http://schemas.openxmlformats.org/officeDocument/2006/relationships/customXml" Target="../ink/ink4140.xml"/><Relationship Id="rId11" Type="http://schemas.openxmlformats.org/officeDocument/2006/relationships/image" Target="../media/image990.png"/><Relationship Id="rId32" Type="http://schemas.openxmlformats.org/officeDocument/2006/relationships/customXml" Target="../ink/ink4148.xml"/><Relationship Id="rId37" Type="http://schemas.openxmlformats.org/officeDocument/2006/relationships/image" Target="../media/image249.png"/><Relationship Id="rId53" Type="http://schemas.openxmlformats.org/officeDocument/2006/relationships/image" Target="../media/image257.png"/><Relationship Id="rId58" Type="http://schemas.openxmlformats.org/officeDocument/2006/relationships/customXml" Target="../ink/ink4161.xml"/><Relationship Id="rId74" Type="http://schemas.openxmlformats.org/officeDocument/2006/relationships/customXml" Target="../ink/ink4169.xml"/><Relationship Id="rId79" Type="http://schemas.openxmlformats.org/officeDocument/2006/relationships/image" Target="../media/image269.png"/><Relationship Id="rId5" Type="http://schemas.openxmlformats.org/officeDocument/2006/relationships/image" Target="../media/image960.png"/><Relationship Id="rId61" Type="http://schemas.openxmlformats.org/officeDocument/2006/relationships/image" Target="../media/image260.png"/><Relationship Id="rId82" Type="http://schemas.openxmlformats.org/officeDocument/2006/relationships/image" Target="../media/image321.png"/><Relationship Id="rId19" Type="http://schemas.openxmlformats.org/officeDocument/2006/relationships/image" Target="../media/image1030.png"/><Relationship Id="rId14" Type="http://schemas.openxmlformats.org/officeDocument/2006/relationships/customXml" Target="../ink/ink4139.xml"/><Relationship Id="rId22" Type="http://schemas.openxmlformats.org/officeDocument/2006/relationships/customXml" Target="../ink/ink4143.xml"/><Relationship Id="rId27" Type="http://schemas.openxmlformats.org/officeDocument/2006/relationships/image" Target="../media/image1070.png"/><Relationship Id="rId30" Type="http://schemas.openxmlformats.org/officeDocument/2006/relationships/customXml" Target="../ink/ink4147.xml"/><Relationship Id="rId35" Type="http://schemas.openxmlformats.org/officeDocument/2006/relationships/image" Target="../media/image248.png"/><Relationship Id="rId43" Type="http://schemas.openxmlformats.org/officeDocument/2006/relationships/image" Target="../media/image252.png"/><Relationship Id="rId48" Type="http://schemas.openxmlformats.org/officeDocument/2006/relationships/customXml" Target="../ink/ink4156.xml"/><Relationship Id="rId56" Type="http://schemas.openxmlformats.org/officeDocument/2006/relationships/customXml" Target="../ink/ink4160.xml"/><Relationship Id="rId64" Type="http://schemas.openxmlformats.org/officeDocument/2006/relationships/customXml" Target="../ink/ink4164.xml"/><Relationship Id="rId69" Type="http://schemas.openxmlformats.org/officeDocument/2006/relationships/image" Target="../media/image264.png"/><Relationship Id="rId77" Type="http://schemas.openxmlformats.org/officeDocument/2006/relationships/image" Target="../media/image268.png"/><Relationship Id="rId8" Type="http://schemas.openxmlformats.org/officeDocument/2006/relationships/customXml" Target="../ink/ink4136.xml"/><Relationship Id="rId51" Type="http://schemas.openxmlformats.org/officeDocument/2006/relationships/image" Target="../media/image256.png"/><Relationship Id="rId72" Type="http://schemas.openxmlformats.org/officeDocument/2006/relationships/customXml" Target="../ink/ink4168.xml"/><Relationship Id="rId80" Type="http://schemas.openxmlformats.org/officeDocument/2006/relationships/image" Target="../media/image322.png"/><Relationship Id="rId3" Type="http://schemas.openxmlformats.org/officeDocument/2006/relationships/image" Target="../media/image950.png"/><Relationship Id="rId12" Type="http://schemas.openxmlformats.org/officeDocument/2006/relationships/customXml" Target="../ink/ink4138.xml"/><Relationship Id="rId17" Type="http://schemas.openxmlformats.org/officeDocument/2006/relationships/image" Target="../media/image1020.png"/><Relationship Id="rId25" Type="http://schemas.openxmlformats.org/officeDocument/2006/relationships/image" Target="../media/image1060.png"/><Relationship Id="rId33" Type="http://schemas.openxmlformats.org/officeDocument/2006/relationships/image" Target="../media/image1090.png"/><Relationship Id="rId38" Type="http://schemas.openxmlformats.org/officeDocument/2006/relationships/customXml" Target="../ink/ink4151.xml"/><Relationship Id="rId46" Type="http://schemas.openxmlformats.org/officeDocument/2006/relationships/customXml" Target="../ink/ink4155.xml"/><Relationship Id="rId59" Type="http://schemas.openxmlformats.org/officeDocument/2006/relationships/image" Target="../media/image259.png"/><Relationship Id="rId67" Type="http://schemas.openxmlformats.org/officeDocument/2006/relationships/image" Target="../media/image263.png"/><Relationship Id="rId20" Type="http://schemas.openxmlformats.org/officeDocument/2006/relationships/customXml" Target="../ink/ink4142.xml"/><Relationship Id="rId41" Type="http://schemas.openxmlformats.org/officeDocument/2006/relationships/image" Target="../media/image251.png"/><Relationship Id="rId54" Type="http://schemas.openxmlformats.org/officeDocument/2006/relationships/customXml" Target="../ink/ink4159.xml"/><Relationship Id="rId62" Type="http://schemas.openxmlformats.org/officeDocument/2006/relationships/customXml" Target="../ink/ink4163.xml"/><Relationship Id="rId70" Type="http://schemas.openxmlformats.org/officeDocument/2006/relationships/customXml" Target="../ink/ink4167.xml"/><Relationship Id="rId75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35.xml"/><Relationship Id="rId15" Type="http://schemas.openxmlformats.org/officeDocument/2006/relationships/image" Target="../media/image1011.png"/><Relationship Id="rId23" Type="http://schemas.openxmlformats.org/officeDocument/2006/relationships/image" Target="../media/image1050.png"/><Relationship Id="rId28" Type="http://schemas.openxmlformats.org/officeDocument/2006/relationships/customXml" Target="../ink/ink4146.xml"/><Relationship Id="rId36" Type="http://schemas.openxmlformats.org/officeDocument/2006/relationships/customXml" Target="../ink/ink4150.xml"/><Relationship Id="rId49" Type="http://schemas.openxmlformats.org/officeDocument/2006/relationships/image" Target="../media/image255.png"/><Relationship Id="rId57" Type="http://schemas.openxmlformats.org/officeDocument/2006/relationships/image" Target="../media/image258.png"/><Relationship Id="rId10" Type="http://schemas.openxmlformats.org/officeDocument/2006/relationships/customXml" Target="../ink/ink4137.xml"/><Relationship Id="rId31" Type="http://schemas.openxmlformats.org/officeDocument/2006/relationships/image" Target="../media/image1080.png"/><Relationship Id="rId44" Type="http://schemas.openxmlformats.org/officeDocument/2006/relationships/customXml" Target="../ink/ink4154.xml"/><Relationship Id="rId52" Type="http://schemas.openxmlformats.org/officeDocument/2006/relationships/customXml" Target="../ink/ink4158.xml"/><Relationship Id="rId60" Type="http://schemas.openxmlformats.org/officeDocument/2006/relationships/customXml" Target="../ink/ink4162.xml"/><Relationship Id="rId65" Type="http://schemas.openxmlformats.org/officeDocument/2006/relationships/image" Target="../media/image262.png"/><Relationship Id="rId73" Type="http://schemas.openxmlformats.org/officeDocument/2006/relationships/image" Target="../media/image266.png"/><Relationship Id="rId78" Type="http://schemas.openxmlformats.org/officeDocument/2006/relationships/customXml" Target="../ink/ink4171.xml"/><Relationship Id="rId81" Type="http://schemas.openxmlformats.org/officeDocument/2006/relationships/image" Target="../media/image323.png"/><Relationship Id="rId4" Type="http://schemas.openxmlformats.org/officeDocument/2006/relationships/customXml" Target="../ink/ink4134.xml"/><Relationship Id="rId9" Type="http://schemas.openxmlformats.org/officeDocument/2006/relationships/image" Target="../media/image980.png"/><Relationship Id="rId13" Type="http://schemas.openxmlformats.org/officeDocument/2006/relationships/image" Target="../media/image1000.png"/><Relationship Id="rId18" Type="http://schemas.openxmlformats.org/officeDocument/2006/relationships/customXml" Target="../ink/ink4141.xml"/><Relationship Id="rId39" Type="http://schemas.openxmlformats.org/officeDocument/2006/relationships/image" Target="../media/image250.png"/><Relationship Id="rId34" Type="http://schemas.openxmlformats.org/officeDocument/2006/relationships/customXml" Target="../ink/ink4149.xml"/><Relationship Id="rId50" Type="http://schemas.openxmlformats.org/officeDocument/2006/relationships/customXml" Target="../ink/ink4157.xml"/><Relationship Id="rId55" Type="http://schemas.openxmlformats.org/officeDocument/2006/relationships/image" Target="../media/image1200.png"/><Relationship Id="rId76" Type="http://schemas.openxmlformats.org/officeDocument/2006/relationships/customXml" Target="../ink/ink4170.xml"/><Relationship Id="rId7" Type="http://schemas.openxmlformats.org/officeDocument/2006/relationships/image" Target="../media/image970.png"/><Relationship Id="rId71" Type="http://schemas.openxmlformats.org/officeDocument/2006/relationships/image" Target="../media/image265.png"/><Relationship Id="rId2" Type="http://schemas.openxmlformats.org/officeDocument/2006/relationships/customXml" Target="../ink/ink4133.xml"/><Relationship Id="rId29" Type="http://schemas.openxmlformats.org/officeDocument/2006/relationships/image" Target="../media/image76.png"/><Relationship Id="rId24" Type="http://schemas.openxmlformats.org/officeDocument/2006/relationships/customXml" Target="../ink/ink4144.xml"/><Relationship Id="rId40" Type="http://schemas.openxmlformats.org/officeDocument/2006/relationships/customXml" Target="../ink/ink4152.xml"/><Relationship Id="rId45" Type="http://schemas.openxmlformats.org/officeDocument/2006/relationships/image" Target="../media/image253.png"/><Relationship Id="rId66" Type="http://schemas.openxmlformats.org/officeDocument/2006/relationships/customXml" Target="../ink/ink4165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41.xml"/><Relationship Id="rId21" Type="http://schemas.openxmlformats.org/officeDocument/2006/relationships/image" Target="../media/image1040.png"/><Relationship Id="rId42" Type="http://schemas.openxmlformats.org/officeDocument/2006/relationships/customXml" Target="../ink/ink4192.xml"/><Relationship Id="rId63" Type="http://schemas.openxmlformats.org/officeDocument/2006/relationships/image" Target="../media/image261.png"/><Relationship Id="rId84" Type="http://schemas.openxmlformats.org/officeDocument/2006/relationships/image" Target="../media/image730.png"/><Relationship Id="rId138" Type="http://schemas.openxmlformats.org/officeDocument/2006/relationships/customXml" Target="../ink/ink4262.xml"/><Relationship Id="rId107" Type="http://schemas.openxmlformats.org/officeDocument/2006/relationships/customXml" Target="../ink/ink4231.xml"/><Relationship Id="rId11" Type="http://schemas.openxmlformats.org/officeDocument/2006/relationships/image" Target="../media/image990.png"/><Relationship Id="rId32" Type="http://schemas.openxmlformats.org/officeDocument/2006/relationships/customXml" Target="../ink/ink4187.xml"/><Relationship Id="rId37" Type="http://schemas.openxmlformats.org/officeDocument/2006/relationships/image" Target="../media/image249.png"/><Relationship Id="rId53" Type="http://schemas.openxmlformats.org/officeDocument/2006/relationships/image" Target="../media/image257.png"/><Relationship Id="rId58" Type="http://schemas.openxmlformats.org/officeDocument/2006/relationships/customXml" Target="../ink/ink4200.xml"/><Relationship Id="rId74" Type="http://schemas.openxmlformats.org/officeDocument/2006/relationships/customXml" Target="../ink/ink4208.xml"/><Relationship Id="rId79" Type="http://schemas.openxmlformats.org/officeDocument/2006/relationships/image" Target="../media/image269.png"/><Relationship Id="rId102" Type="http://schemas.openxmlformats.org/officeDocument/2006/relationships/customXml" Target="../ink/ink4226.xml"/><Relationship Id="rId123" Type="http://schemas.openxmlformats.org/officeDocument/2006/relationships/customXml" Target="../ink/ink4247.xml"/><Relationship Id="rId128" Type="http://schemas.openxmlformats.org/officeDocument/2006/relationships/customXml" Target="../ink/ink4252.xml"/><Relationship Id="rId144" Type="http://schemas.openxmlformats.org/officeDocument/2006/relationships/image" Target="../media/image323.png"/><Relationship Id="rId5" Type="http://schemas.openxmlformats.org/officeDocument/2006/relationships/image" Target="../media/image960.png"/><Relationship Id="rId90" Type="http://schemas.openxmlformats.org/officeDocument/2006/relationships/customXml" Target="../ink/ink4216.xml"/><Relationship Id="rId95" Type="http://schemas.openxmlformats.org/officeDocument/2006/relationships/customXml" Target="../ink/ink4219.xml"/><Relationship Id="rId22" Type="http://schemas.openxmlformats.org/officeDocument/2006/relationships/customXml" Target="../ink/ink4182.xml"/><Relationship Id="rId27" Type="http://schemas.openxmlformats.org/officeDocument/2006/relationships/image" Target="../media/image1070.png"/><Relationship Id="rId43" Type="http://schemas.openxmlformats.org/officeDocument/2006/relationships/image" Target="../media/image252.png"/><Relationship Id="rId48" Type="http://schemas.openxmlformats.org/officeDocument/2006/relationships/customXml" Target="../ink/ink4195.xml"/><Relationship Id="rId64" Type="http://schemas.openxmlformats.org/officeDocument/2006/relationships/customXml" Target="../ink/ink4203.xml"/><Relationship Id="rId69" Type="http://schemas.openxmlformats.org/officeDocument/2006/relationships/image" Target="../media/image264.png"/><Relationship Id="rId113" Type="http://schemas.openxmlformats.org/officeDocument/2006/relationships/customXml" Target="../ink/ink4237.xml"/><Relationship Id="rId118" Type="http://schemas.openxmlformats.org/officeDocument/2006/relationships/customXml" Target="../ink/ink4242.xml"/><Relationship Id="rId134" Type="http://schemas.openxmlformats.org/officeDocument/2006/relationships/customXml" Target="../ink/ink4258.xml"/><Relationship Id="rId139" Type="http://schemas.openxmlformats.org/officeDocument/2006/relationships/customXml" Target="../ink/ink4263.xml"/><Relationship Id="rId80" Type="http://schemas.openxmlformats.org/officeDocument/2006/relationships/customXml" Target="../ink/ink4211.xml"/><Relationship Id="rId85" Type="http://schemas.openxmlformats.org/officeDocument/2006/relationships/customXml" Target="../ink/ink4213.xml"/><Relationship Id="rId12" Type="http://schemas.openxmlformats.org/officeDocument/2006/relationships/customXml" Target="../ink/ink4177.xml"/><Relationship Id="rId17" Type="http://schemas.openxmlformats.org/officeDocument/2006/relationships/image" Target="../media/image1020.png"/><Relationship Id="rId33" Type="http://schemas.openxmlformats.org/officeDocument/2006/relationships/image" Target="../media/image1090.png"/><Relationship Id="rId38" Type="http://schemas.openxmlformats.org/officeDocument/2006/relationships/customXml" Target="../ink/ink4190.xml"/><Relationship Id="rId59" Type="http://schemas.openxmlformats.org/officeDocument/2006/relationships/image" Target="../media/image259.png"/><Relationship Id="rId103" Type="http://schemas.openxmlformats.org/officeDocument/2006/relationships/customXml" Target="../ink/ink4227.xml"/><Relationship Id="rId108" Type="http://schemas.openxmlformats.org/officeDocument/2006/relationships/customXml" Target="../ink/ink4232.xml"/><Relationship Id="rId124" Type="http://schemas.openxmlformats.org/officeDocument/2006/relationships/customXml" Target="../ink/ink4248.xml"/><Relationship Id="rId129" Type="http://schemas.openxmlformats.org/officeDocument/2006/relationships/customXml" Target="../ink/ink4253.xml"/><Relationship Id="rId54" Type="http://schemas.openxmlformats.org/officeDocument/2006/relationships/customXml" Target="../ink/ink4198.xml"/><Relationship Id="rId70" Type="http://schemas.openxmlformats.org/officeDocument/2006/relationships/customXml" Target="../ink/ink4206.xml"/><Relationship Id="rId75" Type="http://schemas.openxmlformats.org/officeDocument/2006/relationships/image" Target="../media/image267.png"/><Relationship Id="rId91" Type="http://schemas.openxmlformats.org/officeDocument/2006/relationships/image" Target="../media/image77.png"/><Relationship Id="rId96" Type="http://schemas.openxmlformats.org/officeDocument/2006/relationships/customXml" Target="../ink/ink4220.xml"/><Relationship Id="rId140" Type="http://schemas.openxmlformats.org/officeDocument/2006/relationships/customXml" Target="../ink/ink4264.xml"/><Relationship Id="rId145" Type="http://schemas.openxmlformats.org/officeDocument/2006/relationships/image" Target="../media/image3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74.xml"/><Relationship Id="rId23" Type="http://schemas.openxmlformats.org/officeDocument/2006/relationships/image" Target="../media/image1050.png"/><Relationship Id="rId28" Type="http://schemas.openxmlformats.org/officeDocument/2006/relationships/customXml" Target="../ink/ink4185.xml"/><Relationship Id="rId49" Type="http://schemas.openxmlformats.org/officeDocument/2006/relationships/image" Target="../media/image255.png"/><Relationship Id="rId114" Type="http://schemas.openxmlformats.org/officeDocument/2006/relationships/customXml" Target="../ink/ink4238.xml"/><Relationship Id="rId119" Type="http://schemas.openxmlformats.org/officeDocument/2006/relationships/customXml" Target="../ink/ink4243.xml"/><Relationship Id="rId44" Type="http://schemas.openxmlformats.org/officeDocument/2006/relationships/customXml" Target="../ink/ink4193.xml"/><Relationship Id="rId60" Type="http://schemas.openxmlformats.org/officeDocument/2006/relationships/customXml" Target="../ink/ink4201.xml"/><Relationship Id="rId65" Type="http://schemas.openxmlformats.org/officeDocument/2006/relationships/image" Target="../media/image262.png"/><Relationship Id="rId86" Type="http://schemas.openxmlformats.org/officeDocument/2006/relationships/image" Target="../media/image740.png"/><Relationship Id="rId130" Type="http://schemas.openxmlformats.org/officeDocument/2006/relationships/customXml" Target="../ink/ink4254.xml"/><Relationship Id="rId135" Type="http://schemas.openxmlformats.org/officeDocument/2006/relationships/customXml" Target="../ink/ink4259.xml"/><Relationship Id="rId13" Type="http://schemas.openxmlformats.org/officeDocument/2006/relationships/image" Target="../media/image1000.png"/><Relationship Id="rId18" Type="http://schemas.openxmlformats.org/officeDocument/2006/relationships/customXml" Target="../ink/ink4180.xml"/><Relationship Id="rId39" Type="http://schemas.openxmlformats.org/officeDocument/2006/relationships/image" Target="../media/image250.png"/><Relationship Id="rId109" Type="http://schemas.openxmlformats.org/officeDocument/2006/relationships/customXml" Target="../ink/ink4233.xml"/><Relationship Id="rId34" Type="http://schemas.openxmlformats.org/officeDocument/2006/relationships/customXml" Target="../ink/ink4188.xml"/><Relationship Id="rId50" Type="http://schemas.openxmlformats.org/officeDocument/2006/relationships/customXml" Target="../ink/ink4196.xml"/><Relationship Id="rId55" Type="http://schemas.openxmlformats.org/officeDocument/2006/relationships/image" Target="../media/image1200.png"/><Relationship Id="rId76" Type="http://schemas.openxmlformats.org/officeDocument/2006/relationships/customXml" Target="../ink/ink4209.xml"/><Relationship Id="rId97" Type="http://schemas.openxmlformats.org/officeDocument/2006/relationships/customXml" Target="../ink/ink4221.xml"/><Relationship Id="rId104" Type="http://schemas.openxmlformats.org/officeDocument/2006/relationships/customXml" Target="../ink/ink4228.xml"/><Relationship Id="rId120" Type="http://schemas.openxmlformats.org/officeDocument/2006/relationships/customXml" Target="../ink/ink4244.xml"/><Relationship Id="rId125" Type="http://schemas.openxmlformats.org/officeDocument/2006/relationships/customXml" Target="../ink/ink4249.xml"/><Relationship Id="rId141" Type="http://schemas.openxmlformats.org/officeDocument/2006/relationships/customXml" Target="../ink/ink4265.xml"/><Relationship Id="rId7" Type="http://schemas.openxmlformats.org/officeDocument/2006/relationships/image" Target="../media/image970.png"/><Relationship Id="rId71" Type="http://schemas.openxmlformats.org/officeDocument/2006/relationships/image" Target="../media/image265.png"/><Relationship Id="rId92" Type="http://schemas.openxmlformats.org/officeDocument/2006/relationships/customXml" Target="../ink/ink4217.xml"/><Relationship Id="rId2" Type="http://schemas.openxmlformats.org/officeDocument/2006/relationships/customXml" Target="../ink/ink4172.xml"/><Relationship Id="rId29" Type="http://schemas.openxmlformats.org/officeDocument/2006/relationships/image" Target="../media/image76.png"/><Relationship Id="rId24" Type="http://schemas.openxmlformats.org/officeDocument/2006/relationships/customXml" Target="../ink/ink4183.xml"/><Relationship Id="rId40" Type="http://schemas.openxmlformats.org/officeDocument/2006/relationships/customXml" Target="../ink/ink4191.xml"/><Relationship Id="rId45" Type="http://schemas.openxmlformats.org/officeDocument/2006/relationships/image" Target="../media/image253.png"/><Relationship Id="rId66" Type="http://schemas.openxmlformats.org/officeDocument/2006/relationships/customXml" Target="../ink/ink4204.xml"/><Relationship Id="rId87" Type="http://schemas.openxmlformats.org/officeDocument/2006/relationships/customXml" Target="../ink/ink4214.xml"/><Relationship Id="rId110" Type="http://schemas.openxmlformats.org/officeDocument/2006/relationships/customXml" Target="../ink/ink4234.xml"/><Relationship Id="rId115" Type="http://schemas.openxmlformats.org/officeDocument/2006/relationships/customXml" Target="../ink/ink4239.xml"/><Relationship Id="rId131" Type="http://schemas.openxmlformats.org/officeDocument/2006/relationships/customXml" Target="../ink/ink4255.xml"/><Relationship Id="rId136" Type="http://schemas.openxmlformats.org/officeDocument/2006/relationships/customXml" Target="../ink/ink4260.xml"/><Relationship Id="rId61" Type="http://schemas.openxmlformats.org/officeDocument/2006/relationships/image" Target="../media/image260.png"/><Relationship Id="rId82" Type="http://schemas.openxmlformats.org/officeDocument/2006/relationships/image" Target="../media/image720.png"/><Relationship Id="rId19" Type="http://schemas.openxmlformats.org/officeDocument/2006/relationships/image" Target="../media/image1030.png"/><Relationship Id="rId14" Type="http://schemas.openxmlformats.org/officeDocument/2006/relationships/customXml" Target="../ink/ink4178.xml"/><Relationship Id="rId30" Type="http://schemas.openxmlformats.org/officeDocument/2006/relationships/customXml" Target="../ink/ink4186.xml"/><Relationship Id="rId35" Type="http://schemas.openxmlformats.org/officeDocument/2006/relationships/image" Target="../media/image248.png"/><Relationship Id="rId56" Type="http://schemas.openxmlformats.org/officeDocument/2006/relationships/customXml" Target="../ink/ink4199.xml"/><Relationship Id="rId77" Type="http://schemas.openxmlformats.org/officeDocument/2006/relationships/image" Target="../media/image268.png"/><Relationship Id="rId100" Type="http://schemas.openxmlformats.org/officeDocument/2006/relationships/customXml" Target="../ink/ink4224.xml"/><Relationship Id="rId105" Type="http://schemas.openxmlformats.org/officeDocument/2006/relationships/customXml" Target="../ink/ink4229.xml"/><Relationship Id="rId126" Type="http://schemas.openxmlformats.org/officeDocument/2006/relationships/customXml" Target="../ink/ink4250.xml"/><Relationship Id="rId8" Type="http://schemas.openxmlformats.org/officeDocument/2006/relationships/customXml" Target="../ink/ink4175.xml"/><Relationship Id="rId51" Type="http://schemas.openxmlformats.org/officeDocument/2006/relationships/image" Target="../media/image256.png"/><Relationship Id="rId72" Type="http://schemas.openxmlformats.org/officeDocument/2006/relationships/customXml" Target="../ink/ink4207.xml"/><Relationship Id="rId93" Type="http://schemas.openxmlformats.org/officeDocument/2006/relationships/image" Target="../media/image78.png"/><Relationship Id="rId98" Type="http://schemas.openxmlformats.org/officeDocument/2006/relationships/customXml" Target="../ink/ink4222.xml"/><Relationship Id="rId121" Type="http://schemas.openxmlformats.org/officeDocument/2006/relationships/customXml" Target="../ink/ink4245.xml"/><Relationship Id="rId142" Type="http://schemas.openxmlformats.org/officeDocument/2006/relationships/customXml" Target="../ink/ink4266.xml"/><Relationship Id="rId3" Type="http://schemas.openxmlformats.org/officeDocument/2006/relationships/image" Target="../media/image950.png"/><Relationship Id="rId25" Type="http://schemas.openxmlformats.org/officeDocument/2006/relationships/image" Target="../media/image1060.png"/><Relationship Id="rId46" Type="http://schemas.openxmlformats.org/officeDocument/2006/relationships/customXml" Target="../ink/ink4194.xml"/><Relationship Id="rId67" Type="http://schemas.openxmlformats.org/officeDocument/2006/relationships/image" Target="../media/image263.png"/><Relationship Id="rId116" Type="http://schemas.openxmlformats.org/officeDocument/2006/relationships/customXml" Target="../ink/ink4240.xml"/><Relationship Id="rId137" Type="http://schemas.openxmlformats.org/officeDocument/2006/relationships/customXml" Target="../ink/ink4261.xml"/><Relationship Id="rId20" Type="http://schemas.openxmlformats.org/officeDocument/2006/relationships/customXml" Target="../ink/ink4181.xml"/><Relationship Id="rId41" Type="http://schemas.openxmlformats.org/officeDocument/2006/relationships/image" Target="../media/image251.png"/><Relationship Id="rId62" Type="http://schemas.openxmlformats.org/officeDocument/2006/relationships/customXml" Target="../ink/ink4202.xml"/><Relationship Id="rId83" Type="http://schemas.openxmlformats.org/officeDocument/2006/relationships/customXml" Target="../ink/ink4212.xml"/><Relationship Id="rId88" Type="http://schemas.openxmlformats.org/officeDocument/2006/relationships/image" Target="../media/image750.png"/><Relationship Id="rId111" Type="http://schemas.openxmlformats.org/officeDocument/2006/relationships/customXml" Target="../ink/ink4235.xml"/><Relationship Id="rId132" Type="http://schemas.openxmlformats.org/officeDocument/2006/relationships/customXml" Target="../ink/ink4256.xml"/><Relationship Id="rId15" Type="http://schemas.openxmlformats.org/officeDocument/2006/relationships/image" Target="../media/image1011.png"/><Relationship Id="rId36" Type="http://schemas.openxmlformats.org/officeDocument/2006/relationships/customXml" Target="../ink/ink4189.xml"/><Relationship Id="rId57" Type="http://schemas.openxmlformats.org/officeDocument/2006/relationships/image" Target="../media/image258.png"/><Relationship Id="rId106" Type="http://schemas.openxmlformats.org/officeDocument/2006/relationships/customXml" Target="../ink/ink4230.xml"/><Relationship Id="rId127" Type="http://schemas.openxmlformats.org/officeDocument/2006/relationships/customXml" Target="../ink/ink4251.xml"/><Relationship Id="rId10" Type="http://schemas.openxmlformats.org/officeDocument/2006/relationships/customXml" Target="../ink/ink4176.xml"/><Relationship Id="rId31" Type="http://schemas.openxmlformats.org/officeDocument/2006/relationships/image" Target="../media/image1080.png"/><Relationship Id="rId52" Type="http://schemas.openxmlformats.org/officeDocument/2006/relationships/customXml" Target="../ink/ink4197.xml"/><Relationship Id="rId73" Type="http://schemas.openxmlformats.org/officeDocument/2006/relationships/image" Target="../media/image266.png"/><Relationship Id="rId78" Type="http://schemas.openxmlformats.org/officeDocument/2006/relationships/customXml" Target="../ink/ink4210.xml"/><Relationship Id="rId94" Type="http://schemas.openxmlformats.org/officeDocument/2006/relationships/customXml" Target="../ink/ink4218.xml"/><Relationship Id="rId99" Type="http://schemas.openxmlformats.org/officeDocument/2006/relationships/customXml" Target="../ink/ink4223.xml"/><Relationship Id="rId101" Type="http://schemas.openxmlformats.org/officeDocument/2006/relationships/customXml" Target="../ink/ink4225.xml"/><Relationship Id="rId122" Type="http://schemas.openxmlformats.org/officeDocument/2006/relationships/customXml" Target="../ink/ink4246.xml"/><Relationship Id="rId143" Type="http://schemas.openxmlformats.org/officeDocument/2006/relationships/image" Target="../media/image322.png"/><Relationship Id="rId4" Type="http://schemas.openxmlformats.org/officeDocument/2006/relationships/customXml" Target="../ink/ink4173.xml"/><Relationship Id="rId9" Type="http://schemas.openxmlformats.org/officeDocument/2006/relationships/image" Target="../media/image980.png"/><Relationship Id="rId26" Type="http://schemas.openxmlformats.org/officeDocument/2006/relationships/customXml" Target="../ink/ink4184.xml"/><Relationship Id="rId47" Type="http://schemas.openxmlformats.org/officeDocument/2006/relationships/image" Target="../media/image254.png"/><Relationship Id="rId68" Type="http://schemas.openxmlformats.org/officeDocument/2006/relationships/customXml" Target="../ink/ink4205.xml"/><Relationship Id="rId89" Type="http://schemas.openxmlformats.org/officeDocument/2006/relationships/customXml" Target="../ink/ink4215.xml"/><Relationship Id="rId112" Type="http://schemas.openxmlformats.org/officeDocument/2006/relationships/customXml" Target="../ink/ink4236.xml"/><Relationship Id="rId133" Type="http://schemas.openxmlformats.org/officeDocument/2006/relationships/customXml" Target="../ink/ink4257.xml"/><Relationship Id="rId16" Type="http://schemas.openxmlformats.org/officeDocument/2006/relationships/customXml" Target="../ink/ink4179.xml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336.xml"/><Relationship Id="rId21" Type="http://schemas.openxmlformats.org/officeDocument/2006/relationships/image" Target="../media/image1040.png"/><Relationship Id="rId42" Type="http://schemas.openxmlformats.org/officeDocument/2006/relationships/customXml" Target="../ink/ink4287.xml"/><Relationship Id="rId63" Type="http://schemas.openxmlformats.org/officeDocument/2006/relationships/image" Target="../media/image261.png"/><Relationship Id="rId84" Type="http://schemas.openxmlformats.org/officeDocument/2006/relationships/image" Target="../media/image730.png"/><Relationship Id="rId138" Type="http://schemas.openxmlformats.org/officeDocument/2006/relationships/customXml" Target="../ink/ink4357.xml"/><Relationship Id="rId107" Type="http://schemas.openxmlformats.org/officeDocument/2006/relationships/customXml" Target="../ink/ink4326.xml"/><Relationship Id="rId11" Type="http://schemas.openxmlformats.org/officeDocument/2006/relationships/image" Target="../media/image990.png"/><Relationship Id="rId32" Type="http://schemas.openxmlformats.org/officeDocument/2006/relationships/customXml" Target="../ink/ink4282.xml"/><Relationship Id="rId53" Type="http://schemas.openxmlformats.org/officeDocument/2006/relationships/image" Target="../media/image257.png"/><Relationship Id="rId74" Type="http://schemas.openxmlformats.org/officeDocument/2006/relationships/customXml" Target="../ink/ink4303.xml"/><Relationship Id="rId128" Type="http://schemas.openxmlformats.org/officeDocument/2006/relationships/customXml" Target="../ink/ink4347.xml"/><Relationship Id="rId5" Type="http://schemas.openxmlformats.org/officeDocument/2006/relationships/image" Target="../media/image960.png"/><Relationship Id="rId90" Type="http://schemas.openxmlformats.org/officeDocument/2006/relationships/customXml" Target="../ink/ink4311.xml"/><Relationship Id="rId95" Type="http://schemas.openxmlformats.org/officeDocument/2006/relationships/customXml" Target="../ink/ink4314.xml"/><Relationship Id="rId22" Type="http://schemas.openxmlformats.org/officeDocument/2006/relationships/customXml" Target="../ink/ink4277.xml"/><Relationship Id="rId27" Type="http://schemas.openxmlformats.org/officeDocument/2006/relationships/image" Target="../media/image1070.png"/><Relationship Id="rId43" Type="http://schemas.openxmlformats.org/officeDocument/2006/relationships/image" Target="../media/image252.png"/><Relationship Id="rId48" Type="http://schemas.openxmlformats.org/officeDocument/2006/relationships/customXml" Target="../ink/ink4290.xml"/><Relationship Id="rId64" Type="http://schemas.openxmlformats.org/officeDocument/2006/relationships/customXml" Target="../ink/ink4298.xml"/><Relationship Id="rId69" Type="http://schemas.openxmlformats.org/officeDocument/2006/relationships/image" Target="../media/image264.png"/><Relationship Id="rId113" Type="http://schemas.openxmlformats.org/officeDocument/2006/relationships/customXml" Target="../ink/ink4332.xml"/><Relationship Id="rId118" Type="http://schemas.openxmlformats.org/officeDocument/2006/relationships/customXml" Target="../ink/ink4337.xml"/><Relationship Id="rId134" Type="http://schemas.openxmlformats.org/officeDocument/2006/relationships/customXml" Target="../ink/ink4353.xml"/><Relationship Id="rId139" Type="http://schemas.openxmlformats.org/officeDocument/2006/relationships/customXml" Target="../ink/ink4358.xml"/><Relationship Id="rId80" Type="http://schemas.openxmlformats.org/officeDocument/2006/relationships/customXml" Target="../ink/ink4306.xml"/><Relationship Id="rId85" Type="http://schemas.openxmlformats.org/officeDocument/2006/relationships/customXml" Target="../ink/ink4308.xml"/><Relationship Id="rId12" Type="http://schemas.openxmlformats.org/officeDocument/2006/relationships/customXml" Target="../ink/ink4272.xml"/><Relationship Id="rId17" Type="http://schemas.openxmlformats.org/officeDocument/2006/relationships/image" Target="../media/image1020.png"/><Relationship Id="rId33" Type="http://schemas.openxmlformats.org/officeDocument/2006/relationships/image" Target="../media/image1090.png"/><Relationship Id="rId38" Type="http://schemas.openxmlformats.org/officeDocument/2006/relationships/customXml" Target="../ink/ink4285.xml"/><Relationship Id="rId59" Type="http://schemas.openxmlformats.org/officeDocument/2006/relationships/image" Target="../media/image259.png"/><Relationship Id="rId103" Type="http://schemas.openxmlformats.org/officeDocument/2006/relationships/customXml" Target="../ink/ink4322.xml"/><Relationship Id="rId108" Type="http://schemas.openxmlformats.org/officeDocument/2006/relationships/customXml" Target="../ink/ink4327.xml"/><Relationship Id="rId124" Type="http://schemas.openxmlformats.org/officeDocument/2006/relationships/customXml" Target="../ink/ink4343.xml"/><Relationship Id="rId129" Type="http://schemas.openxmlformats.org/officeDocument/2006/relationships/customXml" Target="../ink/ink4348.xml"/><Relationship Id="rId54" Type="http://schemas.openxmlformats.org/officeDocument/2006/relationships/customXml" Target="../ink/ink4293.xml"/><Relationship Id="rId70" Type="http://schemas.openxmlformats.org/officeDocument/2006/relationships/customXml" Target="../ink/ink4301.xml"/><Relationship Id="rId75" Type="http://schemas.openxmlformats.org/officeDocument/2006/relationships/image" Target="../media/image267.png"/><Relationship Id="rId91" Type="http://schemas.openxmlformats.org/officeDocument/2006/relationships/image" Target="../media/image77.png"/><Relationship Id="rId96" Type="http://schemas.openxmlformats.org/officeDocument/2006/relationships/customXml" Target="../ink/ink4315.xml"/><Relationship Id="rId140" Type="http://schemas.openxmlformats.org/officeDocument/2006/relationships/customXml" Target="../ink/ink4359.xml"/><Relationship Id="rId145" Type="http://schemas.openxmlformats.org/officeDocument/2006/relationships/image" Target="../media/image3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69.xml"/><Relationship Id="rId23" Type="http://schemas.openxmlformats.org/officeDocument/2006/relationships/image" Target="../media/image1050.png"/><Relationship Id="rId28" Type="http://schemas.openxmlformats.org/officeDocument/2006/relationships/customXml" Target="../ink/ink4280.xml"/><Relationship Id="rId49" Type="http://schemas.openxmlformats.org/officeDocument/2006/relationships/image" Target="../media/image255.png"/><Relationship Id="rId114" Type="http://schemas.openxmlformats.org/officeDocument/2006/relationships/customXml" Target="../ink/ink4333.xml"/><Relationship Id="rId119" Type="http://schemas.openxmlformats.org/officeDocument/2006/relationships/customXml" Target="../ink/ink4338.xml"/><Relationship Id="rId44" Type="http://schemas.openxmlformats.org/officeDocument/2006/relationships/customXml" Target="../ink/ink4288.xml"/><Relationship Id="rId60" Type="http://schemas.openxmlformats.org/officeDocument/2006/relationships/customXml" Target="../ink/ink4296.xml"/><Relationship Id="rId65" Type="http://schemas.openxmlformats.org/officeDocument/2006/relationships/image" Target="../media/image262.png"/><Relationship Id="rId86" Type="http://schemas.openxmlformats.org/officeDocument/2006/relationships/image" Target="../media/image740.png"/><Relationship Id="rId130" Type="http://schemas.openxmlformats.org/officeDocument/2006/relationships/customXml" Target="../ink/ink4349.xml"/><Relationship Id="rId135" Type="http://schemas.openxmlformats.org/officeDocument/2006/relationships/customXml" Target="../ink/ink4354.xml"/><Relationship Id="rId13" Type="http://schemas.openxmlformats.org/officeDocument/2006/relationships/image" Target="../media/image1000.png"/><Relationship Id="rId18" Type="http://schemas.openxmlformats.org/officeDocument/2006/relationships/customXml" Target="../ink/ink4275.xml"/><Relationship Id="rId39" Type="http://schemas.openxmlformats.org/officeDocument/2006/relationships/image" Target="../media/image250.png"/><Relationship Id="rId109" Type="http://schemas.openxmlformats.org/officeDocument/2006/relationships/customXml" Target="../ink/ink4328.xml"/><Relationship Id="rId34" Type="http://schemas.openxmlformats.org/officeDocument/2006/relationships/customXml" Target="../ink/ink4283.xml"/><Relationship Id="rId50" Type="http://schemas.openxmlformats.org/officeDocument/2006/relationships/customXml" Target="../ink/ink4291.xml"/><Relationship Id="rId55" Type="http://schemas.openxmlformats.org/officeDocument/2006/relationships/image" Target="../media/image1200.png"/><Relationship Id="rId76" Type="http://schemas.openxmlformats.org/officeDocument/2006/relationships/customXml" Target="../ink/ink4304.xml"/><Relationship Id="rId97" Type="http://schemas.openxmlformats.org/officeDocument/2006/relationships/customXml" Target="../ink/ink4316.xml"/><Relationship Id="rId104" Type="http://schemas.openxmlformats.org/officeDocument/2006/relationships/customXml" Target="../ink/ink4323.xml"/><Relationship Id="rId120" Type="http://schemas.openxmlformats.org/officeDocument/2006/relationships/customXml" Target="../ink/ink4339.xml"/><Relationship Id="rId125" Type="http://schemas.openxmlformats.org/officeDocument/2006/relationships/customXml" Target="../ink/ink4344.xml"/><Relationship Id="rId141" Type="http://schemas.openxmlformats.org/officeDocument/2006/relationships/customXml" Target="../ink/ink4360.xml"/><Relationship Id="rId146" Type="http://schemas.openxmlformats.org/officeDocument/2006/relationships/image" Target="../media/image322.png"/><Relationship Id="rId7" Type="http://schemas.openxmlformats.org/officeDocument/2006/relationships/image" Target="../media/image970.png"/><Relationship Id="rId71" Type="http://schemas.openxmlformats.org/officeDocument/2006/relationships/image" Target="../media/image265.png"/><Relationship Id="rId92" Type="http://schemas.openxmlformats.org/officeDocument/2006/relationships/customXml" Target="../ink/ink4312.xml"/><Relationship Id="rId2" Type="http://schemas.openxmlformats.org/officeDocument/2006/relationships/customXml" Target="../ink/ink4267.xml"/><Relationship Id="rId29" Type="http://schemas.openxmlformats.org/officeDocument/2006/relationships/image" Target="../media/image76.png"/><Relationship Id="rId24" Type="http://schemas.openxmlformats.org/officeDocument/2006/relationships/customXml" Target="../ink/ink4278.xml"/><Relationship Id="rId40" Type="http://schemas.openxmlformats.org/officeDocument/2006/relationships/customXml" Target="../ink/ink4286.xml"/><Relationship Id="rId45" Type="http://schemas.openxmlformats.org/officeDocument/2006/relationships/image" Target="../media/image253.png"/><Relationship Id="rId66" Type="http://schemas.openxmlformats.org/officeDocument/2006/relationships/customXml" Target="../ink/ink4299.xml"/><Relationship Id="rId87" Type="http://schemas.openxmlformats.org/officeDocument/2006/relationships/customXml" Target="../ink/ink4309.xml"/><Relationship Id="rId110" Type="http://schemas.openxmlformats.org/officeDocument/2006/relationships/customXml" Target="../ink/ink4329.xml"/><Relationship Id="rId115" Type="http://schemas.openxmlformats.org/officeDocument/2006/relationships/customXml" Target="../ink/ink4334.xml"/><Relationship Id="rId131" Type="http://schemas.openxmlformats.org/officeDocument/2006/relationships/customXml" Target="../ink/ink4350.xml"/><Relationship Id="rId136" Type="http://schemas.openxmlformats.org/officeDocument/2006/relationships/customXml" Target="../ink/ink4355.xml"/><Relationship Id="rId61" Type="http://schemas.openxmlformats.org/officeDocument/2006/relationships/image" Target="../media/image260.png"/><Relationship Id="rId82" Type="http://schemas.openxmlformats.org/officeDocument/2006/relationships/image" Target="../media/image720.png"/><Relationship Id="rId19" Type="http://schemas.openxmlformats.org/officeDocument/2006/relationships/image" Target="../media/image1030.png"/><Relationship Id="rId14" Type="http://schemas.openxmlformats.org/officeDocument/2006/relationships/customXml" Target="../ink/ink4273.xml"/><Relationship Id="rId30" Type="http://schemas.openxmlformats.org/officeDocument/2006/relationships/customXml" Target="../ink/ink4281.xml"/><Relationship Id="rId35" Type="http://schemas.openxmlformats.org/officeDocument/2006/relationships/image" Target="../media/image248.png"/><Relationship Id="rId56" Type="http://schemas.openxmlformats.org/officeDocument/2006/relationships/customXml" Target="../ink/ink4294.xml"/><Relationship Id="rId77" Type="http://schemas.openxmlformats.org/officeDocument/2006/relationships/image" Target="../media/image268.png"/><Relationship Id="rId100" Type="http://schemas.openxmlformats.org/officeDocument/2006/relationships/customXml" Target="../ink/ink4319.xml"/><Relationship Id="rId105" Type="http://schemas.openxmlformats.org/officeDocument/2006/relationships/customXml" Target="../ink/ink4324.xml"/><Relationship Id="rId126" Type="http://schemas.openxmlformats.org/officeDocument/2006/relationships/customXml" Target="../ink/ink4345.xml"/><Relationship Id="rId147" Type="http://schemas.openxmlformats.org/officeDocument/2006/relationships/image" Target="../media/image323.png"/><Relationship Id="rId8" Type="http://schemas.openxmlformats.org/officeDocument/2006/relationships/customXml" Target="../ink/ink4270.xml"/><Relationship Id="rId51" Type="http://schemas.openxmlformats.org/officeDocument/2006/relationships/image" Target="../media/image256.png"/><Relationship Id="rId72" Type="http://schemas.openxmlformats.org/officeDocument/2006/relationships/customXml" Target="../ink/ink4302.xml"/><Relationship Id="rId93" Type="http://schemas.openxmlformats.org/officeDocument/2006/relationships/image" Target="../media/image78.png"/><Relationship Id="rId98" Type="http://schemas.openxmlformats.org/officeDocument/2006/relationships/customXml" Target="../ink/ink4317.xml"/><Relationship Id="rId121" Type="http://schemas.openxmlformats.org/officeDocument/2006/relationships/customXml" Target="../ink/ink4340.xml"/><Relationship Id="rId142" Type="http://schemas.openxmlformats.org/officeDocument/2006/relationships/customXml" Target="../ink/ink4361.xml"/><Relationship Id="rId3" Type="http://schemas.openxmlformats.org/officeDocument/2006/relationships/image" Target="../media/image950.png"/><Relationship Id="rId25" Type="http://schemas.openxmlformats.org/officeDocument/2006/relationships/image" Target="../media/image1060.png"/><Relationship Id="rId46" Type="http://schemas.openxmlformats.org/officeDocument/2006/relationships/customXml" Target="../ink/ink4289.xml"/><Relationship Id="rId67" Type="http://schemas.openxmlformats.org/officeDocument/2006/relationships/image" Target="../media/image263.png"/><Relationship Id="rId116" Type="http://schemas.openxmlformats.org/officeDocument/2006/relationships/customXml" Target="../ink/ink4335.xml"/><Relationship Id="rId137" Type="http://schemas.openxmlformats.org/officeDocument/2006/relationships/customXml" Target="../ink/ink4356.xml"/><Relationship Id="rId20" Type="http://schemas.openxmlformats.org/officeDocument/2006/relationships/customXml" Target="../ink/ink4276.xml"/><Relationship Id="rId41" Type="http://schemas.openxmlformats.org/officeDocument/2006/relationships/image" Target="../media/image251.png"/><Relationship Id="rId62" Type="http://schemas.openxmlformats.org/officeDocument/2006/relationships/customXml" Target="../ink/ink4297.xml"/><Relationship Id="rId83" Type="http://schemas.openxmlformats.org/officeDocument/2006/relationships/customXml" Target="../ink/ink4307.xml"/><Relationship Id="rId88" Type="http://schemas.openxmlformats.org/officeDocument/2006/relationships/image" Target="../media/image750.png"/><Relationship Id="rId111" Type="http://schemas.openxmlformats.org/officeDocument/2006/relationships/customXml" Target="../ink/ink4330.xml"/><Relationship Id="rId132" Type="http://schemas.openxmlformats.org/officeDocument/2006/relationships/customXml" Target="../ink/ink4351.xml"/><Relationship Id="rId15" Type="http://schemas.openxmlformats.org/officeDocument/2006/relationships/image" Target="../media/image1011.png"/><Relationship Id="rId36" Type="http://schemas.openxmlformats.org/officeDocument/2006/relationships/customXml" Target="../ink/ink4284.xml"/><Relationship Id="rId57" Type="http://schemas.openxmlformats.org/officeDocument/2006/relationships/image" Target="../media/image258.png"/><Relationship Id="rId106" Type="http://schemas.openxmlformats.org/officeDocument/2006/relationships/customXml" Target="../ink/ink4325.xml"/><Relationship Id="rId127" Type="http://schemas.openxmlformats.org/officeDocument/2006/relationships/customXml" Target="../ink/ink4346.xml"/><Relationship Id="rId10" Type="http://schemas.openxmlformats.org/officeDocument/2006/relationships/customXml" Target="../ink/ink4271.xml"/><Relationship Id="rId31" Type="http://schemas.openxmlformats.org/officeDocument/2006/relationships/image" Target="../media/image1080.png"/><Relationship Id="rId52" Type="http://schemas.openxmlformats.org/officeDocument/2006/relationships/customXml" Target="../ink/ink4292.xml"/><Relationship Id="rId73" Type="http://schemas.openxmlformats.org/officeDocument/2006/relationships/image" Target="../media/image266.png"/><Relationship Id="rId78" Type="http://schemas.openxmlformats.org/officeDocument/2006/relationships/customXml" Target="../ink/ink4305.xml"/><Relationship Id="rId94" Type="http://schemas.openxmlformats.org/officeDocument/2006/relationships/customXml" Target="../ink/ink4313.xml"/><Relationship Id="rId99" Type="http://schemas.openxmlformats.org/officeDocument/2006/relationships/customXml" Target="../ink/ink4318.xml"/><Relationship Id="rId101" Type="http://schemas.openxmlformats.org/officeDocument/2006/relationships/customXml" Target="../ink/ink4320.xml"/><Relationship Id="rId122" Type="http://schemas.openxmlformats.org/officeDocument/2006/relationships/customXml" Target="../ink/ink4341.xml"/><Relationship Id="rId143" Type="http://schemas.openxmlformats.org/officeDocument/2006/relationships/customXml" Target="../ink/ink4362.xml"/><Relationship Id="rId4" Type="http://schemas.openxmlformats.org/officeDocument/2006/relationships/customXml" Target="../ink/ink4268.xml"/><Relationship Id="rId9" Type="http://schemas.openxmlformats.org/officeDocument/2006/relationships/image" Target="../media/image980.png"/><Relationship Id="rId26" Type="http://schemas.openxmlformats.org/officeDocument/2006/relationships/customXml" Target="../ink/ink4279.xml"/><Relationship Id="rId47" Type="http://schemas.openxmlformats.org/officeDocument/2006/relationships/image" Target="../media/image254.png"/><Relationship Id="rId68" Type="http://schemas.openxmlformats.org/officeDocument/2006/relationships/customXml" Target="../ink/ink4300.xml"/><Relationship Id="rId89" Type="http://schemas.openxmlformats.org/officeDocument/2006/relationships/customXml" Target="../ink/ink4310.xml"/><Relationship Id="rId112" Type="http://schemas.openxmlformats.org/officeDocument/2006/relationships/customXml" Target="../ink/ink4331.xml"/><Relationship Id="rId133" Type="http://schemas.openxmlformats.org/officeDocument/2006/relationships/customXml" Target="../ink/ink4352.xml"/><Relationship Id="rId16" Type="http://schemas.openxmlformats.org/officeDocument/2006/relationships/customXml" Target="../ink/ink4274.xml"/><Relationship Id="rId37" Type="http://schemas.openxmlformats.org/officeDocument/2006/relationships/image" Target="../media/image249.png"/><Relationship Id="rId58" Type="http://schemas.openxmlformats.org/officeDocument/2006/relationships/customXml" Target="../ink/ink4295.xml"/><Relationship Id="rId79" Type="http://schemas.openxmlformats.org/officeDocument/2006/relationships/image" Target="../media/image269.png"/><Relationship Id="rId102" Type="http://schemas.openxmlformats.org/officeDocument/2006/relationships/customXml" Target="../ink/ink4321.xml"/><Relationship Id="rId123" Type="http://schemas.openxmlformats.org/officeDocument/2006/relationships/customXml" Target="../ink/ink4342.xml"/><Relationship Id="rId144" Type="http://schemas.openxmlformats.org/officeDocument/2006/relationships/image" Target="../media/image3040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32.xml"/><Relationship Id="rId21" Type="http://schemas.openxmlformats.org/officeDocument/2006/relationships/image" Target="../media/image1040.png"/><Relationship Id="rId42" Type="http://schemas.openxmlformats.org/officeDocument/2006/relationships/customXml" Target="../ink/ink4383.xml"/><Relationship Id="rId63" Type="http://schemas.openxmlformats.org/officeDocument/2006/relationships/image" Target="../media/image261.png"/><Relationship Id="rId84" Type="http://schemas.openxmlformats.org/officeDocument/2006/relationships/image" Target="../media/image730.png"/><Relationship Id="rId138" Type="http://schemas.openxmlformats.org/officeDocument/2006/relationships/customXml" Target="../ink/ink4453.xml"/><Relationship Id="rId107" Type="http://schemas.openxmlformats.org/officeDocument/2006/relationships/customXml" Target="../ink/ink4422.xml"/><Relationship Id="rId11" Type="http://schemas.openxmlformats.org/officeDocument/2006/relationships/image" Target="../media/image990.png"/><Relationship Id="rId32" Type="http://schemas.openxmlformats.org/officeDocument/2006/relationships/customXml" Target="../ink/ink4378.xml"/><Relationship Id="rId37" Type="http://schemas.openxmlformats.org/officeDocument/2006/relationships/image" Target="../media/image249.png"/><Relationship Id="rId53" Type="http://schemas.openxmlformats.org/officeDocument/2006/relationships/image" Target="../media/image257.png"/><Relationship Id="rId58" Type="http://schemas.openxmlformats.org/officeDocument/2006/relationships/customXml" Target="../ink/ink4391.xml"/><Relationship Id="rId74" Type="http://schemas.openxmlformats.org/officeDocument/2006/relationships/customXml" Target="../ink/ink4399.xml"/><Relationship Id="rId79" Type="http://schemas.openxmlformats.org/officeDocument/2006/relationships/image" Target="../media/image269.png"/><Relationship Id="rId102" Type="http://schemas.openxmlformats.org/officeDocument/2006/relationships/customXml" Target="../ink/ink4417.xml"/><Relationship Id="rId123" Type="http://schemas.openxmlformats.org/officeDocument/2006/relationships/customXml" Target="../ink/ink4438.xml"/><Relationship Id="rId128" Type="http://schemas.openxmlformats.org/officeDocument/2006/relationships/customXml" Target="../ink/ink4443.xml"/><Relationship Id="rId144" Type="http://schemas.openxmlformats.org/officeDocument/2006/relationships/image" Target="../media/image323.png"/><Relationship Id="rId5" Type="http://schemas.openxmlformats.org/officeDocument/2006/relationships/image" Target="../media/image960.png"/><Relationship Id="rId90" Type="http://schemas.openxmlformats.org/officeDocument/2006/relationships/customXml" Target="../ink/ink4407.xml"/><Relationship Id="rId95" Type="http://schemas.openxmlformats.org/officeDocument/2006/relationships/customXml" Target="../ink/ink4410.xml"/><Relationship Id="rId22" Type="http://schemas.openxmlformats.org/officeDocument/2006/relationships/customXml" Target="../ink/ink4373.xml"/><Relationship Id="rId27" Type="http://schemas.openxmlformats.org/officeDocument/2006/relationships/image" Target="../media/image1070.png"/><Relationship Id="rId43" Type="http://schemas.openxmlformats.org/officeDocument/2006/relationships/image" Target="../media/image252.png"/><Relationship Id="rId48" Type="http://schemas.openxmlformats.org/officeDocument/2006/relationships/customXml" Target="../ink/ink4386.xml"/><Relationship Id="rId64" Type="http://schemas.openxmlformats.org/officeDocument/2006/relationships/customXml" Target="../ink/ink4394.xml"/><Relationship Id="rId69" Type="http://schemas.openxmlformats.org/officeDocument/2006/relationships/image" Target="../media/image264.png"/><Relationship Id="rId113" Type="http://schemas.openxmlformats.org/officeDocument/2006/relationships/customXml" Target="../ink/ink4428.xml"/><Relationship Id="rId118" Type="http://schemas.openxmlformats.org/officeDocument/2006/relationships/customXml" Target="../ink/ink4433.xml"/><Relationship Id="rId134" Type="http://schemas.openxmlformats.org/officeDocument/2006/relationships/customXml" Target="../ink/ink4449.xml"/><Relationship Id="rId139" Type="http://schemas.openxmlformats.org/officeDocument/2006/relationships/customXml" Target="../ink/ink4454.xml"/><Relationship Id="rId80" Type="http://schemas.openxmlformats.org/officeDocument/2006/relationships/customXml" Target="../ink/ink4402.xml"/><Relationship Id="rId85" Type="http://schemas.openxmlformats.org/officeDocument/2006/relationships/customXml" Target="../ink/ink4404.xml"/><Relationship Id="rId12" Type="http://schemas.openxmlformats.org/officeDocument/2006/relationships/customXml" Target="../ink/ink4368.xml"/><Relationship Id="rId17" Type="http://schemas.openxmlformats.org/officeDocument/2006/relationships/image" Target="../media/image1020.png"/><Relationship Id="rId33" Type="http://schemas.openxmlformats.org/officeDocument/2006/relationships/image" Target="../media/image1090.png"/><Relationship Id="rId38" Type="http://schemas.openxmlformats.org/officeDocument/2006/relationships/customXml" Target="../ink/ink4381.xml"/><Relationship Id="rId59" Type="http://schemas.openxmlformats.org/officeDocument/2006/relationships/image" Target="../media/image259.png"/><Relationship Id="rId103" Type="http://schemas.openxmlformats.org/officeDocument/2006/relationships/customXml" Target="../ink/ink4418.xml"/><Relationship Id="rId108" Type="http://schemas.openxmlformats.org/officeDocument/2006/relationships/customXml" Target="../ink/ink4423.xml"/><Relationship Id="rId124" Type="http://schemas.openxmlformats.org/officeDocument/2006/relationships/customXml" Target="../ink/ink4439.xml"/><Relationship Id="rId129" Type="http://schemas.openxmlformats.org/officeDocument/2006/relationships/customXml" Target="../ink/ink4444.xml"/><Relationship Id="rId54" Type="http://schemas.openxmlformats.org/officeDocument/2006/relationships/customXml" Target="../ink/ink4389.xml"/><Relationship Id="rId70" Type="http://schemas.openxmlformats.org/officeDocument/2006/relationships/customXml" Target="../ink/ink4397.xml"/><Relationship Id="rId75" Type="http://schemas.openxmlformats.org/officeDocument/2006/relationships/image" Target="../media/image267.png"/><Relationship Id="rId91" Type="http://schemas.openxmlformats.org/officeDocument/2006/relationships/image" Target="../media/image77.png"/><Relationship Id="rId96" Type="http://schemas.openxmlformats.org/officeDocument/2006/relationships/customXml" Target="../ink/ink4411.xml"/><Relationship Id="rId140" Type="http://schemas.openxmlformats.org/officeDocument/2006/relationships/customXml" Target="../ink/ink44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65.xml"/><Relationship Id="rId23" Type="http://schemas.openxmlformats.org/officeDocument/2006/relationships/image" Target="../media/image1050.png"/><Relationship Id="rId28" Type="http://schemas.openxmlformats.org/officeDocument/2006/relationships/customXml" Target="../ink/ink4376.xml"/><Relationship Id="rId49" Type="http://schemas.openxmlformats.org/officeDocument/2006/relationships/image" Target="../media/image255.png"/><Relationship Id="rId114" Type="http://schemas.openxmlformats.org/officeDocument/2006/relationships/customXml" Target="../ink/ink4429.xml"/><Relationship Id="rId119" Type="http://schemas.openxmlformats.org/officeDocument/2006/relationships/customXml" Target="../ink/ink4434.xml"/><Relationship Id="rId44" Type="http://schemas.openxmlformats.org/officeDocument/2006/relationships/customXml" Target="../ink/ink4384.xml"/><Relationship Id="rId60" Type="http://schemas.openxmlformats.org/officeDocument/2006/relationships/customXml" Target="../ink/ink4392.xml"/><Relationship Id="rId65" Type="http://schemas.openxmlformats.org/officeDocument/2006/relationships/image" Target="../media/image262.png"/><Relationship Id="rId86" Type="http://schemas.openxmlformats.org/officeDocument/2006/relationships/image" Target="../media/image740.png"/><Relationship Id="rId130" Type="http://schemas.openxmlformats.org/officeDocument/2006/relationships/customXml" Target="../ink/ink4445.xml"/><Relationship Id="rId135" Type="http://schemas.openxmlformats.org/officeDocument/2006/relationships/customXml" Target="../ink/ink4450.xml"/><Relationship Id="rId13" Type="http://schemas.openxmlformats.org/officeDocument/2006/relationships/image" Target="../media/image1000.png"/><Relationship Id="rId18" Type="http://schemas.openxmlformats.org/officeDocument/2006/relationships/customXml" Target="../ink/ink4371.xml"/><Relationship Id="rId39" Type="http://schemas.openxmlformats.org/officeDocument/2006/relationships/image" Target="../media/image250.png"/><Relationship Id="rId109" Type="http://schemas.openxmlformats.org/officeDocument/2006/relationships/customXml" Target="../ink/ink4424.xml"/><Relationship Id="rId34" Type="http://schemas.openxmlformats.org/officeDocument/2006/relationships/customXml" Target="../ink/ink4379.xml"/><Relationship Id="rId50" Type="http://schemas.openxmlformats.org/officeDocument/2006/relationships/customXml" Target="../ink/ink4387.xml"/><Relationship Id="rId55" Type="http://schemas.openxmlformats.org/officeDocument/2006/relationships/image" Target="../media/image1200.png"/><Relationship Id="rId76" Type="http://schemas.openxmlformats.org/officeDocument/2006/relationships/customXml" Target="../ink/ink4400.xml"/><Relationship Id="rId97" Type="http://schemas.openxmlformats.org/officeDocument/2006/relationships/customXml" Target="../ink/ink4412.xml"/><Relationship Id="rId104" Type="http://schemas.openxmlformats.org/officeDocument/2006/relationships/customXml" Target="../ink/ink4419.xml"/><Relationship Id="rId120" Type="http://schemas.openxmlformats.org/officeDocument/2006/relationships/customXml" Target="../ink/ink4435.xml"/><Relationship Id="rId125" Type="http://schemas.openxmlformats.org/officeDocument/2006/relationships/customXml" Target="../ink/ink4440.xml"/><Relationship Id="rId141" Type="http://schemas.openxmlformats.org/officeDocument/2006/relationships/customXml" Target="../ink/ink4456.xml"/><Relationship Id="rId7" Type="http://schemas.openxmlformats.org/officeDocument/2006/relationships/image" Target="../media/image970.png"/><Relationship Id="rId71" Type="http://schemas.openxmlformats.org/officeDocument/2006/relationships/image" Target="../media/image265.png"/><Relationship Id="rId92" Type="http://schemas.openxmlformats.org/officeDocument/2006/relationships/customXml" Target="../ink/ink4408.xml"/><Relationship Id="rId2" Type="http://schemas.openxmlformats.org/officeDocument/2006/relationships/customXml" Target="../ink/ink4363.xml"/><Relationship Id="rId29" Type="http://schemas.openxmlformats.org/officeDocument/2006/relationships/image" Target="../media/image76.png"/><Relationship Id="rId24" Type="http://schemas.openxmlformats.org/officeDocument/2006/relationships/customXml" Target="../ink/ink4374.xml"/><Relationship Id="rId40" Type="http://schemas.openxmlformats.org/officeDocument/2006/relationships/customXml" Target="../ink/ink4382.xml"/><Relationship Id="rId45" Type="http://schemas.openxmlformats.org/officeDocument/2006/relationships/image" Target="../media/image253.png"/><Relationship Id="rId66" Type="http://schemas.openxmlformats.org/officeDocument/2006/relationships/customXml" Target="../ink/ink4395.xml"/><Relationship Id="rId87" Type="http://schemas.openxmlformats.org/officeDocument/2006/relationships/customXml" Target="../ink/ink4405.xml"/><Relationship Id="rId110" Type="http://schemas.openxmlformats.org/officeDocument/2006/relationships/customXml" Target="../ink/ink4425.xml"/><Relationship Id="rId115" Type="http://schemas.openxmlformats.org/officeDocument/2006/relationships/customXml" Target="../ink/ink4430.xml"/><Relationship Id="rId131" Type="http://schemas.openxmlformats.org/officeDocument/2006/relationships/customXml" Target="../ink/ink4446.xml"/><Relationship Id="rId136" Type="http://schemas.openxmlformats.org/officeDocument/2006/relationships/customXml" Target="../ink/ink4451.xml"/><Relationship Id="rId61" Type="http://schemas.openxmlformats.org/officeDocument/2006/relationships/image" Target="../media/image260.png"/><Relationship Id="rId82" Type="http://schemas.openxmlformats.org/officeDocument/2006/relationships/image" Target="../media/image720.png"/><Relationship Id="rId19" Type="http://schemas.openxmlformats.org/officeDocument/2006/relationships/image" Target="../media/image1030.png"/><Relationship Id="rId14" Type="http://schemas.openxmlformats.org/officeDocument/2006/relationships/customXml" Target="../ink/ink4369.xml"/><Relationship Id="rId30" Type="http://schemas.openxmlformats.org/officeDocument/2006/relationships/customXml" Target="../ink/ink4377.xml"/><Relationship Id="rId35" Type="http://schemas.openxmlformats.org/officeDocument/2006/relationships/image" Target="../media/image248.png"/><Relationship Id="rId56" Type="http://schemas.openxmlformats.org/officeDocument/2006/relationships/customXml" Target="../ink/ink4390.xml"/><Relationship Id="rId77" Type="http://schemas.openxmlformats.org/officeDocument/2006/relationships/image" Target="../media/image268.png"/><Relationship Id="rId100" Type="http://schemas.openxmlformats.org/officeDocument/2006/relationships/customXml" Target="../ink/ink4415.xml"/><Relationship Id="rId105" Type="http://schemas.openxmlformats.org/officeDocument/2006/relationships/customXml" Target="../ink/ink4420.xml"/><Relationship Id="rId126" Type="http://schemas.openxmlformats.org/officeDocument/2006/relationships/customXml" Target="../ink/ink4441.xml"/><Relationship Id="rId8" Type="http://schemas.openxmlformats.org/officeDocument/2006/relationships/customXml" Target="../ink/ink4366.xml"/><Relationship Id="rId51" Type="http://schemas.openxmlformats.org/officeDocument/2006/relationships/image" Target="../media/image256.png"/><Relationship Id="rId72" Type="http://schemas.openxmlformats.org/officeDocument/2006/relationships/customXml" Target="../ink/ink4398.xml"/><Relationship Id="rId93" Type="http://schemas.openxmlformats.org/officeDocument/2006/relationships/image" Target="../media/image78.png"/><Relationship Id="rId98" Type="http://schemas.openxmlformats.org/officeDocument/2006/relationships/customXml" Target="../ink/ink4413.xml"/><Relationship Id="rId121" Type="http://schemas.openxmlformats.org/officeDocument/2006/relationships/customXml" Target="../ink/ink4436.xml"/><Relationship Id="rId142" Type="http://schemas.openxmlformats.org/officeDocument/2006/relationships/customXml" Target="../ink/ink4457.xml"/><Relationship Id="rId3" Type="http://schemas.openxmlformats.org/officeDocument/2006/relationships/image" Target="../media/image950.png"/><Relationship Id="rId25" Type="http://schemas.openxmlformats.org/officeDocument/2006/relationships/image" Target="../media/image1060.png"/><Relationship Id="rId46" Type="http://schemas.openxmlformats.org/officeDocument/2006/relationships/customXml" Target="../ink/ink4385.xml"/><Relationship Id="rId67" Type="http://schemas.openxmlformats.org/officeDocument/2006/relationships/image" Target="../media/image263.png"/><Relationship Id="rId116" Type="http://schemas.openxmlformats.org/officeDocument/2006/relationships/customXml" Target="../ink/ink4431.xml"/><Relationship Id="rId137" Type="http://schemas.openxmlformats.org/officeDocument/2006/relationships/customXml" Target="../ink/ink4452.xml"/><Relationship Id="rId20" Type="http://schemas.openxmlformats.org/officeDocument/2006/relationships/customXml" Target="../ink/ink4372.xml"/><Relationship Id="rId41" Type="http://schemas.openxmlformats.org/officeDocument/2006/relationships/image" Target="../media/image251.png"/><Relationship Id="rId62" Type="http://schemas.openxmlformats.org/officeDocument/2006/relationships/customXml" Target="../ink/ink4393.xml"/><Relationship Id="rId83" Type="http://schemas.openxmlformats.org/officeDocument/2006/relationships/customXml" Target="../ink/ink4403.xml"/><Relationship Id="rId88" Type="http://schemas.openxmlformats.org/officeDocument/2006/relationships/image" Target="../media/image750.png"/><Relationship Id="rId111" Type="http://schemas.openxmlformats.org/officeDocument/2006/relationships/customXml" Target="../ink/ink4426.xml"/><Relationship Id="rId132" Type="http://schemas.openxmlformats.org/officeDocument/2006/relationships/customXml" Target="../ink/ink4447.xml"/><Relationship Id="rId15" Type="http://schemas.openxmlformats.org/officeDocument/2006/relationships/image" Target="../media/image1011.png"/><Relationship Id="rId36" Type="http://schemas.openxmlformats.org/officeDocument/2006/relationships/customXml" Target="../ink/ink4380.xml"/><Relationship Id="rId57" Type="http://schemas.openxmlformats.org/officeDocument/2006/relationships/image" Target="../media/image258.png"/><Relationship Id="rId106" Type="http://schemas.openxmlformats.org/officeDocument/2006/relationships/customXml" Target="../ink/ink4421.xml"/><Relationship Id="rId127" Type="http://schemas.openxmlformats.org/officeDocument/2006/relationships/customXml" Target="../ink/ink4442.xml"/><Relationship Id="rId10" Type="http://schemas.openxmlformats.org/officeDocument/2006/relationships/customXml" Target="../ink/ink4367.xml"/><Relationship Id="rId31" Type="http://schemas.openxmlformats.org/officeDocument/2006/relationships/image" Target="../media/image1080.png"/><Relationship Id="rId52" Type="http://schemas.openxmlformats.org/officeDocument/2006/relationships/customXml" Target="../ink/ink4388.xml"/><Relationship Id="rId73" Type="http://schemas.openxmlformats.org/officeDocument/2006/relationships/image" Target="../media/image266.png"/><Relationship Id="rId78" Type="http://schemas.openxmlformats.org/officeDocument/2006/relationships/customXml" Target="../ink/ink4401.xml"/><Relationship Id="rId94" Type="http://schemas.openxmlformats.org/officeDocument/2006/relationships/customXml" Target="../ink/ink4409.xml"/><Relationship Id="rId99" Type="http://schemas.openxmlformats.org/officeDocument/2006/relationships/customXml" Target="../ink/ink4414.xml"/><Relationship Id="rId101" Type="http://schemas.openxmlformats.org/officeDocument/2006/relationships/customXml" Target="../ink/ink4416.xml"/><Relationship Id="rId122" Type="http://schemas.openxmlformats.org/officeDocument/2006/relationships/customXml" Target="../ink/ink4437.xml"/><Relationship Id="rId143" Type="http://schemas.openxmlformats.org/officeDocument/2006/relationships/image" Target="../media/image322.png"/><Relationship Id="rId4" Type="http://schemas.openxmlformats.org/officeDocument/2006/relationships/customXml" Target="../ink/ink4364.xml"/><Relationship Id="rId9" Type="http://schemas.openxmlformats.org/officeDocument/2006/relationships/image" Target="../media/image980.png"/><Relationship Id="rId26" Type="http://schemas.openxmlformats.org/officeDocument/2006/relationships/customXml" Target="../ink/ink4375.xml"/><Relationship Id="rId47" Type="http://schemas.openxmlformats.org/officeDocument/2006/relationships/image" Target="../media/image254.png"/><Relationship Id="rId68" Type="http://schemas.openxmlformats.org/officeDocument/2006/relationships/customXml" Target="../ink/ink4396.xml"/><Relationship Id="rId89" Type="http://schemas.openxmlformats.org/officeDocument/2006/relationships/customXml" Target="../ink/ink4406.xml"/><Relationship Id="rId112" Type="http://schemas.openxmlformats.org/officeDocument/2006/relationships/customXml" Target="../ink/ink4427.xml"/><Relationship Id="rId133" Type="http://schemas.openxmlformats.org/officeDocument/2006/relationships/customXml" Target="../ink/ink4448.xml"/><Relationship Id="rId16" Type="http://schemas.openxmlformats.org/officeDocument/2006/relationships/customXml" Target="../ink/ink4370.xml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32.xml"/><Relationship Id="rId21" Type="http://schemas.openxmlformats.org/officeDocument/2006/relationships/image" Target="../media/image214.png"/><Relationship Id="rId42" Type="http://schemas.openxmlformats.org/officeDocument/2006/relationships/customXml" Target="../ink/ink4477.xml"/><Relationship Id="rId63" Type="http://schemas.openxmlformats.org/officeDocument/2006/relationships/image" Target="../media/image233.png"/><Relationship Id="rId84" Type="http://schemas.openxmlformats.org/officeDocument/2006/relationships/customXml" Target="../ink/ink4499.xml"/><Relationship Id="rId138" Type="http://schemas.openxmlformats.org/officeDocument/2006/relationships/customXml" Target="../ink/ink4553.xml"/><Relationship Id="rId159" Type="http://schemas.openxmlformats.org/officeDocument/2006/relationships/customXml" Target="../ink/ink4574.xml"/><Relationship Id="rId107" Type="http://schemas.openxmlformats.org/officeDocument/2006/relationships/customXml" Target="../ink/ink4522.xml"/><Relationship Id="rId11" Type="http://schemas.openxmlformats.org/officeDocument/2006/relationships/image" Target="../media/image209.png"/><Relationship Id="rId32" Type="http://schemas.openxmlformats.org/officeDocument/2006/relationships/customXml" Target="../ink/ink4472.xml"/><Relationship Id="rId53" Type="http://schemas.openxmlformats.org/officeDocument/2006/relationships/image" Target="../media/image229.png"/><Relationship Id="rId74" Type="http://schemas.openxmlformats.org/officeDocument/2006/relationships/customXml" Target="../ink/ink4493.xml"/><Relationship Id="rId128" Type="http://schemas.openxmlformats.org/officeDocument/2006/relationships/customXml" Target="../ink/ink4543.xml"/><Relationship Id="rId149" Type="http://schemas.openxmlformats.org/officeDocument/2006/relationships/customXml" Target="../ink/ink4564.xml"/><Relationship Id="rId5" Type="http://schemas.openxmlformats.org/officeDocument/2006/relationships/image" Target="../media/image206.png"/><Relationship Id="rId95" Type="http://schemas.openxmlformats.org/officeDocument/2006/relationships/customXml" Target="../ink/ink4510.xml"/><Relationship Id="rId160" Type="http://schemas.openxmlformats.org/officeDocument/2006/relationships/customXml" Target="../ink/ink4575.xml"/><Relationship Id="rId22" Type="http://schemas.openxmlformats.org/officeDocument/2006/relationships/customXml" Target="../ink/ink4467.xml"/><Relationship Id="rId43" Type="http://schemas.openxmlformats.org/officeDocument/2006/relationships/image" Target="../media/image224.png"/><Relationship Id="rId64" Type="http://schemas.openxmlformats.org/officeDocument/2006/relationships/customXml" Target="../ink/ink4488.xml"/><Relationship Id="rId118" Type="http://schemas.openxmlformats.org/officeDocument/2006/relationships/customXml" Target="../ink/ink4533.xml"/><Relationship Id="rId139" Type="http://schemas.openxmlformats.org/officeDocument/2006/relationships/customXml" Target="../ink/ink4554.xml"/><Relationship Id="rId85" Type="http://schemas.openxmlformats.org/officeDocument/2006/relationships/customXml" Target="../ink/ink4500.xml"/><Relationship Id="rId150" Type="http://schemas.openxmlformats.org/officeDocument/2006/relationships/customXml" Target="../ink/ink4565.xml"/><Relationship Id="rId12" Type="http://schemas.openxmlformats.org/officeDocument/2006/relationships/customXml" Target="../ink/ink4462.xml"/><Relationship Id="rId17" Type="http://schemas.openxmlformats.org/officeDocument/2006/relationships/image" Target="../media/image212.png"/><Relationship Id="rId33" Type="http://schemas.openxmlformats.org/officeDocument/2006/relationships/image" Target="../media/image219.png"/><Relationship Id="rId38" Type="http://schemas.openxmlformats.org/officeDocument/2006/relationships/customXml" Target="../ink/ink4475.xml"/><Relationship Id="rId59" Type="http://schemas.openxmlformats.org/officeDocument/2006/relationships/image" Target="../media/image231.png"/><Relationship Id="rId103" Type="http://schemas.openxmlformats.org/officeDocument/2006/relationships/customXml" Target="../ink/ink4518.xml"/><Relationship Id="rId108" Type="http://schemas.openxmlformats.org/officeDocument/2006/relationships/customXml" Target="../ink/ink4523.xml"/><Relationship Id="rId124" Type="http://schemas.openxmlformats.org/officeDocument/2006/relationships/customXml" Target="../ink/ink4539.xml"/><Relationship Id="rId129" Type="http://schemas.openxmlformats.org/officeDocument/2006/relationships/customXml" Target="../ink/ink4544.xml"/><Relationship Id="rId54" Type="http://schemas.openxmlformats.org/officeDocument/2006/relationships/customXml" Target="../ink/ink4483.xml"/><Relationship Id="rId70" Type="http://schemas.openxmlformats.org/officeDocument/2006/relationships/customXml" Target="../ink/ink4491.xml"/><Relationship Id="rId75" Type="http://schemas.openxmlformats.org/officeDocument/2006/relationships/image" Target="../media/image239.png"/><Relationship Id="rId91" Type="http://schemas.openxmlformats.org/officeDocument/2006/relationships/customXml" Target="../ink/ink4506.xml"/><Relationship Id="rId96" Type="http://schemas.openxmlformats.org/officeDocument/2006/relationships/customXml" Target="../ink/ink4511.xml"/><Relationship Id="rId140" Type="http://schemas.openxmlformats.org/officeDocument/2006/relationships/customXml" Target="../ink/ink4555.xml"/><Relationship Id="rId145" Type="http://schemas.openxmlformats.org/officeDocument/2006/relationships/customXml" Target="../ink/ink4560.xml"/><Relationship Id="rId161" Type="http://schemas.openxmlformats.org/officeDocument/2006/relationships/image" Target="../media/image3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9.xml"/><Relationship Id="rId23" Type="http://schemas.openxmlformats.org/officeDocument/2006/relationships/image" Target="../media/image215.png"/><Relationship Id="rId28" Type="http://schemas.openxmlformats.org/officeDocument/2006/relationships/customXml" Target="../ink/ink4470.xml"/><Relationship Id="rId49" Type="http://schemas.openxmlformats.org/officeDocument/2006/relationships/image" Target="../media/image227.png"/><Relationship Id="rId114" Type="http://schemas.openxmlformats.org/officeDocument/2006/relationships/customXml" Target="../ink/ink4529.xml"/><Relationship Id="rId119" Type="http://schemas.openxmlformats.org/officeDocument/2006/relationships/customXml" Target="../ink/ink4534.xml"/><Relationship Id="rId44" Type="http://schemas.openxmlformats.org/officeDocument/2006/relationships/customXml" Target="../ink/ink4478.xml"/><Relationship Id="rId60" Type="http://schemas.openxmlformats.org/officeDocument/2006/relationships/customXml" Target="../ink/ink4486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4501.xml"/><Relationship Id="rId130" Type="http://schemas.openxmlformats.org/officeDocument/2006/relationships/customXml" Target="../ink/ink4545.xml"/><Relationship Id="rId135" Type="http://schemas.openxmlformats.org/officeDocument/2006/relationships/customXml" Target="../ink/ink4550.xml"/><Relationship Id="rId151" Type="http://schemas.openxmlformats.org/officeDocument/2006/relationships/customXml" Target="../ink/ink4566.xml"/><Relationship Id="rId156" Type="http://schemas.openxmlformats.org/officeDocument/2006/relationships/customXml" Target="../ink/ink4571.xml"/><Relationship Id="rId13" Type="http://schemas.openxmlformats.org/officeDocument/2006/relationships/image" Target="../media/image210.png"/><Relationship Id="rId18" Type="http://schemas.openxmlformats.org/officeDocument/2006/relationships/customXml" Target="../ink/ink4465.xml"/><Relationship Id="rId39" Type="http://schemas.openxmlformats.org/officeDocument/2006/relationships/image" Target="../media/image222.png"/><Relationship Id="rId109" Type="http://schemas.openxmlformats.org/officeDocument/2006/relationships/customXml" Target="../ink/ink4524.xml"/><Relationship Id="rId34" Type="http://schemas.openxmlformats.org/officeDocument/2006/relationships/customXml" Target="../ink/ink4473.xml"/><Relationship Id="rId50" Type="http://schemas.openxmlformats.org/officeDocument/2006/relationships/customXml" Target="../ink/ink4481.xml"/><Relationship Id="rId55" Type="http://schemas.openxmlformats.org/officeDocument/2006/relationships/image" Target="../media/image230.png"/><Relationship Id="rId76" Type="http://schemas.openxmlformats.org/officeDocument/2006/relationships/customXml" Target="../ink/ink4494.xml"/><Relationship Id="rId97" Type="http://schemas.openxmlformats.org/officeDocument/2006/relationships/customXml" Target="../ink/ink4512.xml"/><Relationship Id="rId104" Type="http://schemas.openxmlformats.org/officeDocument/2006/relationships/customXml" Target="../ink/ink4519.xml"/><Relationship Id="rId120" Type="http://schemas.openxmlformats.org/officeDocument/2006/relationships/customXml" Target="../ink/ink4535.xml"/><Relationship Id="rId125" Type="http://schemas.openxmlformats.org/officeDocument/2006/relationships/customXml" Target="../ink/ink4540.xml"/><Relationship Id="rId141" Type="http://schemas.openxmlformats.org/officeDocument/2006/relationships/customXml" Target="../ink/ink4556.xml"/><Relationship Id="rId146" Type="http://schemas.openxmlformats.org/officeDocument/2006/relationships/customXml" Target="../ink/ink4561.xml"/><Relationship Id="rId7" Type="http://schemas.openxmlformats.org/officeDocument/2006/relationships/image" Target="../media/image207.png"/><Relationship Id="rId71" Type="http://schemas.openxmlformats.org/officeDocument/2006/relationships/image" Target="../media/image237.png"/><Relationship Id="rId92" Type="http://schemas.openxmlformats.org/officeDocument/2006/relationships/customXml" Target="../ink/ink4507.xml"/><Relationship Id="rId162" Type="http://schemas.openxmlformats.org/officeDocument/2006/relationships/image" Target="../media/image316.png"/><Relationship Id="rId2" Type="http://schemas.openxmlformats.org/officeDocument/2006/relationships/notesSlide" Target="../notesSlides/notesSlide5.xml"/><Relationship Id="rId29" Type="http://schemas.openxmlformats.org/officeDocument/2006/relationships/image" Target="../media/image218.png"/><Relationship Id="rId24" Type="http://schemas.openxmlformats.org/officeDocument/2006/relationships/customXml" Target="../ink/ink4468.xml"/><Relationship Id="rId40" Type="http://schemas.openxmlformats.org/officeDocument/2006/relationships/customXml" Target="../ink/ink4476.xml"/><Relationship Id="rId45" Type="http://schemas.openxmlformats.org/officeDocument/2006/relationships/image" Target="../media/image225.png"/><Relationship Id="rId66" Type="http://schemas.openxmlformats.org/officeDocument/2006/relationships/customXml" Target="../ink/ink4489.xml"/><Relationship Id="rId87" Type="http://schemas.openxmlformats.org/officeDocument/2006/relationships/customXml" Target="../ink/ink4502.xml"/><Relationship Id="rId110" Type="http://schemas.openxmlformats.org/officeDocument/2006/relationships/customXml" Target="../ink/ink4525.xml"/><Relationship Id="rId115" Type="http://schemas.openxmlformats.org/officeDocument/2006/relationships/customXml" Target="../ink/ink4530.xml"/><Relationship Id="rId131" Type="http://schemas.openxmlformats.org/officeDocument/2006/relationships/customXml" Target="../ink/ink4546.xml"/><Relationship Id="rId136" Type="http://schemas.openxmlformats.org/officeDocument/2006/relationships/customXml" Target="../ink/ink4551.xml"/><Relationship Id="rId157" Type="http://schemas.openxmlformats.org/officeDocument/2006/relationships/customXml" Target="../ink/ink4572.xml"/><Relationship Id="rId61" Type="http://schemas.openxmlformats.org/officeDocument/2006/relationships/image" Target="../media/image232.png"/><Relationship Id="rId82" Type="http://schemas.openxmlformats.org/officeDocument/2006/relationships/customXml" Target="../ink/ink4497.xml"/><Relationship Id="rId152" Type="http://schemas.openxmlformats.org/officeDocument/2006/relationships/customXml" Target="../ink/ink4567.xml"/><Relationship Id="rId19" Type="http://schemas.openxmlformats.org/officeDocument/2006/relationships/image" Target="../media/image213.png"/><Relationship Id="rId14" Type="http://schemas.openxmlformats.org/officeDocument/2006/relationships/customXml" Target="../ink/ink4463.xml"/><Relationship Id="rId30" Type="http://schemas.openxmlformats.org/officeDocument/2006/relationships/customXml" Target="../ink/ink4471.xml"/><Relationship Id="rId35" Type="http://schemas.openxmlformats.org/officeDocument/2006/relationships/image" Target="../media/image220.png"/><Relationship Id="rId56" Type="http://schemas.openxmlformats.org/officeDocument/2006/relationships/customXml" Target="../ink/ink4484.xml"/><Relationship Id="rId77" Type="http://schemas.openxmlformats.org/officeDocument/2006/relationships/image" Target="../media/image240.png"/><Relationship Id="rId100" Type="http://schemas.openxmlformats.org/officeDocument/2006/relationships/customXml" Target="../ink/ink4515.xml"/><Relationship Id="rId105" Type="http://schemas.openxmlformats.org/officeDocument/2006/relationships/customXml" Target="../ink/ink4520.xml"/><Relationship Id="rId126" Type="http://schemas.openxmlformats.org/officeDocument/2006/relationships/customXml" Target="../ink/ink4541.xml"/><Relationship Id="rId147" Type="http://schemas.openxmlformats.org/officeDocument/2006/relationships/customXml" Target="../ink/ink4562.xml"/><Relationship Id="rId8" Type="http://schemas.openxmlformats.org/officeDocument/2006/relationships/customXml" Target="../ink/ink4460.xml"/><Relationship Id="rId51" Type="http://schemas.openxmlformats.org/officeDocument/2006/relationships/image" Target="../media/image228.png"/><Relationship Id="rId72" Type="http://schemas.openxmlformats.org/officeDocument/2006/relationships/customXml" Target="../ink/ink4492.xml"/><Relationship Id="rId93" Type="http://schemas.openxmlformats.org/officeDocument/2006/relationships/customXml" Target="../ink/ink4508.xml"/><Relationship Id="rId98" Type="http://schemas.openxmlformats.org/officeDocument/2006/relationships/customXml" Target="../ink/ink4513.xml"/><Relationship Id="rId121" Type="http://schemas.openxmlformats.org/officeDocument/2006/relationships/customXml" Target="../ink/ink4536.xml"/><Relationship Id="rId142" Type="http://schemas.openxmlformats.org/officeDocument/2006/relationships/customXml" Target="../ink/ink4557.xml"/><Relationship Id="rId163" Type="http://schemas.openxmlformats.org/officeDocument/2006/relationships/image" Target="../media/image317.png"/><Relationship Id="rId3" Type="http://schemas.openxmlformats.org/officeDocument/2006/relationships/image" Target="../media/image318.png"/><Relationship Id="rId25" Type="http://schemas.openxmlformats.org/officeDocument/2006/relationships/image" Target="../media/image216.png"/><Relationship Id="rId46" Type="http://schemas.openxmlformats.org/officeDocument/2006/relationships/customXml" Target="../ink/ink4479.xml"/><Relationship Id="rId67" Type="http://schemas.openxmlformats.org/officeDocument/2006/relationships/image" Target="../media/image235.png"/><Relationship Id="rId116" Type="http://schemas.openxmlformats.org/officeDocument/2006/relationships/customXml" Target="../ink/ink4531.xml"/><Relationship Id="rId137" Type="http://schemas.openxmlformats.org/officeDocument/2006/relationships/customXml" Target="../ink/ink4552.xml"/><Relationship Id="rId158" Type="http://schemas.openxmlformats.org/officeDocument/2006/relationships/customXml" Target="../ink/ink4573.xml"/><Relationship Id="rId20" Type="http://schemas.openxmlformats.org/officeDocument/2006/relationships/customXml" Target="../ink/ink4466.xml"/><Relationship Id="rId41" Type="http://schemas.openxmlformats.org/officeDocument/2006/relationships/image" Target="../media/image223.png"/><Relationship Id="rId62" Type="http://schemas.openxmlformats.org/officeDocument/2006/relationships/customXml" Target="../ink/ink4487.xml"/><Relationship Id="rId83" Type="http://schemas.openxmlformats.org/officeDocument/2006/relationships/customXml" Target="../ink/ink4498.xml"/><Relationship Id="rId88" Type="http://schemas.openxmlformats.org/officeDocument/2006/relationships/customXml" Target="../ink/ink4503.xml"/><Relationship Id="rId111" Type="http://schemas.openxmlformats.org/officeDocument/2006/relationships/customXml" Target="../ink/ink4526.xml"/><Relationship Id="rId132" Type="http://schemas.openxmlformats.org/officeDocument/2006/relationships/customXml" Target="../ink/ink4547.xml"/><Relationship Id="rId153" Type="http://schemas.openxmlformats.org/officeDocument/2006/relationships/customXml" Target="../ink/ink4568.xml"/><Relationship Id="rId15" Type="http://schemas.openxmlformats.org/officeDocument/2006/relationships/image" Target="../media/image211.png"/><Relationship Id="rId36" Type="http://schemas.openxmlformats.org/officeDocument/2006/relationships/customXml" Target="../ink/ink4474.xml"/><Relationship Id="rId57" Type="http://schemas.openxmlformats.org/officeDocument/2006/relationships/image" Target="../media/image57.png"/><Relationship Id="rId106" Type="http://schemas.openxmlformats.org/officeDocument/2006/relationships/customXml" Target="../ink/ink4521.xml"/><Relationship Id="rId127" Type="http://schemas.openxmlformats.org/officeDocument/2006/relationships/customXml" Target="../ink/ink4542.xml"/><Relationship Id="rId10" Type="http://schemas.openxmlformats.org/officeDocument/2006/relationships/customXml" Target="../ink/ink4461.xml"/><Relationship Id="rId31" Type="http://schemas.openxmlformats.org/officeDocument/2006/relationships/image" Target="../media/image147.png"/><Relationship Id="rId52" Type="http://schemas.openxmlformats.org/officeDocument/2006/relationships/customXml" Target="../ink/ink4482.xml"/><Relationship Id="rId73" Type="http://schemas.openxmlformats.org/officeDocument/2006/relationships/image" Target="../media/image238.png"/><Relationship Id="rId78" Type="http://schemas.openxmlformats.org/officeDocument/2006/relationships/customXml" Target="../ink/ink4495.xml"/><Relationship Id="rId94" Type="http://schemas.openxmlformats.org/officeDocument/2006/relationships/customXml" Target="../ink/ink4509.xml"/><Relationship Id="rId99" Type="http://schemas.openxmlformats.org/officeDocument/2006/relationships/customXml" Target="../ink/ink4514.xml"/><Relationship Id="rId101" Type="http://schemas.openxmlformats.org/officeDocument/2006/relationships/customXml" Target="../ink/ink4516.xml"/><Relationship Id="rId122" Type="http://schemas.openxmlformats.org/officeDocument/2006/relationships/customXml" Target="../ink/ink4537.xml"/><Relationship Id="rId143" Type="http://schemas.openxmlformats.org/officeDocument/2006/relationships/customXml" Target="../ink/ink4558.xml"/><Relationship Id="rId148" Type="http://schemas.openxmlformats.org/officeDocument/2006/relationships/customXml" Target="../ink/ink4563.xml"/><Relationship Id="rId164" Type="http://schemas.openxmlformats.org/officeDocument/2006/relationships/customXml" Target="../ink/ink4576.xml"/><Relationship Id="rId4" Type="http://schemas.openxmlformats.org/officeDocument/2006/relationships/customXml" Target="../ink/ink4458.xml"/><Relationship Id="rId9" Type="http://schemas.openxmlformats.org/officeDocument/2006/relationships/image" Target="../media/image208.png"/><Relationship Id="rId26" Type="http://schemas.openxmlformats.org/officeDocument/2006/relationships/customXml" Target="../ink/ink4469.xml"/><Relationship Id="rId47" Type="http://schemas.openxmlformats.org/officeDocument/2006/relationships/image" Target="../media/image226.png"/><Relationship Id="rId68" Type="http://schemas.openxmlformats.org/officeDocument/2006/relationships/customXml" Target="../ink/ink4490.xml"/><Relationship Id="rId89" Type="http://schemas.openxmlformats.org/officeDocument/2006/relationships/customXml" Target="../ink/ink4504.xml"/><Relationship Id="rId112" Type="http://schemas.openxmlformats.org/officeDocument/2006/relationships/customXml" Target="../ink/ink4527.xml"/><Relationship Id="rId133" Type="http://schemas.openxmlformats.org/officeDocument/2006/relationships/customXml" Target="../ink/ink4548.xml"/><Relationship Id="rId154" Type="http://schemas.openxmlformats.org/officeDocument/2006/relationships/customXml" Target="../ink/ink4569.xml"/><Relationship Id="rId16" Type="http://schemas.openxmlformats.org/officeDocument/2006/relationships/customXml" Target="../ink/ink4464.xml"/><Relationship Id="rId37" Type="http://schemas.openxmlformats.org/officeDocument/2006/relationships/image" Target="../media/image221.png"/><Relationship Id="rId58" Type="http://schemas.openxmlformats.org/officeDocument/2006/relationships/customXml" Target="../ink/ink4485.xml"/><Relationship Id="rId79" Type="http://schemas.openxmlformats.org/officeDocument/2006/relationships/image" Target="../media/image241.png"/><Relationship Id="rId102" Type="http://schemas.openxmlformats.org/officeDocument/2006/relationships/customXml" Target="../ink/ink4517.xml"/><Relationship Id="rId123" Type="http://schemas.openxmlformats.org/officeDocument/2006/relationships/customXml" Target="../ink/ink4538.xml"/><Relationship Id="rId144" Type="http://schemas.openxmlformats.org/officeDocument/2006/relationships/customXml" Target="../ink/ink4559.xml"/><Relationship Id="rId90" Type="http://schemas.openxmlformats.org/officeDocument/2006/relationships/customXml" Target="../ink/ink4505.xml"/><Relationship Id="rId165" Type="http://schemas.openxmlformats.org/officeDocument/2006/relationships/image" Target="../media/image320.png"/><Relationship Id="rId27" Type="http://schemas.openxmlformats.org/officeDocument/2006/relationships/image" Target="../media/image217.png"/><Relationship Id="rId48" Type="http://schemas.openxmlformats.org/officeDocument/2006/relationships/customXml" Target="../ink/ink4480.xml"/><Relationship Id="rId69" Type="http://schemas.openxmlformats.org/officeDocument/2006/relationships/image" Target="../media/image236.png"/><Relationship Id="rId113" Type="http://schemas.openxmlformats.org/officeDocument/2006/relationships/customXml" Target="../ink/ink4528.xml"/><Relationship Id="rId134" Type="http://schemas.openxmlformats.org/officeDocument/2006/relationships/customXml" Target="../ink/ink4549.xml"/><Relationship Id="rId80" Type="http://schemas.openxmlformats.org/officeDocument/2006/relationships/customXml" Target="../ink/ink4496.xml"/><Relationship Id="rId155" Type="http://schemas.openxmlformats.org/officeDocument/2006/relationships/customXml" Target="../ink/ink4570.xml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10.png"/><Relationship Id="rId21" Type="http://schemas.openxmlformats.org/officeDocument/2006/relationships/customXml" Target="../ink/ink112.xml"/><Relationship Id="rId42" Type="http://schemas.openxmlformats.org/officeDocument/2006/relationships/customXml" Target="../ink/ink122.xml"/><Relationship Id="rId47" Type="http://schemas.openxmlformats.org/officeDocument/2006/relationships/image" Target="../media/image24.png"/><Relationship Id="rId63" Type="http://schemas.openxmlformats.org/officeDocument/2006/relationships/image" Target="../media/image32.png"/><Relationship Id="rId68" Type="http://schemas.openxmlformats.org/officeDocument/2006/relationships/customXml" Target="../ink/ink135.xml"/><Relationship Id="rId16" Type="http://schemas.openxmlformats.org/officeDocument/2006/relationships/image" Target="../media/image910.png"/><Relationship Id="rId11" Type="http://schemas.openxmlformats.org/officeDocument/2006/relationships/customXml" Target="../ink/ink107.xml"/><Relationship Id="rId32" Type="http://schemas.openxmlformats.org/officeDocument/2006/relationships/image" Target="../media/image1710.png"/><Relationship Id="rId37" Type="http://schemas.openxmlformats.org/officeDocument/2006/relationships/image" Target="../media/image19.png"/><Relationship Id="rId53" Type="http://schemas.openxmlformats.org/officeDocument/2006/relationships/image" Target="../media/image27.png"/><Relationship Id="rId58" Type="http://schemas.openxmlformats.org/officeDocument/2006/relationships/customXml" Target="../ink/ink130.xml"/><Relationship Id="rId74" Type="http://schemas.openxmlformats.org/officeDocument/2006/relationships/customXml" Target="../ink/ink138.xml"/><Relationship Id="rId79" Type="http://schemas.openxmlformats.org/officeDocument/2006/relationships/image" Target="../media/image40.png"/><Relationship Id="rId5" Type="http://schemas.openxmlformats.org/officeDocument/2006/relationships/customXml" Target="../ink/ink104.xml"/><Relationship Id="rId61" Type="http://schemas.openxmlformats.org/officeDocument/2006/relationships/image" Target="../media/image31.png"/><Relationship Id="rId82" Type="http://schemas.openxmlformats.org/officeDocument/2006/relationships/image" Target="../media/image420.png"/><Relationship Id="rId19" Type="http://schemas.openxmlformats.org/officeDocument/2006/relationships/customXml" Target="../ink/ink111.xml"/><Relationship Id="rId14" Type="http://schemas.openxmlformats.org/officeDocument/2006/relationships/image" Target="../media/image810.png"/><Relationship Id="rId22" Type="http://schemas.openxmlformats.org/officeDocument/2006/relationships/image" Target="../media/image1210.png"/><Relationship Id="rId27" Type="http://schemas.openxmlformats.org/officeDocument/2006/relationships/customXml" Target="../ink/ink115.xml"/><Relationship Id="rId30" Type="http://schemas.openxmlformats.org/officeDocument/2006/relationships/image" Target="../media/image1610.png"/><Relationship Id="rId35" Type="http://schemas.openxmlformats.org/officeDocument/2006/relationships/image" Target="../media/image70.png"/><Relationship Id="rId43" Type="http://schemas.openxmlformats.org/officeDocument/2006/relationships/image" Target="../media/image22.png"/><Relationship Id="rId48" Type="http://schemas.openxmlformats.org/officeDocument/2006/relationships/customXml" Target="../ink/ink125.xml"/><Relationship Id="rId56" Type="http://schemas.openxmlformats.org/officeDocument/2006/relationships/customXml" Target="../ink/ink129.xml"/><Relationship Id="rId64" Type="http://schemas.openxmlformats.org/officeDocument/2006/relationships/customXml" Target="../ink/ink133.xml"/><Relationship Id="rId69" Type="http://schemas.openxmlformats.org/officeDocument/2006/relationships/image" Target="../media/image35.png"/><Relationship Id="rId77" Type="http://schemas.openxmlformats.org/officeDocument/2006/relationships/image" Target="../media/image39.png"/><Relationship Id="rId8" Type="http://schemas.openxmlformats.org/officeDocument/2006/relationships/image" Target="../media/image510.png"/><Relationship Id="rId51" Type="http://schemas.openxmlformats.org/officeDocument/2006/relationships/image" Target="../media/image26.png"/><Relationship Id="rId72" Type="http://schemas.openxmlformats.org/officeDocument/2006/relationships/customXml" Target="../ink/ink137.xml"/><Relationship Id="rId80" Type="http://schemas.openxmlformats.org/officeDocument/2006/relationships/customXml" Target="../ink/ink141.xml"/><Relationship Id="rId12" Type="http://schemas.openxmlformats.org/officeDocument/2006/relationships/image" Target="../media/image710.png"/><Relationship Id="rId17" Type="http://schemas.openxmlformats.org/officeDocument/2006/relationships/customXml" Target="../ink/ink110.xml"/><Relationship Id="rId25" Type="http://schemas.openxmlformats.org/officeDocument/2006/relationships/customXml" Target="../ink/ink114.xml"/><Relationship Id="rId33" Type="http://schemas.openxmlformats.org/officeDocument/2006/relationships/customXml" Target="../ink/ink118.xml"/><Relationship Id="rId38" Type="http://schemas.openxmlformats.org/officeDocument/2006/relationships/customXml" Target="../ink/ink120.xml"/><Relationship Id="rId46" Type="http://schemas.openxmlformats.org/officeDocument/2006/relationships/customXml" Target="../ink/ink124.xml"/><Relationship Id="rId59" Type="http://schemas.openxmlformats.org/officeDocument/2006/relationships/image" Target="../media/image30.png"/><Relationship Id="rId67" Type="http://schemas.openxmlformats.org/officeDocument/2006/relationships/image" Target="../media/image34.png"/><Relationship Id="rId20" Type="http://schemas.openxmlformats.org/officeDocument/2006/relationships/image" Target="../media/image1110.png"/><Relationship Id="rId41" Type="http://schemas.openxmlformats.org/officeDocument/2006/relationships/image" Target="../media/image21.png"/><Relationship Id="rId54" Type="http://schemas.openxmlformats.org/officeDocument/2006/relationships/customXml" Target="../ink/ink128.xml"/><Relationship Id="rId62" Type="http://schemas.openxmlformats.org/officeDocument/2006/relationships/customXml" Target="../ink/ink132.xml"/><Relationship Id="rId70" Type="http://schemas.openxmlformats.org/officeDocument/2006/relationships/customXml" Target="../ink/ink136.xml"/><Relationship Id="rId75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0.png"/><Relationship Id="rId15" Type="http://schemas.openxmlformats.org/officeDocument/2006/relationships/customXml" Target="../ink/ink109.xml"/><Relationship Id="rId23" Type="http://schemas.openxmlformats.org/officeDocument/2006/relationships/customXml" Target="../ink/ink113.xml"/><Relationship Id="rId28" Type="http://schemas.openxmlformats.org/officeDocument/2006/relationships/image" Target="../media/image1510.png"/><Relationship Id="rId36" Type="http://schemas.openxmlformats.org/officeDocument/2006/relationships/customXml" Target="../ink/ink119.xml"/><Relationship Id="rId49" Type="http://schemas.openxmlformats.org/officeDocument/2006/relationships/image" Target="../media/image25.png"/><Relationship Id="rId57" Type="http://schemas.openxmlformats.org/officeDocument/2006/relationships/image" Target="../media/image29.png"/><Relationship Id="rId10" Type="http://schemas.openxmlformats.org/officeDocument/2006/relationships/image" Target="../media/image610.png"/><Relationship Id="rId31" Type="http://schemas.openxmlformats.org/officeDocument/2006/relationships/customXml" Target="../ink/ink117.xml"/><Relationship Id="rId44" Type="http://schemas.openxmlformats.org/officeDocument/2006/relationships/customXml" Target="../ink/ink123.xml"/><Relationship Id="rId52" Type="http://schemas.openxmlformats.org/officeDocument/2006/relationships/customXml" Target="../ink/ink127.xml"/><Relationship Id="rId60" Type="http://schemas.openxmlformats.org/officeDocument/2006/relationships/customXml" Target="../ink/ink131.xml"/><Relationship Id="rId65" Type="http://schemas.openxmlformats.org/officeDocument/2006/relationships/image" Target="../media/image33.png"/><Relationship Id="rId73" Type="http://schemas.openxmlformats.org/officeDocument/2006/relationships/image" Target="../media/image37.png"/><Relationship Id="rId78" Type="http://schemas.openxmlformats.org/officeDocument/2006/relationships/customXml" Target="../ink/ink140.xml"/><Relationship Id="rId81" Type="http://schemas.openxmlformats.org/officeDocument/2006/relationships/image" Target="../media/image41.png"/><Relationship Id="rId4" Type="http://schemas.openxmlformats.org/officeDocument/2006/relationships/image" Target="../media/image324.png"/><Relationship Id="rId9" Type="http://schemas.openxmlformats.org/officeDocument/2006/relationships/customXml" Target="../ink/ink106.xml"/><Relationship Id="rId13" Type="http://schemas.openxmlformats.org/officeDocument/2006/relationships/customXml" Target="../ink/ink108.xml"/><Relationship Id="rId18" Type="http://schemas.openxmlformats.org/officeDocument/2006/relationships/image" Target="../media/image1010.png"/><Relationship Id="rId39" Type="http://schemas.openxmlformats.org/officeDocument/2006/relationships/image" Target="../media/image20.png"/><Relationship Id="rId34" Type="http://schemas.openxmlformats.org/officeDocument/2006/relationships/image" Target="../media/image1810.png"/><Relationship Id="rId50" Type="http://schemas.openxmlformats.org/officeDocument/2006/relationships/customXml" Target="../ink/ink126.xml"/><Relationship Id="rId55" Type="http://schemas.openxmlformats.org/officeDocument/2006/relationships/image" Target="../media/image28.png"/><Relationship Id="rId76" Type="http://schemas.openxmlformats.org/officeDocument/2006/relationships/customXml" Target="../ink/ink139.xml"/><Relationship Id="rId7" Type="http://schemas.openxmlformats.org/officeDocument/2006/relationships/customXml" Target="../ink/ink105.xml"/><Relationship Id="rId71" Type="http://schemas.openxmlformats.org/officeDocument/2006/relationships/image" Target="../media/image36.png"/><Relationship Id="rId2" Type="http://schemas.openxmlformats.org/officeDocument/2006/relationships/customXml" Target="../ink/ink103.xml"/><Relationship Id="rId29" Type="http://schemas.openxmlformats.org/officeDocument/2006/relationships/customXml" Target="../ink/ink116.xml"/><Relationship Id="rId24" Type="http://schemas.openxmlformats.org/officeDocument/2006/relationships/image" Target="../media/image1310.png"/><Relationship Id="rId40" Type="http://schemas.openxmlformats.org/officeDocument/2006/relationships/customXml" Target="../ink/ink121.xml"/><Relationship Id="rId45" Type="http://schemas.openxmlformats.org/officeDocument/2006/relationships/image" Target="../media/image23.png"/><Relationship Id="rId66" Type="http://schemas.openxmlformats.org/officeDocument/2006/relationships/customXml" Target="../ink/ink134.xml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10.png"/><Relationship Id="rId21" Type="http://schemas.openxmlformats.org/officeDocument/2006/relationships/customXml" Target="../ink/ink151.xml"/><Relationship Id="rId42" Type="http://schemas.openxmlformats.org/officeDocument/2006/relationships/image" Target="../media/image19.png"/><Relationship Id="rId47" Type="http://schemas.openxmlformats.org/officeDocument/2006/relationships/customXml" Target="../ink/ink163.xml"/><Relationship Id="rId63" Type="http://schemas.openxmlformats.org/officeDocument/2006/relationships/customXml" Target="../ink/ink171.xml"/><Relationship Id="rId68" Type="http://schemas.openxmlformats.org/officeDocument/2006/relationships/image" Target="../media/image32.png"/><Relationship Id="rId84" Type="http://schemas.openxmlformats.org/officeDocument/2006/relationships/image" Target="../media/image40.png"/><Relationship Id="rId89" Type="http://schemas.openxmlformats.org/officeDocument/2006/relationships/customXml" Target="../ink/ink184.xml"/><Relationship Id="rId16" Type="http://schemas.openxmlformats.org/officeDocument/2006/relationships/image" Target="../media/image910.png"/><Relationship Id="rId107" Type="http://schemas.openxmlformats.org/officeDocument/2006/relationships/customXml" Target="../ink/ink202.xml"/><Relationship Id="rId11" Type="http://schemas.openxmlformats.org/officeDocument/2006/relationships/customXml" Target="../ink/ink146.xml"/><Relationship Id="rId32" Type="http://schemas.openxmlformats.org/officeDocument/2006/relationships/image" Target="../media/image1710.png"/><Relationship Id="rId37" Type="http://schemas.openxmlformats.org/officeDocument/2006/relationships/customXml" Target="../ink/ink158.xml"/><Relationship Id="rId53" Type="http://schemas.openxmlformats.org/officeDocument/2006/relationships/customXml" Target="../ink/ink166.xml"/><Relationship Id="rId58" Type="http://schemas.openxmlformats.org/officeDocument/2006/relationships/image" Target="../media/image27.png"/><Relationship Id="rId74" Type="http://schemas.openxmlformats.org/officeDocument/2006/relationships/image" Target="../media/image35.png"/><Relationship Id="rId79" Type="http://schemas.openxmlformats.org/officeDocument/2006/relationships/customXml" Target="../ink/ink179.xml"/><Relationship Id="rId102" Type="http://schemas.openxmlformats.org/officeDocument/2006/relationships/customXml" Target="../ink/ink197.xml"/><Relationship Id="rId5" Type="http://schemas.openxmlformats.org/officeDocument/2006/relationships/customXml" Target="../ink/ink143.xml"/><Relationship Id="rId90" Type="http://schemas.openxmlformats.org/officeDocument/2006/relationships/customXml" Target="../ink/ink185.xml"/><Relationship Id="rId95" Type="http://schemas.openxmlformats.org/officeDocument/2006/relationships/customXml" Target="../ink/ink190.xml"/><Relationship Id="rId22" Type="http://schemas.openxmlformats.org/officeDocument/2006/relationships/image" Target="../media/image1210.png"/><Relationship Id="rId27" Type="http://schemas.openxmlformats.org/officeDocument/2006/relationships/customXml" Target="../ink/ink154.xml"/><Relationship Id="rId43" Type="http://schemas.openxmlformats.org/officeDocument/2006/relationships/customXml" Target="../ink/ink161.xml"/><Relationship Id="rId48" Type="http://schemas.openxmlformats.org/officeDocument/2006/relationships/image" Target="../media/image22.png"/><Relationship Id="rId64" Type="http://schemas.openxmlformats.org/officeDocument/2006/relationships/image" Target="../media/image30.png"/><Relationship Id="rId69" Type="http://schemas.openxmlformats.org/officeDocument/2006/relationships/customXml" Target="../ink/ink174.xml"/><Relationship Id="rId80" Type="http://schemas.openxmlformats.org/officeDocument/2006/relationships/image" Target="../media/image38.png"/><Relationship Id="rId85" Type="http://schemas.openxmlformats.org/officeDocument/2006/relationships/customXml" Target="../ink/ink182.xml"/><Relationship Id="rId12" Type="http://schemas.openxmlformats.org/officeDocument/2006/relationships/image" Target="../media/image710.png"/><Relationship Id="rId17" Type="http://schemas.openxmlformats.org/officeDocument/2006/relationships/customXml" Target="../ink/ink149.xml"/><Relationship Id="rId33" Type="http://schemas.openxmlformats.org/officeDocument/2006/relationships/customXml" Target="../ink/ink157.xml"/><Relationship Id="rId38" Type="http://schemas.openxmlformats.org/officeDocument/2006/relationships/image" Target="../media/image430.png"/><Relationship Id="rId59" Type="http://schemas.openxmlformats.org/officeDocument/2006/relationships/customXml" Target="../ink/ink169.xml"/><Relationship Id="rId103" Type="http://schemas.openxmlformats.org/officeDocument/2006/relationships/customXml" Target="../ink/ink198.xml"/><Relationship Id="rId108" Type="http://schemas.openxmlformats.org/officeDocument/2006/relationships/customXml" Target="../ink/ink203.xml"/><Relationship Id="rId54" Type="http://schemas.openxmlformats.org/officeDocument/2006/relationships/image" Target="../media/image25.png"/><Relationship Id="rId70" Type="http://schemas.openxmlformats.org/officeDocument/2006/relationships/image" Target="../media/image33.png"/><Relationship Id="rId75" Type="http://schemas.openxmlformats.org/officeDocument/2006/relationships/customXml" Target="../ink/ink177.xml"/><Relationship Id="rId91" Type="http://schemas.openxmlformats.org/officeDocument/2006/relationships/customXml" Target="../ink/ink186.xml"/><Relationship Id="rId96" Type="http://schemas.openxmlformats.org/officeDocument/2006/relationships/customXml" Target="../ink/ink19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0.png"/><Relationship Id="rId15" Type="http://schemas.openxmlformats.org/officeDocument/2006/relationships/customXml" Target="../ink/ink148.xml"/><Relationship Id="rId23" Type="http://schemas.openxmlformats.org/officeDocument/2006/relationships/customXml" Target="../ink/ink152.xml"/><Relationship Id="rId28" Type="http://schemas.openxmlformats.org/officeDocument/2006/relationships/image" Target="../media/image1510.png"/><Relationship Id="rId36" Type="http://schemas.openxmlformats.org/officeDocument/2006/relationships/image" Target="../media/image420.png"/><Relationship Id="rId49" Type="http://schemas.openxmlformats.org/officeDocument/2006/relationships/customXml" Target="../ink/ink164.xml"/><Relationship Id="rId57" Type="http://schemas.openxmlformats.org/officeDocument/2006/relationships/customXml" Target="../ink/ink168.xml"/><Relationship Id="rId106" Type="http://schemas.openxmlformats.org/officeDocument/2006/relationships/customXml" Target="../ink/ink201.xml"/><Relationship Id="rId10" Type="http://schemas.openxmlformats.org/officeDocument/2006/relationships/image" Target="../media/image610.png"/><Relationship Id="rId31" Type="http://schemas.openxmlformats.org/officeDocument/2006/relationships/customXml" Target="../ink/ink156.xml"/><Relationship Id="rId44" Type="http://schemas.openxmlformats.org/officeDocument/2006/relationships/image" Target="../media/image20.png"/><Relationship Id="rId52" Type="http://schemas.openxmlformats.org/officeDocument/2006/relationships/image" Target="../media/image24.png"/><Relationship Id="rId60" Type="http://schemas.openxmlformats.org/officeDocument/2006/relationships/image" Target="../media/image28.png"/><Relationship Id="rId65" Type="http://schemas.openxmlformats.org/officeDocument/2006/relationships/customXml" Target="../ink/ink172.xml"/><Relationship Id="rId73" Type="http://schemas.openxmlformats.org/officeDocument/2006/relationships/customXml" Target="../ink/ink176.xml"/><Relationship Id="rId78" Type="http://schemas.openxmlformats.org/officeDocument/2006/relationships/image" Target="../media/image37.png"/><Relationship Id="rId81" Type="http://schemas.openxmlformats.org/officeDocument/2006/relationships/customXml" Target="../ink/ink180.xml"/><Relationship Id="rId86" Type="http://schemas.openxmlformats.org/officeDocument/2006/relationships/image" Target="../media/image41.png"/><Relationship Id="rId94" Type="http://schemas.openxmlformats.org/officeDocument/2006/relationships/customXml" Target="../ink/ink189.xml"/><Relationship Id="rId99" Type="http://schemas.openxmlformats.org/officeDocument/2006/relationships/customXml" Target="../ink/ink194.xml"/><Relationship Id="rId101" Type="http://schemas.openxmlformats.org/officeDocument/2006/relationships/customXml" Target="../ink/ink196.xml"/><Relationship Id="rId4" Type="http://schemas.openxmlformats.org/officeDocument/2006/relationships/image" Target="../media/image324.png"/><Relationship Id="rId9" Type="http://schemas.openxmlformats.org/officeDocument/2006/relationships/customXml" Target="../ink/ink145.xml"/><Relationship Id="rId13" Type="http://schemas.openxmlformats.org/officeDocument/2006/relationships/customXml" Target="../ink/ink147.xml"/><Relationship Id="rId18" Type="http://schemas.openxmlformats.org/officeDocument/2006/relationships/image" Target="../media/image1010.png"/><Relationship Id="rId39" Type="http://schemas.openxmlformats.org/officeDocument/2006/relationships/customXml" Target="../ink/ink159.xml"/><Relationship Id="rId109" Type="http://schemas.openxmlformats.org/officeDocument/2006/relationships/customXml" Target="../ink/ink204.xml"/><Relationship Id="rId34" Type="http://schemas.openxmlformats.org/officeDocument/2006/relationships/image" Target="../media/image1810.png"/><Relationship Id="rId50" Type="http://schemas.openxmlformats.org/officeDocument/2006/relationships/image" Target="../media/image23.png"/><Relationship Id="rId55" Type="http://schemas.openxmlformats.org/officeDocument/2006/relationships/customXml" Target="../ink/ink167.xml"/><Relationship Id="rId76" Type="http://schemas.openxmlformats.org/officeDocument/2006/relationships/image" Target="../media/image36.png"/><Relationship Id="rId97" Type="http://schemas.openxmlformats.org/officeDocument/2006/relationships/customXml" Target="../ink/ink192.xml"/><Relationship Id="rId104" Type="http://schemas.openxmlformats.org/officeDocument/2006/relationships/customXml" Target="../ink/ink199.xml"/><Relationship Id="rId7" Type="http://schemas.openxmlformats.org/officeDocument/2006/relationships/customXml" Target="../ink/ink144.xml"/><Relationship Id="rId71" Type="http://schemas.openxmlformats.org/officeDocument/2006/relationships/customXml" Target="../ink/ink175.xml"/><Relationship Id="rId92" Type="http://schemas.openxmlformats.org/officeDocument/2006/relationships/customXml" Target="../ink/ink187.xml"/><Relationship Id="rId2" Type="http://schemas.openxmlformats.org/officeDocument/2006/relationships/customXml" Target="../ink/ink142.xml"/><Relationship Id="rId29" Type="http://schemas.openxmlformats.org/officeDocument/2006/relationships/customXml" Target="../ink/ink155.xml"/><Relationship Id="rId24" Type="http://schemas.openxmlformats.org/officeDocument/2006/relationships/image" Target="../media/image1310.png"/><Relationship Id="rId40" Type="http://schemas.openxmlformats.org/officeDocument/2006/relationships/image" Target="../media/image440.png"/><Relationship Id="rId45" Type="http://schemas.openxmlformats.org/officeDocument/2006/relationships/customXml" Target="../ink/ink162.xml"/><Relationship Id="rId66" Type="http://schemas.openxmlformats.org/officeDocument/2006/relationships/image" Target="../media/image31.png"/><Relationship Id="rId87" Type="http://schemas.openxmlformats.org/officeDocument/2006/relationships/customXml" Target="../ink/ink183.xml"/><Relationship Id="rId110" Type="http://schemas.openxmlformats.org/officeDocument/2006/relationships/customXml" Target="../ink/ink205.xml"/><Relationship Id="rId61" Type="http://schemas.openxmlformats.org/officeDocument/2006/relationships/customXml" Target="../ink/ink170.xml"/><Relationship Id="rId82" Type="http://schemas.openxmlformats.org/officeDocument/2006/relationships/image" Target="../media/image39.png"/><Relationship Id="rId19" Type="http://schemas.openxmlformats.org/officeDocument/2006/relationships/customXml" Target="../ink/ink150.xml"/><Relationship Id="rId14" Type="http://schemas.openxmlformats.org/officeDocument/2006/relationships/image" Target="../media/image810.png"/><Relationship Id="rId30" Type="http://schemas.openxmlformats.org/officeDocument/2006/relationships/image" Target="../media/image1610.png"/><Relationship Id="rId35" Type="http://schemas.openxmlformats.org/officeDocument/2006/relationships/image" Target="../media/image71.png"/><Relationship Id="rId56" Type="http://schemas.openxmlformats.org/officeDocument/2006/relationships/image" Target="../media/image26.png"/><Relationship Id="rId77" Type="http://schemas.openxmlformats.org/officeDocument/2006/relationships/customXml" Target="../ink/ink178.xml"/><Relationship Id="rId100" Type="http://schemas.openxmlformats.org/officeDocument/2006/relationships/customXml" Target="../ink/ink195.xml"/><Relationship Id="rId105" Type="http://schemas.openxmlformats.org/officeDocument/2006/relationships/customXml" Target="../ink/ink200.xml"/><Relationship Id="rId8" Type="http://schemas.openxmlformats.org/officeDocument/2006/relationships/image" Target="../media/image510.png"/><Relationship Id="rId51" Type="http://schemas.openxmlformats.org/officeDocument/2006/relationships/customXml" Target="../ink/ink165.xml"/><Relationship Id="rId72" Type="http://schemas.openxmlformats.org/officeDocument/2006/relationships/image" Target="../media/image34.png"/><Relationship Id="rId93" Type="http://schemas.openxmlformats.org/officeDocument/2006/relationships/customXml" Target="../ink/ink188.xml"/><Relationship Id="rId98" Type="http://schemas.openxmlformats.org/officeDocument/2006/relationships/customXml" Target="../ink/ink193.xml"/><Relationship Id="rId25" Type="http://schemas.openxmlformats.org/officeDocument/2006/relationships/customXml" Target="../ink/ink153.xml"/><Relationship Id="rId46" Type="http://schemas.openxmlformats.org/officeDocument/2006/relationships/image" Target="../media/image21.png"/><Relationship Id="rId67" Type="http://schemas.openxmlformats.org/officeDocument/2006/relationships/customXml" Target="../ink/ink173.xml"/><Relationship Id="rId20" Type="http://schemas.openxmlformats.org/officeDocument/2006/relationships/image" Target="../media/image1110.png"/><Relationship Id="rId41" Type="http://schemas.openxmlformats.org/officeDocument/2006/relationships/customXml" Target="../ink/ink160.xml"/><Relationship Id="rId62" Type="http://schemas.openxmlformats.org/officeDocument/2006/relationships/image" Target="../media/image29.png"/><Relationship Id="rId83" Type="http://schemas.openxmlformats.org/officeDocument/2006/relationships/customXml" Target="../ink/ink181.xml"/><Relationship Id="rId88" Type="http://schemas.openxmlformats.org/officeDocument/2006/relationships/image" Target="../media/image72.png"/><Relationship Id="rId111" Type="http://schemas.openxmlformats.org/officeDocument/2006/relationships/customXml" Target="../ink/ink206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9.xml"/><Relationship Id="rId21" Type="http://schemas.openxmlformats.org/officeDocument/2006/relationships/image" Target="../media/image1210.png"/><Relationship Id="rId42" Type="http://schemas.openxmlformats.org/officeDocument/2006/relationships/image" Target="../media/image22.png"/><Relationship Id="rId47" Type="http://schemas.openxmlformats.org/officeDocument/2006/relationships/customXml" Target="../ink/ink229.xml"/><Relationship Id="rId63" Type="http://schemas.openxmlformats.org/officeDocument/2006/relationships/customXml" Target="../ink/ink237.xml"/><Relationship Id="rId68" Type="http://schemas.openxmlformats.org/officeDocument/2006/relationships/image" Target="../media/image35.png"/><Relationship Id="rId16" Type="http://schemas.openxmlformats.org/officeDocument/2006/relationships/customXml" Target="../ink/ink214.xml"/><Relationship Id="rId11" Type="http://schemas.openxmlformats.org/officeDocument/2006/relationships/image" Target="../media/image710.png"/><Relationship Id="rId24" Type="http://schemas.openxmlformats.org/officeDocument/2006/relationships/customXml" Target="../ink/ink218.xml"/><Relationship Id="rId32" Type="http://schemas.openxmlformats.org/officeDocument/2006/relationships/customXml" Target="../ink/ink222.xml"/><Relationship Id="rId37" Type="http://schemas.openxmlformats.org/officeDocument/2006/relationships/customXml" Target="../ink/ink224.xml"/><Relationship Id="rId40" Type="http://schemas.openxmlformats.org/officeDocument/2006/relationships/image" Target="../media/image21.png"/><Relationship Id="rId45" Type="http://schemas.openxmlformats.org/officeDocument/2006/relationships/customXml" Target="../ink/ink228.xml"/><Relationship Id="rId53" Type="http://schemas.openxmlformats.org/officeDocument/2006/relationships/customXml" Target="../ink/ink232.xml"/><Relationship Id="rId58" Type="http://schemas.openxmlformats.org/officeDocument/2006/relationships/image" Target="../media/image30.png"/><Relationship Id="rId66" Type="http://schemas.openxmlformats.org/officeDocument/2006/relationships/image" Target="../media/image34.png"/><Relationship Id="rId74" Type="http://schemas.openxmlformats.org/officeDocument/2006/relationships/image" Target="../media/image38.png"/><Relationship Id="rId79" Type="http://schemas.openxmlformats.org/officeDocument/2006/relationships/customXml" Target="../ink/ink245.xml"/><Relationship Id="rId5" Type="http://schemas.openxmlformats.org/officeDocument/2006/relationships/image" Target="../media/image410.png"/><Relationship Id="rId61" Type="http://schemas.openxmlformats.org/officeDocument/2006/relationships/customXml" Target="../ink/ink236.xml"/><Relationship Id="rId19" Type="http://schemas.openxmlformats.org/officeDocument/2006/relationships/image" Target="../media/image1110.png"/><Relationship Id="rId14" Type="http://schemas.openxmlformats.org/officeDocument/2006/relationships/customXml" Target="../ink/ink213.xml"/><Relationship Id="rId22" Type="http://schemas.openxmlformats.org/officeDocument/2006/relationships/customXml" Target="../ink/ink217.xml"/><Relationship Id="rId27" Type="http://schemas.openxmlformats.org/officeDocument/2006/relationships/image" Target="../media/image1510.png"/><Relationship Id="rId30" Type="http://schemas.openxmlformats.org/officeDocument/2006/relationships/customXml" Target="../ink/ink221.xml"/><Relationship Id="rId35" Type="http://schemas.openxmlformats.org/officeDocument/2006/relationships/customXml" Target="../ink/ink223.xml"/><Relationship Id="rId43" Type="http://schemas.openxmlformats.org/officeDocument/2006/relationships/customXml" Target="../ink/ink227.xml"/><Relationship Id="rId48" Type="http://schemas.openxmlformats.org/officeDocument/2006/relationships/image" Target="../media/image25.png"/><Relationship Id="rId56" Type="http://schemas.openxmlformats.org/officeDocument/2006/relationships/image" Target="../media/image29.png"/><Relationship Id="rId64" Type="http://schemas.openxmlformats.org/officeDocument/2006/relationships/image" Target="../media/image33.png"/><Relationship Id="rId69" Type="http://schemas.openxmlformats.org/officeDocument/2006/relationships/customXml" Target="../ink/ink240.xml"/><Relationship Id="rId77" Type="http://schemas.openxmlformats.org/officeDocument/2006/relationships/customXml" Target="../ink/ink244.xml"/><Relationship Id="rId8" Type="http://schemas.openxmlformats.org/officeDocument/2006/relationships/customXml" Target="../ink/ink210.xml"/><Relationship Id="rId51" Type="http://schemas.openxmlformats.org/officeDocument/2006/relationships/customXml" Target="../ink/ink231.xml"/><Relationship Id="rId72" Type="http://schemas.openxmlformats.org/officeDocument/2006/relationships/image" Target="../media/image37.png"/><Relationship Id="rId80" Type="http://schemas.openxmlformats.org/officeDocument/2006/relationships/image" Target="../media/image41.png"/><Relationship Id="rId3" Type="http://schemas.openxmlformats.org/officeDocument/2006/relationships/image" Target="../media/image324.png"/><Relationship Id="rId12" Type="http://schemas.openxmlformats.org/officeDocument/2006/relationships/customXml" Target="../ink/ink212.xml"/><Relationship Id="rId17" Type="http://schemas.openxmlformats.org/officeDocument/2006/relationships/image" Target="../media/image1010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image" Target="../media/image20.png"/><Relationship Id="rId46" Type="http://schemas.openxmlformats.org/officeDocument/2006/relationships/image" Target="../media/image24.png"/><Relationship Id="rId59" Type="http://schemas.openxmlformats.org/officeDocument/2006/relationships/customXml" Target="../ink/ink235.xml"/><Relationship Id="rId67" Type="http://schemas.openxmlformats.org/officeDocument/2006/relationships/customXml" Target="../ink/ink239.xml"/><Relationship Id="rId20" Type="http://schemas.openxmlformats.org/officeDocument/2006/relationships/customXml" Target="../ink/ink216.xml"/><Relationship Id="rId41" Type="http://schemas.openxmlformats.org/officeDocument/2006/relationships/customXml" Target="../ink/ink226.xml"/><Relationship Id="rId54" Type="http://schemas.openxmlformats.org/officeDocument/2006/relationships/image" Target="../media/image28.png"/><Relationship Id="rId62" Type="http://schemas.openxmlformats.org/officeDocument/2006/relationships/image" Target="../media/image32.png"/><Relationship Id="rId70" Type="http://schemas.openxmlformats.org/officeDocument/2006/relationships/image" Target="../media/image36.png"/><Relationship Id="rId75" Type="http://schemas.openxmlformats.org/officeDocument/2006/relationships/customXml" Target="../ink/ink2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220.xml"/><Relationship Id="rId36" Type="http://schemas.openxmlformats.org/officeDocument/2006/relationships/image" Target="../media/image19.png"/><Relationship Id="rId49" Type="http://schemas.openxmlformats.org/officeDocument/2006/relationships/customXml" Target="../ink/ink230.xml"/><Relationship Id="rId57" Type="http://schemas.openxmlformats.org/officeDocument/2006/relationships/customXml" Target="../ink/ink234.xml"/><Relationship Id="rId10" Type="http://schemas.openxmlformats.org/officeDocument/2006/relationships/customXml" Target="../ink/ink211.xml"/><Relationship Id="rId31" Type="http://schemas.openxmlformats.org/officeDocument/2006/relationships/image" Target="../media/image1710.png"/><Relationship Id="rId44" Type="http://schemas.openxmlformats.org/officeDocument/2006/relationships/image" Target="../media/image23.png"/><Relationship Id="rId52" Type="http://schemas.openxmlformats.org/officeDocument/2006/relationships/image" Target="../media/image27.png"/><Relationship Id="rId60" Type="http://schemas.openxmlformats.org/officeDocument/2006/relationships/image" Target="../media/image31.png"/><Relationship Id="rId65" Type="http://schemas.openxmlformats.org/officeDocument/2006/relationships/customXml" Target="../ink/ink238.xml"/><Relationship Id="rId73" Type="http://schemas.openxmlformats.org/officeDocument/2006/relationships/customXml" Target="../ink/ink242.xml"/><Relationship Id="rId78" Type="http://schemas.openxmlformats.org/officeDocument/2006/relationships/image" Target="../media/image40.png"/><Relationship Id="rId4" Type="http://schemas.openxmlformats.org/officeDocument/2006/relationships/customXml" Target="../ink/ink208.xml"/><Relationship Id="rId9" Type="http://schemas.openxmlformats.org/officeDocument/2006/relationships/image" Target="../media/image610.png"/><Relationship Id="rId13" Type="http://schemas.openxmlformats.org/officeDocument/2006/relationships/image" Target="../media/image810.png"/><Relationship Id="rId18" Type="http://schemas.openxmlformats.org/officeDocument/2006/relationships/customXml" Target="../ink/ink215.xml"/><Relationship Id="rId39" Type="http://schemas.openxmlformats.org/officeDocument/2006/relationships/customXml" Target="../ink/ink225.xml"/><Relationship Id="rId34" Type="http://schemas.openxmlformats.org/officeDocument/2006/relationships/image" Target="../media/image420.png"/><Relationship Id="rId50" Type="http://schemas.openxmlformats.org/officeDocument/2006/relationships/image" Target="../media/image26.png"/><Relationship Id="rId55" Type="http://schemas.openxmlformats.org/officeDocument/2006/relationships/customXml" Target="../ink/ink233.xml"/><Relationship Id="rId76" Type="http://schemas.openxmlformats.org/officeDocument/2006/relationships/image" Target="../media/image39.png"/><Relationship Id="rId7" Type="http://schemas.openxmlformats.org/officeDocument/2006/relationships/image" Target="../media/image510.png"/><Relationship Id="rId71" Type="http://schemas.openxmlformats.org/officeDocument/2006/relationships/customXml" Target="../ink/ink241.xml"/><Relationship Id="rId2" Type="http://schemas.openxmlformats.org/officeDocument/2006/relationships/customXml" Target="../ink/ink207.xml"/><Relationship Id="rId29" Type="http://schemas.openxmlformats.org/officeDocument/2006/relationships/image" Target="../media/image1610.png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.png"/><Relationship Id="rId21" Type="http://schemas.openxmlformats.org/officeDocument/2006/relationships/image" Target="../media/image1210.png"/><Relationship Id="rId138" Type="http://schemas.openxmlformats.org/officeDocument/2006/relationships/customXml" Target="../ink/ink285.xml"/><Relationship Id="rId159" Type="http://schemas.openxmlformats.org/officeDocument/2006/relationships/customXml" Target="../ink/ink299.xml"/><Relationship Id="rId170" Type="http://schemas.openxmlformats.org/officeDocument/2006/relationships/customXml" Target="../ink/ink310.xml"/><Relationship Id="rId191" Type="http://schemas.openxmlformats.org/officeDocument/2006/relationships/customXml" Target="../ink/ink331.xml"/><Relationship Id="rId107" Type="http://schemas.openxmlformats.org/officeDocument/2006/relationships/image" Target="../media/image26.png"/><Relationship Id="rId11" Type="http://schemas.openxmlformats.org/officeDocument/2006/relationships/image" Target="../media/image710.png"/><Relationship Id="rId32" Type="http://schemas.openxmlformats.org/officeDocument/2006/relationships/customXml" Target="../ink/ink261.xml"/><Relationship Id="rId128" Type="http://schemas.openxmlformats.org/officeDocument/2006/relationships/customXml" Target="../ink/ink280.xml"/><Relationship Id="rId149" Type="http://schemas.openxmlformats.org/officeDocument/2006/relationships/image" Target="../media/image77.png"/><Relationship Id="rId5" Type="http://schemas.openxmlformats.org/officeDocument/2006/relationships/image" Target="../media/image410.png"/><Relationship Id="rId95" Type="http://schemas.openxmlformats.org/officeDocument/2006/relationships/image" Target="../media/image20.png"/><Relationship Id="rId160" Type="http://schemas.openxmlformats.org/officeDocument/2006/relationships/customXml" Target="../ink/ink300.xml"/><Relationship Id="rId165" Type="http://schemas.openxmlformats.org/officeDocument/2006/relationships/customXml" Target="../ink/ink305.xml"/><Relationship Id="rId181" Type="http://schemas.openxmlformats.org/officeDocument/2006/relationships/customXml" Target="../ink/ink321.xml"/><Relationship Id="rId186" Type="http://schemas.openxmlformats.org/officeDocument/2006/relationships/customXml" Target="../ink/ink326.xml"/><Relationship Id="rId22" Type="http://schemas.openxmlformats.org/officeDocument/2006/relationships/customXml" Target="../ink/ink256.xml"/><Relationship Id="rId27" Type="http://schemas.openxmlformats.org/officeDocument/2006/relationships/image" Target="../media/image1510.png"/><Relationship Id="rId113" Type="http://schemas.openxmlformats.org/officeDocument/2006/relationships/image" Target="../media/image29.png"/><Relationship Id="rId118" Type="http://schemas.openxmlformats.org/officeDocument/2006/relationships/customXml" Target="../ink/ink275.xml"/><Relationship Id="rId134" Type="http://schemas.openxmlformats.org/officeDocument/2006/relationships/customXml" Target="../ink/ink283.xml"/><Relationship Id="rId139" Type="http://schemas.openxmlformats.org/officeDocument/2006/relationships/image" Target="../media/image720.png"/><Relationship Id="rId150" Type="http://schemas.openxmlformats.org/officeDocument/2006/relationships/customXml" Target="../ink/ink291.xml"/><Relationship Id="rId155" Type="http://schemas.openxmlformats.org/officeDocument/2006/relationships/customXml" Target="../ink/ink295.xml"/><Relationship Id="rId171" Type="http://schemas.openxmlformats.org/officeDocument/2006/relationships/customXml" Target="../ink/ink311.xml"/><Relationship Id="rId176" Type="http://schemas.openxmlformats.org/officeDocument/2006/relationships/customXml" Target="../ink/ink316.xml"/><Relationship Id="rId192" Type="http://schemas.openxmlformats.org/officeDocument/2006/relationships/customXml" Target="../ink/ink332.xml"/><Relationship Id="rId197" Type="http://schemas.openxmlformats.org/officeDocument/2006/relationships/customXml" Target="../ink/ink337.xml"/><Relationship Id="rId12" Type="http://schemas.openxmlformats.org/officeDocument/2006/relationships/customXml" Target="../ink/ink251.xml"/><Relationship Id="rId17" Type="http://schemas.openxmlformats.org/officeDocument/2006/relationships/image" Target="../media/image1010.png"/><Relationship Id="rId33" Type="http://schemas.openxmlformats.org/officeDocument/2006/relationships/image" Target="../media/image1810.png"/><Relationship Id="rId103" Type="http://schemas.openxmlformats.org/officeDocument/2006/relationships/image" Target="../media/image24.png"/><Relationship Id="rId108" Type="http://schemas.openxmlformats.org/officeDocument/2006/relationships/customXml" Target="../ink/ink270.xml"/><Relationship Id="rId124" Type="http://schemas.openxmlformats.org/officeDocument/2006/relationships/customXml" Target="../ink/ink278.xml"/><Relationship Id="rId129" Type="http://schemas.openxmlformats.org/officeDocument/2006/relationships/image" Target="../media/image37.png"/><Relationship Id="rId96" Type="http://schemas.openxmlformats.org/officeDocument/2006/relationships/customXml" Target="../ink/ink264.xml"/><Relationship Id="rId140" Type="http://schemas.openxmlformats.org/officeDocument/2006/relationships/customXml" Target="../ink/ink286.xml"/><Relationship Id="rId145" Type="http://schemas.openxmlformats.org/officeDocument/2006/relationships/image" Target="../media/image750.png"/><Relationship Id="rId161" Type="http://schemas.openxmlformats.org/officeDocument/2006/relationships/customXml" Target="../ink/ink301.xml"/><Relationship Id="rId166" Type="http://schemas.openxmlformats.org/officeDocument/2006/relationships/customXml" Target="../ink/ink306.xml"/><Relationship Id="rId182" Type="http://schemas.openxmlformats.org/officeDocument/2006/relationships/customXml" Target="../ink/ink322.xml"/><Relationship Id="rId187" Type="http://schemas.openxmlformats.org/officeDocument/2006/relationships/customXml" Target="../ink/ink3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8.xml"/><Relationship Id="rId23" Type="http://schemas.openxmlformats.org/officeDocument/2006/relationships/image" Target="../media/image1310.png"/><Relationship Id="rId28" Type="http://schemas.openxmlformats.org/officeDocument/2006/relationships/customXml" Target="../ink/ink259.xml"/><Relationship Id="rId114" Type="http://schemas.openxmlformats.org/officeDocument/2006/relationships/customXml" Target="../ink/ink273.xml"/><Relationship Id="rId119" Type="http://schemas.openxmlformats.org/officeDocument/2006/relationships/image" Target="../media/image32.png"/><Relationship Id="rId130" Type="http://schemas.openxmlformats.org/officeDocument/2006/relationships/customXml" Target="../ink/ink281.xml"/><Relationship Id="rId135" Type="http://schemas.openxmlformats.org/officeDocument/2006/relationships/image" Target="../media/image40.png"/><Relationship Id="rId151" Type="http://schemas.openxmlformats.org/officeDocument/2006/relationships/image" Target="../media/image78.png"/><Relationship Id="rId156" Type="http://schemas.openxmlformats.org/officeDocument/2006/relationships/customXml" Target="../ink/ink296.xml"/><Relationship Id="rId177" Type="http://schemas.openxmlformats.org/officeDocument/2006/relationships/customXml" Target="../ink/ink317.xml"/><Relationship Id="rId198" Type="http://schemas.openxmlformats.org/officeDocument/2006/relationships/customXml" Target="../ink/ink338.xml"/><Relationship Id="rId172" Type="http://schemas.openxmlformats.org/officeDocument/2006/relationships/customXml" Target="../ink/ink312.xml"/><Relationship Id="rId193" Type="http://schemas.openxmlformats.org/officeDocument/2006/relationships/customXml" Target="../ink/ink333.xml"/><Relationship Id="rId13" Type="http://schemas.openxmlformats.org/officeDocument/2006/relationships/image" Target="../media/image810.png"/><Relationship Id="rId18" Type="http://schemas.openxmlformats.org/officeDocument/2006/relationships/customXml" Target="../ink/ink254.xml"/><Relationship Id="rId109" Type="http://schemas.openxmlformats.org/officeDocument/2006/relationships/image" Target="../media/image27.png"/><Relationship Id="rId34" Type="http://schemas.openxmlformats.org/officeDocument/2006/relationships/image" Target="../media/image73.png"/><Relationship Id="rId97" Type="http://schemas.openxmlformats.org/officeDocument/2006/relationships/image" Target="../media/image21.png"/><Relationship Id="rId104" Type="http://schemas.openxmlformats.org/officeDocument/2006/relationships/customXml" Target="../ink/ink268.xml"/><Relationship Id="rId120" Type="http://schemas.openxmlformats.org/officeDocument/2006/relationships/customXml" Target="../ink/ink276.xml"/><Relationship Id="rId125" Type="http://schemas.openxmlformats.org/officeDocument/2006/relationships/image" Target="../media/image35.png"/><Relationship Id="rId141" Type="http://schemas.openxmlformats.org/officeDocument/2006/relationships/image" Target="../media/image730.png"/><Relationship Id="rId146" Type="http://schemas.openxmlformats.org/officeDocument/2006/relationships/customXml" Target="../ink/ink289.xml"/><Relationship Id="rId167" Type="http://schemas.openxmlformats.org/officeDocument/2006/relationships/customXml" Target="../ink/ink307.xml"/><Relationship Id="rId188" Type="http://schemas.openxmlformats.org/officeDocument/2006/relationships/customXml" Target="../ink/ink328.xml"/><Relationship Id="rId7" Type="http://schemas.openxmlformats.org/officeDocument/2006/relationships/image" Target="../media/image510.png"/><Relationship Id="rId162" Type="http://schemas.openxmlformats.org/officeDocument/2006/relationships/customXml" Target="../ink/ink302.xml"/><Relationship Id="rId183" Type="http://schemas.openxmlformats.org/officeDocument/2006/relationships/customXml" Target="../ink/ink323.xml"/><Relationship Id="rId2" Type="http://schemas.openxmlformats.org/officeDocument/2006/relationships/customXml" Target="../ink/ink246.xml"/><Relationship Id="rId29" Type="http://schemas.openxmlformats.org/officeDocument/2006/relationships/image" Target="../media/image1610.png"/><Relationship Id="rId24" Type="http://schemas.openxmlformats.org/officeDocument/2006/relationships/customXml" Target="../ink/ink257.xml"/><Relationship Id="rId110" Type="http://schemas.openxmlformats.org/officeDocument/2006/relationships/customXml" Target="../ink/ink271.xml"/><Relationship Id="rId115" Type="http://schemas.openxmlformats.org/officeDocument/2006/relationships/image" Target="../media/image30.png"/><Relationship Id="rId131" Type="http://schemas.openxmlformats.org/officeDocument/2006/relationships/image" Target="../media/image38.png"/><Relationship Id="rId136" Type="http://schemas.openxmlformats.org/officeDocument/2006/relationships/customXml" Target="../ink/ink284.xml"/><Relationship Id="rId157" Type="http://schemas.openxmlformats.org/officeDocument/2006/relationships/customXml" Target="../ink/ink297.xml"/><Relationship Id="rId178" Type="http://schemas.openxmlformats.org/officeDocument/2006/relationships/customXml" Target="../ink/ink318.xml"/><Relationship Id="rId152" Type="http://schemas.openxmlformats.org/officeDocument/2006/relationships/customXml" Target="../ink/ink292.xml"/><Relationship Id="rId173" Type="http://schemas.openxmlformats.org/officeDocument/2006/relationships/customXml" Target="../ink/ink313.xml"/><Relationship Id="rId194" Type="http://schemas.openxmlformats.org/officeDocument/2006/relationships/customXml" Target="../ink/ink334.xml"/><Relationship Id="rId199" Type="http://schemas.openxmlformats.org/officeDocument/2006/relationships/customXml" Target="../ink/ink339.xml"/><Relationship Id="rId19" Type="http://schemas.openxmlformats.org/officeDocument/2006/relationships/image" Target="../media/image1110.png"/><Relationship Id="rId14" Type="http://schemas.openxmlformats.org/officeDocument/2006/relationships/customXml" Target="../ink/ink252.xml"/><Relationship Id="rId30" Type="http://schemas.openxmlformats.org/officeDocument/2006/relationships/customXml" Target="../ink/ink260.xml"/><Relationship Id="rId35" Type="http://schemas.openxmlformats.org/officeDocument/2006/relationships/image" Target="../media/image74.png"/><Relationship Id="rId100" Type="http://schemas.openxmlformats.org/officeDocument/2006/relationships/customXml" Target="../ink/ink266.xml"/><Relationship Id="rId105" Type="http://schemas.openxmlformats.org/officeDocument/2006/relationships/image" Target="../media/image25.png"/><Relationship Id="rId126" Type="http://schemas.openxmlformats.org/officeDocument/2006/relationships/customXml" Target="../ink/ink279.xml"/><Relationship Id="rId147" Type="http://schemas.openxmlformats.org/officeDocument/2006/relationships/image" Target="../media/image76.png"/><Relationship Id="rId168" Type="http://schemas.openxmlformats.org/officeDocument/2006/relationships/customXml" Target="../ink/ink308.xml"/><Relationship Id="rId8" Type="http://schemas.openxmlformats.org/officeDocument/2006/relationships/customXml" Target="../ink/ink249.xml"/><Relationship Id="rId93" Type="http://schemas.openxmlformats.org/officeDocument/2006/relationships/image" Target="../media/image19.png"/><Relationship Id="rId98" Type="http://schemas.openxmlformats.org/officeDocument/2006/relationships/customXml" Target="../ink/ink265.xml"/><Relationship Id="rId121" Type="http://schemas.openxmlformats.org/officeDocument/2006/relationships/image" Target="../media/image33.png"/><Relationship Id="rId142" Type="http://schemas.openxmlformats.org/officeDocument/2006/relationships/customXml" Target="../ink/ink287.xml"/><Relationship Id="rId163" Type="http://schemas.openxmlformats.org/officeDocument/2006/relationships/customXml" Target="../ink/ink303.xml"/><Relationship Id="rId184" Type="http://schemas.openxmlformats.org/officeDocument/2006/relationships/customXml" Target="../ink/ink324.xml"/><Relationship Id="rId189" Type="http://schemas.openxmlformats.org/officeDocument/2006/relationships/customXml" Target="../ink/ink329.xml"/><Relationship Id="rId3" Type="http://schemas.openxmlformats.org/officeDocument/2006/relationships/image" Target="../media/image324.png"/><Relationship Id="rId25" Type="http://schemas.openxmlformats.org/officeDocument/2006/relationships/image" Target="../media/image1410.png"/><Relationship Id="rId116" Type="http://schemas.openxmlformats.org/officeDocument/2006/relationships/customXml" Target="../ink/ink274.xml"/><Relationship Id="rId137" Type="http://schemas.openxmlformats.org/officeDocument/2006/relationships/image" Target="../media/image41.png"/><Relationship Id="rId158" Type="http://schemas.openxmlformats.org/officeDocument/2006/relationships/customXml" Target="../ink/ink298.xml"/><Relationship Id="rId20" Type="http://schemas.openxmlformats.org/officeDocument/2006/relationships/customXml" Target="../ink/ink255.xml"/><Relationship Id="rId111" Type="http://schemas.openxmlformats.org/officeDocument/2006/relationships/image" Target="../media/image28.png"/><Relationship Id="rId132" Type="http://schemas.openxmlformats.org/officeDocument/2006/relationships/customXml" Target="../ink/ink282.xml"/><Relationship Id="rId153" Type="http://schemas.openxmlformats.org/officeDocument/2006/relationships/customXml" Target="../ink/ink293.xml"/><Relationship Id="rId174" Type="http://schemas.openxmlformats.org/officeDocument/2006/relationships/customXml" Target="../ink/ink314.xml"/><Relationship Id="rId179" Type="http://schemas.openxmlformats.org/officeDocument/2006/relationships/customXml" Target="../ink/ink319.xml"/><Relationship Id="rId195" Type="http://schemas.openxmlformats.org/officeDocument/2006/relationships/customXml" Target="../ink/ink335.xml"/><Relationship Id="rId190" Type="http://schemas.openxmlformats.org/officeDocument/2006/relationships/customXml" Target="../ink/ink330.xml"/><Relationship Id="rId15" Type="http://schemas.openxmlformats.org/officeDocument/2006/relationships/image" Target="../media/image910.png"/><Relationship Id="rId36" Type="http://schemas.openxmlformats.org/officeDocument/2006/relationships/image" Target="../media/image75.png"/><Relationship Id="rId106" Type="http://schemas.openxmlformats.org/officeDocument/2006/relationships/customXml" Target="../ink/ink269.xml"/><Relationship Id="rId127" Type="http://schemas.openxmlformats.org/officeDocument/2006/relationships/image" Target="../media/image36.png"/><Relationship Id="rId10" Type="http://schemas.openxmlformats.org/officeDocument/2006/relationships/customXml" Target="../ink/ink250.xml"/><Relationship Id="rId31" Type="http://schemas.openxmlformats.org/officeDocument/2006/relationships/image" Target="../media/image1710.png"/><Relationship Id="rId94" Type="http://schemas.openxmlformats.org/officeDocument/2006/relationships/customXml" Target="../ink/ink263.xml"/><Relationship Id="rId99" Type="http://schemas.openxmlformats.org/officeDocument/2006/relationships/image" Target="../media/image22.png"/><Relationship Id="rId101" Type="http://schemas.openxmlformats.org/officeDocument/2006/relationships/image" Target="../media/image23.png"/><Relationship Id="rId122" Type="http://schemas.openxmlformats.org/officeDocument/2006/relationships/customXml" Target="../ink/ink277.xml"/><Relationship Id="rId143" Type="http://schemas.openxmlformats.org/officeDocument/2006/relationships/image" Target="../media/image740.png"/><Relationship Id="rId148" Type="http://schemas.openxmlformats.org/officeDocument/2006/relationships/customXml" Target="../ink/ink290.xml"/><Relationship Id="rId164" Type="http://schemas.openxmlformats.org/officeDocument/2006/relationships/customXml" Target="../ink/ink304.xml"/><Relationship Id="rId169" Type="http://schemas.openxmlformats.org/officeDocument/2006/relationships/customXml" Target="../ink/ink309.xml"/><Relationship Id="rId185" Type="http://schemas.openxmlformats.org/officeDocument/2006/relationships/customXml" Target="../ink/ink325.xml"/><Relationship Id="rId4" Type="http://schemas.openxmlformats.org/officeDocument/2006/relationships/customXml" Target="../ink/ink247.xml"/><Relationship Id="rId9" Type="http://schemas.openxmlformats.org/officeDocument/2006/relationships/image" Target="../media/image610.png"/><Relationship Id="rId180" Type="http://schemas.openxmlformats.org/officeDocument/2006/relationships/customXml" Target="../ink/ink320.xml"/><Relationship Id="rId26" Type="http://schemas.openxmlformats.org/officeDocument/2006/relationships/customXml" Target="../ink/ink258.xml"/><Relationship Id="rId112" Type="http://schemas.openxmlformats.org/officeDocument/2006/relationships/customXml" Target="../ink/ink272.xml"/><Relationship Id="rId133" Type="http://schemas.openxmlformats.org/officeDocument/2006/relationships/image" Target="../media/image39.png"/><Relationship Id="rId154" Type="http://schemas.openxmlformats.org/officeDocument/2006/relationships/customXml" Target="../ink/ink294.xml"/><Relationship Id="rId175" Type="http://schemas.openxmlformats.org/officeDocument/2006/relationships/customXml" Target="../ink/ink315.xml"/><Relationship Id="rId196" Type="http://schemas.openxmlformats.org/officeDocument/2006/relationships/customXml" Target="../ink/ink336.xml"/><Relationship Id="rId200" Type="http://schemas.openxmlformats.org/officeDocument/2006/relationships/customXml" Target="../ink/ink340.xml"/><Relationship Id="rId16" Type="http://schemas.openxmlformats.org/officeDocument/2006/relationships/customXml" Target="../ink/ink253.xml"/><Relationship Id="rId37" Type="http://schemas.openxmlformats.org/officeDocument/2006/relationships/customXml" Target="../ink/ink262.xml"/><Relationship Id="rId102" Type="http://schemas.openxmlformats.org/officeDocument/2006/relationships/customXml" Target="../ink/ink267.xml"/><Relationship Id="rId123" Type="http://schemas.openxmlformats.org/officeDocument/2006/relationships/image" Target="../media/image34.png"/><Relationship Id="rId144" Type="http://schemas.openxmlformats.org/officeDocument/2006/relationships/customXml" Target="../ink/ink288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.png"/><Relationship Id="rId21" Type="http://schemas.openxmlformats.org/officeDocument/2006/relationships/image" Target="../media/image1210.png"/><Relationship Id="rId138" Type="http://schemas.openxmlformats.org/officeDocument/2006/relationships/image" Target="../media/image73.png"/><Relationship Id="rId159" Type="http://schemas.openxmlformats.org/officeDocument/2006/relationships/customXml" Target="../ink/ink394.xml"/><Relationship Id="rId170" Type="http://schemas.openxmlformats.org/officeDocument/2006/relationships/customXml" Target="../ink/ink405.xml"/><Relationship Id="rId191" Type="http://schemas.openxmlformats.org/officeDocument/2006/relationships/customXml" Target="../ink/ink426.xml"/><Relationship Id="rId107" Type="http://schemas.openxmlformats.org/officeDocument/2006/relationships/image" Target="../media/image26.png"/><Relationship Id="rId11" Type="http://schemas.openxmlformats.org/officeDocument/2006/relationships/image" Target="../media/image710.png"/><Relationship Id="rId32" Type="http://schemas.openxmlformats.org/officeDocument/2006/relationships/customXml" Target="../ink/ink356.xml"/><Relationship Id="rId128" Type="http://schemas.openxmlformats.org/officeDocument/2006/relationships/customXml" Target="../ink/ink376.xml"/><Relationship Id="rId149" Type="http://schemas.openxmlformats.org/officeDocument/2006/relationships/customXml" Target="../ink/ink386.xml"/><Relationship Id="rId5" Type="http://schemas.openxmlformats.org/officeDocument/2006/relationships/image" Target="../media/image410.png"/><Relationship Id="rId95" Type="http://schemas.openxmlformats.org/officeDocument/2006/relationships/image" Target="../media/image20.png"/><Relationship Id="rId160" Type="http://schemas.openxmlformats.org/officeDocument/2006/relationships/customXml" Target="../ink/ink395.xml"/><Relationship Id="rId165" Type="http://schemas.openxmlformats.org/officeDocument/2006/relationships/customXml" Target="../ink/ink400.xml"/><Relationship Id="rId181" Type="http://schemas.openxmlformats.org/officeDocument/2006/relationships/customXml" Target="../ink/ink416.xml"/><Relationship Id="rId186" Type="http://schemas.openxmlformats.org/officeDocument/2006/relationships/customXml" Target="../ink/ink421.xml"/><Relationship Id="rId22" Type="http://schemas.openxmlformats.org/officeDocument/2006/relationships/customXml" Target="../ink/ink351.xml"/><Relationship Id="rId27" Type="http://schemas.openxmlformats.org/officeDocument/2006/relationships/image" Target="../media/image1510.png"/><Relationship Id="rId113" Type="http://schemas.openxmlformats.org/officeDocument/2006/relationships/image" Target="../media/image29.png"/><Relationship Id="rId118" Type="http://schemas.openxmlformats.org/officeDocument/2006/relationships/customXml" Target="../ink/ink371.xml"/><Relationship Id="rId134" Type="http://schemas.openxmlformats.org/officeDocument/2006/relationships/customXml" Target="../ink/ink379.xml"/><Relationship Id="rId139" Type="http://schemas.openxmlformats.org/officeDocument/2006/relationships/customXml" Target="../ink/ink381.xml"/><Relationship Id="rId150" Type="http://schemas.openxmlformats.org/officeDocument/2006/relationships/image" Target="../media/image77.png"/><Relationship Id="rId155" Type="http://schemas.openxmlformats.org/officeDocument/2006/relationships/customXml" Target="../ink/ink390.xml"/><Relationship Id="rId171" Type="http://schemas.openxmlformats.org/officeDocument/2006/relationships/customXml" Target="../ink/ink406.xml"/><Relationship Id="rId176" Type="http://schemas.openxmlformats.org/officeDocument/2006/relationships/customXml" Target="../ink/ink411.xml"/><Relationship Id="rId192" Type="http://schemas.openxmlformats.org/officeDocument/2006/relationships/customXml" Target="../ink/ink427.xml"/><Relationship Id="rId197" Type="http://schemas.openxmlformats.org/officeDocument/2006/relationships/customXml" Target="../ink/ink432.xml"/><Relationship Id="rId201" Type="http://schemas.openxmlformats.org/officeDocument/2006/relationships/customXml" Target="../ink/ink436.xml"/><Relationship Id="rId12" Type="http://schemas.openxmlformats.org/officeDocument/2006/relationships/customXml" Target="../ink/ink346.xml"/><Relationship Id="rId17" Type="http://schemas.openxmlformats.org/officeDocument/2006/relationships/image" Target="../media/image1010.png"/><Relationship Id="rId33" Type="http://schemas.openxmlformats.org/officeDocument/2006/relationships/image" Target="../media/image1810.png"/><Relationship Id="rId103" Type="http://schemas.openxmlformats.org/officeDocument/2006/relationships/image" Target="../media/image24.png"/><Relationship Id="rId108" Type="http://schemas.openxmlformats.org/officeDocument/2006/relationships/customXml" Target="../ink/ink366.xml"/><Relationship Id="rId124" Type="http://schemas.openxmlformats.org/officeDocument/2006/relationships/customXml" Target="../ink/ink374.xml"/><Relationship Id="rId129" Type="http://schemas.openxmlformats.org/officeDocument/2006/relationships/image" Target="../media/image37.png"/><Relationship Id="rId91" Type="http://schemas.openxmlformats.org/officeDocument/2006/relationships/image" Target="../media/image470.png"/><Relationship Id="rId96" Type="http://schemas.openxmlformats.org/officeDocument/2006/relationships/customXml" Target="../ink/ink360.xml"/><Relationship Id="rId140" Type="http://schemas.openxmlformats.org/officeDocument/2006/relationships/image" Target="../media/image720.png"/><Relationship Id="rId145" Type="http://schemas.openxmlformats.org/officeDocument/2006/relationships/customXml" Target="../ink/ink384.xml"/><Relationship Id="rId161" Type="http://schemas.openxmlformats.org/officeDocument/2006/relationships/customXml" Target="../ink/ink396.xml"/><Relationship Id="rId166" Type="http://schemas.openxmlformats.org/officeDocument/2006/relationships/customXml" Target="../ink/ink401.xml"/><Relationship Id="rId182" Type="http://schemas.openxmlformats.org/officeDocument/2006/relationships/customXml" Target="../ink/ink417.xml"/><Relationship Id="rId187" Type="http://schemas.openxmlformats.org/officeDocument/2006/relationships/customXml" Target="../ink/ink4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3.xml"/><Relationship Id="rId23" Type="http://schemas.openxmlformats.org/officeDocument/2006/relationships/image" Target="../media/image1310.png"/><Relationship Id="rId28" Type="http://schemas.openxmlformats.org/officeDocument/2006/relationships/customXml" Target="../ink/ink354.xml"/><Relationship Id="rId114" Type="http://schemas.openxmlformats.org/officeDocument/2006/relationships/customXml" Target="../ink/ink369.xml"/><Relationship Id="rId119" Type="http://schemas.openxmlformats.org/officeDocument/2006/relationships/image" Target="../media/image32.png"/><Relationship Id="rId130" Type="http://schemas.openxmlformats.org/officeDocument/2006/relationships/customXml" Target="../ink/ink377.xml"/><Relationship Id="rId135" Type="http://schemas.openxmlformats.org/officeDocument/2006/relationships/image" Target="../media/image40.png"/><Relationship Id="rId151" Type="http://schemas.openxmlformats.org/officeDocument/2006/relationships/customXml" Target="../ink/ink387.xml"/><Relationship Id="rId156" Type="http://schemas.openxmlformats.org/officeDocument/2006/relationships/customXml" Target="../ink/ink391.xml"/><Relationship Id="rId177" Type="http://schemas.openxmlformats.org/officeDocument/2006/relationships/customXml" Target="../ink/ink412.xml"/><Relationship Id="rId198" Type="http://schemas.openxmlformats.org/officeDocument/2006/relationships/customXml" Target="../ink/ink433.xml"/><Relationship Id="rId172" Type="http://schemas.openxmlformats.org/officeDocument/2006/relationships/customXml" Target="../ink/ink407.xml"/><Relationship Id="rId193" Type="http://schemas.openxmlformats.org/officeDocument/2006/relationships/customXml" Target="../ink/ink428.xml"/><Relationship Id="rId13" Type="http://schemas.openxmlformats.org/officeDocument/2006/relationships/image" Target="../media/image810.png"/><Relationship Id="rId18" Type="http://schemas.openxmlformats.org/officeDocument/2006/relationships/customXml" Target="../ink/ink349.xml"/><Relationship Id="rId109" Type="http://schemas.openxmlformats.org/officeDocument/2006/relationships/image" Target="../media/image27.png"/><Relationship Id="rId34" Type="http://schemas.openxmlformats.org/officeDocument/2006/relationships/customXml" Target="../ink/ink357.xml"/><Relationship Id="rId97" Type="http://schemas.openxmlformats.org/officeDocument/2006/relationships/image" Target="../media/image21.png"/><Relationship Id="rId104" Type="http://schemas.openxmlformats.org/officeDocument/2006/relationships/customXml" Target="../ink/ink364.xml"/><Relationship Id="rId120" Type="http://schemas.openxmlformats.org/officeDocument/2006/relationships/customXml" Target="../ink/ink372.xml"/><Relationship Id="rId125" Type="http://schemas.openxmlformats.org/officeDocument/2006/relationships/image" Target="../media/image35.png"/><Relationship Id="rId141" Type="http://schemas.openxmlformats.org/officeDocument/2006/relationships/customXml" Target="../ink/ink382.xml"/><Relationship Id="rId146" Type="http://schemas.openxmlformats.org/officeDocument/2006/relationships/image" Target="../media/image750.png"/><Relationship Id="rId167" Type="http://schemas.openxmlformats.org/officeDocument/2006/relationships/customXml" Target="../ink/ink402.xml"/><Relationship Id="rId188" Type="http://schemas.openxmlformats.org/officeDocument/2006/relationships/customXml" Target="../ink/ink423.xml"/><Relationship Id="rId7" Type="http://schemas.openxmlformats.org/officeDocument/2006/relationships/image" Target="../media/image510.png"/><Relationship Id="rId92" Type="http://schemas.openxmlformats.org/officeDocument/2006/relationships/customXml" Target="../ink/ink358.xml"/><Relationship Id="rId162" Type="http://schemas.openxmlformats.org/officeDocument/2006/relationships/customXml" Target="../ink/ink397.xml"/><Relationship Id="rId183" Type="http://schemas.openxmlformats.org/officeDocument/2006/relationships/customXml" Target="../ink/ink418.xml"/><Relationship Id="rId2" Type="http://schemas.openxmlformats.org/officeDocument/2006/relationships/customXml" Target="../ink/ink341.xml"/><Relationship Id="rId29" Type="http://schemas.openxmlformats.org/officeDocument/2006/relationships/image" Target="../media/image1610.png"/><Relationship Id="rId24" Type="http://schemas.openxmlformats.org/officeDocument/2006/relationships/customXml" Target="../ink/ink352.xml"/><Relationship Id="rId110" Type="http://schemas.openxmlformats.org/officeDocument/2006/relationships/customXml" Target="../ink/ink367.xml"/><Relationship Id="rId115" Type="http://schemas.openxmlformats.org/officeDocument/2006/relationships/image" Target="../media/image30.png"/><Relationship Id="rId131" Type="http://schemas.openxmlformats.org/officeDocument/2006/relationships/image" Target="../media/image38.png"/><Relationship Id="rId136" Type="http://schemas.openxmlformats.org/officeDocument/2006/relationships/customXml" Target="../ink/ink380.xml"/><Relationship Id="rId157" Type="http://schemas.openxmlformats.org/officeDocument/2006/relationships/customXml" Target="../ink/ink392.xml"/><Relationship Id="rId178" Type="http://schemas.openxmlformats.org/officeDocument/2006/relationships/customXml" Target="../ink/ink413.xml"/><Relationship Id="rId152" Type="http://schemas.openxmlformats.org/officeDocument/2006/relationships/image" Target="../media/image78.png"/><Relationship Id="rId173" Type="http://schemas.openxmlformats.org/officeDocument/2006/relationships/customXml" Target="../ink/ink408.xml"/><Relationship Id="rId194" Type="http://schemas.openxmlformats.org/officeDocument/2006/relationships/customXml" Target="../ink/ink429.xml"/><Relationship Id="rId199" Type="http://schemas.openxmlformats.org/officeDocument/2006/relationships/customXml" Target="../ink/ink434.xml"/><Relationship Id="rId19" Type="http://schemas.openxmlformats.org/officeDocument/2006/relationships/image" Target="../media/image1110.png"/><Relationship Id="rId14" Type="http://schemas.openxmlformats.org/officeDocument/2006/relationships/customXml" Target="../ink/ink347.xml"/><Relationship Id="rId30" Type="http://schemas.openxmlformats.org/officeDocument/2006/relationships/customXml" Target="../ink/ink355.xml"/><Relationship Id="rId100" Type="http://schemas.openxmlformats.org/officeDocument/2006/relationships/customXml" Target="../ink/ink362.xml"/><Relationship Id="rId105" Type="http://schemas.openxmlformats.org/officeDocument/2006/relationships/image" Target="../media/image25.png"/><Relationship Id="rId126" Type="http://schemas.openxmlformats.org/officeDocument/2006/relationships/customXml" Target="../ink/ink375.xml"/><Relationship Id="rId147" Type="http://schemas.openxmlformats.org/officeDocument/2006/relationships/customXml" Target="../ink/ink385.xml"/><Relationship Id="rId168" Type="http://schemas.openxmlformats.org/officeDocument/2006/relationships/customXml" Target="../ink/ink403.xml"/><Relationship Id="rId8" Type="http://schemas.openxmlformats.org/officeDocument/2006/relationships/customXml" Target="../ink/ink344.xml"/><Relationship Id="rId93" Type="http://schemas.openxmlformats.org/officeDocument/2006/relationships/image" Target="../media/image19.png"/><Relationship Id="rId98" Type="http://schemas.openxmlformats.org/officeDocument/2006/relationships/customXml" Target="../ink/ink361.xml"/><Relationship Id="rId121" Type="http://schemas.openxmlformats.org/officeDocument/2006/relationships/image" Target="../media/image33.png"/><Relationship Id="rId142" Type="http://schemas.openxmlformats.org/officeDocument/2006/relationships/image" Target="../media/image730.png"/><Relationship Id="rId163" Type="http://schemas.openxmlformats.org/officeDocument/2006/relationships/customXml" Target="../ink/ink398.xml"/><Relationship Id="rId184" Type="http://schemas.openxmlformats.org/officeDocument/2006/relationships/customXml" Target="../ink/ink419.xml"/><Relationship Id="rId189" Type="http://schemas.openxmlformats.org/officeDocument/2006/relationships/customXml" Target="../ink/ink424.xml"/><Relationship Id="rId3" Type="http://schemas.openxmlformats.org/officeDocument/2006/relationships/image" Target="../media/image324.png"/><Relationship Id="rId25" Type="http://schemas.openxmlformats.org/officeDocument/2006/relationships/image" Target="../media/image1410.png"/><Relationship Id="rId116" Type="http://schemas.openxmlformats.org/officeDocument/2006/relationships/customXml" Target="../ink/ink370.xml"/><Relationship Id="rId137" Type="http://schemas.openxmlformats.org/officeDocument/2006/relationships/image" Target="../media/image41.png"/><Relationship Id="rId158" Type="http://schemas.openxmlformats.org/officeDocument/2006/relationships/customXml" Target="../ink/ink393.xml"/><Relationship Id="rId20" Type="http://schemas.openxmlformats.org/officeDocument/2006/relationships/customXml" Target="../ink/ink350.xml"/><Relationship Id="rId111" Type="http://schemas.openxmlformats.org/officeDocument/2006/relationships/image" Target="../media/image28.png"/><Relationship Id="rId132" Type="http://schemas.openxmlformats.org/officeDocument/2006/relationships/customXml" Target="../ink/ink378.xml"/><Relationship Id="rId153" Type="http://schemas.openxmlformats.org/officeDocument/2006/relationships/customXml" Target="../ink/ink388.xml"/><Relationship Id="rId174" Type="http://schemas.openxmlformats.org/officeDocument/2006/relationships/customXml" Target="../ink/ink409.xml"/><Relationship Id="rId179" Type="http://schemas.openxmlformats.org/officeDocument/2006/relationships/customXml" Target="../ink/ink414.xml"/><Relationship Id="rId195" Type="http://schemas.openxmlformats.org/officeDocument/2006/relationships/customXml" Target="../ink/ink430.xml"/><Relationship Id="rId190" Type="http://schemas.openxmlformats.org/officeDocument/2006/relationships/customXml" Target="../ink/ink425.xml"/><Relationship Id="rId15" Type="http://schemas.openxmlformats.org/officeDocument/2006/relationships/image" Target="../media/image910.png"/><Relationship Id="rId106" Type="http://schemas.openxmlformats.org/officeDocument/2006/relationships/customXml" Target="../ink/ink365.xml"/><Relationship Id="rId127" Type="http://schemas.openxmlformats.org/officeDocument/2006/relationships/image" Target="../media/image36.png"/><Relationship Id="rId10" Type="http://schemas.openxmlformats.org/officeDocument/2006/relationships/customXml" Target="../ink/ink345.xml"/><Relationship Id="rId31" Type="http://schemas.openxmlformats.org/officeDocument/2006/relationships/image" Target="../media/image1710.png"/><Relationship Id="rId94" Type="http://schemas.openxmlformats.org/officeDocument/2006/relationships/customXml" Target="../ink/ink359.xml"/><Relationship Id="rId99" Type="http://schemas.openxmlformats.org/officeDocument/2006/relationships/image" Target="../media/image22.png"/><Relationship Id="rId101" Type="http://schemas.openxmlformats.org/officeDocument/2006/relationships/image" Target="../media/image23.png"/><Relationship Id="rId122" Type="http://schemas.openxmlformats.org/officeDocument/2006/relationships/customXml" Target="../ink/ink373.xml"/><Relationship Id="rId143" Type="http://schemas.openxmlformats.org/officeDocument/2006/relationships/customXml" Target="../ink/ink383.xml"/><Relationship Id="rId148" Type="http://schemas.openxmlformats.org/officeDocument/2006/relationships/image" Target="../media/image76.png"/><Relationship Id="rId164" Type="http://schemas.openxmlformats.org/officeDocument/2006/relationships/customXml" Target="../ink/ink399.xml"/><Relationship Id="rId169" Type="http://schemas.openxmlformats.org/officeDocument/2006/relationships/customXml" Target="../ink/ink404.xml"/><Relationship Id="rId185" Type="http://schemas.openxmlformats.org/officeDocument/2006/relationships/customXml" Target="../ink/ink420.xml"/><Relationship Id="rId4" Type="http://schemas.openxmlformats.org/officeDocument/2006/relationships/customXml" Target="../ink/ink342.xml"/><Relationship Id="rId9" Type="http://schemas.openxmlformats.org/officeDocument/2006/relationships/image" Target="../media/image610.png"/><Relationship Id="rId180" Type="http://schemas.openxmlformats.org/officeDocument/2006/relationships/customXml" Target="../ink/ink415.xml"/><Relationship Id="rId26" Type="http://schemas.openxmlformats.org/officeDocument/2006/relationships/customXml" Target="../ink/ink353.xml"/><Relationship Id="rId112" Type="http://schemas.openxmlformats.org/officeDocument/2006/relationships/customXml" Target="../ink/ink368.xml"/><Relationship Id="rId133" Type="http://schemas.openxmlformats.org/officeDocument/2006/relationships/image" Target="../media/image39.png"/><Relationship Id="rId154" Type="http://schemas.openxmlformats.org/officeDocument/2006/relationships/customXml" Target="../ink/ink389.xml"/><Relationship Id="rId175" Type="http://schemas.openxmlformats.org/officeDocument/2006/relationships/customXml" Target="../ink/ink410.xml"/><Relationship Id="rId196" Type="http://schemas.openxmlformats.org/officeDocument/2006/relationships/customXml" Target="../ink/ink431.xml"/><Relationship Id="rId200" Type="http://schemas.openxmlformats.org/officeDocument/2006/relationships/customXml" Target="../ink/ink435.xml"/><Relationship Id="rId16" Type="http://schemas.openxmlformats.org/officeDocument/2006/relationships/customXml" Target="../ink/ink348.xml"/><Relationship Id="rId102" Type="http://schemas.openxmlformats.org/officeDocument/2006/relationships/customXml" Target="../ink/ink363.xml"/><Relationship Id="rId123" Type="http://schemas.openxmlformats.org/officeDocument/2006/relationships/image" Target="../media/image34.png"/><Relationship Id="rId144" Type="http://schemas.openxmlformats.org/officeDocument/2006/relationships/image" Target="../media/image74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FD7D99-48EA-C59D-4919-686FB907D6F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8457" y="1122363"/>
            <a:ext cx="10851502" cy="2387600"/>
          </a:xfrm>
        </p:spPr>
        <p:txBody>
          <a:bodyPr>
            <a:normAutofit fontScale="90000"/>
          </a:bodyPr>
          <a:lstStyle/>
          <a:p>
            <a:r>
              <a:rPr lang="en-US" dirty="0"/>
              <a:t>On Bounded Storage Key Agreement and One-Way Functions</a:t>
            </a:r>
            <a:endParaRPr lang="en-FI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A142A51-813A-4D4D-A33B-63CA7F9F6A8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4320497"/>
            <a:ext cx="9144000" cy="1655762"/>
          </a:xfrm>
        </p:spPr>
        <p:txBody>
          <a:bodyPr>
            <a:normAutofit fontScale="92500" lnSpcReduction="10000"/>
          </a:bodyPr>
          <a:lstStyle/>
          <a:p>
            <a:r>
              <a:rPr lang="en-US" b="1" dirty="0"/>
              <a:t>Chris Brzuska</a:t>
            </a:r>
          </a:p>
          <a:p>
            <a:r>
              <a:rPr lang="en-US" dirty="0"/>
              <a:t>Geoffroy Couteau</a:t>
            </a:r>
          </a:p>
          <a:p>
            <a:r>
              <a:rPr lang="en-US" dirty="0"/>
              <a:t>Christoph Egger</a:t>
            </a:r>
          </a:p>
          <a:p>
            <a:r>
              <a:rPr lang="en-US" dirty="0"/>
              <a:t>Willy Quach</a:t>
            </a:r>
            <a:endParaRPr lang="en-FI" dirty="0"/>
          </a:p>
        </p:txBody>
      </p:sp>
    </p:spTree>
    <p:extLst>
      <p:ext uri="{BB962C8B-B14F-4D97-AF65-F5344CB8AC3E}">
        <p14:creationId xmlns:p14="http://schemas.microsoft.com/office/powerpoint/2010/main" val="4149694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E4FB63-3858-FB90-0DB4-EEFDF3080A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EA4990-6A74-2808-14C6-AB208E9079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3CDE2180-40A2-759F-7380-6E33CED86EF7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692F35D-D364-AB02-47F6-5A33CE406055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E014D393-D802-D3CF-B122-F8702852EA8D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E014D393-D802-D3CF-B122-F8702852EA8D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8015E648-7287-1A13-E3E4-9D8E97FFFA33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8015E648-7287-1A13-E3E4-9D8E97FFFA3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EB2248E-9B39-42C6-F49E-34743215AF03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EB2248E-9B39-42C6-F49E-34743215AF0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F1147ED-D273-4CCF-9609-71A8019251F1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F1147ED-D273-4CCF-9609-71A8019251F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903868EB-CC3E-70DF-69B0-F3E0E1716A63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903868EB-CC3E-70DF-69B0-F3E0E1716A6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083FDBC1-A009-8583-E295-EBAD027DADF4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083FDBC1-A009-8583-E295-EBAD027DADF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6412AF1-3678-30B3-ECE2-C66E49C6237E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6412AF1-3678-30B3-ECE2-C66E49C6237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2C41C6ED-306C-D59B-5641-EFC9646EE588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2C41C6ED-306C-D59B-5641-EFC9646EE58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81525D96-291E-6213-39A1-F0E32EA92FAB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81525D96-291E-6213-39A1-F0E32EA92FA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CDF2B9EC-B0C9-7AED-C436-03CF14DDB9E5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92F4B0F-CDCD-659D-BA53-95A9279D96FC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14CCE8B4-DF44-9A7B-488F-BFFE9FABF6F6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4CCE8B4-DF44-9A7B-488F-BFFE9FABF6F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C27C830-2453-D906-035C-3CE7745522B6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C27C830-2453-D906-035C-3CE7745522B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226D60C5-1078-49C6-77DC-8922CA898D72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226D60C5-1078-49C6-77DC-8922CA898D72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5AF45708-A5B3-905E-E78B-E2788B830F4A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5AF45708-A5B3-905E-E78B-E2788B830F4A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E9A010DA-D24D-D44B-A627-85B39CEB6B4C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E9A010DA-D24D-D44B-A627-85B39CEB6B4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6620230-C72A-0D9E-D175-109394A0F66A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6620230-C72A-0D9E-D175-109394A0F66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0AE1BC41-5DBA-CAD4-1705-F7277194490C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0AE1BC41-5DBA-CAD4-1705-F7277194490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908D991D-7B58-B983-B15E-2AB8C095C58C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621B022B-CF63-D1B4-868A-0B031337CB8A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B53EF34-25C9-010A-E360-98ED6D9B8BF0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498E46DD-B79A-4349-93A5-F63F6145F321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15A379C4-09D8-800E-DD10-5254E56E8BF8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69F7116F-048E-01CD-6E2C-5170D7D6708F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1BC5FAC4-43EB-A8BA-5D8E-0129F4394D82}"/>
              </a:ext>
            </a:extLst>
          </p:cNvPr>
          <p:cNvSpPr txBox="1"/>
          <p:nvPr/>
        </p:nvSpPr>
        <p:spPr>
          <a:xfrm>
            <a:off x="4399302" y="3325473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18593BDD-4FBC-51F5-2702-6E70CF605934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BBBB73D-6BB5-F593-A471-96C0FD3BBC1B}"/>
                  </a:ext>
                </a:extLst>
              </p14:cNvPr>
              <p14:cNvContentPartPr/>
              <p14:nvPr/>
            </p14:nvContentPartPr>
            <p14:xfrm>
              <a:off x="4338061" y="1086051"/>
              <a:ext cx="6623640" cy="244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BBBB73D-6BB5-F593-A471-96C0FD3BBC1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8421" y="906051"/>
                <a:ext cx="6803280" cy="2806920"/>
              </a:xfrm>
              <a:prstGeom prst="rect">
                <a:avLst/>
              </a:prstGeom>
            </p:spPr>
          </p:pic>
        </mc:Fallback>
      </mc:AlternateContent>
      <p:sp>
        <p:nvSpPr>
          <p:cNvPr id="64" name="TextBox 63">
            <a:extLst>
              <a:ext uri="{FF2B5EF4-FFF2-40B4-BE49-F238E27FC236}">
                <a16:creationId xmlns:a16="http://schemas.microsoft.com/office/drawing/2014/main" id="{F092100E-6234-DD72-CDB8-95895AB3DBC2}"/>
              </a:ext>
            </a:extLst>
          </p:cNvPr>
          <p:cNvSpPr txBox="1"/>
          <p:nvPr/>
        </p:nvSpPr>
        <p:spPr>
          <a:xfrm rot="168873">
            <a:off x="9443605" y="1004930"/>
            <a:ext cx="16049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Short message</a:t>
            </a:r>
            <a:endParaRPr lang="en-FI" dirty="0">
              <a:latin typeface="Bradley Hand ITC" panose="03070402050302030203" pitchFamily="66" charset="0"/>
            </a:endParaRP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BF09575-5268-7B95-E37A-97D2E2379E12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4C9D2451-0772-B21B-A3B6-50FFE4B40FB1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4C9D2451-0772-B21B-A3B6-50FFE4B40FB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259E407-3B2D-7DC0-BC8B-86AE2B89E457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259E407-3B2D-7DC0-BC8B-86AE2B89E45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43CD9C20-AD95-34B0-802F-4EEDE5A00CF3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B070C534-21BB-3B6A-61CE-75AAD9FCB2A8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B070C534-21BB-3B6A-61CE-75AAD9FCB2A8}"/>
                      </a:ext>
                    </a:extLst>
                  </p:cNvPr>
                  <p:cNvPicPr/>
                  <p:nvPr/>
                </p:nvPicPr>
                <p:blipFill>
                  <a:blip r:embed="rId97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64" name="Ink 163">
                    <a:extLst>
                      <a:ext uri="{FF2B5EF4-FFF2-40B4-BE49-F238E27FC236}">
                        <a16:creationId xmlns:a16="http://schemas.microsoft.com/office/drawing/2014/main" id="{BACE2645-EA6B-E613-BCB3-773E42580933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4" name="Ink 163">
                    <a:extLst>
                      <a:ext uri="{FF2B5EF4-FFF2-40B4-BE49-F238E27FC236}">
                        <a16:creationId xmlns:a16="http://schemas.microsoft.com/office/drawing/2014/main" id="{BACE2645-EA6B-E613-BCB3-773E42580933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65" name="Ink 164">
                    <a:extLst>
                      <a:ext uri="{FF2B5EF4-FFF2-40B4-BE49-F238E27FC236}">
                        <a16:creationId xmlns:a16="http://schemas.microsoft.com/office/drawing/2014/main" id="{973338B1-9F19-3CB4-1CD3-A5E2D2326520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5" name="Ink 164">
                    <a:extLst>
                      <a:ext uri="{FF2B5EF4-FFF2-40B4-BE49-F238E27FC236}">
                        <a16:creationId xmlns:a16="http://schemas.microsoft.com/office/drawing/2014/main" id="{973338B1-9F19-3CB4-1CD3-A5E2D2326520}"/>
                      </a:ext>
                    </a:extLst>
                  </p:cNvPr>
                  <p:cNvPicPr/>
                  <p:nvPr/>
                </p:nvPicPr>
                <p:blipFill>
                  <a:blip r:embed="rId101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166" name="Ink 165">
                    <a:extLst>
                      <a:ext uri="{FF2B5EF4-FFF2-40B4-BE49-F238E27FC236}">
                        <a16:creationId xmlns:a16="http://schemas.microsoft.com/office/drawing/2014/main" id="{A4416826-5D7C-4451-9131-6BC0EAD25030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6" name="Ink 165">
                    <a:extLst>
                      <a:ext uri="{FF2B5EF4-FFF2-40B4-BE49-F238E27FC236}">
                        <a16:creationId xmlns:a16="http://schemas.microsoft.com/office/drawing/2014/main" id="{A4416826-5D7C-4451-9131-6BC0EAD25030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67" name="Ink 166">
                    <a:extLst>
                      <a:ext uri="{FF2B5EF4-FFF2-40B4-BE49-F238E27FC236}">
                        <a16:creationId xmlns:a16="http://schemas.microsoft.com/office/drawing/2014/main" id="{FF076971-7DCF-231F-BF0E-8DE16978D93D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7" name="Ink 166">
                    <a:extLst>
                      <a:ext uri="{FF2B5EF4-FFF2-40B4-BE49-F238E27FC236}">
                        <a16:creationId xmlns:a16="http://schemas.microsoft.com/office/drawing/2014/main" id="{FF076971-7DCF-231F-BF0E-8DE16978D93D}"/>
                      </a:ext>
                    </a:extLst>
                  </p:cNvPr>
                  <p:cNvPicPr/>
                  <p:nvPr/>
                </p:nvPicPr>
                <p:blipFill>
                  <a:blip r:embed="rId105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27A219E1-0C38-8300-EFB4-35A9D765AD11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27A219E1-0C38-8300-EFB4-35A9D765AD1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68E993F2-80B9-1CEB-777B-2B5A7FF32668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68E993F2-80B9-1CEB-777B-2B5A7FF3266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8C752D13-6DAE-D182-7010-E525EADCC03A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3502AED9-CCD5-B6F1-50C1-34DE7D42ED74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3502AED9-CCD5-B6F1-50C1-34DE7D42ED74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FC3E8C69-13D2-8342-E79D-9859429559FB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FC3E8C69-13D2-8342-E79D-9859429559FB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BF8FF41A-34E0-2A05-8A72-6F4E5AD51B72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BF8FF41A-34E0-2A05-8A72-6F4E5AD51B72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DECBD095-A29A-B7A2-711C-AFDF65DECE88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DECBD095-A29A-B7A2-711C-AFDF65DECE88}"/>
                      </a:ext>
                    </a:extLst>
                  </p:cNvPr>
                  <p:cNvPicPr/>
                  <p:nvPr/>
                </p:nvPicPr>
                <p:blipFill>
                  <a:blip r:embed="rId117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706AD6B5-8624-80D5-9F93-F5E4464B6349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706AD6B5-8624-80D5-9F93-F5E4464B6349}"/>
                      </a:ext>
                    </a:extLst>
                  </p:cNvPr>
                  <p:cNvPicPr/>
                  <p:nvPr/>
                </p:nvPicPr>
                <p:blipFill>
                  <a:blip r:embed="rId119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4EFF6583-CAAD-43C7-E1A6-9E1FF46B4190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4EFF6583-CAAD-43C7-E1A6-9E1FF46B4190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79E149B0-87C2-BA05-58A7-EF0FA4962B1D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79E149B0-87C2-BA05-58A7-EF0FA4962B1D}"/>
                      </a:ext>
                    </a:extLst>
                  </p:cNvPr>
                  <p:cNvPicPr/>
                  <p:nvPr/>
                </p:nvPicPr>
                <p:blipFill>
                  <a:blip r:embed="rId123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37D0171C-FEAE-9377-9829-089752E96C2A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37D0171C-FEAE-9377-9829-089752E96C2A}"/>
                      </a:ext>
                    </a:extLst>
                  </p:cNvPr>
                  <p:cNvPicPr/>
                  <p:nvPr/>
                </p:nvPicPr>
                <p:blipFill>
                  <a:blip r:embed="rId125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D05BA149-4172-79FF-B4C9-F8CAFA468BFE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D05BA149-4172-79FF-B4C9-F8CAFA468BFE}"/>
                      </a:ext>
                    </a:extLst>
                  </p:cNvPr>
                  <p:cNvPicPr/>
                  <p:nvPr/>
                </p:nvPicPr>
                <p:blipFill>
                  <a:blip r:embed="rId127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335AE50F-FEA0-9670-CA55-9569EDFC2F60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335AE50F-FEA0-9670-CA55-9569EDFC2F60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1F07F0FD-5C35-F197-1BAD-BA50F9FCEF58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1F07F0FD-5C35-F197-1BAD-BA50F9FCEF58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A778F239-2014-B1AC-91C3-2D50F1A01FC1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A778F239-2014-B1AC-91C3-2D50F1A01FC1}"/>
                      </a:ext>
                    </a:extLst>
                  </p:cNvPr>
                  <p:cNvPicPr/>
                  <p:nvPr/>
                </p:nvPicPr>
                <p:blipFill>
                  <a:blip r:embed="rId133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D5E6B557-A2B3-B5CA-9413-1244310744E3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D5E6B557-A2B3-B5CA-9413-1244310744E3}"/>
                      </a:ext>
                    </a:extLst>
                  </p:cNvPr>
                  <p:cNvPicPr/>
                  <p:nvPr/>
                </p:nvPicPr>
                <p:blipFill>
                  <a:blip r:embed="rId135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4573FD5A-9ADD-8FDF-E57D-B2A38D425C6E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4573FD5A-9ADD-8FDF-E57D-B2A38D425C6E}"/>
                      </a:ext>
                    </a:extLst>
                  </p:cNvPr>
                  <p:cNvPicPr/>
                  <p:nvPr/>
                </p:nvPicPr>
                <p:blipFill>
                  <a:blip r:embed="rId137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8" name="Isosceles Triangle 167">
            <a:extLst>
              <a:ext uri="{FF2B5EF4-FFF2-40B4-BE49-F238E27FC236}">
                <a16:creationId xmlns:a16="http://schemas.microsoft.com/office/drawing/2014/main" id="{C7C03127-DBDB-0653-E327-6D32BDFA84BA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3087EA44-6A07-12E9-23FC-8488062592DE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14" name="Right Brace 213">
              <a:extLst>
                <a:ext uri="{FF2B5EF4-FFF2-40B4-BE49-F238E27FC236}">
                  <a16:creationId xmlns:a16="http://schemas.microsoft.com/office/drawing/2014/main" id="{9C033B32-C938-AC6B-E4BB-CE08117D4C59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5" name="TextBox 214">
                  <a:extLst>
                    <a:ext uri="{FF2B5EF4-FFF2-40B4-BE49-F238E27FC236}">
                      <a16:creationId xmlns:a16="http://schemas.microsoft.com/office/drawing/2014/main" id="{FD335841-8043-BBEE-B64A-2CF45B0AB807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15" name="TextBox 214">
                  <a:extLst>
                    <a:ext uri="{FF2B5EF4-FFF2-40B4-BE49-F238E27FC236}">
                      <a16:creationId xmlns:a16="http://schemas.microsoft.com/office/drawing/2014/main" id="{FD335841-8043-BBEE-B64A-2CF45B0AB8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138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7F2632AD-4BC7-589B-698F-AB646E43DC90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7C890D1B-48BB-2818-86E1-DDBB56ED990D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9">
                  <p14:nvContentPartPr>
                    <p14:cNvPr id="283" name="Ink 282">
                      <a:extLst>
                        <a:ext uri="{FF2B5EF4-FFF2-40B4-BE49-F238E27FC236}">
                          <a16:creationId xmlns:a16="http://schemas.microsoft.com/office/drawing/2014/main" id="{38429CB3-1C19-7143-1958-F0131DE8C7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">
                  <p14:nvContentPartPr>
                    <p14:cNvPr id="284" name="Ink 283">
                      <a:extLst>
                        <a:ext uri="{FF2B5EF4-FFF2-40B4-BE49-F238E27FC236}">
                          <a16:creationId xmlns:a16="http://schemas.microsoft.com/office/drawing/2014/main" id="{CE0FFE3E-52BF-0B03-9A2F-1A422EABE0E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">
                  <p14:nvContentPartPr>
                    <p14:cNvPr id="285" name="Ink 284">
                      <a:extLst>
                        <a:ext uri="{FF2B5EF4-FFF2-40B4-BE49-F238E27FC236}">
                          <a16:creationId xmlns:a16="http://schemas.microsoft.com/office/drawing/2014/main" id="{5CBEC604-E8CA-323F-291B-36033A3E0F6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">
                  <p14:nvContentPartPr>
                    <p14:cNvPr id="286" name="Ink 285">
                      <a:extLst>
                        <a:ext uri="{FF2B5EF4-FFF2-40B4-BE49-F238E27FC236}">
                          <a16:creationId xmlns:a16="http://schemas.microsoft.com/office/drawing/2014/main" id="{6C667EA7-06DE-18A2-0C42-CDEF97E465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">
                  <p14:nvContentPartPr>
                    <p14:cNvPr id="287" name="Ink 286">
                      <a:extLst>
                        <a:ext uri="{FF2B5EF4-FFF2-40B4-BE49-F238E27FC236}">
                          <a16:creationId xmlns:a16="http://schemas.microsoft.com/office/drawing/2014/main" id="{EF8BAC4F-5508-82B8-7B49-4DD03ECAB5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288" name="Ink 287">
                      <a:extLst>
                        <a:ext uri="{FF2B5EF4-FFF2-40B4-BE49-F238E27FC236}">
                          <a16:creationId xmlns:a16="http://schemas.microsoft.com/office/drawing/2014/main" id="{2D3D0C6D-DC13-8277-A620-4E60C66797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289" name="Ink 288">
                      <a:extLst>
                        <a:ext uri="{FF2B5EF4-FFF2-40B4-BE49-F238E27FC236}">
                          <a16:creationId xmlns:a16="http://schemas.microsoft.com/office/drawing/2014/main" id="{DB9BEA69-1714-F8D1-7513-9AEA338F6C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8" name="TextBox 3">
                <a:extLst>
                  <a:ext uri="{FF2B5EF4-FFF2-40B4-BE49-F238E27FC236}">
                    <a16:creationId xmlns:a16="http://schemas.microsoft.com/office/drawing/2014/main" id="{3985FF32-1470-B375-AF99-FCB64F457241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81DD4CF-9E8E-2FCF-19CB-EC17284DD786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276" name="Ink 275">
                      <a:extLst>
                        <a:ext uri="{FF2B5EF4-FFF2-40B4-BE49-F238E27FC236}">
                          <a16:creationId xmlns:a16="http://schemas.microsoft.com/office/drawing/2014/main" id="{CCEBB892-04EF-52A1-52C0-7132C11AD7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">
                  <p14:nvContentPartPr>
                    <p14:cNvPr id="277" name="Ink 276">
                      <a:extLst>
                        <a:ext uri="{FF2B5EF4-FFF2-40B4-BE49-F238E27FC236}">
                          <a16:creationId xmlns:a16="http://schemas.microsoft.com/office/drawing/2014/main" id="{0FAE80AB-5A08-50EC-22C3-3EED257A15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278" name="Ink 277">
                      <a:extLst>
                        <a:ext uri="{FF2B5EF4-FFF2-40B4-BE49-F238E27FC236}">
                          <a16:creationId xmlns:a16="http://schemas.microsoft.com/office/drawing/2014/main" id="{41AD66DB-FD2D-FD1F-B2E7-C1CCE8C554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279" name="Ink 278">
                      <a:extLst>
                        <a:ext uri="{FF2B5EF4-FFF2-40B4-BE49-F238E27FC236}">
                          <a16:creationId xmlns:a16="http://schemas.microsoft.com/office/drawing/2014/main" id="{F45F9D78-7958-B1CA-4498-0208EC5294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280" name="Ink 279">
                      <a:extLst>
                        <a:ext uri="{FF2B5EF4-FFF2-40B4-BE49-F238E27FC236}">
                          <a16:creationId xmlns:a16="http://schemas.microsoft.com/office/drawing/2014/main" id="{583DC377-4E25-6DFF-089A-098892967F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281" name="Ink 280">
                      <a:extLst>
                        <a:ext uri="{FF2B5EF4-FFF2-40B4-BE49-F238E27FC236}">
                          <a16:creationId xmlns:a16="http://schemas.microsoft.com/office/drawing/2014/main" id="{FED1B8AF-813D-28AF-CC52-A272085980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282" name="Ink 281">
                      <a:extLst>
                        <a:ext uri="{FF2B5EF4-FFF2-40B4-BE49-F238E27FC236}">
                          <a16:creationId xmlns:a16="http://schemas.microsoft.com/office/drawing/2014/main" id="{1561B4FB-885E-4437-E415-A65A230FDB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0" name="TextBox 3">
                <a:extLst>
                  <a:ext uri="{FF2B5EF4-FFF2-40B4-BE49-F238E27FC236}">
                    <a16:creationId xmlns:a16="http://schemas.microsoft.com/office/drawing/2014/main" id="{3D55F515-30E3-24D2-0B98-03CB670B9B46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E2125632-74D9-6439-3973-D0BA5CE4A1AF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269" name="Ink 268">
                      <a:extLst>
                        <a:ext uri="{FF2B5EF4-FFF2-40B4-BE49-F238E27FC236}">
                          <a16:creationId xmlns:a16="http://schemas.microsoft.com/office/drawing/2014/main" id="{68E4B4F1-2B5E-064A-22A9-7ECF1E0963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270" name="Ink 269">
                      <a:extLst>
                        <a:ext uri="{FF2B5EF4-FFF2-40B4-BE49-F238E27FC236}">
                          <a16:creationId xmlns:a16="http://schemas.microsoft.com/office/drawing/2014/main" id="{347FA640-D461-841F-A8DA-AB26FB306E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271" name="Ink 270">
                      <a:extLst>
                        <a:ext uri="{FF2B5EF4-FFF2-40B4-BE49-F238E27FC236}">
                          <a16:creationId xmlns:a16="http://schemas.microsoft.com/office/drawing/2014/main" id="{14D83A65-0FA9-4B2B-D4F6-4CA2A750EC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272" name="Ink 271">
                      <a:extLst>
                        <a:ext uri="{FF2B5EF4-FFF2-40B4-BE49-F238E27FC236}">
                          <a16:creationId xmlns:a16="http://schemas.microsoft.com/office/drawing/2014/main" id="{1DCEC603-B2B8-45D8-3081-1188D049AE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273" name="Ink 272">
                      <a:extLst>
                        <a:ext uri="{FF2B5EF4-FFF2-40B4-BE49-F238E27FC236}">
                          <a16:creationId xmlns:a16="http://schemas.microsoft.com/office/drawing/2014/main" id="{053B6B5D-D605-3DCF-C457-EC785CAB48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5">
                  <p14:nvContentPartPr>
                    <p14:cNvPr id="274" name="Ink 273">
                      <a:extLst>
                        <a:ext uri="{FF2B5EF4-FFF2-40B4-BE49-F238E27FC236}">
                          <a16:creationId xmlns:a16="http://schemas.microsoft.com/office/drawing/2014/main" id="{4D625959-5009-6827-CF4B-F59B5D5D0E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275" name="Ink 274">
                      <a:extLst>
                        <a:ext uri="{FF2B5EF4-FFF2-40B4-BE49-F238E27FC236}">
                          <a16:creationId xmlns:a16="http://schemas.microsoft.com/office/drawing/2014/main" id="{39D2FBFA-4566-C9F7-AE14-73383D069A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2" name="TextBox 3">
                <a:extLst>
                  <a:ext uri="{FF2B5EF4-FFF2-40B4-BE49-F238E27FC236}">
                    <a16:creationId xmlns:a16="http://schemas.microsoft.com/office/drawing/2014/main" id="{588E0435-3DD1-984A-02A8-B411A82746BF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588CF35F-C5AE-6CD2-4D5B-C81A4706648C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262" name="Ink 261">
                      <a:extLst>
                        <a:ext uri="{FF2B5EF4-FFF2-40B4-BE49-F238E27FC236}">
                          <a16:creationId xmlns:a16="http://schemas.microsoft.com/office/drawing/2014/main" id="{BE72AC5A-E7A9-65ED-B49A-2F1BD8EA0A8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263" name="Ink 262">
                      <a:extLst>
                        <a:ext uri="{FF2B5EF4-FFF2-40B4-BE49-F238E27FC236}">
                          <a16:creationId xmlns:a16="http://schemas.microsoft.com/office/drawing/2014/main" id="{068B8FED-F168-E2C6-4BDA-901A1ECB45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264" name="Ink 263">
                      <a:extLst>
                        <a:ext uri="{FF2B5EF4-FFF2-40B4-BE49-F238E27FC236}">
                          <a16:creationId xmlns:a16="http://schemas.microsoft.com/office/drawing/2014/main" id="{F70BC57C-C0A9-D6ED-7504-445C3BFF05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265" name="Ink 264">
                      <a:extLst>
                        <a:ext uri="{FF2B5EF4-FFF2-40B4-BE49-F238E27FC236}">
                          <a16:creationId xmlns:a16="http://schemas.microsoft.com/office/drawing/2014/main" id="{884A054C-85B6-CD47-65D1-5AE331D5AA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266" name="Ink 265">
                      <a:extLst>
                        <a:ext uri="{FF2B5EF4-FFF2-40B4-BE49-F238E27FC236}">
                          <a16:creationId xmlns:a16="http://schemas.microsoft.com/office/drawing/2014/main" id="{ED58FC8E-DD36-587F-7874-66ABA95BBF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267" name="Ink 266">
                      <a:extLst>
                        <a:ext uri="{FF2B5EF4-FFF2-40B4-BE49-F238E27FC236}">
                          <a16:creationId xmlns:a16="http://schemas.microsoft.com/office/drawing/2014/main" id="{35CE5BBA-879D-588E-AF20-98251AC7B5B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268" name="Ink 267">
                      <a:extLst>
                        <a:ext uri="{FF2B5EF4-FFF2-40B4-BE49-F238E27FC236}">
                          <a16:creationId xmlns:a16="http://schemas.microsoft.com/office/drawing/2014/main" id="{E36618BA-5382-E9BB-64BB-0CABEDB4FB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4" name="TextBox 3">
                <a:extLst>
                  <a:ext uri="{FF2B5EF4-FFF2-40B4-BE49-F238E27FC236}">
                    <a16:creationId xmlns:a16="http://schemas.microsoft.com/office/drawing/2014/main" id="{829FAA6E-C7EE-31B7-57FC-440875A956B7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5" name="Group 224">
                <a:extLst>
                  <a:ext uri="{FF2B5EF4-FFF2-40B4-BE49-F238E27FC236}">
                    <a16:creationId xmlns:a16="http://schemas.microsoft.com/office/drawing/2014/main" id="{6E56B550-F641-78A2-C2B2-E7F6AA78EAAB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255" name="Ink 254">
                      <a:extLst>
                        <a:ext uri="{FF2B5EF4-FFF2-40B4-BE49-F238E27FC236}">
                          <a16:creationId xmlns:a16="http://schemas.microsoft.com/office/drawing/2014/main" id="{D981CFD1-C49E-A0D0-7DC0-47407FCB1A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256" name="Ink 255">
                      <a:extLst>
                        <a:ext uri="{FF2B5EF4-FFF2-40B4-BE49-F238E27FC236}">
                          <a16:creationId xmlns:a16="http://schemas.microsoft.com/office/drawing/2014/main" id="{2C300C1F-3E17-2724-2EB3-3F2E8E2667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257" name="Ink 256">
                      <a:extLst>
                        <a:ext uri="{FF2B5EF4-FFF2-40B4-BE49-F238E27FC236}">
                          <a16:creationId xmlns:a16="http://schemas.microsoft.com/office/drawing/2014/main" id="{06EBC0FF-AEDE-DF8F-6FA9-A24AC50509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258" name="Ink 257">
                      <a:extLst>
                        <a:ext uri="{FF2B5EF4-FFF2-40B4-BE49-F238E27FC236}">
                          <a16:creationId xmlns:a16="http://schemas.microsoft.com/office/drawing/2014/main" id="{26E7500A-4C9C-6433-2C91-63D812554C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259" name="Ink 258">
                      <a:extLst>
                        <a:ext uri="{FF2B5EF4-FFF2-40B4-BE49-F238E27FC236}">
                          <a16:creationId xmlns:a16="http://schemas.microsoft.com/office/drawing/2014/main" id="{610B5045-2F14-D3C1-BEE5-8F7C388CEC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260" name="Ink 259">
                      <a:extLst>
                        <a:ext uri="{FF2B5EF4-FFF2-40B4-BE49-F238E27FC236}">
                          <a16:creationId xmlns:a16="http://schemas.microsoft.com/office/drawing/2014/main" id="{9E1BB939-0334-A9F3-EFC8-C1706601724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261" name="Ink 260">
                      <a:extLst>
                        <a:ext uri="{FF2B5EF4-FFF2-40B4-BE49-F238E27FC236}">
                          <a16:creationId xmlns:a16="http://schemas.microsoft.com/office/drawing/2014/main" id="{4131DFE1-1C6C-7A74-2B4A-EB2872AD66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6" name="TextBox 3">
                <a:extLst>
                  <a:ext uri="{FF2B5EF4-FFF2-40B4-BE49-F238E27FC236}">
                    <a16:creationId xmlns:a16="http://schemas.microsoft.com/office/drawing/2014/main" id="{49C45490-0381-6B00-773E-A7C38B087518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7" name="Group 226">
                <a:extLst>
                  <a:ext uri="{FF2B5EF4-FFF2-40B4-BE49-F238E27FC236}">
                    <a16:creationId xmlns:a16="http://schemas.microsoft.com/office/drawing/2014/main" id="{B4983348-4281-79F6-DA25-F855EF649B00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248" name="Ink 247">
                      <a:extLst>
                        <a:ext uri="{FF2B5EF4-FFF2-40B4-BE49-F238E27FC236}">
                          <a16:creationId xmlns:a16="http://schemas.microsoft.com/office/drawing/2014/main" id="{FC540DD3-CC76-DEE4-1DFA-4A6142E67F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249" name="Ink 248">
                      <a:extLst>
                        <a:ext uri="{FF2B5EF4-FFF2-40B4-BE49-F238E27FC236}">
                          <a16:creationId xmlns:a16="http://schemas.microsoft.com/office/drawing/2014/main" id="{0919E058-CBA0-940F-1B2B-2E3A431615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250" name="Ink 249">
                      <a:extLst>
                        <a:ext uri="{FF2B5EF4-FFF2-40B4-BE49-F238E27FC236}">
                          <a16:creationId xmlns:a16="http://schemas.microsoft.com/office/drawing/2014/main" id="{A607A919-8730-94F9-11D9-E754252E23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251" name="Ink 250">
                      <a:extLst>
                        <a:ext uri="{FF2B5EF4-FFF2-40B4-BE49-F238E27FC236}">
                          <a16:creationId xmlns:a16="http://schemas.microsoft.com/office/drawing/2014/main" id="{A1B3AC05-D340-B9E2-F65C-EB0C3D5D8D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252" name="Ink 251">
                      <a:extLst>
                        <a:ext uri="{FF2B5EF4-FFF2-40B4-BE49-F238E27FC236}">
                          <a16:creationId xmlns:a16="http://schemas.microsoft.com/office/drawing/2014/main" id="{683FB884-651F-02D1-C131-66DA103106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253" name="Ink 252">
                      <a:extLst>
                        <a:ext uri="{FF2B5EF4-FFF2-40B4-BE49-F238E27FC236}">
                          <a16:creationId xmlns:a16="http://schemas.microsoft.com/office/drawing/2014/main" id="{98CF572B-E134-2BA0-6475-29FBFD6BF4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254" name="Ink 253">
                      <a:extLst>
                        <a:ext uri="{FF2B5EF4-FFF2-40B4-BE49-F238E27FC236}">
                          <a16:creationId xmlns:a16="http://schemas.microsoft.com/office/drawing/2014/main" id="{ED9702B3-BDE2-BBE8-7217-325FD1EAB5A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8" name="TextBox 3">
                <a:extLst>
                  <a:ext uri="{FF2B5EF4-FFF2-40B4-BE49-F238E27FC236}">
                    <a16:creationId xmlns:a16="http://schemas.microsoft.com/office/drawing/2014/main" id="{42B31ADE-45CA-879A-AA9F-88422CE765E2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DEDEE1FB-867F-EACE-D9ED-FAE5C90073CA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241" name="Ink 240">
                      <a:extLst>
                        <a:ext uri="{FF2B5EF4-FFF2-40B4-BE49-F238E27FC236}">
                          <a16:creationId xmlns:a16="http://schemas.microsoft.com/office/drawing/2014/main" id="{BEE13315-2902-C4DD-6C27-CDEF7A1C9D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242" name="Ink 241">
                      <a:extLst>
                        <a:ext uri="{FF2B5EF4-FFF2-40B4-BE49-F238E27FC236}">
                          <a16:creationId xmlns:a16="http://schemas.microsoft.com/office/drawing/2014/main" id="{7E8B52A9-D01E-C255-DE06-F74D9E353F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243" name="Ink 242">
                      <a:extLst>
                        <a:ext uri="{FF2B5EF4-FFF2-40B4-BE49-F238E27FC236}">
                          <a16:creationId xmlns:a16="http://schemas.microsoft.com/office/drawing/2014/main" id="{7A3CD986-8F02-78EE-B0DE-0C9B2ACB2F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244" name="Ink 243">
                      <a:extLst>
                        <a:ext uri="{FF2B5EF4-FFF2-40B4-BE49-F238E27FC236}">
                          <a16:creationId xmlns:a16="http://schemas.microsoft.com/office/drawing/2014/main" id="{F2CE2BBD-289E-8D09-4FD1-632EC6D2AF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245" name="Ink 244">
                      <a:extLst>
                        <a:ext uri="{FF2B5EF4-FFF2-40B4-BE49-F238E27FC236}">
                          <a16:creationId xmlns:a16="http://schemas.microsoft.com/office/drawing/2014/main" id="{49DCF720-ED9B-69EF-1C9E-3697585D41C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246" name="Ink 245">
                      <a:extLst>
                        <a:ext uri="{FF2B5EF4-FFF2-40B4-BE49-F238E27FC236}">
                          <a16:creationId xmlns:a16="http://schemas.microsoft.com/office/drawing/2014/main" id="{E1671435-6F21-A928-B65B-A055AF705E8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247" name="Ink 246">
                      <a:extLst>
                        <a:ext uri="{FF2B5EF4-FFF2-40B4-BE49-F238E27FC236}">
                          <a16:creationId xmlns:a16="http://schemas.microsoft.com/office/drawing/2014/main" id="{028E89F8-3451-2F7E-D472-E891B65F91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30" name="TextBox 3">
                <a:extLst>
                  <a:ext uri="{FF2B5EF4-FFF2-40B4-BE49-F238E27FC236}">
                    <a16:creationId xmlns:a16="http://schemas.microsoft.com/office/drawing/2014/main" id="{41EEE833-63B2-9116-46DD-4EFD19E8481E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31" name="Group 230">
                <a:extLst>
                  <a:ext uri="{FF2B5EF4-FFF2-40B4-BE49-F238E27FC236}">
                    <a16:creationId xmlns:a16="http://schemas.microsoft.com/office/drawing/2014/main" id="{279EAE54-F087-A77B-0A28-B691E267F100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234" name="Ink 233">
                      <a:extLst>
                        <a:ext uri="{FF2B5EF4-FFF2-40B4-BE49-F238E27FC236}">
                          <a16:creationId xmlns:a16="http://schemas.microsoft.com/office/drawing/2014/main" id="{26E8C36B-9BE0-6AE3-2F07-731EF06A8CC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235" name="Ink 234">
                      <a:extLst>
                        <a:ext uri="{FF2B5EF4-FFF2-40B4-BE49-F238E27FC236}">
                          <a16:creationId xmlns:a16="http://schemas.microsoft.com/office/drawing/2014/main" id="{7634B888-3691-74F8-69A1-F16296FEF5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236" name="Ink 235">
                      <a:extLst>
                        <a:ext uri="{FF2B5EF4-FFF2-40B4-BE49-F238E27FC236}">
                          <a16:creationId xmlns:a16="http://schemas.microsoft.com/office/drawing/2014/main" id="{8AA4ED7E-7B56-B649-3C8E-DD255B2306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237" name="Ink 236">
                      <a:extLst>
                        <a:ext uri="{FF2B5EF4-FFF2-40B4-BE49-F238E27FC236}">
                          <a16:creationId xmlns:a16="http://schemas.microsoft.com/office/drawing/2014/main" id="{6BD96598-28AA-012D-A303-17C3750221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238" name="Ink 237">
                      <a:extLst>
                        <a:ext uri="{FF2B5EF4-FFF2-40B4-BE49-F238E27FC236}">
                          <a16:creationId xmlns:a16="http://schemas.microsoft.com/office/drawing/2014/main" id="{870FDFF8-DE26-353D-3A86-CFA724FD428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239" name="Ink 238">
                      <a:extLst>
                        <a:ext uri="{FF2B5EF4-FFF2-40B4-BE49-F238E27FC236}">
                          <a16:creationId xmlns:a16="http://schemas.microsoft.com/office/drawing/2014/main" id="{C000E32F-8468-9B4F-DC99-3685C18936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1">
                  <p14:nvContentPartPr>
                    <p14:cNvPr id="240" name="Ink 239">
                      <a:extLst>
                        <a:ext uri="{FF2B5EF4-FFF2-40B4-BE49-F238E27FC236}">
                          <a16:creationId xmlns:a16="http://schemas.microsoft.com/office/drawing/2014/main" id="{5AA2E91E-F363-DF55-16D3-C6770830FB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32" name="TextBox 3">
                <a:extLst>
                  <a:ext uri="{FF2B5EF4-FFF2-40B4-BE49-F238E27FC236}">
                    <a16:creationId xmlns:a16="http://schemas.microsoft.com/office/drawing/2014/main" id="{6A2D3B57-C156-54A6-2DA3-58D4CB0BE804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33" name="Cloud 232">
                <a:extLst>
                  <a:ext uri="{FF2B5EF4-FFF2-40B4-BE49-F238E27FC236}">
                    <a16:creationId xmlns:a16="http://schemas.microsoft.com/office/drawing/2014/main" id="{679D7C7F-CDCD-CE34-810C-D94D9F5DBF23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1251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079C99-F308-8831-1175-C2B032D3F3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6AAAB4-8FE7-631B-F1FD-E4D8465890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0DE5CC2E-0270-8CC0-C979-68F47A51A461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A6AF6D1-8E82-D42B-23F8-95CAD24F9B3A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C3BC8BE7-71A0-C6D9-C361-BC6E90C3FED5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C3BC8BE7-71A0-C6D9-C361-BC6E90C3FED5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3F83C294-2E60-9EA9-CD4B-0EBEE51B3BF5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3F83C294-2E60-9EA9-CD4B-0EBEE51B3BF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BE70215B-55C4-775B-EF74-75D513F59A61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E70215B-55C4-775B-EF74-75D513F59A6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D53BC36C-8397-6849-DAE0-E4ADAC323A66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D53BC36C-8397-6849-DAE0-E4ADAC323A6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D674B44B-E240-7A7C-9CD5-7D5BF08D252F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D674B44B-E240-7A7C-9CD5-7D5BF08D252F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F7E6692-96C3-3168-30BB-DB7378E41BFF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F7E6692-96C3-3168-30BB-DB7378E41BF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7431A60-11EA-7BFF-5526-2E1E569E897F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7431A60-11EA-7BFF-5526-2E1E569E897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ABE4BBED-629C-513C-9031-01C56FEFD3AB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ABE4BBED-629C-513C-9031-01C56FEFD3AB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20B81760-C103-77AB-AEA1-DC162AEBA94A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20B81760-C103-77AB-AEA1-DC162AEBA94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7A1510C7-026A-65CF-4517-7D76512CABD9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ADBB36F-0FDC-359D-6E70-104CDF831341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B5C55EE-0D71-F03A-17A4-655D2D40D3AC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B5C55EE-0D71-F03A-17A4-655D2D40D3A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49109857-EFB2-5824-0315-E9BE79BA5E54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49109857-EFB2-5824-0315-E9BE79BA5E5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40AE7A9-30B7-4B67-2B35-25F36526548A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40AE7A9-30B7-4B67-2B35-25F36526548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FA459B2-21E2-3613-5863-0BAC9431BAAC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FA459B2-21E2-3613-5863-0BAC9431BAA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E12332C2-2A83-16B5-9BF5-F851A1E3EC05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E12332C2-2A83-16B5-9BF5-F851A1E3EC0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B19BED83-7C7E-AEA0-FD2D-69DC8398D24D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B19BED83-7C7E-AEA0-FD2D-69DC8398D24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6E03F34-7758-E798-E7D9-518A85F860C8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6E03F34-7758-E798-E7D9-518A85F860C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98A7B696-0B9F-DFBC-B0BB-489F255E63D2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93CFC959-A7DD-49F4-8328-CF2DBEEC990C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9897381F-5A50-9ED6-B796-E0EA075832F5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D12CEAC4-64F3-9EB0-B6B6-B38F4A253776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E6ED4CC-1BC9-0BBC-475C-A6619F3E364E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D833048-CA07-469E-17B5-64FCEF69E779}"/>
              </a:ext>
            </a:extLst>
          </p:cNvPr>
          <p:cNvSpPr txBox="1"/>
          <p:nvPr/>
        </p:nvSpPr>
        <p:spPr>
          <a:xfrm>
            <a:off x="4720313" y="3325473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ECBA0DCA-DC2D-FBCC-DD69-FA71FA27CC33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C857D1F-22AA-D07A-50CD-89440CEF7106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3A09F22-9E90-F231-2191-7AA5A1C06D95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E911A81D-FAA9-A877-DC25-C3F9EFC2461B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E911A81D-FAA9-A877-DC25-C3F9EFC2461B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A248FAE6-01C8-0177-9C1D-BE5135D38053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A248FAE6-01C8-0177-9C1D-BE5135D38053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29BA2369-7444-5C2C-3DE7-A5EA9CB3F583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EEC41EE1-02F8-2E69-5AD0-D8FD3C2BD95C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EEC41EE1-02F8-2E69-5AD0-D8FD3C2BD95C}"/>
                      </a:ext>
                    </a:extLst>
                  </p:cNvPr>
                  <p:cNvPicPr/>
                  <p:nvPr/>
                </p:nvPicPr>
                <p:blipFill>
                  <a:blip r:embed="rId95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D8175971-8E9D-E35A-42A5-CB8C8A640263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D8175971-8E9D-E35A-42A5-CB8C8A640263}"/>
                      </a:ext>
                    </a:extLst>
                  </p:cNvPr>
                  <p:cNvPicPr/>
                  <p:nvPr/>
                </p:nvPicPr>
                <p:blipFill>
                  <a:blip r:embed="rId97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B69D6483-1B86-C921-7EA1-A9363D762258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B69D6483-1B86-C921-7EA1-A9363D762258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63DECB06-30F2-86E6-8CAB-85E797EDBA19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63DECB06-30F2-86E6-8CAB-85E797EDBA19}"/>
                      </a:ext>
                    </a:extLst>
                  </p:cNvPr>
                  <p:cNvPicPr/>
                  <p:nvPr/>
                </p:nvPicPr>
                <p:blipFill>
                  <a:blip r:embed="rId101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F99D8AEB-E759-CF2E-3123-0105C1A3217B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F99D8AEB-E759-CF2E-3123-0105C1A3217B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FB553B0-8985-5FD3-C356-E0F13D76230A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FB553B0-8985-5FD3-C356-E0F13D76230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9E691749-0151-4D00-7141-516CC5314507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9E691749-0151-4D00-7141-516CC531450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978C12A8-EA27-7395-610E-267B4D150969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AE30A615-0A52-7B3C-94BD-F650448D2755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AE30A615-0A52-7B3C-94BD-F650448D2755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D052F22F-60E5-BE09-8F92-40B62A5B72CE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D052F22F-60E5-BE09-8F92-40B62A5B72CE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4C2BCEE3-CA4E-E124-733D-802DA50C5E4E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4C2BCEE3-CA4E-E124-733D-802DA50C5E4E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7D7A5065-9FFF-374C-063C-8517D535BBDA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7D7A5065-9FFF-374C-063C-8517D535BBDA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E7CD3BD7-2268-32D9-7010-C368EA2B39DB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E7CD3BD7-2268-32D9-7010-C368EA2B39DB}"/>
                      </a:ext>
                    </a:extLst>
                  </p:cNvPr>
                  <p:cNvPicPr/>
                  <p:nvPr/>
                </p:nvPicPr>
                <p:blipFill>
                  <a:blip r:embed="rId117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D80BEB76-BCCB-F9AE-83B1-7683303B5132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D80BEB76-BCCB-F9AE-83B1-7683303B5132}"/>
                      </a:ext>
                    </a:extLst>
                  </p:cNvPr>
                  <p:cNvPicPr/>
                  <p:nvPr/>
                </p:nvPicPr>
                <p:blipFill>
                  <a:blip r:embed="rId119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369FE36A-87F0-A559-A328-FD735773148C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369FE36A-87F0-A559-A328-FD735773148C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20611C57-AA30-CF3F-46C8-0C9BD80B9E57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20611C57-AA30-CF3F-46C8-0C9BD80B9E57}"/>
                      </a:ext>
                    </a:extLst>
                  </p:cNvPr>
                  <p:cNvPicPr/>
                  <p:nvPr/>
                </p:nvPicPr>
                <p:blipFill>
                  <a:blip r:embed="rId123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C2C1AA76-CDA3-FF24-6727-FA404C1AE3DB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C2C1AA76-CDA3-FF24-6727-FA404C1AE3DB}"/>
                      </a:ext>
                    </a:extLst>
                  </p:cNvPr>
                  <p:cNvPicPr/>
                  <p:nvPr/>
                </p:nvPicPr>
                <p:blipFill>
                  <a:blip r:embed="rId125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0AD2D7D5-BC90-5E0F-859C-ED1CD6BB53DF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0AD2D7D5-BC90-5E0F-859C-ED1CD6BB53DF}"/>
                      </a:ext>
                    </a:extLst>
                  </p:cNvPr>
                  <p:cNvPicPr/>
                  <p:nvPr/>
                </p:nvPicPr>
                <p:blipFill>
                  <a:blip r:embed="rId127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2904F9F0-7803-258B-E2C8-C8AE3A3DFA6A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2904F9F0-7803-258B-E2C8-C8AE3A3DFA6A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3E96A7C2-74ED-63F9-DE82-DD6B52AEEC5E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3E96A7C2-74ED-63F9-DE82-DD6B52AEEC5E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DBB3EEC7-FF44-A31D-2462-87DB172BBE85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DBB3EEC7-FF44-A31D-2462-87DB172BBE85}"/>
                      </a:ext>
                    </a:extLst>
                  </p:cNvPr>
                  <p:cNvPicPr/>
                  <p:nvPr/>
                </p:nvPicPr>
                <p:blipFill>
                  <a:blip r:embed="rId133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2ECF1745-279E-76A9-7989-0F267486A7F0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2ECF1745-279E-76A9-7989-0F267486A7F0}"/>
                      </a:ext>
                    </a:extLst>
                  </p:cNvPr>
                  <p:cNvPicPr/>
                  <p:nvPr/>
                </p:nvPicPr>
                <p:blipFill>
                  <a:blip r:embed="rId135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A8BD9F11-51D5-5244-6877-4F311CCF9C84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E35C340F-27EB-6C46-D819-13F6D81378C0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12" name="Right Brace 211">
              <a:extLst>
                <a:ext uri="{FF2B5EF4-FFF2-40B4-BE49-F238E27FC236}">
                  <a16:creationId xmlns:a16="http://schemas.microsoft.com/office/drawing/2014/main" id="{97A5B012-8EA5-18C4-E059-2727465FC36D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3" name="TextBox 212">
                  <a:extLst>
                    <a:ext uri="{FF2B5EF4-FFF2-40B4-BE49-F238E27FC236}">
                      <a16:creationId xmlns:a16="http://schemas.microsoft.com/office/drawing/2014/main" id="{9C153F7D-CF4F-E08E-76EF-CFB6BDD9F63F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13" name="TextBox 212">
                  <a:extLst>
                    <a:ext uri="{FF2B5EF4-FFF2-40B4-BE49-F238E27FC236}">
                      <a16:creationId xmlns:a16="http://schemas.microsoft.com/office/drawing/2014/main" id="{9C153F7D-CF4F-E08E-76EF-CFB6BDD9F6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136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96A20DBE-30E7-5073-CE26-8CBA40C3B9E7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1585587-9B71-EEE3-5AEE-40F1BAE81BAC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7">
                  <p14:nvContentPartPr>
                    <p14:cNvPr id="281" name="Ink 280">
                      <a:extLst>
                        <a:ext uri="{FF2B5EF4-FFF2-40B4-BE49-F238E27FC236}">
                          <a16:creationId xmlns:a16="http://schemas.microsoft.com/office/drawing/2014/main" id="{6059FDC2-2862-F70E-F35C-845BF594B9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">
                  <p14:nvContentPartPr>
                    <p14:cNvPr id="282" name="Ink 281">
                      <a:extLst>
                        <a:ext uri="{FF2B5EF4-FFF2-40B4-BE49-F238E27FC236}">
                          <a16:creationId xmlns:a16="http://schemas.microsoft.com/office/drawing/2014/main" id="{4A5CED2B-2A69-B2EA-17DC-99CF60C2BB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">
                  <p14:nvContentPartPr>
                    <p14:cNvPr id="283" name="Ink 282">
                      <a:extLst>
                        <a:ext uri="{FF2B5EF4-FFF2-40B4-BE49-F238E27FC236}">
                          <a16:creationId xmlns:a16="http://schemas.microsoft.com/office/drawing/2014/main" id="{78C30726-1567-1D96-23A5-00B1E9406D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">
                  <p14:nvContentPartPr>
                    <p14:cNvPr id="284" name="Ink 283">
                      <a:extLst>
                        <a:ext uri="{FF2B5EF4-FFF2-40B4-BE49-F238E27FC236}">
                          <a16:creationId xmlns:a16="http://schemas.microsoft.com/office/drawing/2014/main" id="{7952159A-A777-F50B-C6F2-19D466D6F1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">
                  <p14:nvContentPartPr>
                    <p14:cNvPr id="285" name="Ink 284">
                      <a:extLst>
                        <a:ext uri="{FF2B5EF4-FFF2-40B4-BE49-F238E27FC236}">
                          <a16:creationId xmlns:a16="http://schemas.microsoft.com/office/drawing/2014/main" id="{3CFAEDD5-8FFA-04B7-47B7-22C7725EA3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">
                  <p14:nvContentPartPr>
                    <p14:cNvPr id="286" name="Ink 285">
                      <a:extLst>
                        <a:ext uri="{FF2B5EF4-FFF2-40B4-BE49-F238E27FC236}">
                          <a16:creationId xmlns:a16="http://schemas.microsoft.com/office/drawing/2014/main" id="{303976B7-6959-7889-2302-3741260B76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287" name="Ink 286">
                      <a:extLst>
                        <a:ext uri="{FF2B5EF4-FFF2-40B4-BE49-F238E27FC236}">
                          <a16:creationId xmlns:a16="http://schemas.microsoft.com/office/drawing/2014/main" id="{57ACB704-AF84-A80D-A4BC-8B155B89F22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6" name="TextBox 3">
                <a:extLst>
                  <a:ext uri="{FF2B5EF4-FFF2-40B4-BE49-F238E27FC236}">
                    <a16:creationId xmlns:a16="http://schemas.microsoft.com/office/drawing/2014/main" id="{C69C7701-1D69-2CF9-65FB-142CE436692D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9E98CBCF-347A-5B85-0200-2E480F393C5D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274" name="Ink 273">
                      <a:extLst>
                        <a:ext uri="{FF2B5EF4-FFF2-40B4-BE49-F238E27FC236}">
                          <a16:creationId xmlns:a16="http://schemas.microsoft.com/office/drawing/2014/main" id="{7EEF91CE-A0EF-913B-8724-4EB840BC40E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">
                  <p14:nvContentPartPr>
                    <p14:cNvPr id="275" name="Ink 274">
                      <a:extLst>
                        <a:ext uri="{FF2B5EF4-FFF2-40B4-BE49-F238E27FC236}">
                          <a16:creationId xmlns:a16="http://schemas.microsoft.com/office/drawing/2014/main" id="{B83F065E-81E4-A43F-D470-E8A2B0CD91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276" name="Ink 275">
                      <a:extLst>
                        <a:ext uri="{FF2B5EF4-FFF2-40B4-BE49-F238E27FC236}">
                          <a16:creationId xmlns:a16="http://schemas.microsoft.com/office/drawing/2014/main" id="{95D41E1B-DCD2-ED15-8FB0-2641A55D2A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">
                  <p14:nvContentPartPr>
                    <p14:cNvPr id="277" name="Ink 276">
                      <a:extLst>
                        <a:ext uri="{FF2B5EF4-FFF2-40B4-BE49-F238E27FC236}">
                          <a16:creationId xmlns:a16="http://schemas.microsoft.com/office/drawing/2014/main" id="{1623E5DE-031E-B11C-8B29-8B3952D087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278" name="Ink 277">
                      <a:extLst>
                        <a:ext uri="{FF2B5EF4-FFF2-40B4-BE49-F238E27FC236}">
                          <a16:creationId xmlns:a16="http://schemas.microsoft.com/office/drawing/2014/main" id="{7F73BBA7-1A5A-1C40-E6E0-74B64809FE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279" name="Ink 278">
                      <a:extLst>
                        <a:ext uri="{FF2B5EF4-FFF2-40B4-BE49-F238E27FC236}">
                          <a16:creationId xmlns:a16="http://schemas.microsoft.com/office/drawing/2014/main" id="{7EAC014C-70F6-BC71-3930-96AAF38672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280" name="Ink 279">
                      <a:extLst>
                        <a:ext uri="{FF2B5EF4-FFF2-40B4-BE49-F238E27FC236}">
                          <a16:creationId xmlns:a16="http://schemas.microsoft.com/office/drawing/2014/main" id="{8F26B5DD-F534-F495-C90C-DA6B69DB56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8" name="TextBox 3">
                <a:extLst>
                  <a:ext uri="{FF2B5EF4-FFF2-40B4-BE49-F238E27FC236}">
                    <a16:creationId xmlns:a16="http://schemas.microsoft.com/office/drawing/2014/main" id="{5FEDFB70-7108-F7C9-87E9-AF2F0AD8E6C1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BE2DA8B5-20A3-6C56-8B48-A56781EF83D6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267" name="Ink 266">
                      <a:extLst>
                        <a:ext uri="{FF2B5EF4-FFF2-40B4-BE49-F238E27FC236}">
                          <a16:creationId xmlns:a16="http://schemas.microsoft.com/office/drawing/2014/main" id="{A6D2AE13-DAA0-6E93-4CAE-BEB92A6809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268" name="Ink 267">
                      <a:extLst>
                        <a:ext uri="{FF2B5EF4-FFF2-40B4-BE49-F238E27FC236}">
                          <a16:creationId xmlns:a16="http://schemas.microsoft.com/office/drawing/2014/main" id="{F1A24781-FBD4-72EE-2AE2-188D4AB699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269" name="Ink 268">
                      <a:extLst>
                        <a:ext uri="{FF2B5EF4-FFF2-40B4-BE49-F238E27FC236}">
                          <a16:creationId xmlns:a16="http://schemas.microsoft.com/office/drawing/2014/main" id="{1DB7477D-B0DB-ABD2-78C1-6B31626835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270" name="Ink 269">
                      <a:extLst>
                        <a:ext uri="{FF2B5EF4-FFF2-40B4-BE49-F238E27FC236}">
                          <a16:creationId xmlns:a16="http://schemas.microsoft.com/office/drawing/2014/main" id="{29BBC4A8-0C8C-BA9C-B447-95D8A2EF49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271" name="Ink 270">
                      <a:extLst>
                        <a:ext uri="{FF2B5EF4-FFF2-40B4-BE49-F238E27FC236}">
                          <a16:creationId xmlns:a16="http://schemas.microsoft.com/office/drawing/2014/main" id="{F5852506-C2AB-96FD-E304-8A92367990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272" name="Ink 271">
                      <a:extLst>
                        <a:ext uri="{FF2B5EF4-FFF2-40B4-BE49-F238E27FC236}">
                          <a16:creationId xmlns:a16="http://schemas.microsoft.com/office/drawing/2014/main" id="{B79B02FC-A6CA-BAB0-D8DF-3C12D4213F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273" name="Ink 272">
                      <a:extLst>
                        <a:ext uri="{FF2B5EF4-FFF2-40B4-BE49-F238E27FC236}">
                          <a16:creationId xmlns:a16="http://schemas.microsoft.com/office/drawing/2014/main" id="{63112DF6-5AE3-5B7C-1396-0589BF640B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0" name="TextBox 3">
                <a:extLst>
                  <a:ext uri="{FF2B5EF4-FFF2-40B4-BE49-F238E27FC236}">
                    <a16:creationId xmlns:a16="http://schemas.microsoft.com/office/drawing/2014/main" id="{D774E17D-5938-7767-8818-C177E0BF9F02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4A2C6F93-0869-D1D0-1FC3-DFBA54460AF9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5">
                  <p14:nvContentPartPr>
                    <p14:cNvPr id="260" name="Ink 259">
                      <a:extLst>
                        <a:ext uri="{FF2B5EF4-FFF2-40B4-BE49-F238E27FC236}">
                          <a16:creationId xmlns:a16="http://schemas.microsoft.com/office/drawing/2014/main" id="{96603611-4D89-1266-3EAB-565F92C8AF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261" name="Ink 260">
                      <a:extLst>
                        <a:ext uri="{FF2B5EF4-FFF2-40B4-BE49-F238E27FC236}">
                          <a16:creationId xmlns:a16="http://schemas.microsoft.com/office/drawing/2014/main" id="{1A6531AF-DDB3-EC12-2714-134283D9F2E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262" name="Ink 261">
                      <a:extLst>
                        <a:ext uri="{FF2B5EF4-FFF2-40B4-BE49-F238E27FC236}">
                          <a16:creationId xmlns:a16="http://schemas.microsoft.com/office/drawing/2014/main" id="{E8A8F998-EE21-FD16-7A08-3C7C751421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263" name="Ink 262">
                      <a:extLst>
                        <a:ext uri="{FF2B5EF4-FFF2-40B4-BE49-F238E27FC236}">
                          <a16:creationId xmlns:a16="http://schemas.microsoft.com/office/drawing/2014/main" id="{F62AAD86-40E9-7E22-CE18-980C70795D6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264" name="Ink 263">
                      <a:extLst>
                        <a:ext uri="{FF2B5EF4-FFF2-40B4-BE49-F238E27FC236}">
                          <a16:creationId xmlns:a16="http://schemas.microsoft.com/office/drawing/2014/main" id="{ACB3AF4C-35DC-78B4-8348-6FC9FB6839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265" name="Ink 264">
                      <a:extLst>
                        <a:ext uri="{FF2B5EF4-FFF2-40B4-BE49-F238E27FC236}">
                          <a16:creationId xmlns:a16="http://schemas.microsoft.com/office/drawing/2014/main" id="{4E9181BB-8F41-B274-F708-9CB865473E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266" name="Ink 265">
                      <a:extLst>
                        <a:ext uri="{FF2B5EF4-FFF2-40B4-BE49-F238E27FC236}">
                          <a16:creationId xmlns:a16="http://schemas.microsoft.com/office/drawing/2014/main" id="{84EAB414-BDE6-8A17-2F08-1BA7B817D2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2" name="TextBox 3">
                <a:extLst>
                  <a:ext uri="{FF2B5EF4-FFF2-40B4-BE49-F238E27FC236}">
                    <a16:creationId xmlns:a16="http://schemas.microsoft.com/office/drawing/2014/main" id="{68E584AC-40A0-AC82-CEC8-6A4803B5F745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9B562F9E-68FC-B2E9-D0C1-37530FC9909B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253" name="Ink 252">
                      <a:extLst>
                        <a:ext uri="{FF2B5EF4-FFF2-40B4-BE49-F238E27FC236}">
                          <a16:creationId xmlns:a16="http://schemas.microsoft.com/office/drawing/2014/main" id="{0827B3A9-8C7D-2EAC-DDB6-C23322F2ACB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254" name="Ink 253">
                      <a:extLst>
                        <a:ext uri="{FF2B5EF4-FFF2-40B4-BE49-F238E27FC236}">
                          <a16:creationId xmlns:a16="http://schemas.microsoft.com/office/drawing/2014/main" id="{D7747BCA-EF95-BD9A-8225-E485ECAFAA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255" name="Ink 254">
                      <a:extLst>
                        <a:ext uri="{FF2B5EF4-FFF2-40B4-BE49-F238E27FC236}">
                          <a16:creationId xmlns:a16="http://schemas.microsoft.com/office/drawing/2014/main" id="{F301D16C-12A3-3D5C-D179-8196B90022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256" name="Ink 255">
                      <a:extLst>
                        <a:ext uri="{FF2B5EF4-FFF2-40B4-BE49-F238E27FC236}">
                          <a16:creationId xmlns:a16="http://schemas.microsoft.com/office/drawing/2014/main" id="{673B7BB5-B5ED-585E-38D4-002AA7F6DB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257" name="Ink 256">
                      <a:extLst>
                        <a:ext uri="{FF2B5EF4-FFF2-40B4-BE49-F238E27FC236}">
                          <a16:creationId xmlns:a16="http://schemas.microsoft.com/office/drawing/2014/main" id="{2FCB2125-73FB-F9F2-F2CE-F488396DE64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258" name="Ink 257">
                      <a:extLst>
                        <a:ext uri="{FF2B5EF4-FFF2-40B4-BE49-F238E27FC236}">
                          <a16:creationId xmlns:a16="http://schemas.microsoft.com/office/drawing/2014/main" id="{B105A76C-70F5-8344-4A0D-88ECB50369F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259" name="Ink 258">
                      <a:extLst>
                        <a:ext uri="{FF2B5EF4-FFF2-40B4-BE49-F238E27FC236}">
                          <a16:creationId xmlns:a16="http://schemas.microsoft.com/office/drawing/2014/main" id="{B7753F25-D7EF-F2DB-4F6C-8308C14DC4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4" name="TextBox 3">
                <a:extLst>
                  <a:ext uri="{FF2B5EF4-FFF2-40B4-BE49-F238E27FC236}">
                    <a16:creationId xmlns:a16="http://schemas.microsoft.com/office/drawing/2014/main" id="{8DD55654-F539-04A6-0252-63A381279918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5" name="Group 224">
                <a:extLst>
                  <a:ext uri="{FF2B5EF4-FFF2-40B4-BE49-F238E27FC236}">
                    <a16:creationId xmlns:a16="http://schemas.microsoft.com/office/drawing/2014/main" id="{7D7714B5-E51F-78B8-D850-D101D0A72687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246" name="Ink 245">
                      <a:extLst>
                        <a:ext uri="{FF2B5EF4-FFF2-40B4-BE49-F238E27FC236}">
                          <a16:creationId xmlns:a16="http://schemas.microsoft.com/office/drawing/2014/main" id="{124C05C0-C820-33E5-2547-D5A980103D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247" name="Ink 246">
                      <a:extLst>
                        <a:ext uri="{FF2B5EF4-FFF2-40B4-BE49-F238E27FC236}">
                          <a16:creationId xmlns:a16="http://schemas.microsoft.com/office/drawing/2014/main" id="{4EE6D51A-00AE-8D3D-9DD8-A5D198156B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248" name="Ink 247">
                      <a:extLst>
                        <a:ext uri="{FF2B5EF4-FFF2-40B4-BE49-F238E27FC236}">
                          <a16:creationId xmlns:a16="http://schemas.microsoft.com/office/drawing/2014/main" id="{86B59113-A6C4-D54C-0987-6A72814D5B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249" name="Ink 248">
                      <a:extLst>
                        <a:ext uri="{FF2B5EF4-FFF2-40B4-BE49-F238E27FC236}">
                          <a16:creationId xmlns:a16="http://schemas.microsoft.com/office/drawing/2014/main" id="{4199FFD4-42DC-53A4-6DF4-57A781CFAFA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250" name="Ink 249">
                      <a:extLst>
                        <a:ext uri="{FF2B5EF4-FFF2-40B4-BE49-F238E27FC236}">
                          <a16:creationId xmlns:a16="http://schemas.microsoft.com/office/drawing/2014/main" id="{FAEE3FE7-A0C2-D116-1631-BF8CF9A6BE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251" name="Ink 250">
                      <a:extLst>
                        <a:ext uri="{FF2B5EF4-FFF2-40B4-BE49-F238E27FC236}">
                          <a16:creationId xmlns:a16="http://schemas.microsoft.com/office/drawing/2014/main" id="{D5FE4893-FA7F-2A33-0BA5-25F4245767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252" name="Ink 251">
                      <a:extLst>
                        <a:ext uri="{FF2B5EF4-FFF2-40B4-BE49-F238E27FC236}">
                          <a16:creationId xmlns:a16="http://schemas.microsoft.com/office/drawing/2014/main" id="{C95FFD19-BA4D-859B-B800-7AA123DFFF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6" name="TextBox 3">
                <a:extLst>
                  <a:ext uri="{FF2B5EF4-FFF2-40B4-BE49-F238E27FC236}">
                    <a16:creationId xmlns:a16="http://schemas.microsoft.com/office/drawing/2014/main" id="{5020BC4F-4E31-C377-0238-BB90281472D4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7" name="Group 226">
                <a:extLst>
                  <a:ext uri="{FF2B5EF4-FFF2-40B4-BE49-F238E27FC236}">
                    <a16:creationId xmlns:a16="http://schemas.microsoft.com/office/drawing/2014/main" id="{FE8FB5C0-65E4-271F-8795-B8C91B2DE594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239" name="Ink 238">
                      <a:extLst>
                        <a:ext uri="{FF2B5EF4-FFF2-40B4-BE49-F238E27FC236}">
                          <a16:creationId xmlns:a16="http://schemas.microsoft.com/office/drawing/2014/main" id="{53CE6A6B-AF3A-34E5-4407-2B1316ADDA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240" name="Ink 239">
                      <a:extLst>
                        <a:ext uri="{FF2B5EF4-FFF2-40B4-BE49-F238E27FC236}">
                          <a16:creationId xmlns:a16="http://schemas.microsoft.com/office/drawing/2014/main" id="{29B44DD8-EF87-CB67-5600-D559F3D7D8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241" name="Ink 240">
                      <a:extLst>
                        <a:ext uri="{FF2B5EF4-FFF2-40B4-BE49-F238E27FC236}">
                          <a16:creationId xmlns:a16="http://schemas.microsoft.com/office/drawing/2014/main" id="{87D425F8-5551-A33B-8B54-1057823C93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242" name="Ink 241">
                      <a:extLst>
                        <a:ext uri="{FF2B5EF4-FFF2-40B4-BE49-F238E27FC236}">
                          <a16:creationId xmlns:a16="http://schemas.microsoft.com/office/drawing/2014/main" id="{7433F7A5-14EC-1A54-0083-C277694531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243" name="Ink 242">
                      <a:extLst>
                        <a:ext uri="{FF2B5EF4-FFF2-40B4-BE49-F238E27FC236}">
                          <a16:creationId xmlns:a16="http://schemas.microsoft.com/office/drawing/2014/main" id="{FC5A9E4E-D1DD-1585-410A-279ECE7BC1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244" name="Ink 243">
                      <a:extLst>
                        <a:ext uri="{FF2B5EF4-FFF2-40B4-BE49-F238E27FC236}">
                          <a16:creationId xmlns:a16="http://schemas.microsoft.com/office/drawing/2014/main" id="{AEFC59EB-1DE6-A4DA-866B-B6AACDB0BA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245" name="Ink 244">
                      <a:extLst>
                        <a:ext uri="{FF2B5EF4-FFF2-40B4-BE49-F238E27FC236}">
                          <a16:creationId xmlns:a16="http://schemas.microsoft.com/office/drawing/2014/main" id="{BB1C9BC3-8287-FC84-AC80-69ED1A8048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8" name="TextBox 3">
                <a:extLst>
                  <a:ext uri="{FF2B5EF4-FFF2-40B4-BE49-F238E27FC236}">
                    <a16:creationId xmlns:a16="http://schemas.microsoft.com/office/drawing/2014/main" id="{1D48D1E6-DBDC-2A5A-6D6E-055E4F6281C5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FA168218-983B-8BC7-F648-380386240C6B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232" name="Ink 231">
                      <a:extLst>
                        <a:ext uri="{FF2B5EF4-FFF2-40B4-BE49-F238E27FC236}">
                          <a16:creationId xmlns:a16="http://schemas.microsoft.com/office/drawing/2014/main" id="{719D199D-1BDC-C013-DD55-904AEDDCFC0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233" name="Ink 232">
                      <a:extLst>
                        <a:ext uri="{FF2B5EF4-FFF2-40B4-BE49-F238E27FC236}">
                          <a16:creationId xmlns:a16="http://schemas.microsoft.com/office/drawing/2014/main" id="{FD446EC1-74D2-7D29-47F2-66F2DC64A2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234" name="Ink 233">
                      <a:extLst>
                        <a:ext uri="{FF2B5EF4-FFF2-40B4-BE49-F238E27FC236}">
                          <a16:creationId xmlns:a16="http://schemas.microsoft.com/office/drawing/2014/main" id="{D7ADFB96-AC4A-70DF-FB07-D0D28A46E7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235" name="Ink 234">
                      <a:extLst>
                        <a:ext uri="{FF2B5EF4-FFF2-40B4-BE49-F238E27FC236}">
                          <a16:creationId xmlns:a16="http://schemas.microsoft.com/office/drawing/2014/main" id="{E5312C1F-8D1D-3CD3-0731-2ABB2CF886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236" name="Ink 235">
                      <a:extLst>
                        <a:ext uri="{FF2B5EF4-FFF2-40B4-BE49-F238E27FC236}">
                          <a16:creationId xmlns:a16="http://schemas.microsoft.com/office/drawing/2014/main" id="{5CA2806D-F7A1-B7B7-EEB7-4C6FF89AFB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237" name="Ink 236">
                      <a:extLst>
                        <a:ext uri="{FF2B5EF4-FFF2-40B4-BE49-F238E27FC236}">
                          <a16:creationId xmlns:a16="http://schemas.microsoft.com/office/drawing/2014/main" id="{70D1D604-F481-9A83-935D-507261D6CB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238" name="Ink 237">
                      <a:extLst>
                        <a:ext uri="{FF2B5EF4-FFF2-40B4-BE49-F238E27FC236}">
                          <a16:creationId xmlns:a16="http://schemas.microsoft.com/office/drawing/2014/main" id="{F94B465D-EB2B-165F-56B5-71B0F0F4E0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30" name="TextBox 3">
                <a:extLst>
                  <a:ext uri="{FF2B5EF4-FFF2-40B4-BE49-F238E27FC236}">
                    <a16:creationId xmlns:a16="http://schemas.microsoft.com/office/drawing/2014/main" id="{3D40101F-F4A7-7945-7AEC-F84F75DB03D3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31" name="Cloud 230">
                <a:extLst>
                  <a:ext uri="{FF2B5EF4-FFF2-40B4-BE49-F238E27FC236}">
                    <a16:creationId xmlns:a16="http://schemas.microsoft.com/office/drawing/2014/main" id="{15F3043F-BF08-60F5-3AD4-1A894677370C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881015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29F10D-D9C5-0296-7EDE-95109A67B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80C48A-7760-B375-3019-63A9953075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26010686-BB08-D0EB-3233-2E0262DE85AD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C65F58-4403-B53B-DFAA-0DA462CF2DAA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79FF830F-D562-886E-34B0-87792B2C910A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79FF830F-D562-886E-34B0-87792B2C910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EC735AD-9F18-BF7B-4B14-B955FE489B6C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EC735AD-9F18-BF7B-4B14-B955FE489B6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9AC86D9-A7A7-FD8F-892D-81EB62F4E3AB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9AC86D9-A7A7-FD8F-892D-81EB62F4E3A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2C9EF08A-E44F-BF29-D082-04EC810C6122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2C9EF08A-E44F-BF29-D082-04EC810C612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99B273FD-CAD2-F280-12FD-E0E94D164B81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99B273FD-CAD2-F280-12FD-E0E94D164B8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119EF9FA-A5C1-8E13-2793-1473BE03843E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119EF9FA-A5C1-8E13-2793-1473BE03843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2443B9C2-DEE0-CFF5-9A70-B334BE5AC3F0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2443B9C2-DEE0-CFF5-9A70-B334BE5AC3F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256E811-42C5-D650-88DD-A0687C5A184F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256E811-42C5-D650-88DD-A0687C5A184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B459855-2357-1E48-F6F8-0EE6BB1ACC52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B459855-2357-1E48-F6F8-0EE6BB1ACC5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37D11FD5-6AC6-791D-18C6-6F74C0FB1241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5B6F2B0-2165-7AEC-B7E6-A8906388FB41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CBDC350-0F9A-BB9E-4DAE-A248B0038652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CBDC350-0F9A-BB9E-4DAE-A248B003865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EA56B7F1-B388-4AC4-8047-FC0DBB59F1E8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EA56B7F1-B388-4AC4-8047-FC0DBB59F1E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202218F2-3998-DE7D-80EF-6BA923DB5B3D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202218F2-3998-DE7D-80EF-6BA923DB5B3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56605A89-0FFC-0975-C06B-C381A5402F48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56605A89-0FFC-0975-C06B-C381A5402F4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B8D43730-2908-6879-1F84-B9229C182FAE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8D43730-2908-6879-1F84-B9229C182FA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6CD5049-AB15-F8C0-3B0F-E0055407E4BA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6CD5049-AB15-F8C0-3B0F-E0055407E4B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1957E36-F3EC-3DE7-E542-854B385937BE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1957E36-F3EC-3DE7-E542-854B385937B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0EFDB052-D5A6-AE6C-FBBA-CD1F38E6E199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A3221B8A-13B3-6E94-973D-8282FC4567B3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4195D5CE-67BE-C83F-2AD1-16A825C3469E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6F6AE361-621D-4B5E-7123-2C9B87E5D3FD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CE6596E-FA72-6624-1223-C987DDA51ED4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9160D1-FA71-01B0-39AE-84BC302C3640}"/>
              </a:ext>
            </a:extLst>
          </p:cNvPr>
          <p:cNvSpPr txBox="1"/>
          <p:nvPr/>
        </p:nvSpPr>
        <p:spPr>
          <a:xfrm>
            <a:off x="4720313" y="3325473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915A9471-55FE-8DB3-6DEA-A914C19C85A3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2E861E7-E15F-8203-A067-E8A455077A63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C4BA4D0-0A22-3B3C-2BBF-A20EE4156E06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E305287D-AEB1-40E4-0827-B24DC84B6FCC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E305287D-AEB1-40E4-0827-B24DC84B6FC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46F4CFF1-5605-4E2B-7CBC-AAA731DD6B85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46F4CFF1-5605-4E2B-7CBC-AAA731DD6B8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ABE3F036-F296-794E-CC3E-B4FE69121B11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BE401DAB-7D2A-6AAF-23D4-9F9CA5573D02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BE401DAB-7D2A-6AAF-23D4-9F9CA5573D02}"/>
                      </a:ext>
                    </a:extLst>
                  </p:cNvPr>
                  <p:cNvPicPr/>
                  <p:nvPr/>
                </p:nvPicPr>
                <p:blipFill>
                  <a:blip r:embed="rId95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8ABE8055-6711-3669-500C-A384FB8AE22D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8ABE8055-6711-3669-500C-A384FB8AE22D}"/>
                      </a:ext>
                    </a:extLst>
                  </p:cNvPr>
                  <p:cNvPicPr/>
                  <p:nvPr/>
                </p:nvPicPr>
                <p:blipFill>
                  <a:blip r:embed="rId97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61B8BE52-0217-8311-73CF-A77E1506931E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61B8BE52-0217-8311-73CF-A77E1506931E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235FE6E7-EC79-F03E-7925-C75F1720C08A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235FE6E7-EC79-F03E-7925-C75F1720C08A}"/>
                      </a:ext>
                    </a:extLst>
                  </p:cNvPr>
                  <p:cNvPicPr/>
                  <p:nvPr/>
                </p:nvPicPr>
                <p:blipFill>
                  <a:blip r:embed="rId101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9888200B-4B8A-7F2C-4085-21ED0FE970C3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9888200B-4B8A-7F2C-4085-21ED0FE970C3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661DB0F5-DCE6-693C-3657-7B104827A7DD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661DB0F5-DCE6-693C-3657-7B104827A7D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6440CBB6-EE1F-CCC1-48BF-67AB54AE82AC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6440CBB6-EE1F-CCC1-48BF-67AB54AE82AC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3C3343-C6B5-8E78-B31D-B57417242992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9EE44E04-32A2-CBA0-576B-2094D3D62FE3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9EE44E04-32A2-CBA0-576B-2094D3D62FE3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23155C70-DA32-CDBA-30EA-C1ED9A1C4341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23155C70-DA32-CDBA-30EA-C1ED9A1C4341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B7DB3B52-9109-BC86-748E-14A35CC73CA3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B7DB3B52-9109-BC86-748E-14A35CC73CA3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1E930293-167C-22F9-9B1A-3B8AEA0B6BFA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1E930293-167C-22F9-9B1A-3B8AEA0B6BFA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E05001F9-9F17-64CA-9416-ABCB4F45192F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E05001F9-9F17-64CA-9416-ABCB4F45192F}"/>
                      </a:ext>
                    </a:extLst>
                  </p:cNvPr>
                  <p:cNvPicPr/>
                  <p:nvPr/>
                </p:nvPicPr>
                <p:blipFill>
                  <a:blip r:embed="rId117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B136A403-E83D-E536-2C95-C762CD385695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B136A403-E83D-E536-2C95-C762CD385695}"/>
                      </a:ext>
                    </a:extLst>
                  </p:cNvPr>
                  <p:cNvPicPr/>
                  <p:nvPr/>
                </p:nvPicPr>
                <p:blipFill>
                  <a:blip r:embed="rId119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E1840ACB-00C9-C07F-D90B-34111BF70FCA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E1840ACB-00C9-C07F-D90B-34111BF70FCA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90251AAC-0BFE-A248-8759-9A59F0A07503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90251AAC-0BFE-A248-8759-9A59F0A07503}"/>
                      </a:ext>
                    </a:extLst>
                  </p:cNvPr>
                  <p:cNvPicPr/>
                  <p:nvPr/>
                </p:nvPicPr>
                <p:blipFill>
                  <a:blip r:embed="rId123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CB410C41-6990-F4ED-0A7C-2F632491D5BF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CB410C41-6990-F4ED-0A7C-2F632491D5BF}"/>
                      </a:ext>
                    </a:extLst>
                  </p:cNvPr>
                  <p:cNvPicPr/>
                  <p:nvPr/>
                </p:nvPicPr>
                <p:blipFill>
                  <a:blip r:embed="rId125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214A3BAB-989D-DD1C-E5C3-334183E2D702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214A3BAB-989D-DD1C-E5C3-334183E2D702}"/>
                      </a:ext>
                    </a:extLst>
                  </p:cNvPr>
                  <p:cNvPicPr/>
                  <p:nvPr/>
                </p:nvPicPr>
                <p:blipFill>
                  <a:blip r:embed="rId127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14BFE74C-9CEA-7FA2-491C-A99CF56365AD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14BFE74C-9CEA-7FA2-491C-A99CF56365AD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2326E423-3CF3-EF98-35FF-E57E98F2F047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2326E423-3CF3-EF98-35FF-E57E98F2F047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AEB6BE02-3946-ED73-020E-F31B40E4F3E4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AEB6BE02-3946-ED73-020E-F31B40E4F3E4}"/>
                      </a:ext>
                    </a:extLst>
                  </p:cNvPr>
                  <p:cNvPicPr/>
                  <p:nvPr/>
                </p:nvPicPr>
                <p:blipFill>
                  <a:blip r:embed="rId133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3BD01D27-E81A-CB52-53E5-24FF928641F7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3BD01D27-E81A-CB52-53E5-24FF928641F7}"/>
                      </a:ext>
                    </a:extLst>
                  </p:cNvPr>
                  <p:cNvPicPr/>
                  <p:nvPr/>
                </p:nvPicPr>
                <p:blipFill>
                  <a:blip r:embed="rId135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EECE5940-627D-6E0A-5B27-290E26020724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50B30333-51D0-6D59-2154-CA1F7C09FF49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(                              ,                           )≤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50B30333-51D0-6D59-2154-CA1F7C09FF4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blipFill>
                <a:blip r:embed="rId13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8" name="Group 307">
            <a:extLst>
              <a:ext uri="{FF2B5EF4-FFF2-40B4-BE49-F238E27FC236}">
                <a16:creationId xmlns:a16="http://schemas.microsoft.com/office/drawing/2014/main" id="{12411C4E-4274-C247-0A10-121FFE48D23A}"/>
              </a:ext>
            </a:extLst>
          </p:cNvPr>
          <p:cNvGrpSpPr/>
          <p:nvPr/>
        </p:nvGrpSpPr>
        <p:grpSpPr>
          <a:xfrm>
            <a:off x="1443658" y="5452035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4DDD556E-185F-6FCA-A056-C3FC611FEA2E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4DDD556E-185F-6FCA-A056-C3FC611FEA2E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5CDA8A7C-8CD6-9D07-A2D1-9131901C1105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5CDA8A7C-8CD6-9D07-A2D1-9131901C1105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0163DD43-308C-B7E7-26E2-B542DC7883E6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0163DD43-308C-B7E7-26E2-B542DC7883E6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1386A0A6-B633-4CE1-660F-45E435C56433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1386A0A6-B633-4CE1-660F-45E435C56433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5A53E758-FE0D-401F-846E-BBA83D7014B2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5A53E758-FE0D-401F-846E-BBA83D7014B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671CB956-7327-C107-04FF-A015574C4C92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671CB956-7327-C107-04FF-A015574C4C9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E27584F3-DDD9-9759-9DF5-98295919035C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E27584F3-DDD9-9759-9DF5-98295919035C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674C566D-E5D6-A75E-4A10-FB70C66C9CA4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674C566D-E5D6-A75E-4A10-FB70C66C9CA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8AE5F593-CBF2-E560-D5E2-AE303ACEE2EB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8AE5F593-CBF2-E560-D5E2-AE303ACEE2E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8" name="TextBox 3">
            <a:extLst>
              <a:ext uri="{FF2B5EF4-FFF2-40B4-BE49-F238E27FC236}">
                <a16:creationId xmlns:a16="http://schemas.microsoft.com/office/drawing/2014/main" id="{46CD0736-AE5F-4F9A-3962-35BBAF687AA8}"/>
              </a:ext>
            </a:extLst>
          </p:cNvPr>
          <p:cNvSpPr txBox="1"/>
          <p:nvPr/>
        </p:nvSpPr>
        <p:spPr>
          <a:xfrm>
            <a:off x="1297388" y="6054207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1C58B79E-3432-7797-A4E7-858147BEBC99}"/>
              </a:ext>
            </a:extLst>
          </p:cNvPr>
          <p:cNvGrpSpPr/>
          <p:nvPr/>
        </p:nvGrpSpPr>
        <p:grpSpPr>
          <a:xfrm>
            <a:off x="1924713" y="5435853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0574768F-9822-C5F9-FBBF-4ACE9D7CC044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0574768F-9822-C5F9-FBBF-4ACE9D7CC04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C9D8E532-E082-8297-3B12-4DA5882DAABC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C9D8E532-E082-8297-3B12-4DA5882DAABC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25335CE4-E404-3C81-39E0-976EF6C94F82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25335CE4-E404-3C81-39E0-976EF6C94F82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A93FEB06-018C-93E3-662C-79E560B0CAFD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A93FEB06-018C-93E3-662C-79E560B0CAFD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E7D3294C-9EA3-0BCC-D4BB-25E1B2DB599A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E7D3294C-9EA3-0BCC-D4BB-25E1B2DB599A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E7B23304-E676-42DD-912F-7F3AF3EACB86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E7B23304-E676-42DD-912F-7F3AF3EACB86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690C7DB5-51E9-E182-73D9-DC334BC29340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690C7DB5-51E9-E182-73D9-DC334BC2934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27" name="TextBox 3">
            <a:extLst>
              <a:ext uri="{FF2B5EF4-FFF2-40B4-BE49-F238E27FC236}">
                <a16:creationId xmlns:a16="http://schemas.microsoft.com/office/drawing/2014/main" id="{BE48CBA2-D8D0-5CD2-E74E-17EA181FFA0F}"/>
              </a:ext>
            </a:extLst>
          </p:cNvPr>
          <p:cNvSpPr txBox="1"/>
          <p:nvPr/>
        </p:nvSpPr>
        <p:spPr>
          <a:xfrm>
            <a:off x="1777229" y="6052295"/>
            <a:ext cx="661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Bob</a:t>
            </a:r>
            <a:endParaRPr lang="en-FI" sz="12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3AFFE1D-1B28-0E76-CBCA-AE0D06B8D48A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7" name="Right Brace 6">
              <a:extLst>
                <a:ext uri="{FF2B5EF4-FFF2-40B4-BE49-F238E27FC236}">
                  <a16:creationId xmlns:a16="http://schemas.microsoft.com/office/drawing/2014/main" id="{B394A871-56AD-0130-5D12-4C92A1780C26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3E976A9C-7D8D-AAA2-4218-6A45F59135E0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3E976A9C-7D8D-AAA2-4218-6A45F59135E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232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E2AEE8CB-8461-E7DB-1FFE-442C09DA62C2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57B47D70-5D3F-E262-92B1-D9D5A87A17B3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33">
                  <p14:nvContentPartPr>
                    <p14:cNvPr id="107" name="Ink 106">
                      <a:extLst>
                        <a:ext uri="{FF2B5EF4-FFF2-40B4-BE49-F238E27FC236}">
                          <a16:creationId xmlns:a16="http://schemas.microsoft.com/office/drawing/2014/main" id="{EF6803A4-B45F-8E5E-90E4-27182332F4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4">
                  <p14:nvContentPartPr>
                    <p14:cNvPr id="108" name="Ink 107">
                      <a:extLst>
                        <a:ext uri="{FF2B5EF4-FFF2-40B4-BE49-F238E27FC236}">
                          <a16:creationId xmlns:a16="http://schemas.microsoft.com/office/drawing/2014/main" id="{8C7D7DC7-F908-F95C-398B-EB85BE04356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5">
                  <p14:nvContentPartPr>
                    <p14:cNvPr id="109" name="Ink 108">
                      <a:extLst>
                        <a:ext uri="{FF2B5EF4-FFF2-40B4-BE49-F238E27FC236}">
                          <a16:creationId xmlns:a16="http://schemas.microsoft.com/office/drawing/2014/main" id="{59E5437E-764D-2466-D46C-19328A869E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6">
                  <p14:nvContentPartPr>
                    <p14:cNvPr id="110" name="Ink 109">
                      <a:extLst>
                        <a:ext uri="{FF2B5EF4-FFF2-40B4-BE49-F238E27FC236}">
                          <a16:creationId xmlns:a16="http://schemas.microsoft.com/office/drawing/2014/main" id="{88BB7596-A86A-4980-A759-3B7BCA1569F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7">
                  <p14:nvContentPartPr>
                    <p14:cNvPr id="111" name="Ink 110">
                      <a:extLst>
                        <a:ext uri="{FF2B5EF4-FFF2-40B4-BE49-F238E27FC236}">
                          <a16:creationId xmlns:a16="http://schemas.microsoft.com/office/drawing/2014/main" id="{2089A748-9B57-AF5F-326C-0AE3134AC6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8">
                  <p14:nvContentPartPr>
                    <p14:cNvPr id="112" name="Ink 111">
                      <a:extLst>
                        <a:ext uri="{FF2B5EF4-FFF2-40B4-BE49-F238E27FC236}">
                          <a16:creationId xmlns:a16="http://schemas.microsoft.com/office/drawing/2014/main" id="{CD19216C-C0CC-283F-A979-2F985313EF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9">
                  <p14:nvContentPartPr>
                    <p14:cNvPr id="113" name="Ink 112">
                      <a:extLst>
                        <a:ext uri="{FF2B5EF4-FFF2-40B4-BE49-F238E27FC236}">
                          <a16:creationId xmlns:a16="http://schemas.microsoft.com/office/drawing/2014/main" id="{22C1BA9E-9634-1750-B47F-4D7728FE76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6" name="TextBox 3">
                <a:extLst>
                  <a:ext uri="{FF2B5EF4-FFF2-40B4-BE49-F238E27FC236}">
                    <a16:creationId xmlns:a16="http://schemas.microsoft.com/office/drawing/2014/main" id="{58B64B1B-0D36-E7F9-0358-5D538D07428B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43943FBF-F309-F434-8EEC-72C2410FAF26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40">
                  <p14:nvContentPartPr>
                    <p14:cNvPr id="100" name="Ink 99">
                      <a:extLst>
                        <a:ext uri="{FF2B5EF4-FFF2-40B4-BE49-F238E27FC236}">
                          <a16:creationId xmlns:a16="http://schemas.microsoft.com/office/drawing/2014/main" id="{03E5C6BC-F29B-4587-0023-401D985578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1">
                  <p14:nvContentPartPr>
                    <p14:cNvPr id="101" name="Ink 100">
                      <a:extLst>
                        <a:ext uri="{FF2B5EF4-FFF2-40B4-BE49-F238E27FC236}">
                          <a16:creationId xmlns:a16="http://schemas.microsoft.com/office/drawing/2014/main" id="{58CBA377-720A-3803-D024-9DCB3DBF91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2">
                  <p14:nvContentPartPr>
                    <p14:cNvPr id="102" name="Ink 101">
                      <a:extLst>
                        <a:ext uri="{FF2B5EF4-FFF2-40B4-BE49-F238E27FC236}">
                          <a16:creationId xmlns:a16="http://schemas.microsoft.com/office/drawing/2014/main" id="{ADDAD972-0686-4518-24A2-E57608A84F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3">
                  <p14:nvContentPartPr>
                    <p14:cNvPr id="103" name="Ink 102">
                      <a:extLst>
                        <a:ext uri="{FF2B5EF4-FFF2-40B4-BE49-F238E27FC236}">
                          <a16:creationId xmlns:a16="http://schemas.microsoft.com/office/drawing/2014/main" id="{015D420D-1889-1E0C-E120-CB27C79922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4">
                  <p14:nvContentPartPr>
                    <p14:cNvPr id="104" name="Ink 103">
                      <a:extLst>
                        <a:ext uri="{FF2B5EF4-FFF2-40B4-BE49-F238E27FC236}">
                          <a16:creationId xmlns:a16="http://schemas.microsoft.com/office/drawing/2014/main" id="{4A571061-62E7-1B1A-5537-2843E9F5FE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5">
                  <p14:nvContentPartPr>
                    <p14:cNvPr id="105" name="Ink 104">
                      <a:extLst>
                        <a:ext uri="{FF2B5EF4-FFF2-40B4-BE49-F238E27FC236}">
                          <a16:creationId xmlns:a16="http://schemas.microsoft.com/office/drawing/2014/main" id="{5F7EDCCF-966A-A92A-3B4F-F8490D446B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6">
                  <p14:nvContentPartPr>
                    <p14:cNvPr id="106" name="Ink 105">
                      <a:extLst>
                        <a:ext uri="{FF2B5EF4-FFF2-40B4-BE49-F238E27FC236}">
                          <a16:creationId xmlns:a16="http://schemas.microsoft.com/office/drawing/2014/main" id="{F34CFA4C-9987-EC83-F37B-FEABDBB7EAC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9" name="TextBox 3">
                <a:extLst>
                  <a:ext uri="{FF2B5EF4-FFF2-40B4-BE49-F238E27FC236}">
                    <a16:creationId xmlns:a16="http://schemas.microsoft.com/office/drawing/2014/main" id="{4BDCD46A-5215-86DB-D718-C8CF13FB74B2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F9EC943B-85A5-7E6D-3642-42FFAF84CC8A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47">
                  <p14:nvContentPartPr>
                    <p14:cNvPr id="93" name="Ink 92">
                      <a:extLst>
                        <a:ext uri="{FF2B5EF4-FFF2-40B4-BE49-F238E27FC236}">
                          <a16:creationId xmlns:a16="http://schemas.microsoft.com/office/drawing/2014/main" id="{CFA863D7-6C21-AA1A-D4D9-C05ED155B0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8">
                  <p14:nvContentPartPr>
                    <p14:cNvPr id="94" name="Ink 93">
                      <a:extLst>
                        <a:ext uri="{FF2B5EF4-FFF2-40B4-BE49-F238E27FC236}">
                          <a16:creationId xmlns:a16="http://schemas.microsoft.com/office/drawing/2014/main" id="{0A154409-28C1-036C-F49B-9072FA9986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9">
                  <p14:nvContentPartPr>
                    <p14:cNvPr id="95" name="Ink 94">
                      <a:extLst>
                        <a:ext uri="{FF2B5EF4-FFF2-40B4-BE49-F238E27FC236}">
                          <a16:creationId xmlns:a16="http://schemas.microsoft.com/office/drawing/2014/main" id="{BFB73586-065C-527E-A55A-229A39BAB2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0">
                  <p14:nvContentPartPr>
                    <p14:cNvPr id="96" name="Ink 95">
                      <a:extLst>
                        <a:ext uri="{FF2B5EF4-FFF2-40B4-BE49-F238E27FC236}">
                          <a16:creationId xmlns:a16="http://schemas.microsoft.com/office/drawing/2014/main" id="{856656A8-3D2F-E73C-3F33-CBF6C06627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1">
                  <p14:nvContentPartPr>
                    <p14:cNvPr id="97" name="Ink 96">
                      <a:extLst>
                        <a:ext uri="{FF2B5EF4-FFF2-40B4-BE49-F238E27FC236}">
                          <a16:creationId xmlns:a16="http://schemas.microsoft.com/office/drawing/2014/main" id="{745139F5-7369-6B4D-186D-2A98C31EA0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2">
                  <p14:nvContentPartPr>
                    <p14:cNvPr id="98" name="Ink 97">
                      <a:extLst>
                        <a:ext uri="{FF2B5EF4-FFF2-40B4-BE49-F238E27FC236}">
                          <a16:creationId xmlns:a16="http://schemas.microsoft.com/office/drawing/2014/main" id="{7DAB8AA2-63C3-7BEE-B6DD-EAE043D5C5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3">
                  <p14:nvContentPartPr>
                    <p14:cNvPr id="99" name="Ink 98">
                      <a:extLst>
                        <a:ext uri="{FF2B5EF4-FFF2-40B4-BE49-F238E27FC236}">
                          <a16:creationId xmlns:a16="http://schemas.microsoft.com/office/drawing/2014/main" id="{54A3BFFD-689F-A241-755E-C150CECC032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1" name="TextBox 3">
                <a:extLst>
                  <a:ext uri="{FF2B5EF4-FFF2-40B4-BE49-F238E27FC236}">
                    <a16:creationId xmlns:a16="http://schemas.microsoft.com/office/drawing/2014/main" id="{54161F2B-4D18-B89D-9033-FA55800BD558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8C8A9028-6F48-2577-B0EE-B5966291AD8B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54">
                  <p14:nvContentPartPr>
                    <p14:cNvPr id="86" name="Ink 85">
                      <a:extLst>
                        <a:ext uri="{FF2B5EF4-FFF2-40B4-BE49-F238E27FC236}">
                          <a16:creationId xmlns:a16="http://schemas.microsoft.com/office/drawing/2014/main" id="{3C770404-985C-2B48-65C1-8182053B635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5">
                  <p14:nvContentPartPr>
                    <p14:cNvPr id="87" name="Ink 86">
                      <a:extLst>
                        <a:ext uri="{FF2B5EF4-FFF2-40B4-BE49-F238E27FC236}">
                          <a16:creationId xmlns:a16="http://schemas.microsoft.com/office/drawing/2014/main" id="{D727F955-8EEC-7F05-1E32-5D8160DA5F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6">
                  <p14:nvContentPartPr>
                    <p14:cNvPr id="88" name="Ink 87">
                      <a:extLst>
                        <a:ext uri="{FF2B5EF4-FFF2-40B4-BE49-F238E27FC236}">
                          <a16:creationId xmlns:a16="http://schemas.microsoft.com/office/drawing/2014/main" id="{8E683369-695B-4167-AFAD-F0A6BB0609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7">
                  <p14:nvContentPartPr>
                    <p14:cNvPr id="89" name="Ink 88">
                      <a:extLst>
                        <a:ext uri="{FF2B5EF4-FFF2-40B4-BE49-F238E27FC236}">
                          <a16:creationId xmlns:a16="http://schemas.microsoft.com/office/drawing/2014/main" id="{433AC333-F46F-01F3-3859-B297102D02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8">
                  <p14:nvContentPartPr>
                    <p14:cNvPr id="90" name="Ink 89">
                      <a:extLst>
                        <a:ext uri="{FF2B5EF4-FFF2-40B4-BE49-F238E27FC236}">
                          <a16:creationId xmlns:a16="http://schemas.microsoft.com/office/drawing/2014/main" id="{683A659C-042E-7D19-C835-BAAB47D3B69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9">
                  <p14:nvContentPartPr>
                    <p14:cNvPr id="91" name="Ink 90">
                      <a:extLst>
                        <a:ext uri="{FF2B5EF4-FFF2-40B4-BE49-F238E27FC236}">
                          <a16:creationId xmlns:a16="http://schemas.microsoft.com/office/drawing/2014/main" id="{2DFE7798-59BD-EDCA-154F-3E4D79A0578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0">
                  <p14:nvContentPartPr>
                    <p14:cNvPr id="92" name="Ink 91">
                      <a:extLst>
                        <a:ext uri="{FF2B5EF4-FFF2-40B4-BE49-F238E27FC236}">
                          <a16:creationId xmlns:a16="http://schemas.microsoft.com/office/drawing/2014/main" id="{73D5B330-44D5-F73F-F5D2-D12321D18A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3" name="TextBox 3">
                <a:extLst>
                  <a:ext uri="{FF2B5EF4-FFF2-40B4-BE49-F238E27FC236}">
                    <a16:creationId xmlns:a16="http://schemas.microsoft.com/office/drawing/2014/main" id="{E7EFD88D-9F02-3279-588B-A9ECA8D7A4A5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DC6C9F63-3B81-7338-A714-7ADC12FBC48D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61">
                  <p14:nvContentPartPr>
                    <p14:cNvPr id="79" name="Ink 78">
                      <a:extLst>
                        <a:ext uri="{FF2B5EF4-FFF2-40B4-BE49-F238E27FC236}">
                          <a16:creationId xmlns:a16="http://schemas.microsoft.com/office/drawing/2014/main" id="{D7D822B5-F240-DD9D-3E2F-EC70486E140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2">
                  <p14:nvContentPartPr>
                    <p14:cNvPr id="80" name="Ink 79">
                      <a:extLst>
                        <a:ext uri="{FF2B5EF4-FFF2-40B4-BE49-F238E27FC236}">
                          <a16:creationId xmlns:a16="http://schemas.microsoft.com/office/drawing/2014/main" id="{8B021B8F-CD16-74F8-C6A4-5F4D723F19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3">
                  <p14:nvContentPartPr>
                    <p14:cNvPr id="81" name="Ink 80">
                      <a:extLst>
                        <a:ext uri="{FF2B5EF4-FFF2-40B4-BE49-F238E27FC236}">
                          <a16:creationId xmlns:a16="http://schemas.microsoft.com/office/drawing/2014/main" id="{44430613-730F-2D1F-2AA9-985208519D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4">
                  <p14:nvContentPartPr>
                    <p14:cNvPr id="82" name="Ink 81">
                      <a:extLst>
                        <a:ext uri="{FF2B5EF4-FFF2-40B4-BE49-F238E27FC236}">
                          <a16:creationId xmlns:a16="http://schemas.microsoft.com/office/drawing/2014/main" id="{4261A03B-4E56-EFBF-35A4-9C71ACDC9E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5">
                  <p14:nvContentPartPr>
                    <p14:cNvPr id="83" name="Ink 82">
                      <a:extLst>
                        <a:ext uri="{FF2B5EF4-FFF2-40B4-BE49-F238E27FC236}">
                          <a16:creationId xmlns:a16="http://schemas.microsoft.com/office/drawing/2014/main" id="{DD0D3CF9-8054-D923-1604-D9ECECE4CE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6">
                  <p14:nvContentPartPr>
                    <p14:cNvPr id="84" name="Ink 83">
                      <a:extLst>
                        <a:ext uri="{FF2B5EF4-FFF2-40B4-BE49-F238E27FC236}">
                          <a16:creationId xmlns:a16="http://schemas.microsoft.com/office/drawing/2014/main" id="{8B46EEA8-9DE4-B902-479F-F8EF2D06C1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7">
                  <p14:nvContentPartPr>
                    <p14:cNvPr id="85" name="Ink 84">
                      <a:extLst>
                        <a:ext uri="{FF2B5EF4-FFF2-40B4-BE49-F238E27FC236}">
                          <a16:creationId xmlns:a16="http://schemas.microsoft.com/office/drawing/2014/main" id="{F52CFA54-9FFF-0931-050C-A5D1BBAF3E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5" name="TextBox 3">
                <a:extLst>
                  <a:ext uri="{FF2B5EF4-FFF2-40B4-BE49-F238E27FC236}">
                    <a16:creationId xmlns:a16="http://schemas.microsoft.com/office/drawing/2014/main" id="{73423713-21A9-71F3-6F9D-09318D51F4B0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CD6C6EFE-72A3-D098-4622-527446C1E63C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68">
                  <p14:nvContentPartPr>
                    <p14:cNvPr id="72" name="Ink 71">
                      <a:extLst>
                        <a:ext uri="{FF2B5EF4-FFF2-40B4-BE49-F238E27FC236}">
                          <a16:creationId xmlns:a16="http://schemas.microsoft.com/office/drawing/2014/main" id="{694E0BF5-17D8-E091-6951-D1DB85D53E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9">
                  <p14:nvContentPartPr>
                    <p14:cNvPr id="73" name="Ink 72">
                      <a:extLst>
                        <a:ext uri="{FF2B5EF4-FFF2-40B4-BE49-F238E27FC236}">
                          <a16:creationId xmlns:a16="http://schemas.microsoft.com/office/drawing/2014/main" id="{9A954E34-B3BF-91B2-5F55-79A5E28752B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0">
                  <p14:nvContentPartPr>
                    <p14:cNvPr id="74" name="Ink 73">
                      <a:extLst>
                        <a:ext uri="{FF2B5EF4-FFF2-40B4-BE49-F238E27FC236}">
                          <a16:creationId xmlns:a16="http://schemas.microsoft.com/office/drawing/2014/main" id="{D2287226-D0D2-83C1-44A8-D1D58178C53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1">
                  <p14:nvContentPartPr>
                    <p14:cNvPr id="75" name="Ink 74">
                      <a:extLst>
                        <a:ext uri="{FF2B5EF4-FFF2-40B4-BE49-F238E27FC236}">
                          <a16:creationId xmlns:a16="http://schemas.microsoft.com/office/drawing/2014/main" id="{F24C9DFD-5735-97F3-994A-2C8F8246404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2">
                  <p14:nvContentPartPr>
                    <p14:cNvPr id="76" name="Ink 75">
                      <a:extLst>
                        <a:ext uri="{FF2B5EF4-FFF2-40B4-BE49-F238E27FC236}">
                          <a16:creationId xmlns:a16="http://schemas.microsoft.com/office/drawing/2014/main" id="{8FE4FDF2-A576-CA0B-9557-D6C9EDB778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3">
                  <p14:nvContentPartPr>
                    <p14:cNvPr id="77" name="Ink 76">
                      <a:extLst>
                        <a:ext uri="{FF2B5EF4-FFF2-40B4-BE49-F238E27FC236}">
                          <a16:creationId xmlns:a16="http://schemas.microsoft.com/office/drawing/2014/main" id="{FF9EB0F4-753F-6183-78A6-4CBD457C70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4">
                  <p14:nvContentPartPr>
                    <p14:cNvPr id="78" name="Ink 77">
                      <a:extLst>
                        <a:ext uri="{FF2B5EF4-FFF2-40B4-BE49-F238E27FC236}">
                          <a16:creationId xmlns:a16="http://schemas.microsoft.com/office/drawing/2014/main" id="{9E3B6601-A42E-5F04-DED0-8FFC93A21D4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7" name="TextBox 3">
                <a:extLst>
                  <a:ext uri="{FF2B5EF4-FFF2-40B4-BE49-F238E27FC236}">
                    <a16:creationId xmlns:a16="http://schemas.microsoft.com/office/drawing/2014/main" id="{C730816A-D3A7-165C-5EFC-8CA91A0736C9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8644F77-4619-A97B-1F45-44B1B1E432A8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75">
                  <p14:nvContentPartPr>
                    <p14:cNvPr id="60" name="Ink 59">
                      <a:extLst>
                        <a:ext uri="{FF2B5EF4-FFF2-40B4-BE49-F238E27FC236}">
                          <a16:creationId xmlns:a16="http://schemas.microsoft.com/office/drawing/2014/main" id="{A251F131-74A6-617A-EEDA-B45C6484CE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6">
                  <p14:nvContentPartPr>
                    <p14:cNvPr id="61" name="Ink 60">
                      <a:extLst>
                        <a:ext uri="{FF2B5EF4-FFF2-40B4-BE49-F238E27FC236}">
                          <a16:creationId xmlns:a16="http://schemas.microsoft.com/office/drawing/2014/main" id="{84E77A5C-DA7B-086C-4D2D-1CD0C05962F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7">
                  <p14:nvContentPartPr>
                    <p14:cNvPr id="62" name="Ink 61">
                      <a:extLst>
                        <a:ext uri="{FF2B5EF4-FFF2-40B4-BE49-F238E27FC236}">
                          <a16:creationId xmlns:a16="http://schemas.microsoft.com/office/drawing/2014/main" id="{5B7CAE85-8CC7-237B-D706-B3B271B711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8">
                  <p14:nvContentPartPr>
                    <p14:cNvPr id="63" name="Ink 62">
                      <a:extLst>
                        <a:ext uri="{FF2B5EF4-FFF2-40B4-BE49-F238E27FC236}">
                          <a16:creationId xmlns:a16="http://schemas.microsoft.com/office/drawing/2014/main" id="{FDB460E1-2988-2496-B77A-F3962D371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9">
                  <p14:nvContentPartPr>
                    <p14:cNvPr id="64" name="Ink 63">
                      <a:extLst>
                        <a:ext uri="{FF2B5EF4-FFF2-40B4-BE49-F238E27FC236}">
                          <a16:creationId xmlns:a16="http://schemas.microsoft.com/office/drawing/2014/main" id="{667D1EE8-96E1-632D-C101-3C4BE7268FB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0">
                  <p14:nvContentPartPr>
                    <p14:cNvPr id="66" name="Ink 65">
                      <a:extLst>
                        <a:ext uri="{FF2B5EF4-FFF2-40B4-BE49-F238E27FC236}">
                          <a16:creationId xmlns:a16="http://schemas.microsoft.com/office/drawing/2014/main" id="{390F23ED-E491-3281-7094-C1EF6F7CEA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1">
                  <p14:nvContentPartPr>
                    <p14:cNvPr id="71" name="Ink 70">
                      <a:extLst>
                        <a:ext uri="{FF2B5EF4-FFF2-40B4-BE49-F238E27FC236}">
                          <a16:creationId xmlns:a16="http://schemas.microsoft.com/office/drawing/2014/main" id="{41D71089-B7B9-3963-8E6D-96B5E96A71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9" name="TextBox 3">
                <a:extLst>
                  <a:ext uri="{FF2B5EF4-FFF2-40B4-BE49-F238E27FC236}">
                    <a16:creationId xmlns:a16="http://schemas.microsoft.com/office/drawing/2014/main" id="{C150DA6F-E8A8-8619-5477-CABC17BDC899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44A5D17C-72F0-1C9E-CF52-7744B8FFFF05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82">
                  <p14:nvContentPartPr>
                    <p14:cNvPr id="53" name="Ink 52">
                      <a:extLst>
                        <a:ext uri="{FF2B5EF4-FFF2-40B4-BE49-F238E27FC236}">
                          <a16:creationId xmlns:a16="http://schemas.microsoft.com/office/drawing/2014/main" id="{605B8010-9F36-4D29-09B7-8C032C9035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3">
                  <p14:nvContentPartPr>
                    <p14:cNvPr id="54" name="Ink 53">
                      <a:extLst>
                        <a:ext uri="{FF2B5EF4-FFF2-40B4-BE49-F238E27FC236}">
                          <a16:creationId xmlns:a16="http://schemas.microsoft.com/office/drawing/2014/main" id="{1C0D7BD9-27F5-CA35-1926-F263D3FE3B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4">
                  <p14:nvContentPartPr>
                    <p14:cNvPr id="55" name="Ink 54">
                      <a:extLst>
                        <a:ext uri="{FF2B5EF4-FFF2-40B4-BE49-F238E27FC236}">
                          <a16:creationId xmlns:a16="http://schemas.microsoft.com/office/drawing/2014/main" id="{9C87E42A-D55A-FD28-8BC4-6CC29F76901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5">
                  <p14:nvContentPartPr>
                    <p14:cNvPr id="56" name="Ink 55">
                      <a:extLst>
                        <a:ext uri="{FF2B5EF4-FFF2-40B4-BE49-F238E27FC236}">
                          <a16:creationId xmlns:a16="http://schemas.microsoft.com/office/drawing/2014/main" id="{F922A026-CA34-2342-18A7-32B3CC4BF4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6">
                  <p14:nvContentPartPr>
                    <p14:cNvPr id="57" name="Ink 56">
                      <a:extLst>
                        <a:ext uri="{FF2B5EF4-FFF2-40B4-BE49-F238E27FC236}">
                          <a16:creationId xmlns:a16="http://schemas.microsoft.com/office/drawing/2014/main" id="{A437B2BB-D83A-95F7-30F4-8EE12F52DD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7">
                  <p14:nvContentPartPr>
                    <p14:cNvPr id="58" name="Ink 57">
                      <a:extLst>
                        <a:ext uri="{FF2B5EF4-FFF2-40B4-BE49-F238E27FC236}">
                          <a16:creationId xmlns:a16="http://schemas.microsoft.com/office/drawing/2014/main" id="{F7744DE0-3A0E-44A3-704B-418059A3E3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8">
                  <p14:nvContentPartPr>
                    <p14:cNvPr id="59" name="Ink 58">
                      <a:extLst>
                        <a:ext uri="{FF2B5EF4-FFF2-40B4-BE49-F238E27FC236}">
                          <a16:creationId xmlns:a16="http://schemas.microsoft.com/office/drawing/2014/main" id="{FAF2C7E1-61A4-68F3-67DB-9A369AC8FA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51" name="TextBox 3">
                <a:extLst>
                  <a:ext uri="{FF2B5EF4-FFF2-40B4-BE49-F238E27FC236}">
                    <a16:creationId xmlns:a16="http://schemas.microsoft.com/office/drawing/2014/main" id="{39E16C96-0049-37E1-D9DB-3981C123E192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52" name="Cloud 51">
                <a:extLst>
                  <a:ext uri="{FF2B5EF4-FFF2-40B4-BE49-F238E27FC236}">
                    <a16:creationId xmlns:a16="http://schemas.microsoft.com/office/drawing/2014/main" id="{0A86AE55-788E-A382-4583-FAD8743A569A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897945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259D7B-15C5-626A-0DAC-2597BAC638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EAEF3A-813D-3F64-0373-D12C3A8FAA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1263009" cy="1325563"/>
          </a:xfrm>
        </p:spPr>
        <p:txBody>
          <a:bodyPr>
            <a:normAutofit fontScale="90000"/>
          </a:bodyPr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08,</a:t>
            </a:r>
            <a:r>
              <a:rPr lang="en-US" sz="4400" dirty="0">
                <a:latin typeface="+mj-lt"/>
              </a:rPr>
              <a:t> </a:t>
            </a:r>
            <a:r>
              <a:rPr lang="en-US" sz="4400" dirty="0" err="1">
                <a:latin typeface="+mj-lt"/>
              </a:rPr>
              <a:t>Dodis</a:t>
            </a:r>
            <a:r>
              <a:rPr lang="en-US" sz="4400" dirty="0">
                <a:latin typeface="+mj-lt"/>
              </a:rPr>
              <a:t>-Quach-</a:t>
            </a:r>
            <a:r>
              <a:rPr lang="en-US" sz="4400" dirty="0" err="1">
                <a:latin typeface="+mj-lt"/>
              </a:rPr>
              <a:t>Wichs</a:t>
            </a:r>
            <a:r>
              <a:rPr lang="en-US" sz="4400" dirty="0">
                <a:latin typeface="+mj-lt"/>
              </a:rPr>
              <a:t> 23</a:t>
            </a:r>
            <a:r>
              <a:rPr lang="en-US" dirty="0"/>
              <a:t>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A1DAC756-E104-7BB0-11AB-8BD68D17E9DC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5AE729C-C2AE-D954-70C8-558107634F96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93157FBA-16C5-9ECE-E602-AB10668E7C99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93157FBA-16C5-9ECE-E602-AB10668E7C99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D76C46EF-5F10-DEF6-7E3E-419A9A369BB6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D76C46EF-5F10-DEF6-7E3E-419A9A369BB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357E5305-7E82-2A8E-AFF0-E476E7AACC6F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357E5305-7E82-2A8E-AFF0-E476E7AACC6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51A84F6-0C96-8FA0-DD91-6BDCB42FB23A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51A84F6-0C96-8FA0-DD91-6BDCB42FB23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699CBFC-532C-5C24-94D7-5D80E845CC0A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699CBFC-532C-5C24-94D7-5D80E845CC0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06AD8FA6-40FC-F0F2-2842-6ED4324B6DA1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06AD8FA6-40FC-F0F2-2842-6ED4324B6DA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1092AC4B-01A9-0822-1F5D-B1867DFF9DC8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1092AC4B-01A9-0822-1F5D-B1867DFF9DC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E63EA257-3ECD-B4D7-3703-F57096AEF803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E63EA257-3ECD-B4D7-3703-F57096AEF80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635A4BCC-FAC4-8A30-9F46-72D4729491A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635A4BCC-FAC4-8A30-9F46-72D4729491A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429CAFBC-52DE-1A41-5195-85C53398FD40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DF6AC41-660C-C47A-41AD-01D847C7CD5E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D8D2EF2-387C-582C-FA0D-4403990CDDEC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D8D2EF2-387C-582C-FA0D-4403990CDDE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89DD2D51-B6DC-B923-CD13-528AB47CA19E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89DD2D51-B6DC-B923-CD13-528AB47CA19E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CD7C24BF-B71F-68DD-0FE2-168EF9979103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CD7C24BF-B71F-68DD-0FE2-168EF997910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7122EF1-88E0-3831-B457-8A47E3A16336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7122EF1-88E0-3831-B457-8A47E3A16336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CA23F355-8416-7AEF-20F8-21658AF14D33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CA23F355-8416-7AEF-20F8-21658AF14D33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BF8C53F-6C9E-0417-1AF8-29335EE94494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BF8C53F-6C9E-0417-1AF8-29335EE9449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17B9119-149F-C305-C87D-2AE8848203F1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17B9119-149F-C305-C87D-2AE8848203F1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6B045218-83C7-1BAC-AB78-EC011382F29D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7B6A2B0D-B8B9-AD81-3E8F-7B0D43D5B996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0AAEF879-32C2-2AD0-49B6-14887FF356DF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10E0DB02-2E96-8250-169C-85337CF7E079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3E7CA663-191C-0A72-E96A-3DC900D208FA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1D7A71BB-6529-C411-05FA-161EC1079FEB}"/>
              </a:ext>
            </a:extLst>
          </p:cNvPr>
          <p:cNvSpPr txBox="1"/>
          <p:nvPr/>
        </p:nvSpPr>
        <p:spPr>
          <a:xfrm>
            <a:off x="4720313" y="3325473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8238E21D-98B4-7390-3744-53D95DCE34BC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8509F33-46D2-2AF6-B8F0-F5D4CA4298CE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F58E6C7-9889-DA52-A5DA-190B22E50FB1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08F86E6D-C5A2-5E9B-E07C-D2D91CAEAAEA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08F86E6D-C5A2-5E9B-E07C-D2D91CAEAAE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A87EB32F-9B89-CBF8-F4D9-4AEE1A016918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A87EB32F-9B89-CBF8-F4D9-4AEE1A01691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890B4AD6-81CE-37CB-8311-DB30EE1169A2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0DF4C412-D0D8-E6C1-4E80-1D59056D061E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0DF4C412-D0D8-E6C1-4E80-1D59056D061E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9567A320-446F-C0F9-CF6F-B9AE4D001577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9567A320-446F-C0F9-CF6F-B9AE4D001577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27ACB694-FC2A-C106-1F36-F57869E56D47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27ACB694-FC2A-C106-1F36-F57869E56D47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90649121-6D7B-5F7F-26C7-CC85247D5734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90649121-6D7B-5F7F-26C7-CC85247D5734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68351FB0-CB21-ED23-09DB-040E572EA019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68351FB0-CB21-ED23-09DB-040E572EA019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BA04279E-9294-28EA-0C18-8B2AC63E7B06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BA04279E-9294-28EA-0C18-8B2AC63E7B0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BC1A8FC1-CA8E-4128-4BA7-18A32296314B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BC1A8FC1-CA8E-4128-4BA7-18A32296314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3B081069-64E7-D891-F6AA-DB7BB6BE2BC4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C944DFF9-281A-2983-1F96-21E7BA09BC38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C944DFF9-281A-2983-1F96-21E7BA09BC38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0BDC56EC-B5F2-8F46-F09F-1E3AD7212047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0BDC56EC-B5F2-8F46-F09F-1E3AD721204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12A74F0C-916C-76B0-0991-C7708A209B7C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12A74F0C-916C-76B0-0991-C7708A209B7C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54560B28-C1BB-A68B-F18D-C9C643B0F969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54560B28-C1BB-A68B-F18D-C9C643B0F969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0E2E07EB-5EFF-C1B7-28EE-FBFE0D8F3EE6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0E2E07EB-5EFF-C1B7-28EE-FBFE0D8F3EE6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9D6F0E49-199E-2657-1160-65E1745BDD41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9D6F0E49-199E-2657-1160-65E1745BDD41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E4B51C72-153E-CBAF-DD93-A39EFD47F26D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E4B51C72-153E-CBAF-DD93-A39EFD47F26D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4D8E0596-B110-7341-43FA-B707B90525D3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4D8E0596-B110-7341-43FA-B707B90525D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83113125-5883-3F13-B79F-20CA5D4D0922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83113125-5883-3F13-B79F-20CA5D4D0922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C02D0498-A6FF-C62F-BCC4-251DDC0D2559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C02D0498-A6FF-C62F-BCC4-251DDC0D2559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A67A6C98-DB90-10CE-1AAC-847E9C75ED1B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A67A6C98-DB90-10CE-1AAC-847E9C75ED1B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898B75BF-AFE4-F1C8-9E07-03FB73E41744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898B75BF-AFE4-F1C8-9E07-03FB73E41744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7F5191A8-3445-9E24-AC24-C9DE6960A71D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7F5191A8-3445-9E24-AC24-C9DE6960A71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B16F6318-83A1-55B2-DBDD-9460ED3D1DF3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B16F6318-83A1-55B2-DBDD-9460ED3D1DF3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256CC0ED-C9EB-A245-392F-2D4534CF1FEB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8D4AAC77-1E6E-BA37-744C-A1924080FBA7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(                              ,                           )≤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8D4AAC77-1E6E-BA37-744C-A1924080FB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blipFill>
                <a:blip r:embed="rId8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8" name="Group 307">
            <a:extLst>
              <a:ext uri="{FF2B5EF4-FFF2-40B4-BE49-F238E27FC236}">
                <a16:creationId xmlns:a16="http://schemas.microsoft.com/office/drawing/2014/main" id="{DCFEF427-2472-3C21-FFDE-DBF45BC18831}"/>
              </a:ext>
            </a:extLst>
          </p:cNvPr>
          <p:cNvGrpSpPr/>
          <p:nvPr/>
        </p:nvGrpSpPr>
        <p:grpSpPr>
          <a:xfrm>
            <a:off x="1443658" y="5452035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696F4EB5-533F-078C-A66B-9E77EAAF8DF5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696F4EB5-533F-078C-A66B-9E77EAAF8DF5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B203DFBA-1A5E-0FB3-23F6-2401EFB1EEE4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B203DFBA-1A5E-0FB3-23F6-2401EFB1EEE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EBFE108D-E936-40CF-76D3-9FCE981B0F9E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EBFE108D-E936-40CF-76D3-9FCE981B0F9E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3EB41B3A-E868-14DA-D62A-D1702F477CFC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3EB41B3A-E868-14DA-D62A-D1702F477CFC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BC2652EA-E9DC-3698-EE73-A8A5A1D16945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BC2652EA-E9DC-3698-EE73-A8A5A1D16945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EFC5B8D7-7B2D-96CD-B320-16CC2D2BA3AD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EFC5B8D7-7B2D-96CD-B320-16CC2D2BA3AD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B3FC1BE5-3903-30FD-FBA4-1AF81036EFC4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B3FC1BE5-3903-30FD-FBA4-1AF81036EFC4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282E1125-D782-7B4F-8097-B4279EBB6A4A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282E1125-D782-7B4F-8097-B4279EBB6A4A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4AEFCBE8-F736-AA26-200C-6D45FCAED02F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4AEFCBE8-F736-AA26-200C-6D45FCAED02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8" name="TextBox 3">
            <a:extLst>
              <a:ext uri="{FF2B5EF4-FFF2-40B4-BE49-F238E27FC236}">
                <a16:creationId xmlns:a16="http://schemas.microsoft.com/office/drawing/2014/main" id="{51CB02F6-BBF8-7D80-B702-81535B100376}"/>
              </a:ext>
            </a:extLst>
          </p:cNvPr>
          <p:cNvSpPr txBox="1"/>
          <p:nvPr/>
        </p:nvSpPr>
        <p:spPr>
          <a:xfrm>
            <a:off x="1297388" y="6054207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28AAD8F1-122C-F22E-8274-4449E1371DBD}"/>
              </a:ext>
            </a:extLst>
          </p:cNvPr>
          <p:cNvGrpSpPr/>
          <p:nvPr/>
        </p:nvGrpSpPr>
        <p:grpSpPr>
          <a:xfrm>
            <a:off x="1924713" y="5435853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EC0F3018-AFC6-483D-2DD3-C6821B6A1E68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EC0F3018-AFC6-483D-2DD3-C6821B6A1E68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4467F4F1-8394-ABAD-FB59-E3F7C881CFA7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4467F4F1-8394-ABAD-FB59-E3F7C881CFA7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E5F3EC08-4F85-7C2E-1CEB-3CA14460F280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E5F3EC08-4F85-7C2E-1CEB-3CA14460F280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F60C3FE5-65DE-3C80-42C6-ECE6DF037CEB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F60C3FE5-65DE-3C80-42C6-ECE6DF037CEB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BAF12BBE-8495-77AD-2E6D-E35463E60510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BAF12BBE-8495-77AD-2E6D-E35463E60510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EB902241-8FE3-2C52-8C17-69D4BB6C8A62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EB902241-8FE3-2C52-8C17-69D4BB6C8A62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7BC7D698-7D3B-8993-222F-8C1DFB152148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7BC7D698-7D3B-8993-222F-8C1DFB152148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27" name="TextBox 3">
            <a:extLst>
              <a:ext uri="{FF2B5EF4-FFF2-40B4-BE49-F238E27FC236}">
                <a16:creationId xmlns:a16="http://schemas.microsoft.com/office/drawing/2014/main" id="{6E333F22-FED8-BDE0-451F-CDB8337E7F65}"/>
              </a:ext>
            </a:extLst>
          </p:cNvPr>
          <p:cNvSpPr txBox="1"/>
          <p:nvPr/>
        </p:nvSpPr>
        <p:spPr>
          <a:xfrm>
            <a:off x="1777229" y="6052295"/>
            <a:ext cx="661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Bob</a:t>
            </a:r>
            <a:endParaRPr lang="en-FI" sz="12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2253B95-AA66-FDA7-133A-366B4B876ED7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7" name="Right Brace 6">
              <a:extLst>
                <a:ext uri="{FF2B5EF4-FFF2-40B4-BE49-F238E27FC236}">
                  <a16:creationId xmlns:a16="http://schemas.microsoft.com/office/drawing/2014/main" id="{96CBAB0F-9DFF-45F2-B87F-0B1D687D57B3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6B44B5B-A4C5-ED7E-25E3-3A1439481770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6B44B5B-A4C5-ED7E-25E3-3A143948177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113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A1070A48-A872-7036-922C-944F7D97D5E3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64EC1D67-DA57-3ADA-402D-24C609BD521D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4">
                  <p14:nvContentPartPr>
                    <p14:cNvPr id="107" name="Ink 106">
                      <a:extLst>
                        <a:ext uri="{FF2B5EF4-FFF2-40B4-BE49-F238E27FC236}">
                          <a16:creationId xmlns:a16="http://schemas.microsoft.com/office/drawing/2014/main" id="{8939FF80-908F-CDFC-8F8B-3CEC77B2825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">
                  <p14:nvContentPartPr>
                    <p14:cNvPr id="108" name="Ink 107">
                      <a:extLst>
                        <a:ext uri="{FF2B5EF4-FFF2-40B4-BE49-F238E27FC236}">
                          <a16:creationId xmlns:a16="http://schemas.microsoft.com/office/drawing/2014/main" id="{E23E67C8-67A9-116D-AC82-AE4EC6DE69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">
                  <p14:nvContentPartPr>
                    <p14:cNvPr id="109" name="Ink 108">
                      <a:extLst>
                        <a:ext uri="{FF2B5EF4-FFF2-40B4-BE49-F238E27FC236}">
                          <a16:creationId xmlns:a16="http://schemas.microsoft.com/office/drawing/2014/main" id="{BE17B63D-1FD0-7E11-7EE2-0396C3A6C6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">
                  <p14:nvContentPartPr>
                    <p14:cNvPr id="110" name="Ink 109">
                      <a:extLst>
                        <a:ext uri="{FF2B5EF4-FFF2-40B4-BE49-F238E27FC236}">
                          <a16:creationId xmlns:a16="http://schemas.microsoft.com/office/drawing/2014/main" id="{8B4A0CB9-3BAC-AD19-03D1-28E78AE432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">
                  <p14:nvContentPartPr>
                    <p14:cNvPr id="111" name="Ink 110">
                      <a:extLst>
                        <a:ext uri="{FF2B5EF4-FFF2-40B4-BE49-F238E27FC236}">
                          <a16:creationId xmlns:a16="http://schemas.microsoft.com/office/drawing/2014/main" id="{C6031F31-6BAB-6D7E-E89A-8C373E59CC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">
                  <p14:nvContentPartPr>
                    <p14:cNvPr id="112" name="Ink 111">
                      <a:extLst>
                        <a:ext uri="{FF2B5EF4-FFF2-40B4-BE49-F238E27FC236}">
                          <a16:creationId xmlns:a16="http://schemas.microsoft.com/office/drawing/2014/main" id="{3712B765-F355-4A4E-A62E-10184A713C5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113" name="Ink 112">
                      <a:extLst>
                        <a:ext uri="{FF2B5EF4-FFF2-40B4-BE49-F238E27FC236}">
                          <a16:creationId xmlns:a16="http://schemas.microsoft.com/office/drawing/2014/main" id="{7ECA1794-B9F3-690C-15ED-C498C361229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6" name="TextBox 3">
                <a:extLst>
                  <a:ext uri="{FF2B5EF4-FFF2-40B4-BE49-F238E27FC236}">
                    <a16:creationId xmlns:a16="http://schemas.microsoft.com/office/drawing/2014/main" id="{A35CAF55-0411-ABD0-FB2C-806EDA9C0D97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A04F3EA5-DA59-2452-7A22-8512E62F9781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100" name="Ink 99">
                      <a:extLst>
                        <a:ext uri="{FF2B5EF4-FFF2-40B4-BE49-F238E27FC236}">
                          <a16:creationId xmlns:a16="http://schemas.microsoft.com/office/drawing/2014/main" id="{7934B815-8BC6-0419-9037-B300EA50044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">
                  <p14:nvContentPartPr>
                    <p14:cNvPr id="101" name="Ink 100">
                      <a:extLst>
                        <a:ext uri="{FF2B5EF4-FFF2-40B4-BE49-F238E27FC236}">
                          <a16:creationId xmlns:a16="http://schemas.microsoft.com/office/drawing/2014/main" id="{F2D99A11-E8C8-95A1-1A81-A3A3F40B614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102" name="Ink 101">
                      <a:extLst>
                        <a:ext uri="{FF2B5EF4-FFF2-40B4-BE49-F238E27FC236}">
                          <a16:creationId xmlns:a16="http://schemas.microsoft.com/office/drawing/2014/main" id="{95D2F597-6DCE-D2EC-E2F5-8535A1479F4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">
                  <p14:nvContentPartPr>
                    <p14:cNvPr id="103" name="Ink 102">
                      <a:extLst>
                        <a:ext uri="{FF2B5EF4-FFF2-40B4-BE49-F238E27FC236}">
                          <a16:creationId xmlns:a16="http://schemas.microsoft.com/office/drawing/2014/main" id="{529FE6F4-8920-726B-C686-49F5058BD3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104" name="Ink 103">
                      <a:extLst>
                        <a:ext uri="{FF2B5EF4-FFF2-40B4-BE49-F238E27FC236}">
                          <a16:creationId xmlns:a16="http://schemas.microsoft.com/office/drawing/2014/main" id="{7A17DB24-1D94-B323-8374-FE009EBA72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105" name="Ink 104">
                      <a:extLst>
                        <a:ext uri="{FF2B5EF4-FFF2-40B4-BE49-F238E27FC236}">
                          <a16:creationId xmlns:a16="http://schemas.microsoft.com/office/drawing/2014/main" id="{F51D9209-0826-2F7F-C8C0-2110E85A7FE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106" name="Ink 105">
                      <a:extLst>
                        <a:ext uri="{FF2B5EF4-FFF2-40B4-BE49-F238E27FC236}">
                          <a16:creationId xmlns:a16="http://schemas.microsoft.com/office/drawing/2014/main" id="{29BAD26E-BF80-AFA8-30BE-957E48B5DE9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9" name="TextBox 3">
                <a:extLst>
                  <a:ext uri="{FF2B5EF4-FFF2-40B4-BE49-F238E27FC236}">
                    <a16:creationId xmlns:a16="http://schemas.microsoft.com/office/drawing/2014/main" id="{1E22F9EA-DAEC-2D13-9883-9C4EEFA2CEF8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5EE82C54-D49D-0D1F-A6AB-F12EA0AED018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93" name="Ink 92">
                      <a:extLst>
                        <a:ext uri="{FF2B5EF4-FFF2-40B4-BE49-F238E27FC236}">
                          <a16:creationId xmlns:a16="http://schemas.microsoft.com/office/drawing/2014/main" id="{AC64F503-E7C8-C280-2438-74461607E7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94" name="Ink 93">
                      <a:extLst>
                        <a:ext uri="{FF2B5EF4-FFF2-40B4-BE49-F238E27FC236}">
                          <a16:creationId xmlns:a16="http://schemas.microsoft.com/office/drawing/2014/main" id="{93A1B358-C840-60CE-1332-2E28D659782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95" name="Ink 94">
                      <a:extLst>
                        <a:ext uri="{FF2B5EF4-FFF2-40B4-BE49-F238E27FC236}">
                          <a16:creationId xmlns:a16="http://schemas.microsoft.com/office/drawing/2014/main" id="{6254E571-531A-4258-1463-806D38D20F6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96" name="Ink 95">
                      <a:extLst>
                        <a:ext uri="{FF2B5EF4-FFF2-40B4-BE49-F238E27FC236}">
                          <a16:creationId xmlns:a16="http://schemas.microsoft.com/office/drawing/2014/main" id="{EB61A77B-A675-9D6A-0274-3901AD109E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97" name="Ink 96">
                      <a:extLst>
                        <a:ext uri="{FF2B5EF4-FFF2-40B4-BE49-F238E27FC236}">
                          <a16:creationId xmlns:a16="http://schemas.microsoft.com/office/drawing/2014/main" id="{84CEE5BD-A916-C27E-3887-5E348285BC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98" name="Ink 97">
                      <a:extLst>
                        <a:ext uri="{FF2B5EF4-FFF2-40B4-BE49-F238E27FC236}">
                          <a16:creationId xmlns:a16="http://schemas.microsoft.com/office/drawing/2014/main" id="{0F26C261-0EBA-E712-40DA-D4CDD945E74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99" name="Ink 98">
                      <a:extLst>
                        <a:ext uri="{FF2B5EF4-FFF2-40B4-BE49-F238E27FC236}">
                          <a16:creationId xmlns:a16="http://schemas.microsoft.com/office/drawing/2014/main" id="{D18D014E-4F4A-13D4-8023-58B7F98E4B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1" name="TextBox 3">
                <a:extLst>
                  <a:ext uri="{FF2B5EF4-FFF2-40B4-BE49-F238E27FC236}">
                    <a16:creationId xmlns:a16="http://schemas.microsoft.com/office/drawing/2014/main" id="{A8DB75D6-750D-CDF0-2CBC-937208A5A7FC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1ADF5B6A-C88B-9D08-42C9-A2A8AC5112B1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5">
                  <p14:nvContentPartPr>
                    <p14:cNvPr id="86" name="Ink 85">
                      <a:extLst>
                        <a:ext uri="{FF2B5EF4-FFF2-40B4-BE49-F238E27FC236}">
                          <a16:creationId xmlns:a16="http://schemas.microsoft.com/office/drawing/2014/main" id="{18D3F58D-079D-9E6A-CE75-EA564B30C3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87" name="Ink 86">
                      <a:extLst>
                        <a:ext uri="{FF2B5EF4-FFF2-40B4-BE49-F238E27FC236}">
                          <a16:creationId xmlns:a16="http://schemas.microsoft.com/office/drawing/2014/main" id="{66BB258D-BA4B-96FC-4977-61AA2E66EB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88" name="Ink 87">
                      <a:extLst>
                        <a:ext uri="{FF2B5EF4-FFF2-40B4-BE49-F238E27FC236}">
                          <a16:creationId xmlns:a16="http://schemas.microsoft.com/office/drawing/2014/main" id="{1A772F14-05A6-EB87-3FC4-7FD003E245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89" name="Ink 88">
                      <a:extLst>
                        <a:ext uri="{FF2B5EF4-FFF2-40B4-BE49-F238E27FC236}">
                          <a16:creationId xmlns:a16="http://schemas.microsoft.com/office/drawing/2014/main" id="{6BF265C2-AC2B-6AAA-B691-2D14B0B182A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90" name="Ink 89">
                      <a:extLst>
                        <a:ext uri="{FF2B5EF4-FFF2-40B4-BE49-F238E27FC236}">
                          <a16:creationId xmlns:a16="http://schemas.microsoft.com/office/drawing/2014/main" id="{1F1A5880-AB33-D8E2-0534-D5905CCB6D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91" name="Ink 90">
                      <a:extLst>
                        <a:ext uri="{FF2B5EF4-FFF2-40B4-BE49-F238E27FC236}">
                          <a16:creationId xmlns:a16="http://schemas.microsoft.com/office/drawing/2014/main" id="{E1783958-2668-7B38-427B-80A1395EFD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92" name="Ink 91">
                      <a:extLst>
                        <a:ext uri="{FF2B5EF4-FFF2-40B4-BE49-F238E27FC236}">
                          <a16:creationId xmlns:a16="http://schemas.microsoft.com/office/drawing/2014/main" id="{CC850AC6-1A0F-EC96-4512-C90D944845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3" name="TextBox 3">
                <a:extLst>
                  <a:ext uri="{FF2B5EF4-FFF2-40B4-BE49-F238E27FC236}">
                    <a16:creationId xmlns:a16="http://schemas.microsoft.com/office/drawing/2014/main" id="{770516F6-9723-E7D3-1854-5F96A7A0FB07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8037CC02-8CB9-1A1D-227E-09BB90BD4061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79" name="Ink 78">
                      <a:extLst>
                        <a:ext uri="{FF2B5EF4-FFF2-40B4-BE49-F238E27FC236}">
                          <a16:creationId xmlns:a16="http://schemas.microsoft.com/office/drawing/2014/main" id="{B36329C6-510F-3538-A0C9-63768CB17F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80" name="Ink 79">
                      <a:extLst>
                        <a:ext uri="{FF2B5EF4-FFF2-40B4-BE49-F238E27FC236}">
                          <a16:creationId xmlns:a16="http://schemas.microsoft.com/office/drawing/2014/main" id="{FF469662-7511-2B71-37AF-CA4457191F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81" name="Ink 80">
                      <a:extLst>
                        <a:ext uri="{FF2B5EF4-FFF2-40B4-BE49-F238E27FC236}">
                          <a16:creationId xmlns:a16="http://schemas.microsoft.com/office/drawing/2014/main" id="{55F45135-0967-0F04-567B-F2FCE1E088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82" name="Ink 81">
                      <a:extLst>
                        <a:ext uri="{FF2B5EF4-FFF2-40B4-BE49-F238E27FC236}">
                          <a16:creationId xmlns:a16="http://schemas.microsoft.com/office/drawing/2014/main" id="{8DA22CB1-6A91-1E5E-2B0C-098D79D38A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83" name="Ink 82">
                      <a:extLst>
                        <a:ext uri="{FF2B5EF4-FFF2-40B4-BE49-F238E27FC236}">
                          <a16:creationId xmlns:a16="http://schemas.microsoft.com/office/drawing/2014/main" id="{4967C4DF-2313-79A0-EEBE-A3904D15E7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84" name="Ink 83">
                      <a:extLst>
                        <a:ext uri="{FF2B5EF4-FFF2-40B4-BE49-F238E27FC236}">
                          <a16:creationId xmlns:a16="http://schemas.microsoft.com/office/drawing/2014/main" id="{DAA60B20-A94E-E743-AF84-389D609132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85" name="Ink 84">
                      <a:extLst>
                        <a:ext uri="{FF2B5EF4-FFF2-40B4-BE49-F238E27FC236}">
                          <a16:creationId xmlns:a16="http://schemas.microsoft.com/office/drawing/2014/main" id="{A83916D8-93A2-07C7-6031-EEA592501AB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5" name="TextBox 3">
                <a:extLst>
                  <a:ext uri="{FF2B5EF4-FFF2-40B4-BE49-F238E27FC236}">
                    <a16:creationId xmlns:a16="http://schemas.microsoft.com/office/drawing/2014/main" id="{65AA283B-4B4F-541A-DB8F-A9ED20B9C5CE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859F8030-1193-D533-5BE1-C58AF509015C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72" name="Ink 71">
                      <a:extLst>
                        <a:ext uri="{FF2B5EF4-FFF2-40B4-BE49-F238E27FC236}">
                          <a16:creationId xmlns:a16="http://schemas.microsoft.com/office/drawing/2014/main" id="{4C87866E-8710-35C3-36D7-937D6755FF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73" name="Ink 72">
                      <a:extLst>
                        <a:ext uri="{FF2B5EF4-FFF2-40B4-BE49-F238E27FC236}">
                          <a16:creationId xmlns:a16="http://schemas.microsoft.com/office/drawing/2014/main" id="{9A18F525-5BDD-0D63-F1A5-091CC465475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74" name="Ink 73">
                      <a:extLst>
                        <a:ext uri="{FF2B5EF4-FFF2-40B4-BE49-F238E27FC236}">
                          <a16:creationId xmlns:a16="http://schemas.microsoft.com/office/drawing/2014/main" id="{45588471-39DA-1731-709F-6A74FD3853C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75" name="Ink 74">
                      <a:extLst>
                        <a:ext uri="{FF2B5EF4-FFF2-40B4-BE49-F238E27FC236}">
                          <a16:creationId xmlns:a16="http://schemas.microsoft.com/office/drawing/2014/main" id="{5CAF7CEF-DF7D-4969-3A10-650D5D252B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76" name="Ink 75">
                      <a:extLst>
                        <a:ext uri="{FF2B5EF4-FFF2-40B4-BE49-F238E27FC236}">
                          <a16:creationId xmlns:a16="http://schemas.microsoft.com/office/drawing/2014/main" id="{6D1D6248-67DE-2B56-1B94-C07BD02D31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77" name="Ink 76">
                      <a:extLst>
                        <a:ext uri="{FF2B5EF4-FFF2-40B4-BE49-F238E27FC236}">
                          <a16:creationId xmlns:a16="http://schemas.microsoft.com/office/drawing/2014/main" id="{02922627-3F1A-B05F-4281-EB0851DF31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78" name="Ink 77">
                      <a:extLst>
                        <a:ext uri="{FF2B5EF4-FFF2-40B4-BE49-F238E27FC236}">
                          <a16:creationId xmlns:a16="http://schemas.microsoft.com/office/drawing/2014/main" id="{ABD1D4AA-7C8F-4415-52C8-D3698234695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7" name="TextBox 3">
                <a:extLst>
                  <a:ext uri="{FF2B5EF4-FFF2-40B4-BE49-F238E27FC236}">
                    <a16:creationId xmlns:a16="http://schemas.microsoft.com/office/drawing/2014/main" id="{F5B18532-13A4-8667-C58E-EAFD9DD87B78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072D7F35-315F-F196-1E1F-2D453E329274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60" name="Ink 59">
                      <a:extLst>
                        <a:ext uri="{FF2B5EF4-FFF2-40B4-BE49-F238E27FC236}">
                          <a16:creationId xmlns:a16="http://schemas.microsoft.com/office/drawing/2014/main" id="{C8AADE7F-7658-2E0E-ACD8-9BAFB0A6470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61" name="Ink 60">
                      <a:extLst>
                        <a:ext uri="{FF2B5EF4-FFF2-40B4-BE49-F238E27FC236}">
                          <a16:creationId xmlns:a16="http://schemas.microsoft.com/office/drawing/2014/main" id="{42421818-B310-3682-7777-78C758788B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62" name="Ink 61">
                      <a:extLst>
                        <a:ext uri="{FF2B5EF4-FFF2-40B4-BE49-F238E27FC236}">
                          <a16:creationId xmlns:a16="http://schemas.microsoft.com/office/drawing/2014/main" id="{2B7DD5E0-70EC-68FA-CC0A-631AE40B02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63" name="Ink 62">
                      <a:extLst>
                        <a:ext uri="{FF2B5EF4-FFF2-40B4-BE49-F238E27FC236}">
                          <a16:creationId xmlns:a16="http://schemas.microsoft.com/office/drawing/2014/main" id="{5B3A495A-3AAE-33F4-3E2B-AB9EDE33BE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64" name="Ink 63">
                      <a:extLst>
                        <a:ext uri="{FF2B5EF4-FFF2-40B4-BE49-F238E27FC236}">
                          <a16:creationId xmlns:a16="http://schemas.microsoft.com/office/drawing/2014/main" id="{A200011B-B3F1-0985-3132-6E88FD6013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66" name="Ink 65">
                      <a:extLst>
                        <a:ext uri="{FF2B5EF4-FFF2-40B4-BE49-F238E27FC236}">
                          <a16:creationId xmlns:a16="http://schemas.microsoft.com/office/drawing/2014/main" id="{18ADA7F8-4C7E-FDED-66FD-DB4B5A56F5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71" name="Ink 70">
                      <a:extLst>
                        <a:ext uri="{FF2B5EF4-FFF2-40B4-BE49-F238E27FC236}">
                          <a16:creationId xmlns:a16="http://schemas.microsoft.com/office/drawing/2014/main" id="{254FBF9F-58D2-A30E-0F24-2E20C1B452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49" name="TextBox 3">
                <a:extLst>
                  <a:ext uri="{FF2B5EF4-FFF2-40B4-BE49-F238E27FC236}">
                    <a16:creationId xmlns:a16="http://schemas.microsoft.com/office/drawing/2014/main" id="{8DEC5BCE-F383-EC3C-5A38-2469979DD0BE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E7B8AB03-961B-CA39-62B2-F75A3E883155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53" name="Ink 52">
                      <a:extLst>
                        <a:ext uri="{FF2B5EF4-FFF2-40B4-BE49-F238E27FC236}">
                          <a16:creationId xmlns:a16="http://schemas.microsoft.com/office/drawing/2014/main" id="{74EDD949-B112-DFCF-A19C-62FF026FD6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54" name="Ink 53">
                      <a:extLst>
                        <a:ext uri="{FF2B5EF4-FFF2-40B4-BE49-F238E27FC236}">
                          <a16:creationId xmlns:a16="http://schemas.microsoft.com/office/drawing/2014/main" id="{6F4BD0BD-F0A2-04DC-EAD6-18C1F88356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55" name="Ink 54">
                      <a:extLst>
                        <a:ext uri="{FF2B5EF4-FFF2-40B4-BE49-F238E27FC236}">
                          <a16:creationId xmlns:a16="http://schemas.microsoft.com/office/drawing/2014/main" id="{40573980-7FC6-59A9-C277-9A2A18324E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56" name="Ink 55">
                      <a:extLst>
                        <a:ext uri="{FF2B5EF4-FFF2-40B4-BE49-F238E27FC236}">
                          <a16:creationId xmlns:a16="http://schemas.microsoft.com/office/drawing/2014/main" id="{BAA308FC-C5F5-7090-8F44-49DDA43051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57" name="Ink 56">
                      <a:extLst>
                        <a:ext uri="{FF2B5EF4-FFF2-40B4-BE49-F238E27FC236}">
                          <a16:creationId xmlns:a16="http://schemas.microsoft.com/office/drawing/2014/main" id="{E906EC94-C31D-9B1D-9E48-40C87E6A15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58" name="Ink 57">
                      <a:extLst>
                        <a:ext uri="{FF2B5EF4-FFF2-40B4-BE49-F238E27FC236}">
                          <a16:creationId xmlns:a16="http://schemas.microsoft.com/office/drawing/2014/main" id="{1C02CF60-A2A4-CB2B-C637-AA343865D2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59" name="Ink 58">
                      <a:extLst>
                        <a:ext uri="{FF2B5EF4-FFF2-40B4-BE49-F238E27FC236}">
                          <a16:creationId xmlns:a16="http://schemas.microsoft.com/office/drawing/2014/main" id="{08BADA00-7127-44D6-8009-0294A24E569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51" name="TextBox 3">
                <a:extLst>
                  <a:ext uri="{FF2B5EF4-FFF2-40B4-BE49-F238E27FC236}">
                    <a16:creationId xmlns:a16="http://schemas.microsoft.com/office/drawing/2014/main" id="{6BC60B1E-06FF-F858-F78C-A1D9F3F61C73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52" name="Cloud 51">
                <a:extLst>
                  <a:ext uri="{FF2B5EF4-FFF2-40B4-BE49-F238E27FC236}">
                    <a16:creationId xmlns:a16="http://schemas.microsoft.com/office/drawing/2014/main" id="{05CC5F7C-06B5-7266-2835-EF0599B3095E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295108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87CB62-D93E-F229-CE69-0F0FF63372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9C0B8C-EE34-2F96-BEC4-B3766FFA0F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08,</a:t>
            </a:r>
            <a:r>
              <a:rPr lang="en-US" sz="4400" dirty="0">
                <a:latin typeface="+mj-lt"/>
              </a:rPr>
              <a:t> </a:t>
            </a:r>
            <a:r>
              <a:rPr lang="en-US" sz="4400" dirty="0" err="1">
                <a:latin typeface="+mj-lt"/>
              </a:rPr>
              <a:t>Dodis</a:t>
            </a:r>
            <a:r>
              <a:rPr lang="en-US" sz="4400" dirty="0">
                <a:latin typeface="+mj-lt"/>
              </a:rPr>
              <a:t>-Quach-</a:t>
            </a:r>
            <a:r>
              <a:rPr lang="en-US" sz="4400" dirty="0" err="1">
                <a:latin typeface="+mj-lt"/>
              </a:rPr>
              <a:t>Wichs</a:t>
            </a:r>
            <a:r>
              <a:rPr lang="en-US" sz="4400" dirty="0">
                <a:latin typeface="+mj-lt"/>
              </a:rPr>
              <a:t> 23</a:t>
            </a:r>
            <a:r>
              <a:rPr lang="en-US" dirty="0"/>
              <a:t>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E14F3FBA-6481-B96E-9FB7-2760E9C498FF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7F579C8-9038-2BC7-8719-978C3B5FCBE3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64201D26-1926-AA09-A891-3A67ACEBF4FC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64201D26-1926-AA09-A891-3A67ACEBF4F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4E30CE1D-5E8E-D475-BAB1-0ED032EF450C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4E30CE1D-5E8E-D475-BAB1-0ED032EF450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69D4483-32B9-A633-8FA2-8D72615DB7BD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69D4483-32B9-A633-8FA2-8D72615DB7BD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A92B2B7A-6F03-6924-694D-796A8D42E731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A92B2B7A-6F03-6924-694D-796A8D42E73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08F6C9F-D5A1-E578-0E6D-5B57AB4D2E1F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08F6C9F-D5A1-E578-0E6D-5B57AB4D2E1F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AC6723A8-5FC6-8670-B2BB-F7DB441F9FB6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AC6723A8-5FC6-8670-B2BB-F7DB441F9FB6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8595387F-F4E7-0DFA-3ED1-59CC40095D02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8595387F-F4E7-0DFA-3ED1-59CC40095D0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7926870-85F9-927A-0BDF-3FC01A6136BA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7926870-85F9-927A-0BDF-3FC01A6136B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E2A7E755-E19F-E0C8-51D8-1F91DCCA4083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E2A7E755-E19F-E0C8-51D8-1F91DCCA4083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E13F961A-FC38-2C93-58E4-1B98E2F7D648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CF952DD-C6D8-9EB9-74B7-94DDA6F2BE68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5D77B74F-D484-12C1-004B-91E21269484C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5D77B74F-D484-12C1-004B-91E21269484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498659F-E28C-2874-47B5-6ADF32E55848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498659F-E28C-2874-47B5-6ADF32E5584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E9AE880D-4915-399D-41F8-190CB914C297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E9AE880D-4915-399D-41F8-190CB914C29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E0C7118E-20D9-BCC3-CB1D-5DB8DE7941D3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E0C7118E-20D9-BCC3-CB1D-5DB8DE7941D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E858938-9CCF-B4F8-3317-4B5EB5DA8EB1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E858938-9CCF-B4F8-3317-4B5EB5DA8EB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C4BE8A73-B1EB-2D2A-0385-05DA2768F08B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C4BE8A73-B1EB-2D2A-0385-05DA2768F08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5739DEB-63D7-38D4-14DA-4557CBF05D75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5739DEB-63D7-38D4-14DA-4557CBF05D7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378137C4-6A4D-B35E-437B-C7C5C989B48A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8560464B-F96F-0C34-09F9-A5C712598EB7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484E0450-B458-5952-BEFF-A1FEF45D8BCE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66488C36-30B4-99F2-4BC7-8E7EA8D9542A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7651E02B-8D0C-97F8-B62E-26E75361190F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62D4A52F-F107-8327-FA18-F0A15E264D7B}"/>
              </a:ext>
            </a:extLst>
          </p:cNvPr>
          <p:cNvSpPr txBox="1"/>
          <p:nvPr/>
        </p:nvSpPr>
        <p:spPr>
          <a:xfrm>
            <a:off x="4720313" y="3325473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1443A82F-1AF7-E241-A9BE-9BD7671779CE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8ADEC85-F267-BFB3-38CE-083132D124B7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D36A663-0A1F-5C00-3FA9-E1776E8A4F0E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7A4DC6A2-87CE-6142-D243-AEF16F86F6A8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7A4DC6A2-87CE-6142-D243-AEF16F86F6A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4B502369-4F48-48CE-C423-8EA40B2A67EC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4B502369-4F48-48CE-C423-8EA40B2A67E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43669258-0B71-7C0E-DE4A-EF72ED13B364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26FAC7EE-65E7-6486-83D6-E248D5C277AA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26FAC7EE-65E7-6486-83D6-E248D5C277AA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86215765-0541-690F-0955-6D8768F2888E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86215765-0541-690F-0955-6D8768F2888E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46B64EFA-7973-BD90-BE1B-802EA0DD46D3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46B64EFA-7973-BD90-BE1B-802EA0DD46D3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86399154-41C1-CDC9-B2AB-5446FA2C756E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86399154-41C1-CDC9-B2AB-5446FA2C756E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462CD502-0C18-96EA-D933-9E2E2514A758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462CD502-0C18-96EA-D933-9E2E2514A758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250C5087-4618-59E5-3020-1691FE7A389F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250C5087-4618-59E5-3020-1691FE7A389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24B9736F-23A8-03CC-E3FB-4FB00122DD36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24B9736F-23A8-03CC-E3FB-4FB00122DD3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2DD19549-9E72-BD4D-3E1F-E08660FB699E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66004AF5-58F5-986F-9788-84C0372FB5E8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66004AF5-58F5-986F-9788-84C0372FB5E8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D5A3F402-8F3F-0FDE-7A48-6E286F9649DF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D5A3F402-8F3F-0FDE-7A48-6E286F9649D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F65D7D65-6C5C-17D6-5F29-AB222045CFA9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F65D7D65-6C5C-17D6-5F29-AB222045CFA9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3900895D-ADA0-27AF-89B6-AED358E6B7C9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3900895D-ADA0-27AF-89B6-AED358E6B7C9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038233A2-5CA6-99F1-F947-D67A1B57F700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038233A2-5CA6-99F1-F947-D67A1B57F700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DC58192A-DBCF-CBAC-2B31-AC22EFC03B25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DC58192A-DBCF-CBAC-2B31-AC22EFC03B25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D26D9EEB-5A3E-F024-AD49-1FA0588C03B4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D26D9EEB-5A3E-F024-AD49-1FA0588C03B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5171436C-4B46-1830-1FFB-0B425F750026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5171436C-4B46-1830-1FFB-0B425F75002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CA38EAC0-4C82-D897-887D-A19027C10AC0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CA38EAC0-4C82-D897-887D-A19027C10AC0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8EF6D105-1D49-5EE3-52B4-151E7E7EF4B4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8EF6D105-1D49-5EE3-52B4-151E7E7EF4B4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82B26CDC-9DE6-7B82-B8CA-B7FF4B19AF87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82B26CDC-9DE6-7B82-B8CA-B7FF4B19AF8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132FB75B-00A1-5D7B-88EE-D2BF6763631B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132FB75B-00A1-5D7B-88EE-D2BF6763631B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8603BB71-E676-FB32-6C4C-141B790B3D2E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8603BB71-E676-FB32-6C4C-141B790B3D2E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7D7ACDD9-A300-2E69-0860-22F7D2D53A50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7D7ACDD9-A300-2E69-0860-22F7D2D53A50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451578AC-BFFD-9577-F820-2EE33D1D9451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0642A018-AEA0-AB63-E5A5-068047DB7611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(                              ,                           )≤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0642A018-AEA0-AB63-E5A5-068047DB76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blipFill>
                <a:blip r:embed="rId8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11" name="Group 210">
            <a:extLst>
              <a:ext uri="{FF2B5EF4-FFF2-40B4-BE49-F238E27FC236}">
                <a16:creationId xmlns:a16="http://schemas.microsoft.com/office/drawing/2014/main" id="{3FDB937F-23C6-4E77-B7BD-F36EA698D74C}"/>
              </a:ext>
            </a:extLst>
          </p:cNvPr>
          <p:cNvGrpSpPr/>
          <p:nvPr/>
        </p:nvGrpSpPr>
        <p:grpSpPr>
          <a:xfrm>
            <a:off x="1443658" y="5452035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E51EBFB5-469A-1F1D-4EDA-58D1E4077249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E51EBFB5-469A-1F1D-4EDA-58D1E4077249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0DB4057A-71EB-483A-9596-00B499B9C434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0DB4057A-71EB-483A-9596-00B499B9C434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8ED91B9B-A01E-3475-B573-F654698C9AA5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8ED91B9B-A01E-3475-B573-F654698C9AA5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2DECFAC1-AA55-72BD-8DE6-7881DDAC48C5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2DECFAC1-AA55-72BD-8DE6-7881DDAC48C5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56FD8FB5-3593-4251-7589-B46C54016C3A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56FD8FB5-3593-4251-7589-B46C54016C3A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BD2047D3-7A1A-9236-0AE9-7AB02CB0390B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BD2047D3-7A1A-9236-0AE9-7AB02CB0390B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290089E7-9674-FDE5-DE93-FDB25053F001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290089E7-9674-FDE5-DE93-FDB25053F001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CE517C03-4B9B-0DB4-0881-28D82E50E1D5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CE517C03-4B9B-0DB4-0881-28D82E50E1D5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271EA9A0-889E-A1F5-EF59-DB71B6F95D3B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271EA9A0-889E-A1F5-EF59-DB71B6F95D3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1" name="TextBox 3">
            <a:extLst>
              <a:ext uri="{FF2B5EF4-FFF2-40B4-BE49-F238E27FC236}">
                <a16:creationId xmlns:a16="http://schemas.microsoft.com/office/drawing/2014/main" id="{178B9DA6-FFB5-AA29-F917-41E879759BC1}"/>
              </a:ext>
            </a:extLst>
          </p:cNvPr>
          <p:cNvSpPr txBox="1"/>
          <p:nvPr/>
        </p:nvSpPr>
        <p:spPr>
          <a:xfrm>
            <a:off x="1297388" y="6054207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120EB840-AF81-5532-AABF-39F3A55474FC}"/>
              </a:ext>
            </a:extLst>
          </p:cNvPr>
          <p:cNvGrpSpPr/>
          <p:nvPr/>
        </p:nvGrpSpPr>
        <p:grpSpPr>
          <a:xfrm>
            <a:off x="1924713" y="5435853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CA1C2BB1-10DE-451B-8FCA-410660F54843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CA1C2BB1-10DE-451B-8FCA-410660F5484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90CF0E74-65EA-E5EA-0818-A658D3BB983E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90CF0E74-65EA-E5EA-0818-A658D3BB983E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A69265FC-D7AA-8852-CE49-E3763CB564D0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A69265FC-D7AA-8852-CE49-E3763CB564D0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4C9CC786-5F2E-D03A-5BB9-5B332FCEDD65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4C9CC786-5F2E-D03A-5BB9-5B332FCEDD65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A4E97413-2992-5FAD-8971-AA8BC1D43359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A4E97413-2992-5FAD-8971-AA8BC1D43359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D4877E58-76B6-8985-AD10-4C8EEB535DB2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D4877E58-76B6-8985-AD10-4C8EEB535DB2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97400E0C-1861-15FB-35BD-1494AF9B6C9D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97400E0C-1861-15FB-35BD-1494AF9B6C9D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2" name="TextBox 3">
            <a:extLst>
              <a:ext uri="{FF2B5EF4-FFF2-40B4-BE49-F238E27FC236}">
                <a16:creationId xmlns:a16="http://schemas.microsoft.com/office/drawing/2014/main" id="{33863820-9232-91F3-170F-ED81178EB826}"/>
              </a:ext>
            </a:extLst>
          </p:cNvPr>
          <p:cNvSpPr txBox="1"/>
          <p:nvPr/>
        </p:nvSpPr>
        <p:spPr>
          <a:xfrm>
            <a:off x="1777229" y="6052295"/>
            <a:ext cx="661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Bob</a:t>
            </a:r>
            <a:endParaRPr lang="en-FI" sz="12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4E7D109-C15E-61EA-94A9-269D7AF1ABE5}"/>
              </a:ext>
            </a:extLst>
          </p:cNvPr>
          <p:cNvGrpSpPr/>
          <p:nvPr/>
        </p:nvGrpSpPr>
        <p:grpSpPr>
          <a:xfrm>
            <a:off x="5743453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1B29817-FB89-B81D-B93C-251A71CDE7C8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E134523B-DF37-F6E0-04B4-AC2FD5977CAB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E134523B-DF37-F6E0-04B4-AC2FD5977CAB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877B004A-C45A-23D2-7C65-EEEA20BEB8D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877B004A-C45A-23D2-7C65-EEEA20BEB8DA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56B6F612-FF75-8CD1-1AC3-8E807FBD359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56B6F612-FF75-8CD1-1AC3-8E807FBD359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D1F57411-7B41-2FFD-1B17-E003F8792B71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D1F57411-7B41-2FFD-1B17-E003F8792B71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357F61FE-7B8D-0354-95E2-F14AF2BE533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357F61FE-7B8D-0354-95E2-F14AF2BE5337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1E822751-BC20-AB62-433A-D70A9A61A8D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1E822751-BC20-AB62-433A-D70A9A61A8D3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808E4FDA-456C-D67F-946B-1BDAD5EC175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808E4FDA-456C-D67F-946B-1BDAD5EC175B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2DF29570-3AC3-B7FB-72A5-01FDC7299F65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13014F3E-ED43-5758-5C7F-6B84BC23CFCC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D88B297C-D72C-2DE0-BFC8-73BEF4EE142C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D88B297C-D72C-2DE0-BFC8-73BEF4EE142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4E82F30D-347A-4B8A-1B68-6FAB91D1464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4E82F30D-347A-4B8A-1B68-6FAB91D1464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E3BFD1AA-E3CF-0C1E-5CE4-4B603FF48F9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E3BFD1AA-E3CF-0C1E-5CE4-4B603FF48F99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48628016-0206-1422-BF6A-C39D7C9FA7E0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48628016-0206-1422-BF6A-C39D7C9FA7E0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B9A668C9-EB3C-152D-C227-9C254318A0E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B9A668C9-EB3C-152D-C227-9C254318A0E7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87DDDA49-D43C-6FD0-32BA-4C4B50EF1856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87DDDA49-D43C-6FD0-32BA-4C4B50EF1856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1B92FB2E-F64F-EBE4-138E-14974D2201D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1B92FB2E-F64F-EBE4-138E-14974D2201D6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56FEFFA7-9576-3539-F243-7B9103D4774E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7A7174F3-F190-FFA8-78F6-3B20598D75F3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F755B2E1-ED9C-7558-EEDE-EAE8856ECB35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F755B2E1-ED9C-7558-EEDE-EAE8856ECB35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4F492A96-C367-7DE5-289E-8517BAB13A4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4F492A96-C367-7DE5-289E-8517BAB13A49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6FEEBDD7-07EE-9F11-B48C-DAADA263EC60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6FEEBDD7-07EE-9F11-B48C-DAADA263EC60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D961BB51-23A4-7F67-7334-1DC00CEBD557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D961BB51-23A4-7F67-7334-1DC00CEBD557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BB0A5201-280F-687F-6FDC-06BDACFCC64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BB0A5201-280F-687F-6FDC-06BDACFCC649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7D70EB41-F1DD-958B-0E91-056118DE5F44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7D70EB41-F1DD-958B-0E91-056118DE5F44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BC1F294A-D049-D7AF-394D-574082125282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BC1F294A-D049-D7AF-394D-574082125282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9B7FFA3E-2BCC-54FD-198A-21A7D1DD8D1B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90DD2667-E963-5A41-1D7C-AC18CF9F283C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EC6E633C-0075-AA8A-02B1-F94F8713B932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EC6E633C-0075-AA8A-02B1-F94F8713B932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CA302C17-F666-20EC-A451-78206764213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CA302C17-F666-20EC-A451-782067642139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06A4F0B7-E69A-75CF-F9C9-831813A5089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06A4F0B7-E69A-75CF-F9C9-831813A50894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F7C14B21-B36D-5B35-40BB-19C3A176D421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F7C14B21-B36D-5B35-40BB-19C3A176D421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9BDEBF7D-4F8C-09C4-A728-4C7BF330EB0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9BDEBF7D-4F8C-09C4-A728-4C7BF330EB08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5C77DE40-778D-80EC-773C-CC559C9034E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5C77DE40-778D-80EC-773C-CC559C9034E7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2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1ED31757-B6D4-D722-8227-C4CB0327FD9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1ED31757-B6D4-D722-8227-C4CB0327FD9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81ACEC1F-6221-4F99-1BD6-BE30145F4FD1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DCC3F59D-44EA-E04B-70F8-78975286040A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8493ADEA-657A-1880-BE3F-D302260EBEF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8493ADEA-657A-1880-BE3F-D302260EBEF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9361DAB7-D531-F7B3-CB2A-29D4AB8611CB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9361DAB7-D531-F7B3-CB2A-29D4AB8611CB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DE56F727-2FCF-3B02-1D0A-CB2F68BC36F5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DE56F727-2FCF-3B02-1D0A-CB2F68BC36F5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E862BA22-D8D7-E488-782F-E71EBB512D4C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E862BA22-D8D7-E488-782F-E71EBB512D4C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59F0189F-2E34-F196-C045-64F33D0BAD2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59F0189F-2E34-F196-C045-64F33D0BAD2D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FFACB26B-1698-4042-B6D9-CEB987EFEF9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FFACB26B-1698-4042-B6D9-CEB987EFEF9D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E74E1150-A039-F571-48A1-97B267B4345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E74E1150-A039-F571-48A1-97B267B4345A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61765332-323D-9CE8-AFBD-2488C958389E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B77AFD06-12E0-18BF-D1E7-DB08EC7FE181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11D016CB-BF04-7127-6EB7-6B08B4140363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11D016CB-BF04-7127-6EB7-6B08B4140363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A03963D3-8322-8742-CC6F-E28AA798B527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A03963D3-8322-8742-CC6F-E28AA798B527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21FE8C0D-1224-05F8-73FF-2DDE1AAB6FB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21FE8C0D-1224-05F8-73FF-2DDE1AAB6FBF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A29030B8-3F4E-7107-09C3-94F46088310D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A29030B8-3F4E-7107-09C3-94F46088310D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7B717B6F-9753-7729-FB72-8A5FB260BC10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7B717B6F-9753-7729-FB72-8A5FB260BC10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9ECE9D98-A3D1-BD64-35EA-F1E10EDF0BE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9ECE9D98-A3D1-BD64-35EA-F1E10EDF0BE7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F8567846-F42C-FEC7-C1E3-612EF49EA925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F8567846-F42C-FEC7-C1E3-612EF49EA925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027540D2-98C5-552F-A874-8DEB7B569417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E60C1311-8DB1-A919-B77F-84E7E2CF14AD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E3214759-8190-51E6-72F6-1699709CAF11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E3214759-8190-51E6-72F6-1699709CAF1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D90F07F3-10BD-8AA2-72E9-13939D5AA564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D90F07F3-10BD-8AA2-72E9-13939D5AA56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73CB34C6-E80B-C40F-DD8F-7D020DEC2B41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73CB34C6-E80B-C40F-DD8F-7D020DEC2B41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BC649047-72C8-2EDD-7B78-06A58D20E588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BC649047-72C8-2EDD-7B78-06A58D20E588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DB37549B-A12B-A4E8-3B29-4E5494E54F4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DB37549B-A12B-A4E8-3B29-4E5494E54F4C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1D197428-7DB5-A6FB-FCCA-18C06B84A940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1D197428-7DB5-A6FB-FCCA-18C06B84A940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90A9F793-727C-4555-E57A-7603AA0C6100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90A9F793-727C-4555-E57A-7603AA0C6100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6DC6CA13-000F-6419-76DC-56E05A4415DC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99FCA1DE-7FD8-60FF-BE1F-5E3B55915085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67705809-698E-74CD-4D21-4DBC2AEB19F1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67705809-698E-74CD-4D21-4DBC2AEB19F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2BBD5F7C-B7F3-2689-7F74-B4C5CB4E2C7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2BBD5F7C-B7F3-2689-7F74-B4C5CB4E2C7F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0E4C4297-9467-0449-F25B-BC34F53A3A4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0E4C4297-9467-0449-F25B-BC34F53A3A49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94F59347-26F5-E869-304E-4AF72017C2B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94F59347-26F5-E869-304E-4AF72017C2B3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1778D81F-DBE9-E57D-20F5-6C4E300E397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1778D81F-DBE9-E57D-20F5-6C4E300E3974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A2CE100A-7FEC-EBD0-0D02-8E7617C1F5C8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A2CE100A-7FEC-EBD0-0D02-8E7617C1F5C8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76078292-A8D6-4C3D-5B47-777E1DC2EE20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76078292-A8D6-4C3D-5B47-777E1DC2EE20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B594A819-D395-E28C-051A-B8F9BFC67AB5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E8565316-1104-E1F7-5421-E5AE33945BD6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F7A84868-A648-E41F-D7B3-0C2D3BDC4B82}"/>
              </a:ext>
            </a:extLst>
          </p:cNvPr>
          <p:cNvGrpSpPr/>
          <p:nvPr/>
        </p:nvGrpSpPr>
        <p:grpSpPr>
          <a:xfrm>
            <a:off x="4592184" y="5448791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02641BE4-B03A-77B1-AC73-B1F66F3653D0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02641BE4-B03A-77B1-AC73-B1F66F3653D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D79B086-3BCD-5CB6-40C6-7195B4234DC4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D79B086-3BCD-5CB6-40C6-7195B4234DC4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C160AE0-BCF8-A4FC-BB5D-8371DF2F5349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C160AE0-BCF8-A4FC-BB5D-8371DF2F5349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890FBCEF-0E46-7624-2E34-6EBE5A68A118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890FBCEF-0E46-7624-2E34-6EBE5A68A118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15DC99AF-B079-A7B1-E9A6-456462DB6113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15DC99AF-B079-A7B1-E9A6-456462DB6113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F1F5E8AF-346F-4307-65BD-B941B63A49B8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F1F5E8AF-346F-4307-65BD-B941B63A49B8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7E2E2320-A0CE-8300-F9C3-F5D407094BB1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7E2E2320-A0CE-8300-F9C3-F5D407094BB1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7BDF223C-60F2-C01E-833D-46AC19900549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7BDF223C-60F2-C01E-833D-46AC19900549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ECA709A2-4CA3-415B-16F3-5D7A62C318C5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ECA709A2-4CA3-415B-16F3-5D7A62C318C5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7" name="TextBox 3">
            <a:extLst>
              <a:ext uri="{FF2B5EF4-FFF2-40B4-BE49-F238E27FC236}">
                <a16:creationId xmlns:a16="http://schemas.microsoft.com/office/drawing/2014/main" id="{0A52A785-5D26-E29F-FBCF-23977007D2DF}"/>
              </a:ext>
            </a:extLst>
          </p:cNvPr>
          <p:cNvSpPr txBox="1"/>
          <p:nvPr/>
        </p:nvSpPr>
        <p:spPr>
          <a:xfrm>
            <a:off x="4416099" y="6050963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E4C62043-E990-A8A8-686D-DAF4461E140F}"/>
              </a:ext>
            </a:extLst>
          </p:cNvPr>
          <p:cNvGrpSpPr/>
          <p:nvPr/>
        </p:nvGrpSpPr>
        <p:grpSpPr>
          <a:xfrm>
            <a:off x="5291897" y="5432609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E30ABDDD-60BF-DACC-8233-74D2E555DF53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E30ABDDD-60BF-DACC-8233-74D2E555DF53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011E83A4-0A34-322F-ABF8-3442469EA5AE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011E83A4-0A34-322F-ABF8-3442469EA5AE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985A2BE2-73D1-B394-6904-7B405E1DBEBF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985A2BE2-73D1-B394-6904-7B405E1DBEBF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AF1A4C4E-90D2-9D59-8E7B-2FBFC1EDD4B9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AF1A4C4E-90D2-9D59-8E7B-2FBFC1EDD4B9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4A95F48E-203D-6FB8-7320-EA317F2D8078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4A95F48E-203D-6FB8-7320-EA317F2D807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5D86EE1B-96D8-958D-2AB8-704CB8177F93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5D86EE1B-96D8-958D-2AB8-704CB8177F9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D02C6AC5-3FBE-0386-0967-31D139E865A5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D02C6AC5-3FBE-0386-0967-31D139E865A5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46" name="TextBox 3">
            <a:extLst>
              <a:ext uri="{FF2B5EF4-FFF2-40B4-BE49-F238E27FC236}">
                <a16:creationId xmlns:a16="http://schemas.microsoft.com/office/drawing/2014/main" id="{168A46CA-7CAA-1B52-41A3-949D772D2084}"/>
              </a:ext>
            </a:extLst>
          </p:cNvPr>
          <p:cNvSpPr txBox="1"/>
          <p:nvPr/>
        </p:nvSpPr>
        <p:spPr>
          <a:xfrm>
            <a:off x="4925755" y="6049051"/>
            <a:ext cx="9217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200" dirty="0">
                <a:solidFill>
                  <a:srgbClr val="7030A0"/>
                </a:solidFill>
              </a:rPr>
              <a:t>Conditional</a:t>
            </a:r>
          </a:p>
          <a:p>
            <a:pPr algn="ctr"/>
            <a:r>
              <a:rPr lang="en-GB" sz="1200" dirty="0">
                <a:solidFill>
                  <a:srgbClr val="7030A0"/>
                </a:solidFill>
              </a:rPr>
              <a:t>Bob</a:t>
            </a:r>
            <a:endParaRPr lang="en-FI" sz="1200" dirty="0">
              <a:solidFill>
                <a:srgbClr val="7030A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A12E2AD8-2D54-E06B-2163-37A42AFBD189}"/>
                  </a:ext>
                </a:extLst>
              </p14:cNvPr>
              <p14:cNvContentPartPr/>
              <p14:nvPr/>
            </p14:nvContentPartPr>
            <p14:xfrm>
              <a:off x="5105395" y="4222800"/>
              <a:ext cx="6787440" cy="21409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A12E2AD8-2D54-E06B-2163-37A42AFBD18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015755" y="4043160"/>
                <a:ext cx="6967080" cy="2500560"/>
              </a:xfrm>
              <a:prstGeom prst="rect">
                <a:avLst/>
              </a:prstGeom>
            </p:spPr>
          </p:pic>
        </mc:Fallback>
      </mc:AlternateContent>
      <p:sp>
        <p:nvSpPr>
          <p:cNvPr id="248" name="TextBox 247">
            <a:extLst>
              <a:ext uri="{FF2B5EF4-FFF2-40B4-BE49-F238E27FC236}">
                <a16:creationId xmlns:a16="http://schemas.microsoft.com/office/drawing/2014/main" id="{FF195560-9373-F744-B7AB-95821786DF07}"/>
              </a:ext>
            </a:extLst>
          </p:cNvPr>
          <p:cNvSpPr txBox="1"/>
          <p:nvPr/>
        </p:nvSpPr>
        <p:spPr>
          <a:xfrm>
            <a:off x="9088226" y="4105307"/>
            <a:ext cx="25250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Sample Bob conditioned</a:t>
            </a:r>
          </a:p>
          <a:p>
            <a:r>
              <a:rPr lang="en-US" dirty="0">
                <a:latin typeface="Bradley Hand ITC" panose="03070402050302030203" pitchFamily="66" charset="0"/>
              </a:rPr>
              <a:t>on the Bob states</a:t>
            </a:r>
            <a:endParaRPr lang="en-FI" dirty="0">
              <a:latin typeface="Bradley Hand ITC" panose="03070402050302030203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66D4059D-197C-1096-D744-E365198CD743}"/>
                  </a:ext>
                </a:extLst>
              </p14:cNvPr>
              <p14:cNvContentPartPr/>
              <p14:nvPr/>
            </p14:nvContentPartPr>
            <p14:xfrm>
              <a:off x="9770101" y="4669085"/>
              <a:ext cx="988560" cy="36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66D4059D-197C-1096-D744-E365198CD74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9763981" y="4662965"/>
                <a:ext cx="10008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57F01E14-ED07-F960-08A0-561B324D5164}"/>
                  </a:ext>
                </a:extLst>
              </p14:cNvPr>
              <p14:cNvContentPartPr/>
              <p14:nvPr/>
            </p14:nvContentPartPr>
            <p14:xfrm>
              <a:off x="7345141" y="4697885"/>
              <a:ext cx="2737080" cy="52704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57F01E14-ED07-F960-08A0-561B324D5164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7339021" y="4691765"/>
                <a:ext cx="274932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67C0E321-D2F4-B46D-BC02-BC931F9972EF}"/>
                  </a:ext>
                </a:extLst>
              </p:cNvPr>
              <p:cNvSpPr txBox="1"/>
              <p:nvPr/>
            </p:nvSpPr>
            <p:spPr>
              <a:xfrm>
                <a:off x="8374558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67C0E321-D2F4-B46D-BC02-BC931F9972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74558" y="5144530"/>
                <a:ext cx="3258135" cy="1545872"/>
              </a:xfrm>
              <a:prstGeom prst="rect">
                <a:avLst/>
              </a:prstGeom>
              <a:blipFill>
                <a:blip r:embed="rId26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D0DF3826-6E9A-B5B2-E2D1-97E5FAB2CC1C}"/>
              </a:ext>
            </a:extLst>
          </p:cNvPr>
          <p:cNvGrpSpPr/>
          <p:nvPr/>
        </p:nvGrpSpPr>
        <p:grpSpPr>
          <a:xfrm>
            <a:off x="9943520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262DE1C8-73C9-F1ED-6B90-DF1A712CBC25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262DE1C8-73C9-F1ED-6B90-DF1A712CBC25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4363F2E3-073C-9E3F-849F-B33C007CABAB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4363F2E3-073C-9E3F-849F-B33C007CABAB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7CA2A2A0-ECD8-8014-AA7A-7DCA9FDBE7F0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7CA2A2A0-ECD8-8014-AA7A-7DCA9FDBE7F0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C1DCA1BF-4995-D908-8BEE-15D7E8AACAB8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C1DCA1BF-4995-D908-8BEE-15D7E8AACAB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0ED8C961-7A8F-4A16-1500-E94F71A7057B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0ED8C961-7A8F-4A16-1500-E94F71A7057B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B141F536-7468-876A-6F14-059127C1A412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B141F536-7468-876A-6F14-059127C1A412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C52B3C56-D640-45A3-F3BB-482C2C594A4A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C52B3C56-D640-45A3-F3BB-482C2C594A4A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980CA786-04FB-32EB-8DE1-2181DFF7DE25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980CA786-04FB-32EB-8DE1-2181DFF7DE2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BF3DAFA0-6982-E1A6-859A-6787F0DF5053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BF3DAFA0-6982-E1A6-859A-6787F0DF5053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2528FA73-60A3-0439-FA21-F6EDC2E090F0}"/>
              </a:ext>
            </a:extLst>
          </p:cNvPr>
          <p:cNvSpPr txBox="1"/>
          <p:nvPr/>
        </p:nvSpPr>
        <p:spPr>
          <a:xfrm>
            <a:off x="10025795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E6EE1858-63E5-004C-6F35-84CD98202154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64" name="Right Brace 263">
              <a:extLst>
                <a:ext uri="{FF2B5EF4-FFF2-40B4-BE49-F238E27FC236}">
                  <a16:creationId xmlns:a16="http://schemas.microsoft.com/office/drawing/2014/main" id="{BBC9AE26-7EAE-B1BA-B024-87DC2A5C12F9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5" name="TextBox 264">
                  <a:extLst>
                    <a:ext uri="{FF2B5EF4-FFF2-40B4-BE49-F238E27FC236}">
                      <a16:creationId xmlns:a16="http://schemas.microsoft.com/office/drawing/2014/main" id="{53C9386E-AE17-000B-162B-90501A2D9F22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65" name="TextBox 264">
                  <a:extLst>
                    <a:ext uri="{FF2B5EF4-FFF2-40B4-BE49-F238E27FC236}">
                      <a16:creationId xmlns:a16="http://schemas.microsoft.com/office/drawing/2014/main" id="{53C9386E-AE17-000B-162B-90501A2D9F2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84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05B7F20D-3E89-5BE8-93F1-00425C9804DA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FA825B6-43B3-2192-755F-5CB90A57D233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79">
                  <p14:nvContentPartPr>
                    <p14:cNvPr id="333" name="Ink 332">
                      <a:extLst>
                        <a:ext uri="{FF2B5EF4-FFF2-40B4-BE49-F238E27FC236}">
                          <a16:creationId xmlns:a16="http://schemas.microsoft.com/office/drawing/2014/main" id="{330FD5E7-D21D-0738-AA41-11E104E449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0">
                  <p14:nvContentPartPr>
                    <p14:cNvPr id="334" name="Ink 333">
                      <a:extLst>
                        <a:ext uri="{FF2B5EF4-FFF2-40B4-BE49-F238E27FC236}">
                          <a16:creationId xmlns:a16="http://schemas.microsoft.com/office/drawing/2014/main" id="{D829B4C4-1A91-890C-5F64-45AF1538058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1">
                  <p14:nvContentPartPr>
                    <p14:cNvPr id="335" name="Ink 334">
                      <a:extLst>
                        <a:ext uri="{FF2B5EF4-FFF2-40B4-BE49-F238E27FC236}">
                          <a16:creationId xmlns:a16="http://schemas.microsoft.com/office/drawing/2014/main" id="{A5FE746B-3DDE-FA12-2358-B27CACB487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2">
                  <p14:nvContentPartPr>
                    <p14:cNvPr id="336" name="Ink 335">
                      <a:extLst>
                        <a:ext uri="{FF2B5EF4-FFF2-40B4-BE49-F238E27FC236}">
                          <a16:creationId xmlns:a16="http://schemas.microsoft.com/office/drawing/2014/main" id="{44C896DC-A3BC-F98A-B807-309BF3DECA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4">
                  <p14:nvContentPartPr>
                    <p14:cNvPr id="337" name="Ink 336">
                      <a:extLst>
                        <a:ext uri="{FF2B5EF4-FFF2-40B4-BE49-F238E27FC236}">
                          <a16:creationId xmlns:a16="http://schemas.microsoft.com/office/drawing/2014/main" id="{A197FEFB-62F2-EB12-1B28-636ABFE997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6">
                  <p14:nvContentPartPr>
                    <p14:cNvPr id="338" name="Ink 337">
                      <a:extLst>
                        <a:ext uri="{FF2B5EF4-FFF2-40B4-BE49-F238E27FC236}">
                          <a16:creationId xmlns:a16="http://schemas.microsoft.com/office/drawing/2014/main" id="{87BC5155-253B-CDC2-C4C8-1A19388E45D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8">
                  <p14:nvContentPartPr>
                    <p14:cNvPr id="339" name="Ink 338">
                      <a:extLst>
                        <a:ext uri="{FF2B5EF4-FFF2-40B4-BE49-F238E27FC236}">
                          <a16:creationId xmlns:a16="http://schemas.microsoft.com/office/drawing/2014/main" id="{62A6BC09-1BBF-B616-9F84-1DF4674A84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68" name="TextBox 3">
                <a:extLst>
                  <a:ext uri="{FF2B5EF4-FFF2-40B4-BE49-F238E27FC236}">
                    <a16:creationId xmlns:a16="http://schemas.microsoft.com/office/drawing/2014/main" id="{EEC54DB1-FF8C-B664-059C-66B42D4FF480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69" name="Group 268">
                <a:extLst>
                  <a:ext uri="{FF2B5EF4-FFF2-40B4-BE49-F238E27FC236}">
                    <a16:creationId xmlns:a16="http://schemas.microsoft.com/office/drawing/2014/main" id="{CE7DF234-BBCF-95F7-C11D-36C96C484211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90">
                  <p14:nvContentPartPr>
                    <p14:cNvPr id="326" name="Ink 325">
                      <a:extLst>
                        <a:ext uri="{FF2B5EF4-FFF2-40B4-BE49-F238E27FC236}">
                          <a16:creationId xmlns:a16="http://schemas.microsoft.com/office/drawing/2014/main" id="{21A0034E-7939-D6E2-BA2C-E1104A7BA4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1">
                  <p14:nvContentPartPr>
                    <p14:cNvPr id="327" name="Ink 326">
                      <a:extLst>
                        <a:ext uri="{FF2B5EF4-FFF2-40B4-BE49-F238E27FC236}">
                          <a16:creationId xmlns:a16="http://schemas.microsoft.com/office/drawing/2014/main" id="{C27D4308-A194-05F0-6571-F337F6429F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2">
                  <p14:nvContentPartPr>
                    <p14:cNvPr id="328" name="Ink 327">
                      <a:extLst>
                        <a:ext uri="{FF2B5EF4-FFF2-40B4-BE49-F238E27FC236}">
                          <a16:creationId xmlns:a16="http://schemas.microsoft.com/office/drawing/2014/main" id="{CDAA6397-3F7A-32DA-4ABD-7BB0D664FFB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3">
                  <p14:nvContentPartPr>
                    <p14:cNvPr id="329" name="Ink 328">
                      <a:extLst>
                        <a:ext uri="{FF2B5EF4-FFF2-40B4-BE49-F238E27FC236}">
                          <a16:creationId xmlns:a16="http://schemas.microsoft.com/office/drawing/2014/main" id="{1916DC84-DC46-E0B9-9B6F-6084474EA9B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4">
                  <p14:nvContentPartPr>
                    <p14:cNvPr id="330" name="Ink 329">
                      <a:extLst>
                        <a:ext uri="{FF2B5EF4-FFF2-40B4-BE49-F238E27FC236}">
                          <a16:creationId xmlns:a16="http://schemas.microsoft.com/office/drawing/2014/main" id="{17011BCD-C029-9907-D479-2A472FE60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5">
                  <p14:nvContentPartPr>
                    <p14:cNvPr id="331" name="Ink 330">
                      <a:extLst>
                        <a:ext uri="{FF2B5EF4-FFF2-40B4-BE49-F238E27FC236}">
                          <a16:creationId xmlns:a16="http://schemas.microsoft.com/office/drawing/2014/main" id="{9E468B4B-69C0-FB32-8664-9ED8C2D191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6">
                  <p14:nvContentPartPr>
                    <p14:cNvPr id="332" name="Ink 331">
                      <a:extLst>
                        <a:ext uri="{FF2B5EF4-FFF2-40B4-BE49-F238E27FC236}">
                          <a16:creationId xmlns:a16="http://schemas.microsoft.com/office/drawing/2014/main" id="{387B0D61-9581-98A1-5850-704910F413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0" name="TextBox 3">
                <a:extLst>
                  <a:ext uri="{FF2B5EF4-FFF2-40B4-BE49-F238E27FC236}">
                    <a16:creationId xmlns:a16="http://schemas.microsoft.com/office/drawing/2014/main" id="{20871E58-931F-2AA0-AA9F-D083584E272A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B684B408-C476-15A7-9B4E-68D71CE05D8E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97">
                  <p14:nvContentPartPr>
                    <p14:cNvPr id="319" name="Ink 318">
                      <a:extLst>
                        <a:ext uri="{FF2B5EF4-FFF2-40B4-BE49-F238E27FC236}">
                          <a16:creationId xmlns:a16="http://schemas.microsoft.com/office/drawing/2014/main" id="{08210EA8-D578-D991-E270-C4F37D2C27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8">
                  <p14:nvContentPartPr>
                    <p14:cNvPr id="320" name="Ink 319">
                      <a:extLst>
                        <a:ext uri="{FF2B5EF4-FFF2-40B4-BE49-F238E27FC236}">
                          <a16:creationId xmlns:a16="http://schemas.microsoft.com/office/drawing/2014/main" id="{7B526C02-F859-A1B8-6B3B-8757BFD815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9">
                  <p14:nvContentPartPr>
                    <p14:cNvPr id="321" name="Ink 320">
                      <a:extLst>
                        <a:ext uri="{FF2B5EF4-FFF2-40B4-BE49-F238E27FC236}">
                          <a16:creationId xmlns:a16="http://schemas.microsoft.com/office/drawing/2014/main" id="{3D21B1A3-5DB5-3BDB-48C4-13D960F5F0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0">
                  <p14:nvContentPartPr>
                    <p14:cNvPr id="322" name="Ink 321">
                      <a:extLst>
                        <a:ext uri="{FF2B5EF4-FFF2-40B4-BE49-F238E27FC236}">
                          <a16:creationId xmlns:a16="http://schemas.microsoft.com/office/drawing/2014/main" id="{27C16840-7E17-8171-C82E-815BB9BC559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1">
                  <p14:nvContentPartPr>
                    <p14:cNvPr id="323" name="Ink 322">
                      <a:extLst>
                        <a:ext uri="{FF2B5EF4-FFF2-40B4-BE49-F238E27FC236}">
                          <a16:creationId xmlns:a16="http://schemas.microsoft.com/office/drawing/2014/main" id="{17731FB5-4A20-8848-8E74-FF5A4CD8631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2">
                  <p14:nvContentPartPr>
                    <p14:cNvPr id="324" name="Ink 323">
                      <a:extLst>
                        <a:ext uri="{FF2B5EF4-FFF2-40B4-BE49-F238E27FC236}">
                          <a16:creationId xmlns:a16="http://schemas.microsoft.com/office/drawing/2014/main" id="{8EF65CC3-E453-D3BA-AF4B-F8F62ECC8D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3">
                  <p14:nvContentPartPr>
                    <p14:cNvPr id="325" name="Ink 324">
                      <a:extLst>
                        <a:ext uri="{FF2B5EF4-FFF2-40B4-BE49-F238E27FC236}">
                          <a16:creationId xmlns:a16="http://schemas.microsoft.com/office/drawing/2014/main" id="{F429D6CB-F9AC-14CC-5025-A7A4D74414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2" name="TextBox 3">
                <a:extLst>
                  <a:ext uri="{FF2B5EF4-FFF2-40B4-BE49-F238E27FC236}">
                    <a16:creationId xmlns:a16="http://schemas.microsoft.com/office/drawing/2014/main" id="{BDF205EA-8F82-F972-530B-BA1E568DB38A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69F10463-E699-68BD-3B80-9515306F5E19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04">
                  <p14:nvContentPartPr>
                    <p14:cNvPr id="312" name="Ink 311">
                      <a:extLst>
                        <a:ext uri="{FF2B5EF4-FFF2-40B4-BE49-F238E27FC236}">
                          <a16:creationId xmlns:a16="http://schemas.microsoft.com/office/drawing/2014/main" id="{C83FBD21-EBFD-5963-0DAD-F10972E5399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5">
                  <p14:nvContentPartPr>
                    <p14:cNvPr id="313" name="Ink 312">
                      <a:extLst>
                        <a:ext uri="{FF2B5EF4-FFF2-40B4-BE49-F238E27FC236}">
                          <a16:creationId xmlns:a16="http://schemas.microsoft.com/office/drawing/2014/main" id="{8FEFA50A-0484-97A8-FF8F-0A6D89003B9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6">
                  <p14:nvContentPartPr>
                    <p14:cNvPr id="314" name="Ink 313">
                      <a:extLst>
                        <a:ext uri="{FF2B5EF4-FFF2-40B4-BE49-F238E27FC236}">
                          <a16:creationId xmlns:a16="http://schemas.microsoft.com/office/drawing/2014/main" id="{ADC2A20C-33B6-CF4A-2D43-D05BC918E8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7">
                  <p14:nvContentPartPr>
                    <p14:cNvPr id="315" name="Ink 314">
                      <a:extLst>
                        <a:ext uri="{FF2B5EF4-FFF2-40B4-BE49-F238E27FC236}">
                          <a16:creationId xmlns:a16="http://schemas.microsoft.com/office/drawing/2014/main" id="{E4BB69CE-EDA9-0A55-BDC6-B923BEC6BAF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8">
                  <p14:nvContentPartPr>
                    <p14:cNvPr id="316" name="Ink 315">
                      <a:extLst>
                        <a:ext uri="{FF2B5EF4-FFF2-40B4-BE49-F238E27FC236}">
                          <a16:creationId xmlns:a16="http://schemas.microsoft.com/office/drawing/2014/main" id="{0CCDF4CC-34E8-E4BA-3C11-CCCD3AA30A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9">
                  <p14:nvContentPartPr>
                    <p14:cNvPr id="317" name="Ink 316">
                      <a:extLst>
                        <a:ext uri="{FF2B5EF4-FFF2-40B4-BE49-F238E27FC236}">
                          <a16:creationId xmlns:a16="http://schemas.microsoft.com/office/drawing/2014/main" id="{1316CEC1-BF7B-89B5-2711-7AD5DA1BFD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0">
                  <p14:nvContentPartPr>
                    <p14:cNvPr id="318" name="Ink 317">
                      <a:extLst>
                        <a:ext uri="{FF2B5EF4-FFF2-40B4-BE49-F238E27FC236}">
                          <a16:creationId xmlns:a16="http://schemas.microsoft.com/office/drawing/2014/main" id="{0223F2E6-2D28-8A24-C755-5A24C1CB2D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4" name="TextBox 3">
                <a:extLst>
                  <a:ext uri="{FF2B5EF4-FFF2-40B4-BE49-F238E27FC236}">
                    <a16:creationId xmlns:a16="http://schemas.microsoft.com/office/drawing/2014/main" id="{546A6EDD-CB6F-FFC9-C828-FA866AE4AD93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C8F2A360-DCAB-138E-9E0F-F4240AFD927C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11">
                  <p14:nvContentPartPr>
                    <p14:cNvPr id="305" name="Ink 304">
                      <a:extLst>
                        <a:ext uri="{FF2B5EF4-FFF2-40B4-BE49-F238E27FC236}">
                          <a16:creationId xmlns:a16="http://schemas.microsoft.com/office/drawing/2014/main" id="{2D5CEB0B-E02E-7C2A-9609-C65180B69E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2">
                  <p14:nvContentPartPr>
                    <p14:cNvPr id="306" name="Ink 305">
                      <a:extLst>
                        <a:ext uri="{FF2B5EF4-FFF2-40B4-BE49-F238E27FC236}">
                          <a16:creationId xmlns:a16="http://schemas.microsoft.com/office/drawing/2014/main" id="{0F81250E-8C69-15D8-E44B-0DCA879E51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3">
                  <p14:nvContentPartPr>
                    <p14:cNvPr id="307" name="Ink 306">
                      <a:extLst>
                        <a:ext uri="{FF2B5EF4-FFF2-40B4-BE49-F238E27FC236}">
                          <a16:creationId xmlns:a16="http://schemas.microsoft.com/office/drawing/2014/main" id="{E993D84E-9887-B01F-63F8-9C34D8E322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4">
                  <p14:nvContentPartPr>
                    <p14:cNvPr id="308" name="Ink 307">
                      <a:extLst>
                        <a:ext uri="{FF2B5EF4-FFF2-40B4-BE49-F238E27FC236}">
                          <a16:creationId xmlns:a16="http://schemas.microsoft.com/office/drawing/2014/main" id="{DB1D9EB1-09DD-EDB2-CA2B-86E7DAB0C1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5">
                  <p14:nvContentPartPr>
                    <p14:cNvPr id="309" name="Ink 308">
                      <a:extLst>
                        <a:ext uri="{FF2B5EF4-FFF2-40B4-BE49-F238E27FC236}">
                          <a16:creationId xmlns:a16="http://schemas.microsoft.com/office/drawing/2014/main" id="{2C5C302F-A95A-5661-B63E-077D6BC417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6">
                  <p14:nvContentPartPr>
                    <p14:cNvPr id="310" name="Ink 309">
                      <a:extLst>
                        <a:ext uri="{FF2B5EF4-FFF2-40B4-BE49-F238E27FC236}">
                          <a16:creationId xmlns:a16="http://schemas.microsoft.com/office/drawing/2014/main" id="{B90FB3B2-23E7-E224-CE30-3E2A5979B4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7">
                  <p14:nvContentPartPr>
                    <p14:cNvPr id="311" name="Ink 310">
                      <a:extLst>
                        <a:ext uri="{FF2B5EF4-FFF2-40B4-BE49-F238E27FC236}">
                          <a16:creationId xmlns:a16="http://schemas.microsoft.com/office/drawing/2014/main" id="{D295F535-0949-9445-D33F-C7D1AD43D9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6" name="TextBox 3">
                <a:extLst>
                  <a:ext uri="{FF2B5EF4-FFF2-40B4-BE49-F238E27FC236}">
                    <a16:creationId xmlns:a16="http://schemas.microsoft.com/office/drawing/2014/main" id="{8D2E06C6-3A26-1B3E-4B3F-DEC2489D672C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A555954E-3419-E7C8-E587-62FEEAADCBE9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18">
                  <p14:nvContentPartPr>
                    <p14:cNvPr id="298" name="Ink 297">
                      <a:extLst>
                        <a:ext uri="{FF2B5EF4-FFF2-40B4-BE49-F238E27FC236}">
                          <a16:creationId xmlns:a16="http://schemas.microsoft.com/office/drawing/2014/main" id="{2EBAE4AB-918C-0E63-9F91-388DA39970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9">
                  <p14:nvContentPartPr>
                    <p14:cNvPr id="299" name="Ink 298">
                      <a:extLst>
                        <a:ext uri="{FF2B5EF4-FFF2-40B4-BE49-F238E27FC236}">
                          <a16:creationId xmlns:a16="http://schemas.microsoft.com/office/drawing/2014/main" id="{6E86516F-398D-351F-F8DA-867CBB30C80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0">
                  <p14:nvContentPartPr>
                    <p14:cNvPr id="300" name="Ink 299">
                      <a:extLst>
                        <a:ext uri="{FF2B5EF4-FFF2-40B4-BE49-F238E27FC236}">
                          <a16:creationId xmlns:a16="http://schemas.microsoft.com/office/drawing/2014/main" id="{85ABD2B7-30E1-B0A8-302B-A39153951E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1">
                  <p14:nvContentPartPr>
                    <p14:cNvPr id="301" name="Ink 300">
                      <a:extLst>
                        <a:ext uri="{FF2B5EF4-FFF2-40B4-BE49-F238E27FC236}">
                          <a16:creationId xmlns:a16="http://schemas.microsoft.com/office/drawing/2014/main" id="{1401EA23-9B5F-B96F-80D5-3C5400CCB9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2">
                  <p14:nvContentPartPr>
                    <p14:cNvPr id="302" name="Ink 301">
                      <a:extLst>
                        <a:ext uri="{FF2B5EF4-FFF2-40B4-BE49-F238E27FC236}">
                          <a16:creationId xmlns:a16="http://schemas.microsoft.com/office/drawing/2014/main" id="{F8995A34-B544-5059-75B8-15A77B4336F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3">
                  <p14:nvContentPartPr>
                    <p14:cNvPr id="303" name="Ink 302">
                      <a:extLst>
                        <a:ext uri="{FF2B5EF4-FFF2-40B4-BE49-F238E27FC236}">
                          <a16:creationId xmlns:a16="http://schemas.microsoft.com/office/drawing/2014/main" id="{78749D3B-E504-57B4-09CC-F799B60A8F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4">
                  <p14:nvContentPartPr>
                    <p14:cNvPr id="304" name="Ink 303">
                      <a:extLst>
                        <a:ext uri="{FF2B5EF4-FFF2-40B4-BE49-F238E27FC236}">
                          <a16:creationId xmlns:a16="http://schemas.microsoft.com/office/drawing/2014/main" id="{DC490E2E-CB93-656B-5509-07F758EE19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8" name="TextBox 3">
                <a:extLst>
                  <a:ext uri="{FF2B5EF4-FFF2-40B4-BE49-F238E27FC236}">
                    <a16:creationId xmlns:a16="http://schemas.microsoft.com/office/drawing/2014/main" id="{C880E2B1-6482-9198-D909-8022C590A9EA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110C3360-08CA-123C-5BC4-0ED68ABDD01B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25">
                  <p14:nvContentPartPr>
                    <p14:cNvPr id="291" name="Ink 290">
                      <a:extLst>
                        <a:ext uri="{FF2B5EF4-FFF2-40B4-BE49-F238E27FC236}">
                          <a16:creationId xmlns:a16="http://schemas.microsoft.com/office/drawing/2014/main" id="{A52F6CC2-5CA1-2B2F-7CFE-793686EEFF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6">
                  <p14:nvContentPartPr>
                    <p14:cNvPr id="292" name="Ink 291">
                      <a:extLst>
                        <a:ext uri="{FF2B5EF4-FFF2-40B4-BE49-F238E27FC236}">
                          <a16:creationId xmlns:a16="http://schemas.microsoft.com/office/drawing/2014/main" id="{7B3AF743-E65F-C2CD-A05D-E671A6DBFF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7">
                  <p14:nvContentPartPr>
                    <p14:cNvPr id="293" name="Ink 292">
                      <a:extLst>
                        <a:ext uri="{FF2B5EF4-FFF2-40B4-BE49-F238E27FC236}">
                          <a16:creationId xmlns:a16="http://schemas.microsoft.com/office/drawing/2014/main" id="{48B66D83-16CC-7F90-77A9-5CEB2E70727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8">
                  <p14:nvContentPartPr>
                    <p14:cNvPr id="294" name="Ink 293">
                      <a:extLst>
                        <a:ext uri="{FF2B5EF4-FFF2-40B4-BE49-F238E27FC236}">
                          <a16:creationId xmlns:a16="http://schemas.microsoft.com/office/drawing/2014/main" id="{452B728B-60D7-C186-8364-5B4ECE3B46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9">
                  <p14:nvContentPartPr>
                    <p14:cNvPr id="295" name="Ink 294">
                      <a:extLst>
                        <a:ext uri="{FF2B5EF4-FFF2-40B4-BE49-F238E27FC236}">
                          <a16:creationId xmlns:a16="http://schemas.microsoft.com/office/drawing/2014/main" id="{DC722995-EA42-3C17-F2A9-A615B45034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0">
                  <p14:nvContentPartPr>
                    <p14:cNvPr id="296" name="Ink 295">
                      <a:extLst>
                        <a:ext uri="{FF2B5EF4-FFF2-40B4-BE49-F238E27FC236}">
                          <a16:creationId xmlns:a16="http://schemas.microsoft.com/office/drawing/2014/main" id="{E5B37C82-03ED-A7BB-6542-22633922CA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1">
                  <p14:nvContentPartPr>
                    <p14:cNvPr id="297" name="Ink 296">
                      <a:extLst>
                        <a:ext uri="{FF2B5EF4-FFF2-40B4-BE49-F238E27FC236}">
                          <a16:creationId xmlns:a16="http://schemas.microsoft.com/office/drawing/2014/main" id="{9B1B318E-67E6-08D9-64AF-0A7AE81C35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0" name="TextBox 3">
                <a:extLst>
                  <a:ext uri="{FF2B5EF4-FFF2-40B4-BE49-F238E27FC236}">
                    <a16:creationId xmlns:a16="http://schemas.microsoft.com/office/drawing/2014/main" id="{BA6282E8-3FFC-CDDF-B2EA-BB3C1390BDAA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0B37D45D-5BC2-18A8-9F44-95F6C10B1781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32">
                  <p14:nvContentPartPr>
                    <p14:cNvPr id="284" name="Ink 283">
                      <a:extLst>
                        <a:ext uri="{FF2B5EF4-FFF2-40B4-BE49-F238E27FC236}">
                          <a16:creationId xmlns:a16="http://schemas.microsoft.com/office/drawing/2014/main" id="{F0F5E6D3-3DAC-307D-E90B-E49461F2A9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3">
                  <p14:nvContentPartPr>
                    <p14:cNvPr id="285" name="Ink 284">
                      <a:extLst>
                        <a:ext uri="{FF2B5EF4-FFF2-40B4-BE49-F238E27FC236}">
                          <a16:creationId xmlns:a16="http://schemas.microsoft.com/office/drawing/2014/main" id="{652B62FF-6612-1D54-193F-6E24A37F077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4">
                  <p14:nvContentPartPr>
                    <p14:cNvPr id="286" name="Ink 285">
                      <a:extLst>
                        <a:ext uri="{FF2B5EF4-FFF2-40B4-BE49-F238E27FC236}">
                          <a16:creationId xmlns:a16="http://schemas.microsoft.com/office/drawing/2014/main" id="{072D2F8F-560D-E653-C320-A98136F541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5">
                  <p14:nvContentPartPr>
                    <p14:cNvPr id="287" name="Ink 286">
                      <a:extLst>
                        <a:ext uri="{FF2B5EF4-FFF2-40B4-BE49-F238E27FC236}">
                          <a16:creationId xmlns:a16="http://schemas.microsoft.com/office/drawing/2014/main" id="{F2580010-476E-3014-5BB7-124AC17911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6">
                  <p14:nvContentPartPr>
                    <p14:cNvPr id="288" name="Ink 287">
                      <a:extLst>
                        <a:ext uri="{FF2B5EF4-FFF2-40B4-BE49-F238E27FC236}">
                          <a16:creationId xmlns:a16="http://schemas.microsoft.com/office/drawing/2014/main" id="{75336F84-891A-2E90-4AC0-1369043DE9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7">
                  <p14:nvContentPartPr>
                    <p14:cNvPr id="289" name="Ink 288">
                      <a:extLst>
                        <a:ext uri="{FF2B5EF4-FFF2-40B4-BE49-F238E27FC236}">
                          <a16:creationId xmlns:a16="http://schemas.microsoft.com/office/drawing/2014/main" id="{C1B06907-412E-E9B3-D104-C1A583B8E4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8">
                  <p14:nvContentPartPr>
                    <p14:cNvPr id="290" name="Ink 289">
                      <a:extLst>
                        <a:ext uri="{FF2B5EF4-FFF2-40B4-BE49-F238E27FC236}">
                          <a16:creationId xmlns:a16="http://schemas.microsoft.com/office/drawing/2014/main" id="{8ABB501B-EF2D-05F9-D45F-F42196B67E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2" name="TextBox 3">
                <a:extLst>
                  <a:ext uri="{FF2B5EF4-FFF2-40B4-BE49-F238E27FC236}">
                    <a16:creationId xmlns:a16="http://schemas.microsoft.com/office/drawing/2014/main" id="{36C54032-8F87-E03B-4A2D-E45D2C5E793B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83" name="Cloud 282">
                <a:extLst>
                  <a:ext uri="{FF2B5EF4-FFF2-40B4-BE49-F238E27FC236}">
                    <a16:creationId xmlns:a16="http://schemas.microsoft.com/office/drawing/2014/main" id="{4791FBCB-E65C-1721-D85D-347BA02F10E2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9237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8" grpId="0"/>
      <p:bldP spid="251" grpId="0"/>
      <p:bldP spid="26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7201DE-3B4F-7696-4369-0186321963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40C63F-DAE4-C1A9-C54E-1BC4883164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08,</a:t>
            </a:r>
            <a:r>
              <a:rPr lang="en-US" sz="4400" dirty="0">
                <a:latin typeface="+mj-lt"/>
              </a:rPr>
              <a:t> </a:t>
            </a:r>
            <a:r>
              <a:rPr lang="en-US" sz="4400" dirty="0" err="1">
                <a:latin typeface="+mj-lt"/>
              </a:rPr>
              <a:t>Dodis</a:t>
            </a:r>
            <a:r>
              <a:rPr lang="en-US" sz="4400" dirty="0">
                <a:latin typeface="+mj-lt"/>
              </a:rPr>
              <a:t>-Quach-</a:t>
            </a:r>
            <a:r>
              <a:rPr lang="en-US" sz="4400" dirty="0" err="1">
                <a:latin typeface="+mj-lt"/>
              </a:rPr>
              <a:t>Wichs</a:t>
            </a:r>
            <a:r>
              <a:rPr lang="en-US" sz="4400" dirty="0">
                <a:latin typeface="+mj-lt"/>
              </a:rPr>
              <a:t> 23</a:t>
            </a:r>
            <a:r>
              <a:rPr lang="en-US" dirty="0"/>
              <a:t>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662E9146-1218-9378-6C52-DF2065254528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4EB4E88-ED38-8522-5AFF-79E4CBC63B71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0D6D6A8D-3165-7A99-2B79-FAF31617E542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0D6D6A8D-3165-7A99-2B79-FAF31617E54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85F4BBA7-5430-30DB-1E8E-E4480AAE27B5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85F4BBA7-5430-30DB-1E8E-E4480AAE27B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F3647FF8-62F7-618F-C371-B905D9E0806F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3647FF8-62F7-618F-C371-B905D9E0806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F9CE1A8C-30F0-01CF-6C16-CC1E447C8B4D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F9CE1A8C-30F0-01CF-6C16-CC1E447C8B4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1EC942D6-5EFF-57ED-9ECC-FF634A406618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1EC942D6-5EFF-57ED-9ECC-FF634A40661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8746F113-B184-F629-4C71-63810DFC97F9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8746F113-B184-F629-4C71-63810DFC97F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700FA3C3-9D20-E8B2-68C4-A09C6AF09EDD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700FA3C3-9D20-E8B2-68C4-A09C6AF09ED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CD282A5-492F-06B1-03F2-3138400D0D85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CD282A5-492F-06B1-03F2-3138400D0D8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93D8293-1886-A90F-17B0-EB9E3ADCF3C6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93D8293-1886-A90F-17B0-EB9E3ADCF3C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3F0C21C7-A169-C86C-C77B-42409A0BA334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44A8993-F860-25E1-7EB2-0DFD55BD5DC9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993584D6-9571-04F1-C857-755692502EE4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93584D6-9571-04F1-C857-755692502EE4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A545646B-7F12-8736-089C-AD2FCEE13E13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A545646B-7F12-8736-089C-AD2FCEE13E13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5CA25BF5-FB79-2EFD-354A-1B85F3FCD5F0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5CA25BF5-FB79-2EFD-354A-1B85F3FCD5F0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EB51B8A8-A360-7477-FBEF-58C8E9FCE61D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EB51B8A8-A360-7477-FBEF-58C8E9FCE61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CFF74A3-9A42-262A-547D-E0E0D591B036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CFF74A3-9A42-262A-547D-E0E0D591B036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F92899D-872B-406C-80D6-2B1EDC1D0983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F92899D-872B-406C-80D6-2B1EDC1D0983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1EB528A2-94F5-7111-610D-D83A356DFBF3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1EB528A2-94F5-7111-610D-D83A356DFBF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D3A6B529-84EB-DAF2-78B5-4574BB669367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F865F824-4F13-6B1A-940B-967677F172BD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CFB97CFC-0163-77CE-63F0-08790EA28347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C3BC499E-7DE5-CFAD-0D35-FB3D0C18CF22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5F5CE6D3-4E24-976D-D813-5A8FC67DB819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F5EE192-CA64-E254-369A-BC2D31192918}"/>
              </a:ext>
            </a:extLst>
          </p:cNvPr>
          <p:cNvSpPr txBox="1"/>
          <p:nvPr/>
        </p:nvSpPr>
        <p:spPr>
          <a:xfrm>
            <a:off x="4720313" y="3325473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A6502EE8-567E-814B-0B76-8C72111F345E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0AF4336-5B36-819C-0E64-A036FDCE25C3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627387F-622D-AC59-4545-C21E5318F158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6517E7D2-A318-70ED-29D8-EF78B05F4B86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6517E7D2-A318-70ED-29D8-EF78B05F4B8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B55A8D7-ACEF-B90B-2C9B-FB3BFE1EE326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B55A8D7-ACEF-B90B-2C9B-FB3BFE1EE32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667DB710-364E-723E-D7A1-37E09FAF95A0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CC4AEA68-6EA4-4E1F-C18A-73C1C2820789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CC4AEA68-6EA4-4E1F-C18A-73C1C2820789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8C7F6120-0832-B062-E8CD-87058CCF12D8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8C7F6120-0832-B062-E8CD-87058CCF12D8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AB7CC220-F61A-16C5-6A04-0E2A58359659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AB7CC220-F61A-16C5-6A04-0E2A58359659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0E4781AD-2541-96AA-052B-ACE8EEE2668E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0E4781AD-2541-96AA-052B-ACE8EEE2668E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E9AF4EBB-9F67-DC90-6D88-E4227217C00A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E9AF4EBB-9F67-DC90-6D88-E4227217C00A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725DC6F-7CC8-8E1B-CC97-4EF8BB631218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725DC6F-7CC8-8E1B-CC97-4EF8BB63121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D82E55EB-7E2F-E040-F6FC-44169C8866C7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D82E55EB-7E2F-E040-F6FC-44169C8866C7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3B9012BE-91FF-7690-8638-1B9437A5CB73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595BB72C-6521-9384-6BD4-C2A8D1E9B9B1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595BB72C-6521-9384-6BD4-C2A8D1E9B9B1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979FA145-6DC0-F18C-6B57-C3F88A638382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979FA145-6DC0-F18C-6B57-C3F88A638382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AFA749AD-6D5E-6637-1E39-2E7DC565AC02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AFA749AD-6D5E-6637-1E39-2E7DC565AC02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95BB9EBD-8CD1-5A41-20D1-132381D0CE8A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95BB9EBD-8CD1-5A41-20D1-132381D0CE8A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7184ADA7-BCE0-D5BA-50A9-702FA6932975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7184ADA7-BCE0-D5BA-50A9-702FA6932975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C7AAC3F9-0755-F2FC-EEF0-0B285C9BCEF5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C7AAC3F9-0755-F2FC-EEF0-0B285C9BCEF5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7D83399D-3D9C-2A1F-80D1-5A53A76226EA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7D83399D-3D9C-2A1F-80D1-5A53A76226EA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CC3DFBD1-4D68-970F-B67A-586028836336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CC3DFBD1-4D68-970F-B67A-58602883633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84BBC975-66C2-6A0B-FC07-8823C56E7905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84BBC975-66C2-6A0B-FC07-8823C56E7905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000D5E56-1076-6DEE-A0BC-43E2C64E514E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000D5E56-1076-6DEE-A0BC-43E2C64E514E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B77AF1FE-1C09-994E-5539-0755A5A6A267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B77AF1FE-1C09-994E-5539-0755A5A6A26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6B07A1A7-8E0C-FB2A-B368-9509FD3B3AB3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6B07A1A7-8E0C-FB2A-B368-9509FD3B3AB3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269F0EAE-4501-682D-C4CE-607C6CE20E11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269F0EAE-4501-682D-C4CE-607C6CE20E11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D23F19C7-F8D6-43FA-A3FA-7A52806C2AA0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D23F19C7-F8D6-43FA-A3FA-7A52806C2AA0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DD90AE05-1152-775C-D6B5-44F19F9C630F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AB9970B0-1866-B296-1702-DEFBADD584ED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(                              ,                           )≤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AB9970B0-1866-B296-1702-DEFBADD584E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blipFill>
                <a:blip r:embed="rId8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11" name="Group 210">
            <a:extLst>
              <a:ext uri="{FF2B5EF4-FFF2-40B4-BE49-F238E27FC236}">
                <a16:creationId xmlns:a16="http://schemas.microsoft.com/office/drawing/2014/main" id="{8CC75657-C542-6B0C-C8C2-B285DF369BA6}"/>
              </a:ext>
            </a:extLst>
          </p:cNvPr>
          <p:cNvGrpSpPr/>
          <p:nvPr/>
        </p:nvGrpSpPr>
        <p:grpSpPr>
          <a:xfrm>
            <a:off x="1443658" y="5452035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0EC0856A-1CFD-E013-1BE4-2A839779A96F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0EC0856A-1CFD-E013-1BE4-2A839779A96F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C0180053-E45D-A4F2-775B-D49579CB44DE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C0180053-E45D-A4F2-775B-D49579CB44DE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D43A6801-E7FA-1F3A-B284-DA7921D097EE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D43A6801-E7FA-1F3A-B284-DA7921D097EE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CA6BB806-74EB-3089-672F-651716A93AAE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CA6BB806-74EB-3089-672F-651716A93AAE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F03B8378-E95E-D478-FC13-D486841C3FB2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F03B8378-E95E-D478-FC13-D486841C3FB2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9F88EC55-3CE2-0B27-96E8-5AB7F68D5BA8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9F88EC55-3CE2-0B27-96E8-5AB7F68D5BA8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7A336723-76EA-5124-BE25-15DE8412F447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7A336723-76EA-5124-BE25-15DE8412F447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3A171410-FA0C-748F-CA55-02260B58C4B9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3A171410-FA0C-748F-CA55-02260B58C4B9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0F86CAEA-3C78-E222-6829-382F353178C1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0F86CAEA-3C78-E222-6829-382F353178C1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1" name="TextBox 3">
            <a:extLst>
              <a:ext uri="{FF2B5EF4-FFF2-40B4-BE49-F238E27FC236}">
                <a16:creationId xmlns:a16="http://schemas.microsoft.com/office/drawing/2014/main" id="{1EBCECDA-6EBF-3ABF-9509-D568AFB4612B}"/>
              </a:ext>
            </a:extLst>
          </p:cNvPr>
          <p:cNvSpPr txBox="1"/>
          <p:nvPr/>
        </p:nvSpPr>
        <p:spPr>
          <a:xfrm>
            <a:off x="1297388" y="6054207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1BC18314-9DD6-C846-3061-C25D93740A21}"/>
              </a:ext>
            </a:extLst>
          </p:cNvPr>
          <p:cNvGrpSpPr/>
          <p:nvPr/>
        </p:nvGrpSpPr>
        <p:grpSpPr>
          <a:xfrm>
            <a:off x="1924713" y="5435853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9532B4D-934E-647E-7743-FD075CAD24A1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9532B4D-934E-647E-7743-FD075CAD24A1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49C7B795-EFA1-9C74-9208-6D81D8C71481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49C7B795-EFA1-9C74-9208-6D81D8C71481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9D61C7A3-44FE-4250-1F4B-02090A19083E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D61C7A3-44FE-4250-1F4B-02090A19083E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FC08D13A-D3FD-0015-8D70-FD92EB6C63EC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FC08D13A-D3FD-0015-8D70-FD92EB6C63EC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1126CA68-189A-5A01-B550-B61874184F98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1126CA68-189A-5A01-B550-B61874184F98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BF8D17D8-6271-0D6C-3885-2983C7B37D16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BF8D17D8-6271-0D6C-3885-2983C7B37D16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7D2BC6C0-585B-837D-1CA9-6CEC1D520245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7D2BC6C0-585B-837D-1CA9-6CEC1D520245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2" name="TextBox 3">
            <a:extLst>
              <a:ext uri="{FF2B5EF4-FFF2-40B4-BE49-F238E27FC236}">
                <a16:creationId xmlns:a16="http://schemas.microsoft.com/office/drawing/2014/main" id="{17DF4AFA-C6DE-FD91-07B6-8B9127A79EEE}"/>
              </a:ext>
            </a:extLst>
          </p:cNvPr>
          <p:cNvSpPr txBox="1"/>
          <p:nvPr/>
        </p:nvSpPr>
        <p:spPr>
          <a:xfrm>
            <a:off x="1777229" y="6052295"/>
            <a:ext cx="661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Bob</a:t>
            </a:r>
            <a:endParaRPr lang="en-FI" sz="12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A28581B-C96E-74C8-19CD-9BEF1656E2BE}"/>
              </a:ext>
            </a:extLst>
          </p:cNvPr>
          <p:cNvGrpSpPr/>
          <p:nvPr/>
        </p:nvGrpSpPr>
        <p:grpSpPr>
          <a:xfrm>
            <a:off x="5743453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44691966-C585-BD2C-CA5D-A999B09C005F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A45D2411-8595-8EC3-5EC7-3C2111F4857B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A45D2411-8595-8EC3-5EC7-3C2111F4857B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9A13BF4B-ED90-6249-9B1B-7AAC39868FF8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9A13BF4B-ED90-6249-9B1B-7AAC39868FF8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393168C7-DD9F-CA4F-3EEC-7661FF5CE31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393168C7-DD9F-CA4F-3EEC-7661FF5CE318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4E03BBD1-4BB4-651D-1DB9-22E9FA29217E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4E03BBD1-4BB4-651D-1DB9-22E9FA29217E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A60E32D6-73D7-EA1D-C403-F1D701E712E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A60E32D6-73D7-EA1D-C403-F1D701E712E4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E5E52ACA-E195-02AD-22FB-739ED71A2302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E5E52ACA-E195-02AD-22FB-739ED71A2302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CF9C6686-44F0-5425-B576-E08A3D4A3584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CF9C6686-44F0-5425-B576-E08A3D4A3584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B0FFA67B-935D-EFB8-F7C9-6E114FF53A4B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C495A45B-43D4-D6BA-7A71-CF4DFFF4D529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06F9EC92-8FB4-2554-813F-15D775C6CE7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06F9EC92-8FB4-2554-813F-15D775C6CE70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2DD02AC6-7BA3-FE70-7009-A5E15E43C9DC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2DD02AC6-7BA3-FE70-7009-A5E15E43C9DC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C4DCD04F-257F-564F-3AA8-9FABE0D8BDF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C4DCD04F-257F-564F-3AA8-9FABE0D8BDF8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BBAED6AB-5D88-89A9-84F5-7F2BCCD9D08D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BBAED6AB-5D88-89A9-84F5-7F2BCCD9D08D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6A639AE5-9359-2DA2-F10B-021E963DC435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6A639AE5-9359-2DA2-F10B-021E963DC435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F663A43B-B24F-2CAD-9C68-2B12BFB34779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F663A43B-B24F-2CAD-9C68-2B12BFB34779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2B161F3D-4E31-7E46-1235-BEDFCB31D5E8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2B161F3D-4E31-7E46-1235-BEDFCB31D5E8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77B06487-89F2-B763-2225-AF9CD1A031C3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49FEE067-887D-B02A-1379-7E7A71AA2CD3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D0E90E19-66F3-1E98-7F14-4DDA51CCC58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D0E90E19-66F3-1E98-7F14-4DDA51CCC58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59FE4E8B-4D72-F14B-0BA3-C4DA5448EC7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59FE4E8B-4D72-F14B-0BA3-C4DA5448EC7E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F7F0DF92-F874-3638-1CF7-A39B9317A8C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F7F0DF92-F874-3638-1CF7-A39B9317A8C4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16E86159-CE7E-07B0-0DC7-4FE55329270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16E86159-CE7E-07B0-0DC7-4FE55329270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E6857698-F919-3B4E-1980-C6B589C3A6EB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E6857698-F919-3B4E-1980-C6B589C3A6EB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12DA5716-2D81-070A-CD70-3735F2681F0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12DA5716-2D81-070A-CD70-3735F2681F05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B5FCEF69-60B3-009C-995B-84729D8141E5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B5FCEF69-60B3-009C-995B-84729D8141E5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28007200-2F3F-2543-81FB-252A3456CC9F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ED7199D0-9BE1-3B77-9A8F-95178579F61B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3A7E2AC8-10E7-D0CC-656E-FF2FF621077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3A7E2AC8-10E7-D0CC-656E-FF2FF621077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5B09A02C-2593-9708-A8B7-53BF70C8C65B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5B09A02C-2593-9708-A8B7-53BF70C8C65B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954D7FC0-133D-354C-D236-589C349FDBF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954D7FC0-133D-354C-D236-589C349FDBF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B62A0DA2-56BD-556A-6275-7D5D7414BA92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B62A0DA2-56BD-556A-6275-7D5D7414BA92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730507FA-EB50-10F5-F636-B7442C38427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730507FA-EB50-10F5-F636-B7442C384274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2A4E478F-7654-48E5-17D3-509EA87F85A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2A4E478F-7654-48E5-17D3-509EA87F85AB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2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D039B656-D1F9-11AA-885D-040FE40085C5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D039B656-D1F9-11AA-885D-040FE40085C5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5A2BC62A-7E13-D70C-42AF-AB880E3494DD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F114A852-CFDA-0906-E069-BB2876391115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44586829-5E85-3BC4-A0AE-504165A10435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44586829-5E85-3BC4-A0AE-504165A10435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6B404B94-51F8-3414-A706-78DFB8AFD4D4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6B404B94-51F8-3414-A706-78DFB8AFD4D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F24AA3E9-B1FB-43FE-E0ED-81B73D6A51DC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F24AA3E9-B1FB-43FE-E0ED-81B73D6A51DC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E6147E0C-0D0F-B583-0B4F-BD7A36D3E156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E6147E0C-0D0F-B583-0B4F-BD7A36D3E156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BF2A315B-C368-0CED-292C-FAB451AD6E8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BF2A315B-C368-0CED-292C-FAB451AD6E87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4E0F15A0-977B-F79D-74F4-8D338B764BA6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4E0F15A0-977B-F79D-74F4-8D338B764BA6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87964474-8698-D1E9-D466-66EC393C17D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87964474-8698-D1E9-D466-66EC393C17D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808B50FB-0180-2840-4C65-8E7245D40022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2525A7C3-DD09-7E54-699B-B8198F7D2824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19E8CCC3-FA14-C2E0-C0E7-88CC9A0C14D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19E8CCC3-FA14-C2E0-C0E7-88CC9A0C14D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1931548F-60B7-C7AB-22B2-15755749FC0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1931548F-60B7-C7AB-22B2-15755749FC0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A7069F56-8211-DD98-8FE3-1F9AE5CA626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A7069F56-8211-DD98-8FE3-1F9AE5CA626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5D4BC447-9B70-A161-10D5-76CFAB8ABD20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5D4BC447-9B70-A161-10D5-76CFAB8ABD20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E122D1CE-31CE-7A9F-D5CB-78B2DFAA3C00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E122D1CE-31CE-7A9F-D5CB-78B2DFAA3C00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71ADA935-F16B-DC17-F3C3-A594E928F72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71ADA935-F16B-DC17-F3C3-A594E928F725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D4FF3FF9-282A-A09B-D5A8-BAB1570363A8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D4FF3FF9-282A-A09B-D5A8-BAB1570363A8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4808680E-BF24-6AD7-5AFE-F39A43EB6B4D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8B8A4591-4B80-8FCB-B743-65F6601F66B6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0E880247-D380-6163-CDE0-C645D900AE4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0E880247-D380-6163-CDE0-C645D900AE4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4345DB79-2F66-A3E8-162F-0EB73130B383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4345DB79-2F66-A3E8-162F-0EB73130B38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C2600B42-30C0-9C99-B715-A81990F3EF5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C2600B42-30C0-9C99-B715-A81990F3EF59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8C997430-FF3C-6FBD-2982-E247C89C54B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8C997430-FF3C-6FBD-2982-E247C89C54B4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CF0B72E9-EC1D-39C4-6CAD-65B632C8002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CF0B72E9-EC1D-39C4-6CAD-65B632C80021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D44E3D18-E523-370B-55B3-37FE6AEFD431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D44E3D18-E523-370B-55B3-37FE6AEFD431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26CE659A-5001-659B-EBA9-4449205936F7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26CE659A-5001-659B-EBA9-4449205936F7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4D9DCF4E-076E-C568-9E06-E5EBD8AC1985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C3DFC205-9B14-892E-FCF8-B71270422551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58AD8B93-2A98-24A3-61C9-1D6013AB4727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58AD8B93-2A98-24A3-61C9-1D6013AB472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F85BCB1C-7F3C-87B6-4454-A4BA07F9A13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F85BCB1C-7F3C-87B6-4454-A4BA07F9A139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35EF4F7E-3F9B-A385-8C02-CB3DC52B27F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35EF4F7E-3F9B-A385-8C02-CB3DC52B27FB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8D354DC6-7918-51C0-2EB5-5FFA8E54B1D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8D354DC6-7918-51C0-2EB5-5FFA8E54B1D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5659D783-3C6C-2D41-0636-39CAD1BF5BFA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5659D783-3C6C-2D41-0636-39CAD1BF5BFA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94B0C149-21F1-74AF-4228-D1161A214E54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94B0C149-21F1-74AF-4228-D1161A214E54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37110B67-BA2E-8810-B1C7-AB9DC280E2C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37110B67-BA2E-8810-B1C7-AB9DC280E2CA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1DE1DCBF-C540-534A-08DF-B703DDDC3068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1AAB5182-33F1-D69B-6406-2C31B598A2F7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C6691A84-1066-DB32-3F84-B10C198FD568}"/>
              </a:ext>
            </a:extLst>
          </p:cNvPr>
          <p:cNvGrpSpPr/>
          <p:nvPr/>
        </p:nvGrpSpPr>
        <p:grpSpPr>
          <a:xfrm>
            <a:off x="4592184" y="5448791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9F27E06E-4819-2915-0362-B77C30803ED1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9F27E06E-4819-2915-0362-B77C30803ED1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34816210-7C13-C4D1-A16B-147D83CABE00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34816210-7C13-C4D1-A16B-147D83CABE00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E91DD504-04AB-CB35-D7CF-5825B3AACB4F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E91DD504-04AB-CB35-D7CF-5825B3AACB4F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8B3FA3DE-86E9-77F4-E3F4-B3DFA6DC5772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8B3FA3DE-86E9-77F4-E3F4-B3DFA6DC577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EF016AFD-FFEB-F50F-5BA9-71B445C36A71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EF016AFD-FFEB-F50F-5BA9-71B445C36A71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0AAE8BF-FC84-125D-B739-FA4B2104097B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0AAE8BF-FC84-125D-B739-FA4B2104097B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90C0BC74-5F1D-052E-CC93-11D39B4E73FC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90C0BC74-5F1D-052E-CC93-11D39B4E73FC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B8C11055-D9BF-EB98-8F65-09C540869C4F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B8C11055-D9BF-EB98-8F65-09C540869C4F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F74E6B2E-2277-1329-F039-6813D9AEDEDB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F74E6B2E-2277-1329-F039-6813D9AEDED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7" name="TextBox 3">
            <a:extLst>
              <a:ext uri="{FF2B5EF4-FFF2-40B4-BE49-F238E27FC236}">
                <a16:creationId xmlns:a16="http://schemas.microsoft.com/office/drawing/2014/main" id="{F41B90D9-CB2C-1B6F-AE85-98354090AC0D}"/>
              </a:ext>
            </a:extLst>
          </p:cNvPr>
          <p:cNvSpPr txBox="1"/>
          <p:nvPr/>
        </p:nvSpPr>
        <p:spPr>
          <a:xfrm>
            <a:off x="4416099" y="6050963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D9A2E1BF-11F3-762B-2A05-4622E69B33A6}"/>
              </a:ext>
            </a:extLst>
          </p:cNvPr>
          <p:cNvGrpSpPr/>
          <p:nvPr/>
        </p:nvGrpSpPr>
        <p:grpSpPr>
          <a:xfrm>
            <a:off x="5291897" y="5432609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1C1B1989-64EB-493E-1CD1-6F5665CF02F6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1C1B1989-64EB-493E-1CD1-6F5665CF02F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D1BE915D-4536-D0A6-2566-1D39AF2EFE98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D1BE915D-4536-D0A6-2566-1D39AF2EFE9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AB260AD7-BB18-4F41-D559-C95AD5123176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AB260AD7-BB18-4F41-D559-C95AD5123176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5BDB981F-C132-095C-C6DA-A4C99C133F86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5BDB981F-C132-095C-C6DA-A4C99C133F8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E9F91D29-1AF6-8CEF-ABA7-29AD9A89708F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E9F91D29-1AF6-8CEF-ABA7-29AD9A89708F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61AC12BF-DA05-9AF4-44C9-BBE40A1720B6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61AC12BF-DA05-9AF4-44C9-BBE40A1720B6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125480E6-B00F-DE0D-D65E-ACC7134CC0B9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125480E6-B00F-DE0D-D65E-ACC7134CC0B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46" name="TextBox 3">
            <a:extLst>
              <a:ext uri="{FF2B5EF4-FFF2-40B4-BE49-F238E27FC236}">
                <a16:creationId xmlns:a16="http://schemas.microsoft.com/office/drawing/2014/main" id="{128193F1-F151-A717-B6CA-7111B840BE85}"/>
              </a:ext>
            </a:extLst>
          </p:cNvPr>
          <p:cNvSpPr txBox="1"/>
          <p:nvPr/>
        </p:nvSpPr>
        <p:spPr>
          <a:xfrm>
            <a:off x="4925755" y="6049051"/>
            <a:ext cx="9217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200" dirty="0">
                <a:solidFill>
                  <a:srgbClr val="7030A0"/>
                </a:solidFill>
              </a:rPr>
              <a:t>Conditional</a:t>
            </a:r>
          </a:p>
          <a:p>
            <a:pPr algn="ctr"/>
            <a:r>
              <a:rPr lang="en-GB" sz="1200" dirty="0">
                <a:solidFill>
                  <a:srgbClr val="7030A0"/>
                </a:solidFill>
              </a:rPr>
              <a:t>Bob</a:t>
            </a:r>
            <a:endParaRPr lang="en-FI" sz="1200" dirty="0">
              <a:solidFill>
                <a:srgbClr val="7030A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BF2F382F-DF71-7F8A-E21E-713E5B155488}"/>
                  </a:ext>
                </a:extLst>
              </p:cNvPr>
              <p:cNvSpPr txBox="1"/>
              <p:nvPr/>
            </p:nvSpPr>
            <p:spPr>
              <a:xfrm>
                <a:off x="8374558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BF2F382F-DF71-7F8A-E21E-713E5B1554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74558" y="5144530"/>
                <a:ext cx="3258135" cy="1545872"/>
              </a:xfrm>
              <a:prstGeom prst="rect">
                <a:avLst/>
              </a:prstGeom>
              <a:blipFill>
                <a:blip r:embed="rId25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1C99BCF7-08FE-200D-F400-1DD067297BF6}"/>
              </a:ext>
            </a:extLst>
          </p:cNvPr>
          <p:cNvGrpSpPr/>
          <p:nvPr/>
        </p:nvGrpSpPr>
        <p:grpSpPr>
          <a:xfrm>
            <a:off x="9943520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060461EF-85DB-28F9-A53E-A368D09D4A82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060461EF-85DB-28F9-A53E-A368D09D4A82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24F93596-A0D3-85D9-BDC2-DA267DED026E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24F93596-A0D3-85D9-BDC2-DA267DED026E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ECE7E03C-1FDF-3FF7-2277-DD9D5CB38A19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ECE7E03C-1FDF-3FF7-2277-DD9D5CB38A19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D559414B-4139-00CE-4488-38E6163B4227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D559414B-4139-00CE-4488-38E6163B4227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95BEEC92-17A7-5275-CB09-8007FB60B769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95BEEC92-17A7-5275-CB09-8007FB60B769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0F8BA58E-9DE7-AD73-1A8F-36B5715F1A03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0F8BA58E-9DE7-AD73-1A8F-36B5715F1A03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FF43A9F4-23CA-A437-350F-9FE462649FCB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FF43A9F4-23CA-A437-350F-9FE462649FCB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233D3FF5-D67F-30DF-503A-864C845D45C7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233D3FF5-D67F-30DF-503A-864C845D45C7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C2EA55F7-407E-2803-9FD4-EF471881F7C6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C2EA55F7-407E-2803-9FD4-EF471881F7C6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06ADCE62-A34C-A5B2-975F-FE55A29CCDC5}"/>
              </a:ext>
            </a:extLst>
          </p:cNvPr>
          <p:cNvSpPr txBox="1"/>
          <p:nvPr/>
        </p:nvSpPr>
        <p:spPr>
          <a:xfrm>
            <a:off x="10025795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A550C366-C73E-FDDC-FB0D-8D3E43896ADA}"/>
                  </a:ext>
                </a:extLst>
              </p14:cNvPr>
              <p14:cNvContentPartPr/>
              <p14:nvPr/>
            </p14:nvContentPartPr>
            <p14:xfrm>
              <a:off x="8987461" y="3957005"/>
              <a:ext cx="2337480" cy="188244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A550C366-C73E-FDDC-FB0D-8D3E43896ADA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897461" y="3777365"/>
                <a:ext cx="2517120" cy="2242080"/>
              </a:xfrm>
              <a:prstGeom prst="rect">
                <a:avLst/>
              </a:prstGeom>
            </p:spPr>
          </p:pic>
        </mc:Fallback>
      </mc:AlternateContent>
      <p:sp>
        <p:nvSpPr>
          <p:cNvPr id="264" name="TextBox 263">
            <a:extLst>
              <a:ext uri="{FF2B5EF4-FFF2-40B4-BE49-F238E27FC236}">
                <a16:creationId xmlns:a16="http://schemas.microsoft.com/office/drawing/2014/main" id="{B52D3269-1CAA-E16F-B761-FEB0E3ACA006}"/>
              </a:ext>
            </a:extLst>
          </p:cNvPr>
          <p:cNvSpPr txBox="1"/>
          <p:nvPr/>
        </p:nvSpPr>
        <p:spPr>
          <a:xfrm>
            <a:off x="10275948" y="3798746"/>
            <a:ext cx="10727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at most </a:t>
            </a:r>
            <a:r>
              <a:rPr lang="en-US" dirty="0"/>
              <a:t>s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531B4624-C9B7-9467-8CA8-1E584DD4BE1E}"/>
                  </a:ext>
                </a:extLst>
              </p14:cNvPr>
              <p14:cNvContentPartPr/>
              <p14:nvPr/>
            </p14:nvContentPartPr>
            <p14:xfrm>
              <a:off x="8188621" y="2664245"/>
              <a:ext cx="3402360" cy="368568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531B4624-C9B7-9467-8CA8-1E584DD4BE1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098981" y="2484605"/>
                <a:ext cx="3582000" cy="4045320"/>
              </a:xfrm>
              <a:prstGeom prst="rect">
                <a:avLst/>
              </a:prstGeom>
            </p:spPr>
          </p:pic>
        </mc:Fallback>
      </mc:AlternateContent>
      <p:sp>
        <p:nvSpPr>
          <p:cNvPr id="267" name="TextBox 266">
            <a:extLst>
              <a:ext uri="{FF2B5EF4-FFF2-40B4-BE49-F238E27FC236}">
                <a16:creationId xmlns:a16="http://schemas.microsoft.com/office/drawing/2014/main" id="{E247EC84-8C3C-E3AC-ECA8-A6BE2B24EF34}"/>
              </a:ext>
            </a:extLst>
          </p:cNvPr>
          <p:cNvSpPr txBox="1"/>
          <p:nvPr/>
        </p:nvSpPr>
        <p:spPr>
          <a:xfrm>
            <a:off x="9889801" y="2559731"/>
            <a:ext cx="18261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Constant times </a:t>
            </a:r>
            <a:r>
              <a:rPr lang="en-US" dirty="0"/>
              <a:t>s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85F2514B-6BDD-3DD5-302F-95F3A7D24DF1}"/>
                  </a:ext>
                </a:extLst>
              </p14:cNvPr>
              <p14:cNvContentPartPr/>
              <p14:nvPr/>
            </p14:nvContentPartPr>
            <p14:xfrm>
              <a:off x="10980421" y="4801205"/>
              <a:ext cx="970920" cy="179424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85F2514B-6BDD-3DD5-302F-95F3A7D24DF1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10890421" y="4621565"/>
                <a:ext cx="1150560" cy="2153880"/>
              </a:xfrm>
              <a:prstGeom prst="rect">
                <a:avLst/>
              </a:prstGeom>
            </p:spPr>
          </p:pic>
        </mc:Fallback>
      </mc:AlternateContent>
      <p:sp>
        <p:nvSpPr>
          <p:cNvPr id="270" name="TextBox 269">
            <a:extLst>
              <a:ext uri="{FF2B5EF4-FFF2-40B4-BE49-F238E27FC236}">
                <a16:creationId xmlns:a16="http://schemas.microsoft.com/office/drawing/2014/main" id="{1E14BE4B-2B78-FE8C-B7F6-171AFDEA777E}"/>
              </a:ext>
            </a:extLst>
          </p:cNvPr>
          <p:cNvSpPr txBox="1"/>
          <p:nvPr/>
        </p:nvSpPr>
        <p:spPr>
          <a:xfrm>
            <a:off x="10883774" y="4616539"/>
            <a:ext cx="12458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1/constant</a:t>
            </a:r>
            <a:endParaRPr lang="en-FI" dirty="0"/>
          </a:p>
        </p:txBody>
      </p: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BB9F02AD-CF44-3CA7-D772-F5F3C86F1775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48" name="Right Brace 247">
              <a:extLst>
                <a:ext uri="{FF2B5EF4-FFF2-40B4-BE49-F238E27FC236}">
                  <a16:creationId xmlns:a16="http://schemas.microsoft.com/office/drawing/2014/main" id="{278D4918-B06E-911D-3989-EC9C1B5B71D4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2AA2BE9A-D0AD-354E-15F0-8B5BFE982A38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2AA2BE9A-D0AD-354E-15F0-8B5BFE982A3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84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F16D7C9A-5BED-E980-1F3E-BDD4462004F2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4B78FF37-6E7A-6580-31FD-3A56AA9E7CBA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79">
                  <p14:nvContentPartPr>
                    <p14:cNvPr id="335" name="Ink 334">
                      <a:extLst>
                        <a:ext uri="{FF2B5EF4-FFF2-40B4-BE49-F238E27FC236}">
                          <a16:creationId xmlns:a16="http://schemas.microsoft.com/office/drawing/2014/main" id="{004CA398-2A86-F3F5-D187-41633972A3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0">
                  <p14:nvContentPartPr>
                    <p14:cNvPr id="336" name="Ink 335">
                      <a:extLst>
                        <a:ext uri="{FF2B5EF4-FFF2-40B4-BE49-F238E27FC236}">
                          <a16:creationId xmlns:a16="http://schemas.microsoft.com/office/drawing/2014/main" id="{FA3E3701-6582-0FDC-DF4B-9FA881DB4A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1">
                  <p14:nvContentPartPr>
                    <p14:cNvPr id="337" name="Ink 336">
                      <a:extLst>
                        <a:ext uri="{FF2B5EF4-FFF2-40B4-BE49-F238E27FC236}">
                          <a16:creationId xmlns:a16="http://schemas.microsoft.com/office/drawing/2014/main" id="{E5095AA3-1CAA-0C5F-EA0C-963BAD8E46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2">
                  <p14:nvContentPartPr>
                    <p14:cNvPr id="338" name="Ink 337">
                      <a:extLst>
                        <a:ext uri="{FF2B5EF4-FFF2-40B4-BE49-F238E27FC236}">
                          <a16:creationId xmlns:a16="http://schemas.microsoft.com/office/drawing/2014/main" id="{C2A9B68B-B03F-265B-BD10-4E3AA774BF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4">
                  <p14:nvContentPartPr>
                    <p14:cNvPr id="339" name="Ink 338">
                      <a:extLst>
                        <a:ext uri="{FF2B5EF4-FFF2-40B4-BE49-F238E27FC236}">
                          <a16:creationId xmlns:a16="http://schemas.microsoft.com/office/drawing/2014/main" id="{E909BBAF-F1EB-4FB8-5740-CBB24157B6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6">
                  <p14:nvContentPartPr>
                    <p14:cNvPr id="340" name="Ink 339">
                      <a:extLst>
                        <a:ext uri="{FF2B5EF4-FFF2-40B4-BE49-F238E27FC236}">
                          <a16:creationId xmlns:a16="http://schemas.microsoft.com/office/drawing/2014/main" id="{52BF72BA-F876-7E13-A7C4-AD86507BA1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8">
                  <p14:nvContentPartPr>
                    <p14:cNvPr id="341" name="Ink 340">
                      <a:extLst>
                        <a:ext uri="{FF2B5EF4-FFF2-40B4-BE49-F238E27FC236}">
                          <a16:creationId xmlns:a16="http://schemas.microsoft.com/office/drawing/2014/main" id="{331435DA-8C4F-D757-155F-40457C9D415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68" name="TextBox 3">
                <a:extLst>
                  <a:ext uri="{FF2B5EF4-FFF2-40B4-BE49-F238E27FC236}">
                    <a16:creationId xmlns:a16="http://schemas.microsoft.com/office/drawing/2014/main" id="{DA8DB6A6-1AAF-4567-DF55-B9E0B3FD968D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3B25C68-24BB-9D33-4BC0-3481836E4155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90">
                  <p14:nvContentPartPr>
                    <p14:cNvPr id="328" name="Ink 327">
                      <a:extLst>
                        <a:ext uri="{FF2B5EF4-FFF2-40B4-BE49-F238E27FC236}">
                          <a16:creationId xmlns:a16="http://schemas.microsoft.com/office/drawing/2014/main" id="{2104F756-323A-C884-FF77-F5B51028BE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1">
                  <p14:nvContentPartPr>
                    <p14:cNvPr id="329" name="Ink 328">
                      <a:extLst>
                        <a:ext uri="{FF2B5EF4-FFF2-40B4-BE49-F238E27FC236}">
                          <a16:creationId xmlns:a16="http://schemas.microsoft.com/office/drawing/2014/main" id="{3FD851E4-0425-B97D-6C48-99C0789D8F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2">
                  <p14:nvContentPartPr>
                    <p14:cNvPr id="330" name="Ink 329">
                      <a:extLst>
                        <a:ext uri="{FF2B5EF4-FFF2-40B4-BE49-F238E27FC236}">
                          <a16:creationId xmlns:a16="http://schemas.microsoft.com/office/drawing/2014/main" id="{5460D626-CECB-4B2C-6099-E0E6E48C3A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3">
                  <p14:nvContentPartPr>
                    <p14:cNvPr id="331" name="Ink 330">
                      <a:extLst>
                        <a:ext uri="{FF2B5EF4-FFF2-40B4-BE49-F238E27FC236}">
                          <a16:creationId xmlns:a16="http://schemas.microsoft.com/office/drawing/2014/main" id="{702FD638-28C8-F9A5-231A-1EB0D6429D6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4">
                  <p14:nvContentPartPr>
                    <p14:cNvPr id="332" name="Ink 331">
                      <a:extLst>
                        <a:ext uri="{FF2B5EF4-FFF2-40B4-BE49-F238E27FC236}">
                          <a16:creationId xmlns:a16="http://schemas.microsoft.com/office/drawing/2014/main" id="{119A0DAD-79F2-8326-1ACF-9FCAD0B08D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5">
                  <p14:nvContentPartPr>
                    <p14:cNvPr id="333" name="Ink 332">
                      <a:extLst>
                        <a:ext uri="{FF2B5EF4-FFF2-40B4-BE49-F238E27FC236}">
                          <a16:creationId xmlns:a16="http://schemas.microsoft.com/office/drawing/2014/main" id="{B41B63C9-436A-8145-9A13-9257DD51A39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6">
                  <p14:nvContentPartPr>
                    <p14:cNvPr id="334" name="Ink 333">
                      <a:extLst>
                        <a:ext uri="{FF2B5EF4-FFF2-40B4-BE49-F238E27FC236}">
                          <a16:creationId xmlns:a16="http://schemas.microsoft.com/office/drawing/2014/main" id="{76C094C6-22B3-CF08-831B-09ACEFC4513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2" name="TextBox 3">
                <a:extLst>
                  <a:ext uri="{FF2B5EF4-FFF2-40B4-BE49-F238E27FC236}">
                    <a16:creationId xmlns:a16="http://schemas.microsoft.com/office/drawing/2014/main" id="{317F5944-B9E5-07D1-31E5-3D94692EAF46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3A3CB471-1188-0F95-4717-6ABB8DBDEFA3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97">
                  <p14:nvContentPartPr>
                    <p14:cNvPr id="321" name="Ink 320">
                      <a:extLst>
                        <a:ext uri="{FF2B5EF4-FFF2-40B4-BE49-F238E27FC236}">
                          <a16:creationId xmlns:a16="http://schemas.microsoft.com/office/drawing/2014/main" id="{7E9E647D-45D2-402F-BA31-ADACE3FAD1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8">
                  <p14:nvContentPartPr>
                    <p14:cNvPr id="322" name="Ink 321">
                      <a:extLst>
                        <a:ext uri="{FF2B5EF4-FFF2-40B4-BE49-F238E27FC236}">
                          <a16:creationId xmlns:a16="http://schemas.microsoft.com/office/drawing/2014/main" id="{C16DAA6A-FC6A-2105-C129-40AA48A99C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9">
                  <p14:nvContentPartPr>
                    <p14:cNvPr id="323" name="Ink 322">
                      <a:extLst>
                        <a:ext uri="{FF2B5EF4-FFF2-40B4-BE49-F238E27FC236}">
                          <a16:creationId xmlns:a16="http://schemas.microsoft.com/office/drawing/2014/main" id="{78FCF42F-FFB5-AE34-83EE-69E7E1E777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0">
                  <p14:nvContentPartPr>
                    <p14:cNvPr id="324" name="Ink 323">
                      <a:extLst>
                        <a:ext uri="{FF2B5EF4-FFF2-40B4-BE49-F238E27FC236}">
                          <a16:creationId xmlns:a16="http://schemas.microsoft.com/office/drawing/2014/main" id="{1E1A71C1-9AE7-2030-34A4-922183D5DA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1">
                  <p14:nvContentPartPr>
                    <p14:cNvPr id="325" name="Ink 324">
                      <a:extLst>
                        <a:ext uri="{FF2B5EF4-FFF2-40B4-BE49-F238E27FC236}">
                          <a16:creationId xmlns:a16="http://schemas.microsoft.com/office/drawing/2014/main" id="{8E5C2D82-C4D1-E3F7-E730-2963DAC4B6D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2">
                  <p14:nvContentPartPr>
                    <p14:cNvPr id="326" name="Ink 325">
                      <a:extLst>
                        <a:ext uri="{FF2B5EF4-FFF2-40B4-BE49-F238E27FC236}">
                          <a16:creationId xmlns:a16="http://schemas.microsoft.com/office/drawing/2014/main" id="{A9DE2950-CE94-860D-BC83-F6BE51AE2E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3">
                  <p14:nvContentPartPr>
                    <p14:cNvPr id="327" name="Ink 326">
                      <a:extLst>
                        <a:ext uri="{FF2B5EF4-FFF2-40B4-BE49-F238E27FC236}">
                          <a16:creationId xmlns:a16="http://schemas.microsoft.com/office/drawing/2014/main" id="{16253F9C-A2B6-06B9-E045-CE32034DFEA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4" name="TextBox 3">
                <a:extLst>
                  <a:ext uri="{FF2B5EF4-FFF2-40B4-BE49-F238E27FC236}">
                    <a16:creationId xmlns:a16="http://schemas.microsoft.com/office/drawing/2014/main" id="{3A3CBCC8-BA12-4E82-C3FE-3ED0FB26091A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BB7F3E8B-BBC4-4EE1-255C-15603F8B1029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04">
                  <p14:nvContentPartPr>
                    <p14:cNvPr id="314" name="Ink 313">
                      <a:extLst>
                        <a:ext uri="{FF2B5EF4-FFF2-40B4-BE49-F238E27FC236}">
                          <a16:creationId xmlns:a16="http://schemas.microsoft.com/office/drawing/2014/main" id="{DD982BA4-8CDC-0A2B-ACE0-B06B7CBDE4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5">
                  <p14:nvContentPartPr>
                    <p14:cNvPr id="315" name="Ink 314">
                      <a:extLst>
                        <a:ext uri="{FF2B5EF4-FFF2-40B4-BE49-F238E27FC236}">
                          <a16:creationId xmlns:a16="http://schemas.microsoft.com/office/drawing/2014/main" id="{D6D20650-A7A3-4040-1B18-CC3C1042770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6">
                  <p14:nvContentPartPr>
                    <p14:cNvPr id="316" name="Ink 315">
                      <a:extLst>
                        <a:ext uri="{FF2B5EF4-FFF2-40B4-BE49-F238E27FC236}">
                          <a16:creationId xmlns:a16="http://schemas.microsoft.com/office/drawing/2014/main" id="{90261948-D28E-09DA-D9E1-99DCDDB3DA6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7">
                  <p14:nvContentPartPr>
                    <p14:cNvPr id="317" name="Ink 316">
                      <a:extLst>
                        <a:ext uri="{FF2B5EF4-FFF2-40B4-BE49-F238E27FC236}">
                          <a16:creationId xmlns:a16="http://schemas.microsoft.com/office/drawing/2014/main" id="{E8F0621B-F0E0-CDFA-918A-5782540678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8">
                  <p14:nvContentPartPr>
                    <p14:cNvPr id="318" name="Ink 317">
                      <a:extLst>
                        <a:ext uri="{FF2B5EF4-FFF2-40B4-BE49-F238E27FC236}">
                          <a16:creationId xmlns:a16="http://schemas.microsoft.com/office/drawing/2014/main" id="{A3C9A126-CF82-9A8F-606D-40807F7560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9">
                  <p14:nvContentPartPr>
                    <p14:cNvPr id="319" name="Ink 318">
                      <a:extLst>
                        <a:ext uri="{FF2B5EF4-FFF2-40B4-BE49-F238E27FC236}">
                          <a16:creationId xmlns:a16="http://schemas.microsoft.com/office/drawing/2014/main" id="{80B47B56-C034-E5D9-9EC8-205D8725F8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0">
                  <p14:nvContentPartPr>
                    <p14:cNvPr id="320" name="Ink 319">
                      <a:extLst>
                        <a:ext uri="{FF2B5EF4-FFF2-40B4-BE49-F238E27FC236}">
                          <a16:creationId xmlns:a16="http://schemas.microsoft.com/office/drawing/2014/main" id="{5BA2E6A5-453B-7C69-D199-A9C19A37FD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6" name="TextBox 3">
                <a:extLst>
                  <a:ext uri="{FF2B5EF4-FFF2-40B4-BE49-F238E27FC236}">
                    <a16:creationId xmlns:a16="http://schemas.microsoft.com/office/drawing/2014/main" id="{BCDBABB9-54F8-B965-3D1F-918775E1C8D9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F4F40AB4-B25C-99EF-B516-B84CC503486A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11">
                  <p14:nvContentPartPr>
                    <p14:cNvPr id="307" name="Ink 306">
                      <a:extLst>
                        <a:ext uri="{FF2B5EF4-FFF2-40B4-BE49-F238E27FC236}">
                          <a16:creationId xmlns:a16="http://schemas.microsoft.com/office/drawing/2014/main" id="{F2ED9346-2D19-E7DB-187E-B0325CCA30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2">
                  <p14:nvContentPartPr>
                    <p14:cNvPr id="308" name="Ink 307">
                      <a:extLst>
                        <a:ext uri="{FF2B5EF4-FFF2-40B4-BE49-F238E27FC236}">
                          <a16:creationId xmlns:a16="http://schemas.microsoft.com/office/drawing/2014/main" id="{039F828A-33B4-18A3-8314-42FA8824A0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3">
                  <p14:nvContentPartPr>
                    <p14:cNvPr id="309" name="Ink 308">
                      <a:extLst>
                        <a:ext uri="{FF2B5EF4-FFF2-40B4-BE49-F238E27FC236}">
                          <a16:creationId xmlns:a16="http://schemas.microsoft.com/office/drawing/2014/main" id="{6859FE87-B282-E617-AB60-BAD23232DF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4">
                  <p14:nvContentPartPr>
                    <p14:cNvPr id="310" name="Ink 309">
                      <a:extLst>
                        <a:ext uri="{FF2B5EF4-FFF2-40B4-BE49-F238E27FC236}">
                          <a16:creationId xmlns:a16="http://schemas.microsoft.com/office/drawing/2014/main" id="{3866FAB9-9DFD-9DF8-E418-16E399383C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5">
                  <p14:nvContentPartPr>
                    <p14:cNvPr id="311" name="Ink 310">
                      <a:extLst>
                        <a:ext uri="{FF2B5EF4-FFF2-40B4-BE49-F238E27FC236}">
                          <a16:creationId xmlns:a16="http://schemas.microsoft.com/office/drawing/2014/main" id="{3322E9B8-C1B6-2FE6-797C-FC2A51F9CA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6">
                  <p14:nvContentPartPr>
                    <p14:cNvPr id="312" name="Ink 311">
                      <a:extLst>
                        <a:ext uri="{FF2B5EF4-FFF2-40B4-BE49-F238E27FC236}">
                          <a16:creationId xmlns:a16="http://schemas.microsoft.com/office/drawing/2014/main" id="{E2A574EF-E879-8AAB-E48B-03C0FDBFF1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7">
                  <p14:nvContentPartPr>
                    <p14:cNvPr id="313" name="Ink 312">
                      <a:extLst>
                        <a:ext uri="{FF2B5EF4-FFF2-40B4-BE49-F238E27FC236}">
                          <a16:creationId xmlns:a16="http://schemas.microsoft.com/office/drawing/2014/main" id="{8EFFB34C-5B9F-9578-3DED-0A786144D02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8" name="TextBox 3">
                <a:extLst>
                  <a:ext uri="{FF2B5EF4-FFF2-40B4-BE49-F238E27FC236}">
                    <a16:creationId xmlns:a16="http://schemas.microsoft.com/office/drawing/2014/main" id="{CD0754D2-111E-0A48-333D-AE91AA2BF8A8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0F586F70-AD6C-B33B-95B9-F94F38412E3F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18">
                  <p14:nvContentPartPr>
                    <p14:cNvPr id="300" name="Ink 299">
                      <a:extLst>
                        <a:ext uri="{FF2B5EF4-FFF2-40B4-BE49-F238E27FC236}">
                          <a16:creationId xmlns:a16="http://schemas.microsoft.com/office/drawing/2014/main" id="{2FE0493E-48F6-2B7E-BA98-AF2C6614E1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9">
                  <p14:nvContentPartPr>
                    <p14:cNvPr id="301" name="Ink 300">
                      <a:extLst>
                        <a:ext uri="{FF2B5EF4-FFF2-40B4-BE49-F238E27FC236}">
                          <a16:creationId xmlns:a16="http://schemas.microsoft.com/office/drawing/2014/main" id="{52BAD0EE-35E6-6454-D3D9-5CAF8E3610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0">
                  <p14:nvContentPartPr>
                    <p14:cNvPr id="302" name="Ink 301">
                      <a:extLst>
                        <a:ext uri="{FF2B5EF4-FFF2-40B4-BE49-F238E27FC236}">
                          <a16:creationId xmlns:a16="http://schemas.microsoft.com/office/drawing/2014/main" id="{BD6D165A-B0E6-4455-30D5-99D4ACB5CF6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1">
                  <p14:nvContentPartPr>
                    <p14:cNvPr id="303" name="Ink 302">
                      <a:extLst>
                        <a:ext uri="{FF2B5EF4-FFF2-40B4-BE49-F238E27FC236}">
                          <a16:creationId xmlns:a16="http://schemas.microsoft.com/office/drawing/2014/main" id="{5B31B0C2-87C5-797D-8A9E-6870417582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2">
                  <p14:nvContentPartPr>
                    <p14:cNvPr id="304" name="Ink 303">
                      <a:extLst>
                        <a:ext uri="{FF2B5EF4-FFF2-40B4-BE49-F238E27FC236}">
                          <a16:creationId xmlns:a16="http://schemas.microsoft.com/office/drawing/2014/main" id="{39E1162E-7E67-384A-B185-7A09B7A903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3">
                  <p14:nvContentPartPr>
                    <p14:cNvPr id="305" name="Ink 304">
                      <a:extLst>
                        <a:ext uri="{FF2B5EF4-FFF2-40B4-BE49-F238E27FC236}">
                          <a16:creationId xmlns:a16="http://schemas.microsoft.com/office/drawing/2014/main" id="{1959840D-D5EA-6662-F740-EFF169D3B9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4">
                  <p14:nvContentPartPr>
                    <p14:cNvPr id="306" name="Ink 305">
                      <a:extLst>
                        <a:ext uri="{FF2B5EF4-FFF2-40B4-BE49-F238E27FC236}">
                          <a16:creationId xmlns:a16="http://schemas.microsoft.com/office/drawing/2014/main" id="{BD0C3DA6-266A-28A0-CAD8-BB544C4870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0" name="TextBox 3">
                <a:extLst>
                  <a:ext uri="{FF2B5EF4-FFF2-40B4-BE49-F238E27FC236}">
                    <a16:creationId xmlns:a16="http://schemas.microsoft.com/office/drawing/2014/main" id="{C973FC2C-7AE2-41F1-944C-BEF28933E670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4E7FF71F-5AC6-62D3-6027-6EC7E71FD017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25">
                  <p14:nvContentPartPr>
                    <p14:cNvPr id="293" name="Ink 292">
                      <a:extLst>
                        <a:ext uri="{FF2B5EF4-FFF2-40B4-BE49-F238E27FC236}">
                          <a16:creationId xmlns:a16="http://schemas.microsoft.com/office/drawing/2014/main" id="{DA94D568-162B-324B-6D79-9DC6C3C334B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6">
                  <p14:nvContentPartPr>
                    <p14:cNvPr id="294" name="Ink 293">
                      <a:extLst>
                        <a:ext uri="{FF2B5EF4-FFF2-40B4-BE49-F238E27FC236}">
                          <a16:creationId xmlns:a16="http://schemas.microsoft.com/office/drawing/2014/main" id="{0A53EB8A-93AF-F606-D73B-C00F007C85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7">
                  <p14:nvContentPartPr>
                    <p14:cNvPr id="295" name="Ink 294">
                      <a:extLst>
                        <a:ext uri="{FF2B5EF4-FFF2-40B4-BE49-F238E27FC236}">
                          <a16:creationId xmlns:a16="http://schemas.microsoft.com/office/drawing/2014/main" id="{4F415286-EFAE-0653-949A-DF03692330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8">
                  <p14:nvContentPartPr>
                    <p14:cNvPr id="296" name="Ink 295">
                      <a:extLst>
                        <a:ext uri="{FF2B5EF4-FFF2-40B4-BE49-F238E27FC236}">
                          <a16:creationId xmlns:a16="http://schemas.microsoft.com/office/drawing/2014/main" id="{73CEAAD8-B702-FDA6-F075-1F7C717D64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9">
                  <p14:nvContentPartPr>
                    <p14:cNvPr id="297" name="Ink 296">
                      <a:extLst>
                        <a:ext uri="{FF2B5EF4-FFF2-40B4-BE49-F238E27FC236}">
                          <a16:creationId xmlns:a16="http://schemas.microsoft.com/office/drawing/2014/main" id="{8344A473-9219-4300-5EDC-4F510EFD82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0">
                  <p14:nvContentPartPr>
                    <p14:cNvPr id="298" name="Ink 297">
                      <a:extLst>
                        <a:ext uri="{FF2B5EF4-FFF2-40B4-BE49-F238E27FC236}">
                          <a16:creationId xmlns:a16="http://schemas.microsoft.com/office/drawing/2014/main" id="{FA653F02-53FC-1BE3-CFD6-80182DDCDD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1">
                  <p14:nvContentPartPr>
                    <p14:cNvPr id="299" name="Ink 298">
                      <a:extLst>
                        <a:ext uri="{FF2B5EF4-FFF2-40B4-BE49-F238E27FC236}">
                          <a16:creationId xmlns:a16="http://schemas.microsoft.com/office/drawing/2014/main" id="{77E254A5-F433-D1CA-B953-1816457FDB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2" name="TextBox 3">
                <a:extLst>
                  <a:ext uri="{FF2B5EF4-FFF2-40B4-BE49-F238E27FC236}">
                    <a16:creationId xmlns:a16="http://schemas.microsoft.com/office/drawing/2014/main" id="{0A576CB8-3F56-B7CF-4B62-554B085F84CA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83" name="Group 282">
                <a:extLst>
                  <a:ext uri="{FF2B5EF4-FFF2-40B4-BE49-F238E27FC236}">
                    <a16:creationId xmlns:a16="http://schemas.microsoft.com/office/drawing/2014/main" id="{5CE742D0-5481-3CA3-DC38-7760098334EB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32">
                  <p14:nvContentPartPr>
                    <p14:cNvPr id="286" name="Ink 285">
                      <a:extLst>
                        <a:ext uri="{FF2B5EF4-FFF2-40B4-BE49-F238E27FC236}">
                          <a16:creationId xmlns:a16="http://schemas.microsoft.com/office/drawing/2014/main" id="{810F7786-C23D-318F-9515-7D41F289AB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3">
                  <p14:nvContentPartPr>
                    <p14:cNvPr id="287" name="Ink 286">
                      <a:extLst>
                        <a:ext uri="{FF2B5EF4-FFF2-40B4-BE49-F238E27FC236}">
                          <a16:creationId xmlns:a16="http://schemas.microsoft.com/office/drawing/2014/main" id="{3BA04D85-1C7C-DA01-78E8-6825B2E020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4">
                  <p14:nvContentPartPr>
                    <p14:cNvPr id="288" name="Ink 287">
                      <a:extLst>
                        <a:ext uri="{FF2B5EF4-FFF2-40B4-BE49-F238E27FC236}">
                          <a16:creationId xmlns:a16="http://schemas.microsoft.com/office/drawing/2014/main" id="{2DA0FB74-E9D4-53EA-B52F-6422A250A1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5">
                  <p14:nvContentPartPr>
                    <p14:cNvPr id="289" name="Ink 288">
                      <a:extLst>
                        <a:ext uri="{FF2B5EF4-FFF2-40B4-BE49-F238E27FC236}">
                          <a16:creationId xmlns:a16="http://schemas.microsoft.com/office/drawing/2014/main" id="{4DA9729C-5290-FB03-C25E-74AB016C64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6">
                  <p14:nvContentPartPr>
                    <p14:cNvPr id="290" name="Ink 289">
                      <a:extLst>
                        <a:ext uri="{FF2B5EF4-FFF2-40B4-BE49-F238E27FC236}">
                          <a16:creationId xmlns:a16="http://schemas.microsoft.com/office/drawing/2014/main" id="{AC202F8A-5F19-F3EA-548F-A9A8679FCD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7">
                  <p14:nvContentPartPr>
                    <p14:cNvPr id="291" name="Ink 290">
                      <a:extLst>
                        <a:ext uri="{FF2B5EF4-FFF2-40B4-BE49-F238E27FC236}">
                          <a16:creationId xmlns:a16="http://schemas.microsoft.com/office/drawing/2014/main" id="{B1D2F584-0792-E7A9-93F2-B544C0A717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8">
                  <p14:nvContentPartPr>
                    <p14:cNvPr id="292" name="Ink 291">
                      <a:extLst>
                        <a:ext uri="{FF2B5EF4-FFF2-40B4-BE49-F238E27FC236}">
                          <a16:creationId xmlns:a16="http://schemas.microsoft.com/office/drawing/2014/main" id="{29A5914C-8EAC-B114-C829-5267136017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4" name="TextBox 3">
                <a:extLst>
                  <a:ext uri="{FF2B5EF4-FFF2-40B4-BE49-F238E27FC236}">
                    <a16:creationId xmlns:a16="http://schemas.microsoft.com/office/drawing/2014/main" id="{6FFF2788-8A67-641A-BD0D-768C6F45263A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85" name="Cloud 284">
                <a:extLst>
                  <a:ext uri="{FF2B5EF4-FFF2-40B4-BE49-F238E27FC236}">
                    <a16:creationId xmlns:a16="http://schemas.microsoft.com/office/drawing/2014/main" id="{05B8D658-DBFA-2B23-E1E5-AC466E48112B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9215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/>
      <p:bldP spid="267" grpId="0"/>
      <p:bldP spid="27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BF943C-9C1C-0B64-93F1-36F2FABB10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826650-3564-363C-1B78-E0A8DDCD9A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08,</a:t>
            </a:r>
            <a:r>
              <a:rPr lang="en-US" sz="4400" dirty="0">
                <a:latin typeface="+mj-lt"/>
              </a:rPr>
              <a:t> </a:t>
            </a:r>
            <a:r>
              <a:rPr lang="en-US" sz="4400" dirty="0" err="1">
                <a:latin typeface="+mj-lt"/>
              </a:rPr>
              <a:t>Dodis</a:t>
            </a:r>
            <a:r>
              <a:rPr lang="en-US" sz="4400" dirty="0">
                <a:latin typeface="+mj-lt"/>
              </a:rPr>
              <a:t>-Quach-</a:t>
            </a:r>
            <a:r>
              <a:rPr lang="en-US" sz="4400" dirty="0" err="1">
                <a:latin typeface="+mj-lt"/>
              </a:rPr>
              <a:t>Wichs</a:t>
            </a:r>
            <a:r>
              <a:rPr lang="en-US" sz="4400" dirty="0">
                <a:latin typeface="+mj-lt"/>
              </a:rPr>
              <a:t> 23</a:t>
            </a:r>
            <a:r>
              <a:rPr lang="en-US" dirty="0"/>
              <a:t>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77E8F1E-8E87-DB2B-31A0-2A6AE5352D45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A921BF8-A638-7AB4-242B-06982978CDBF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AAF4B2A5-7F00-A4B9-FBC9-BFB2B17D1E68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AF4B2A5-7F00-A4B9-FBC9-BFB2B17D1E6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A0DBF2A1-478E-68C5-B451-905A4F7F6A91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A0DBF2A1-478E-68C5-B451-905A4F7F6A9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16A3C15-F4B1-A11E-C143-0CFF6C8F204F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16A3C15-F4B1-A11E-C143-0CFF6C8F204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AD8A0AD-3B05-0418-425D-FC0E38396346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AD8A0AD-3B05-0418-425D-FC0E3839634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8C57FE1C-D180-D5EE-FEA4-2FB176905F6A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8C57FE1C-D180-D5EE-FEA4-2FB176905F6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F63142DE-3C47-2DCD-48BC-43E73F128539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F63142DE-3C47-2DCD-48BC-43E73F12853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BA7CA9D0-06F4-128F-008A-D9A44CC48C54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BA7CA9D0-06F4-128F-008A-D9A44CC48C5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8EA9D64-23B9-5E9E-29EB-1CD3E39B0FA0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8EA9D64-23B9-5E9E-29EB-1CD3E39B0FA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1D0F0F0-FF6B-BC11-EB4E-1FBB1B94913F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1D0F0F0-FF6B-BC11-EB4E-1FBB1B94913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D69920A5-0BA3-D0DF-971F-C6A88A954608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EC61DEA-B0A6-14AD-035D-23E95E288D09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9A7A90CF-76B6-E884-7790-E29957A869D3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A7A90CF-76B6-E884-7790-E29957A869D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CDF5C9E-DCEB-A9FD-C3D4-3116947C6E98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CDF5C9E-DCEB-A9FD-C3D4-3116947C6E9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54FD8BF-63BF-DEF2-1DF2-0730E53B6204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54FD8BF-63BF-DEF2-1DF2-0730E53B620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444911B4-694D-8005-54DC-57CC297C2A3B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44911B4-694D-8005-54DC-57CC297C2A3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75E92F59-7C78-CF67-32BE-202C1FA6E88A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75E92F59-7C78-CF67-32BE-202C1FA6E88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D52F1F7-C110-71E7-D50E-5CFB64CFFF9A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D52F1F7-C110-71E7-D50E-5CFB64CFFF9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AEDEBC5-B9F5-BEE3-044B-4DCC61C9A4A0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AEDEBC5-B9F5-BEE3-044B-4DCC61C9A4A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793C237A-2A0A-F676-BA88-FB1885CC6E99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69BD9738-360A-30F1-5E78-70ED4185824E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76030DC-E35B-419A-ED3E-56BCD5BB82B0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744F11A0-D512-B2AB-3B6B-8F546EF64F37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BD47C551-B327-53BC-B055-9BA65A10137E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E790F075-7093-F841-B650-F630E73084CF}"/>
              </a:ext>
            </a:extLst>
          </p:cNvPr>
          <p:cNvSpPr txBox="1"/>
          <p:nvPr/>
        </p:nvSpPr>
        <p:spPr>
          <a:xfrm>
            <a:off x="4720313" y="3325473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3B37CFDA-5303-9ADB-E1EE-713F8490951F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8770D44-0FA1-B7CF-AA6E-DDC85D50F9E6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BDC000B-ADC0-5215-5614-4D285A46EEE6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08301D87-F206-EF57-7F27-B523F4292206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08301D87-F206-EF57-7F27-B523F429220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A155419A-4F47-39A1-689E-51ECA43AF42B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A155419A-4F47-39A1-689E-51ECA43AF42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C6830A02-6304-8522-B1FC-99502E2B6E07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04BDB497-C22A-C595-EFE5-A17043B5B9E2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04BDB497-C22A-C595-EFE5-A17043B5B9E2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66206351-BFD9-83D4-98A9-3DED8933F072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66206351-BFD9-83D4-98A9-3DED8933F072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EDBECCF2-EC3D-E713-1160-1F614BA37775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EDBECCF2-EC3D-E713-1160-1F614BA37775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65B62011-8EB3-647E-FF0B-84111FC48046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65B62011-8EB3-647E-FF0B-84111FC48046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9786731B-6DBC-0527-CCD0-BF3DF2DAD86E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9786731B-6DBC-0527-CCD0-BF3DF2DAD86E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41065A0A-C1CD-5F3F-21E3-B00F4B005982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41065A0A-C1CD-5F3F-21E3-B00F4B00598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73DD85C8-6F50-0597-491F-FBE5931B25D1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73DD85C8-6F50-0597-491F-FBE5931B25D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5C408750-4C4D-8023-38FE-68905A1D3528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8A0635BD-A92E-5ADB-7F4E-3465E904DC77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8A0635BD-A92E-5ADB-7F4E-3465E904DC77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3D11026C-1B5E-2FC8-E6DE-49E693B1526E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3D11026C-1B5E-2FC8-E6DE-49E693B1526E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D9894CA8-96B4-1635-EFDA-ACBFE5D3BA0C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D9894CA8-96B4-1635-EFDA-ACBFE5D3BA0C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2C06AEFA-27D5-4F05-593C-AE4355026967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2C06AEFA-27D5-4F05-593C-AE4355026967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B174DE2D-29C2-B54C-FAD9-9D7C31E0ED0B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B174DE2D-29C2-B54C-FAD9-9D7C31E0ED0B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2D396ABE-0307-442B-34AE-2DF255174307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2D396ABE-0307-442B-34AE-2DF255174307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03631117-FBE9-530E-957D-9C879156F812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03631117-FBE9-530E-957D-9C879156F812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52F52053-FC86-D75A-391E-676818B51271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52F52053-FC86-D75A-391E-676818B51271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642FDAD6-AB44-EF62-3B98-28A308EA8C62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642FDAD6-AB44-EF62-3B98-28A308EA8C62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245ED4AF-4F9A-CB18-9F2D-03DF12DE5E74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245ED4AF-4F9A-CB18-9F2D-03DF12DE5E74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E6CA73CD-9B2C-A6D8-F062-2915E4C2BE48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E6CA73CD-9B2C-A6D8-F062-2915E4C2BE48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F004EAED-BFBD-C7C1-D414-64FB03D4CED4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F004EAED-BFBD-C7C1-D414-64FB03D4CED4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E97B4660-4CCE-757E-03EF-076390702DB5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E97B4660-4CCE-757E-03EF-076390702DB5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FD665504-BB0F-BDEC-478F-5BAFFA3B1031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FD665504-BB0F-BDEC-478F-5BAFFA3B1031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3C73B183-866A-92E8-101E-5102E66BEE4D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0594B91F-163E-29E3-9048-25F8D9202FA0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(                              ,                           )≤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0594B91F-163E-29E3-9048-25F8D9202F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blipFill>
                <a:blip r:embed="rId8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11" name="Group 210">
            <a:extLst>
              <a:ext uri="{FF2B5EF4-FFF2-40B4-BE49-F238E27FC236}">
                <a16:creationId xmlns:a16="http://schemas.microsoft.com/office/drawing/2014/main" id="{CB3E25E2-1A5A-BA0D-B423-14FE5FA99F2D}"/>
              </a:ext>
            </a:extLst>
          </p:cNvPr>
          <p:cNvGrpSpPr/>
          <p:nvPr/>
        </p:nvGrpSpPr>
        <p:grpSpPr>
          <a:xfrm>
            <a:off x="1443658" y="5452035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1A5C7D61-CBD3-F2B1-8E20-CBF14B580498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1A5C7D61-CBD3-F2B1-8E20-CBF14B580498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427E947A-CE21-5BEA-2126-4F1FE2B491BE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427E947A-CE21-5BEA-2126-4F1FE2B491BE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32C60E40-DA2B-2B48-509D-7FEB02B6D008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32C60E40-DA2B-2B48-509D-7FEB02B6D008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9952AE14-2EA1-BA42-33E4-A52F7E128598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9952AE14-2EA1-BA42-33E4-A52F7E128598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9569B8C9-EC77-2F89-69D1-1D81586C1C6D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9569B8C9-EC77-2F89-69D1-1D81586C1C6D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3606544D-0285-8478-9419-C77FA3F15319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3606544D-0285-8478-9419-C77FA3F15319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5A51A85F-0792-7B15-B5B8-0C7247174545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5A51A85F-0792-7B15-B5B8-0C7247174545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A4F1553C-491A-32EC-23D6-DF00F47D3434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A4F1553C-491A-32EC-23D6-DF00F47D3434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0D0E145D-7A1C-B72E-0B78-4E9BC4BF8587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0D0E145D-7A1C-B72E-0B78-4E9BC4BF8587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1" name="TextBox 3">
            <a:extLst>
              <a:ext uri="{FF2B5EF4-FFF2-40B4-BE49-F238E27FC236}">
                <a16:creationId xmlns:a16="http://schemas.microsoft.com/office/drawing/2014/main" id="{0289DBA8-3DCB-919A-9D2A-7354B4777D1D}"/>
              </a:ext>
            </a:extLst>
          </p:cNvPr>
          <p:cNvSpPr txBox="1"/>
          <p:nvPr/>
        </p:nvSpPr>
        <p:spPr>
          <a:xfrm>
            <a:off x="1297388" y="6054207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E849D8C6-DF71-23EE-31F0-8D22089922C2}"/>
              </a:ext>
            </a:extLst>
          </p:cNvPr>
          <p:cNvGrpSpPr/>
          <p:nvPr/>
        </p:nvGrpSpPr>
        <p:grpSpPr>
          <a:xfrm>
            <a:off x="1924713" y="5435853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DB904830-E443-4C0A-96BC-2C6E21DE2EE1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DB904830-E443-4C0A-96BC-2C6E21DE2EE1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6E7894DD-FB8B-6ADA-8E80-2F91E32D3583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6E7894DD-FB8B-6ADA-8E80-2F91E32D3583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E52C0A5B-B975-0388-03D4-473B52BD96E9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E52C0A5B-B975-0388-03D4-473B52BD96E9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439E330A-AAE1-59B4-E3AF-D3D5EDD9CF67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439E330A-AAE1-59B4-E3AF-D3D5EDD9CF67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E3765579-4793-46CC-99B3-AE1F237F9AB9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E3765579-4793-46CC-99B3-AE1F237F9AB9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BE44E93B-EC80-4C82-BECA-6756445A7E24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BE44E93B-EC80-4C82-BECA-6756445A7E24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BB9838DC-83CE-3FFB-BD7D-1A00190DAED9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BB9838DC-83CE-3FFB-BD7D-1A00190DAED9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2" name="TextBox 3">
            <a:extLst>
              <a:ext uri="{FF2B5EF4-FFF2-40B4-BE49-F238E27FC236}">
                <a16:creationId xmlns:a16="http://schemas.microsoft.com/office/drawing/2014/main" id="{59479F76-4559-29C2-9574-552561DD578F}"/>
              </a:ext>
            </a:extLst>
          </p:cNvPr>
          <p:cNvSpPr txBox="1"/>
          <p:nvPr/>
        </p:nvSpPr>
        <p:spPr>
          <a:xfrm>
            <a:off x="1777229" y="6052295"/>
            <a:ext cx="661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Bob</a:t>
            </a:r>
            <a:endParaRPr lang="en-FI" sz="12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786BD45-3942-884C-B3D2-2872606E4763}"/>
              </a:ext>
            </a:extLst>
          </p:cNvPr>
          <p:cNvGrpSpPr/>
          <p:nvPr/>
        </p:nvGrpSpPr>
        <p:grpSpPr>
          <a:xfrm>
            <a:off x="5743453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345863E2-DE2B-EC1D-654D-C4A2374C334B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11638BCC-8006-06B7-5A52-C052172778C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11638BCC-8006-06B7-5A52-C052172778C0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634B6675-9486-0770-EEC0-2C26DE2833D5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634B6675-9486-0770-EEC0-2C26DE2833D5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FA946AAA-7726-B5C2-5E52-C168DAD18ED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FA946AAA-7726-B5C2-5E52-C168DAD18ED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20851C28-82A1-3191-E152-66FF6CC12CF2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20851C28-82A1-3191-E152-66FF6CC12CF2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579316F4-CF39-5DC3-21D4-B6C34A8EF3B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579316F4-CF39-5DC3-21D4-B6C34A8EF3B8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AE9CB374-258C-018B-85AB-1EE95F097BFC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AE9CB374-258C-018B-85AB-1EE95F097BFC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D800500D-F0DC-A138-6332-EEF6D24BE0D2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D800500D-F0DC-A138-6332-EEF6D24BE0D2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419942AF-812B-DF07-9D81-A4C4A0C7A97F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357DE2B-26A0-5926-451D-85A06FDA849F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053AFFCD-3345-C903-7E41-660BC25C69CE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053AFFCD-3345-C903-7E41-660BC25C69CE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FBF49E6D-0CAA-39F5-66CF-0DCEEFBBF70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FBF49E6D-0CAA-39F5-66CF-0DCEEFBBF709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7B7F681C-EA2A-D523-14E6-CAAC6E12421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7B7F681C-EA2A-D523-14E6-CAAC6E12421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37A3E03A-B9B2-CB1C-19A3-419760CEA876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37A3E03A-B9B2-CB1C-19A3-419760CEA876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D7F7D1AE-246E-645C-ED01-1FEDB154F5E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D7F7D1AE-246E-645C-ED01-1FEDB154F5ED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ACAD63A7-F087-F770-E222-694787382C8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ACAD63A7-F087-F770-E222-694787382C8E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EC2FC721-EE11-323A-4384-AA434AED273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EC2FC721-EE11-323A-4384-AA434AED273B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7A5F7A14-34A4-2523-949D-478C80BEAB15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3910FFFF-4F7F-EC88-14BD-371B5D2833D3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C1E0C320-28BE-85F9-E25F-EA5F94A769BE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C1E0C320-28BE-85F9-E25F-EA5F94A769BE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592214A2-E34D-3185-54AC-A9DF84821AA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592214A2-E34D-3185-54AC-A9DF84821AA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CAF0EA72-9BBC-5BB2-A708-BBC32A3821B0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CAF0EA72-9BBC-5BB2-A708-BBC32A3821B0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A3EBCE45-FBD6-A164-EBE2-FBEADB05DD01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A3EBCE45-FBD6-A164-EBE2-FBEADB05DD01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E5039E6D-9ED4-6896-DD72-9C7D711F3876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E5039E6D-9ED4-6896-DD72-9C7D711F3876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A45C285B-7603-89D7-5C8F-6238C0A52D0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A45C285B-7603-89D7-5C8F-6238C0A52D07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90C36411-6D61-4D1E-9CA2-236796B579E7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90C36411-6D61-4D1E-9CA2-236796B579E7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6E4F55A0-1920-E2FC-B65B-1F5958970C76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07D5DEF7-06D7-A1F0-C107-7088ADD010C0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5FF49011-AE29-0293-A936-E56032ED7415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5FF49011-AE29-0293-A936-E56032ED7415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BC4A57B1-74EF-43DF-EE82-A9E67CC20A5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BC4A57B1-74EF-43DF-EE82-A9E67CC20A5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9A4BA2B3-4C16-64CA-EECC-5ECDD52348F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9A4BA2B3-4C16-64CA-EECC-5ECDD52348F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A35BC1FF-C7FC-4085-D81F-0B7557D870CD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A35BC1FF-C7FC-4085-D81F-0B7557D870CD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530ABC25-A04D-D65C-0C36-A2874599DFD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530ABC25-A04D-D65C-0C36-A2874599DFD1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6DDE8959-9698-4FAB-C0F5-2BCE9D61495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6DDE8959-9698-4FAB-C0F5-2BCE9D614955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2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4B17DB96-A94E-4F54-36E1-60FB852BF73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4B17DB96-A94E-4F54-36E1-60FB852BF73E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2EB69E4E-31DE-39AA-733B-7BB1DFFCD1BC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62ED450D-0F7D-4852-5F4A-16F01CEE7049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788FA03C-59A4-B453-BC08-D926945FFEF6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788FA03C-59A4-B453-BC08-D926945FFEF6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0C717505-15BC-28C9-2404-35B1B76FA1F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0C717505-15BC-28C9-2404-35B1B76FA1FA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F7EEF0E8-1DB1-DB53-C15D-199EBE3A5AA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F7EEF0E8-1DB1-DB53-C15D-199EBE3A5AA4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ED70D737-78E3-7A2F-0C01-AF8662FE10D1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ED70D737-78E3-7A2F-0C01-AF8662FE10D1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57495977-4B2F-632D-F94B-5ACF79AA01CB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57495977-4B2F-632D-F94B-5ACF79AA01CB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D576972B-9EC8-D70F-AC50-C20B35A72F5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D576972B-9EC8-D70F-AC50-C20B35A72F57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4318CD4F-3D83-175B-9DD3-C791959FF42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4318CD4F-3D83-175B-9DD3-C791959FF42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3092DEE4-B4A5-04EA-2031-82FC8B2F212D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5BE3024E-A06E-4565-7FD4-D4839EB13C37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78179183-171C-CCA3-47E8-C712160D1437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78179183-171C-CCA3-47E8-C712160D143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98AB0302-A2FA-6440-903E-F086A303AEA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98AB0302-A2FA-6440-903E-F086A303AEA2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5961125E-E6F6-F980-D83C-F1D4DF6D046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5961125E-E6F6-F980-D83C-F1D4DF6D046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D2E7FA56-A445-CD3E-993D-EAC324E9E44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D2E7FA56-A445-CD3E-993D-EAC324E9E44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118136F3-B511-0CF4-D16E-A233E28CD3BF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118136F3-B511-0CF4-D16E-A233E28CD3BF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EC32F8E5-9C87-8268-A854-8B6EEFD81DC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EC32F8E5-9C87-8268-A854-8B6EEFD81DCA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42B724DE-190F-AA5D-645D-EB8112C46BC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42B724DE-190F-AA5D-645D-EB8112C46BC9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57DDE9AE-435D-E130-CF0D-E75A583DF8CC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398712E4-00F1-E7B3-12AB-7AEC751E1B9F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03D04EAC-2EC2-E568-BEF6-48E442C6C39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03D04EAC-2EC2-E568-BEF6-48E442C6C390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43352BA7-BC48-FBD6-E323-787D089BC9D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43352BA7-BC48-FBD6-E323-787D089BC9D2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A944D069-A809-1CE9-91D2-9BA632836F0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A944D069-A809-1CE9-91D2-9BA632836F0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60BD0790-85BD-E173-1958-8B1548F9C672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60BD0790-85BD-E173-1958-8B1548F9C672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3F60764C-C0B9-FEB7-DD98-8AAB05B76E4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3F60764C-C0B9-FEB7-DD98-8AAB05B76E49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9EACF419-DDD7-6E1D-B735-E7921E2A8B0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9EACF419-DDD7-6E1D-B735-E7921E2A8B0A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1C3F5048-CF34-2116-8781-5E2064F9CE1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1C3F5048-CF34-2116-8781-5E2064F9CE1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B34E7E44-511A-04B2-1C02-B85AD95FB4BA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A3669C64-14B5-5698-E2BF-F83047485A5E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B18A74BE-409E-7481-85BF-623A7965634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B18A74BE-409E-7481-85BF-623A7965634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2D9E1CC9-E83A-1F3C-79F0-F73C615AF0A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2D9E1CC9-E83A-1F3C-79F0-F73C615AF0A2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CC5AAF1C-040B-4954-EE66-4D1F0A2DDC8D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CC5AAF1C-040B-4954-EE66-4D1F0A2DDC8D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72952F61-ED30-5DF9-F279-D04080A2A42C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72952F61-ED30-5DF9-F279-D04080A2A42C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6919E465-5DF7-E6A6-A9C4-690D28951A5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6919E465-5DF7-E6A6-A9C4-690D28951A59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D9CCDFA8-0FFA-60FC-EA0D-A730CCB97E08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D9CCDFA8-0FFA-60FC-EA0D-A730CCB97E08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82EE81FC-6582-F4E9-AA1E-7A0CD2ECDC0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82EE81FC-6582-F4E9-AA1E-7A0CD2ECDC0B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DFECE2C2-A5AB-2603-2DA2-7E00AC71DF6D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8FB6C1F2-A2F5-71F6-C2AB-A24F1A112A1D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A79D97D7-1326-D42A-8D49-449C64F28C49}"/>
              </a:ext>
            </a:extLst>
          </p:cNvPr>
          <p:cNvGrpSpPr/>
          <p:nvPr/>
        </p:nvGrpSpPr>
        <p:grpSpPr>
          <a:xfrm>
            <a:off x="4592184" y="5448791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CFDEEB54-5094-FEBA-48BE-46983C20BF89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CFDEEB54-5094-FEBA-48BE-46983C20BF89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B1B3201-D748-9C72-0C7B-B856BFEE7958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B1B3201-D748-9C72-0C7B-B856BFEE7958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4353A7A-BB6F-519A-098A-95154B1E5A5F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4353A7A-BB6F-519A-098A-95154B1E5A5F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183B8ECC-C347-CF08-A342-BE45968B7C5A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183B8ECC-C347-CF08-A342-BE45968B7C5A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35B2D3F5-2127-CED4-8209-00C66444F679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35B2D3F5-2127-CED4-8209-00C66444F679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E6F078C4-9EB0-D594-B6D5-F328265F9658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E6F078C4-9EB0-D594-B6D5-F328265F9658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0002FBFF-8F36-ACAF-F590-71EDE3ABC333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0002FBFF-8F36-ACAF-F590-71EDE3ABC333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6E91275E-CAAE-642F-1784-74421BFC1B68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6E91275E-CAAE-642F-1784-74421BFC1B68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1071CE6B-6563-BCC6-4D36-D0D84C78489B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1071CE6B-6563-BCC6-4D36-D0D84C78489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7" name="TextBox 3">
            <a:extLst>
              <a:ext uri="{FF2B5EF4-FFF2-40B4-BE49-F238E27FC236}">
                <a16:creationId xmlns:a16="http://schemas.microsoft.com/office/drawing/2014/main" id="{B3E9C0D2-7300-D2FE-EA6D-A66EF511F308}"/>
              </a:ext>
            </a:extLst>
          </p:cNvPr>
          <p:cNvSpPr txBox="1"/>
          <p:nvPr/>
        </p:nvSpPr>
        <p:spPr>
          <a:xfrm>
            <a:off x="4416099" y="6050963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598A2A1D-8473-DB69-619C-D513C7E1D23B}"/>
              </a:ext>
            </a:extLst>
          </p:cNvPr>
          <p:cNvGrpSpPr/>
          <p:nvPr/>
        </p:nvGrpSpPr>
        <p:grpSpPr>
          <a:xfrm>
            <a:off x="5291897" y="5432609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1F463A69-FA9F-6450-633F-40699CA797E6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1F463A69-FA9F-6450-633F-40699CA797E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A00B33B7-349E-C8A3-1F9B-6DC274CF56BB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A00B33B7-349E-C8A3-1F9B-6DC274CF56BB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B67B4D9E-96B6-BC83-0F1A-1A4D80235D89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B67B4D9E-96B6-BC83-0F1A-1A4D80235D8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245DF306-D4C9-0B9E-2926-3E1FB82F1713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245DF306-D4C9-0B9E-2926-3E1FB82F171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639587FA-2DD9-3F93-9E9C-2BFE44AB8A63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639587FA-2DD9-3F93-9E9C-2BFE44AB8A63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EA28CF14-A43F-9378-2856-F5AC3EAFCB66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EA28CF14-A43F-9378-2856-F5AC3EAFCB66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71E1D28A-96E0-5A82-6058-31247108BD0D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71E1D28A-96E0-5A82-6058-31247108BD0D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46" name="TextBox 3">
            <a:extLst>
              <a:ext uri="{FF2B5EF4-FFF2-40B4-BE49-F238E27FC236}">
                <a16:creationId xmlns:a16="http://schemas.microsoft.com/office/drawing/2014/main" id="{9057C4E4-5DC7-6FD4-5EF0-9FEC7C210BF3}"/>
              </a:ext>
            </a:extLst>
          </p:cNvPr>
          <p:cNvSpPr txBox="1"/>
          <p:nvPr/>
        </p:nvSpPr>
        <p:spPr>
          <a:xfrm>
            <a:off x="4925755" y="6049051"/>
            <a:ext cx="9217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200" dirty="0">
                <a:solidFill>
                  <a:srgbClr val="7030A0"/>
                </a:solidFill>
              </a:rPr>
              <a:t>Conditional</a:t>
            </a:r>
          </a:p>
          <a:p>
            <a:pPr algn="ctr"/>
            <a:r>
              <a:rPr lang="en-GB" sz="1200" dirty="0">
                <a:solidFill>
                  <a:srgbClr val="7030A0"/>
                </a:solidFill>
              </a:rPr>
              <a:t>Bob</a:t>
            </a:r>
            <a:endParaRPr lang="en-FI" sz="1200" dirty="0">
              <a:solidFill>
                <a:srgbClr val="7030A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2AB94E0F-905A-E9B4-6E78-820F3DAE3BD3}"/>
                  </a:ext>
                </a:extLst>
              </p:cNvPr>
              <p:cNvSpPr txBox="1"/>
              <p:nvPr/>
            </p:nvSpPr>
            <p:spPr>
              <a:xfrm>
                <a:off x="8374558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2AB94E0F-905A-E9B4-6E78-820F3DAE3B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74558" y="5144530"/>
                <a:ext cx="3258135" cy="1545872"/>
              </a:xfrm>
              <a:prstGeom prst="rect">
                <a:avLst/>
              </a:prstGeom>
              <a:blipFill>
                <a:blip r:embed="rId25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64CA8651-7B74-1DD7-583F-D7C7FDB94767}"/>
              </a:ext>
            </a:extLst>
          </p:cNvPr>
          <p:cNvGrpSpPr/>
          <p:nvPr/>
        </p:nvGrpSpPr>
        <p:grpSpPr>
          <a:xfrm>
            <a:off x="9943520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5322CE75-DB2F-BA29-0675-13A1227728CD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5322CE75-DB2F-BA29-0675-13A1227728CD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16FCF2FF-0890-A49F-EC6C-4982F2B54F77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16FCF2FF-0890-A49F-EC6C-4982F2B54F77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26EDEB6B-CF5C-9268-6E39-336A9E2F7651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26EDEB6B-CF5C-9268-6E39-336A9E2F7651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8A7046DD-D388-81FD-4B0E-8C668E85D77A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8A7046DD-D388-81FD-4B0E-8C668E85D77A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FB53C492-DE62-7D49-50D7-A9CEBF898C4C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FB53C492-DE62-7D49-50D7-A9CEBF898C4C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B13C4E74-A340-9313-D995-F4A7BFC178C9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B13C4E74-A340-9313-D995-F4A7BFC178C9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031EE6A9-4A11-2561-C080-FAD6C760B6EB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031EE6A9-4A11-2561-C080-FAD6C760B6EB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C62842A0-43DA-580D-89BA-56C2757AF8C2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C62842A0-43DA-580D-89BA-56C2757AF8C2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3332850F-A364-CFB8-BE83-8174A74365F6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3332850F-A364-CFB8-BE83-8174A74365F6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623DA63C-8733-8726-A324-98CDD9273154}"/>
              </a:ext>
            </a:extLst>
          </p:cNvPr>
          <p:cNvSpPr txBox="1"/>
          <p:nvPr/>
        </p:nvSpPr>
        <p:spPr>
          <a:xfrm>
            <a:off x="10025795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CA97190F-4E06-83C9-B0EC-B0DCEB218F3B}"/>
                  </a:ext>
                </a:extLst>
              </p14:cNvPr>
              <p14:cNvContentPartPr/>
              <p14:nvPr/>
            </p14:nvContentPartPr>
            <p14:xfrm>
              <a:off x="7841780" y="3743885"/>
              <a:ext cx="4136040" cy="21510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CA97190F-4E06-83C9-B0EC-B0DCEB218F3B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7752140" y="3564245"/>
                <a:ext cx="4315680" cy="2510640"/>
              </a:xfrm>
              <a:prstGeom prst="rect">
                <a:avLst/>
              </a:prstGeom>
            </p:spPr>
          </p:pic>
        </mc:Fallback>
      </mc:AlternateContent>
      <p:sp>
        <p:nvSpPr>
          <p:cNvPr id="248" name="TextBox 247">
            <a:extLst>
              <a:ext uri="{FF2B5EF4-FFF2-40B4-BE49-F238E27FC236}">
                <a16:creationId xmlns:a16="http://schemas.microsoft.com/office/drawing/2014/main" id="{C43BCE84-8F3C-C93A-1068-0AA3C042E2B4}"/>
              </a:ext>
            </a:extLst>
          </p:cNvPr>
          <p:cNvSpPr txBox="1"/>
          <p:nvPr/>
        </p:nvSpPr>
        <p:spPr>
          <a:xfrm>
            <a:off x="8301076" y="3801198"/>
            <a:ext cx="366241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j-lt"/>
              </a:rPr>
              <a:t>Chain rule for mutual info [DM08]</a:t>
            </a:r>
          </a:p>
          <a:p>
            <a:r>
              <a:rPr lang="en-US" sz="2000" dirty="0">
                <a:latin typeface="+mj-lt"/>
              </a:rPr>
              <a:t>+ Pinsker [</a:t>
            </a:r>
            <a:r>
              <a:rPr lang="en-US" sz="2000" dirty="0" err="1">
                <a:latin typeface="+mj-lt"/>
              </a:rPr>
              <a:t>Dodis</a:t>
            </a:r>
            <a:r>
              <a:rPr lang="en-US" sz="2000" dirty="0">
                <a:latin typeface="+mj-lt"/>
              </a:rPr>
              <a:t>-Quach-</a:t>
            </a:r>
            <a:r>
              <a:rPr lang="en-US" sz="2000" dirty="0" err="1">
                <a:latin typeface="+mj-lt"/>
              </a:rPr>
              <a:t>Wichs</a:t>
            </a:r>
            <a:r>
              <a:rPr lang="en-US" sz="2000" dirty="0">
                <a:latin typeface="+mj-lt"/>
              </a:rPr>
              <a:t> 23]</a:t>
            </a:r>
            <a:endParaRPr lang="en-FI" sz="2000" dirty="0">
              <a:latin typeface="+mj-lt"/>
            </a:endParaRPr>
          </a:p>
        </p:txBody>
      </p: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F822134D-23CB-CD83-832A-C66DE6C1E7AE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50" name="Right Brace 249">
              <a:extLst>
                <a:ext uri="{FF2B5EF4-FFF2-40B4-BE49-F238E27FC236}">
                  <a16:creationId xmlns:a16="http://schemas.microsoft.com/office/drawing/2014/main" id="{28618198-7489-73ED-C300-305F9382EB28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3" name="TextBox 262">
                  <a:extLst>
                    <a:ext uri="{FF2B5EF4-FFF2-40B4-BE49-F238E27FC236}">
                      <a16:creationId xmlns:a16="http://schemas.microsoft.com/office/drawing/2014/main" id="{1FB9B21E-471E-0361-D3C9-EE1ABB33ADB0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63" name="TextBox 262">
                  <a:extLst>
                    <a:ext uri="{FF2B5EF4-FFF2-40B4-BE49-F238E27FC236}">
                      <a16:creationId xmlns:a16="http://schemas.microsoft.com/office/drawing/2014/main" id="{1FB9B21E-471E-0361-D3C9-EE1ABB33ADB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84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E4A59303-133D-2E56-4FB0-D2609572A359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67AC154D-7DC9-AE6A-F8E3-559D7A83FBEA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75">
                  <p14:nvContentPartPr>
                    <p14:cNvPr id="331" name="Ink 330">
                      <a:extLst>
                        <a:ext uri="{FF2B5EF4-FFF2-40B4-BE49-F238E27FC236}">
                          <a16:creationId xmlns:a16="http://schemas.microsoft.com/office/drawing/2014/main" id="{2798F0FB-AB47-BBF0-3375-92034695095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6">
                  <p14:nvContentPartPr>
                    <p14:cNvPr id="332" name="Ink 331">
                      <a:extLst>
                        <a:ext uri="{FF2B5EF4-FFF2-40B4-BE49-F238E27FC236}">
                          <a16:creationId xmlns:a16="http://schemas.microsoft.com/office/drawing/2014/main" id="{3268563E-CD93-5075-1D0C-CFCB2708B6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7">
                  <p14:nvContentPartPr>
                    <p14:cNvPr id="333" name="Ink 332">
                      <a:extLst>
                        <a:ext uri="{FF2B5EF4-FFF2-40B4-BE49-F238E27FC236}">
                          <a16:creationId xmlns:a16="http://schemas.microsoft.com/office/drawing/2014/main" id="{F3AA3879-E37D-FE04-7CC5-A7D2ACA904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8">
                  <p14:nvContentPartPr>
                    <p14:cNvPr id="334" name="Ink 333">
                      <a:extLst>
                        <a:ext uri="{FF2B5EF4-FFF2-40B4-BE49-F238E27FC236}">
                          <a16:creationId xmlns:a16="http://schemas.microsoft.com/office/drawing/2014/main" id="{102995E2-3FF0-B052-E94C-93AC498528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279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0">
                  <p14:nvContentPartPr>
                    <p14:cNvPr id="335" name="Ink 334">
                      <a:extLst>
                        <a:ext uri="{FF2B5EF4-FFF2-40B4-BE49-F238E27FC236}">
                          <a16:creationId xmlns:a16="http://schemas.microsoft.com/office/drawing/2014/main" id="{399201A2-6F98-BCA2-CBEA-88412A948C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2">
                  <p14:nvContentPartPr>
                    <p14:cNvPr id="336" name="Ink 335">
                      <a:extLst>
                        <a:ext uri="{FF2B5EF4-FFF2-40B4-BE49-F238E27FC236}">
                          <a16:creationId xmlns:a16="http://schemas.microsoft.com/office/drawing/2014/main" id="{A18992F8-A8B2-E37C-4559-BABE589F5A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4">
                  <p14:nvContentPartPr>
                    <p14:cNvPr id="337" name="Ink 336">
                      <a:extLst>
                        <a:ext uri="{FF2B5EF4-FFF2-40B4-BE49-F238E27FC236}">
                          <a16:creationId xmlns:a16="http://schemas.microsoft.com/office/drawing/2014/main" id="{28393CEB-3A14-BE6B-DBB8-3EB2A12BB1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66" name="TextBox 3">
                <a:extLst>
                  <a:ext uri="{FF2B5EF4-FFF2-40B4-BE49-F238E27FC236}">
                    <a16:creationId xmlns:a16="http://schemas.microsoft.com/office/drawing/2014/main" id="{7B8B52B5-B763-BD27-E46E-8BE634A7CF9F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3ED4F175-38D9-B2C8-D9C0-2C69A8CBB8BD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86">
                  <p14:nvContentPartPr>
                    <p14:cNvPr id="324" name="Ink 323">
                      <a:extLst>
                        <a:ext uri="{FF2B5EF4-FFF2-40B4-BE49-F238E27FC236}">
                          <a16:creationId xmlns:a16="http://schemas.microsoft.com/office/drawing/2014/main" id="{2015BDDF-3F69-73F9-4295-67430C11AE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7">
                  <p14:nvContentPartPr>
                    <p14:cNvPr id="325" name="Ink 324">
                      <a:extLst>
                        <a:ext uri="{FF2B5EF4-FFF2-40B4-BE49-F238E27FC236}">
                          <a16:creationId xmlns:a16="http://schemas.microsoft.com/office/drawing/2014/main" id="{D48E4D1D-BF17-C8B8-DEEE-D04BED1EA90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8">
                  <p14:nvContentPartPr>
                    <p14:cNvPr id="326" name="Ink 325">
                      <a:extLst>
                        <a:ext uri="{FF2B5EF4-FFF2-40B4-BE49-F238E27FC236}">
                          <a16:creationId xmlns:a16="http://schemas.microsoft.com/office/drawing/2014/main" id="{3C7ED31E-85E9-267B-4933-44972703AF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9">
                  <p14:nvContentPartPr>
                    <p14:cNvPr id="327" name="Ink 326">
                      <a:extLst>
                        <a:ext uri="{FF2B5EF4-FFF2-40B4-BE49-F238E27FC236}">
                          <a16:creationId xmlns:a16="http://schemas.microsoft.com/office/drawing/2014/main" id="{42135BBD-A502-8722-8713-8C51077CD5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279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0">
                  <p14:nvContentPartPr>
                    <p14:cNvPr id="328" name="Ink 327">
                      <a:extLst>
                        <a:ext uri="{FF2B5EF4-FFF2-40B4-BE49-F238E27FC236}">
                          <a16:creationId xmlns:a16="http://schemas.microsoft.com/office/drawing/2014/main" id="{62DE9C37-16C1-E4D5-155A-37EBF04F10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1">
                  <p14:nvContentPartPr>
                    <p14:cNvPr id="329" name="Ink 328">
                      <a:extLst>
                        <a:ext uri="{FF2B5EF4-FFF2-40B4-BE49-F238E27FC236}">
                          <a16:creationId xmlns:a16="http://schemas.microsoft.com/office/drawing/2014/main" id="{05005565-4092-636C-7B38-B6CCBCBD35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2">
                  <p14:nvContentPartPr>
                    <p14:cNvPr id="330" name="Ink 329">
                      <a:extLst>
                        <a:ext uri="{FF2B5EF4-FFF2-40B4-BE49-F238E27FC236}">
                          <a16:creationId xmlns:a16="http://schemas.microsoft.com/office/drawing/2014/main" id="{636D3C79-5162-5AF8-4F1D-A3189B022D9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68" name="TextBox 3">
                <a:extLst>
                  <a:ext uri="{FF2B5EF4-FFF2-40B4-BE49-F238E27FC236}">
                    <a16:creationId xmlns:a16="http://schemas.microsoft.com/office/drawing/2014/main" id="{AE1685CE-DDE9-4E06-A1A6-11DDA15442B8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69" name="Group 268">
                <a:extLst>
                  <a:ext uri="{FF2B5EF4-FFF2-40B4-BE49-F238E27FC236}">
                    <a16:creationId xmlns:a16="http://schemas.microsoft.com/office/drawing/2014/main" id="{932618E4-6AF4-85B8-C8DF-584AECE32499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93">
                  <p14:nvContentPartPr>
                    <p14:cNvPr id="317" name="Ink 316">
                      <a:extLst>
                        <a:ext uri="{FF2B5EF4-FFF2-40B4-BE49-F238E27FC236}">
                          <a16:creationId xmlns:a16="http://schemas.microsoft.com/office/drawing/2014/main" id="{D531644C-095A-A55B-9EEE-5D43BBDAE5D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4">
                  <p14:nvContentPartPr>
                    <p14:cNvPr id="318" name="Ink 317">
                      <a:extLst>
                        <a:ext uri="{FF2B5EF4-FFF2-40B4-BE49-F238E27FC236}">
                          <a16:creationId xmlns:a16="http://schemas.microsoft.com/office/drawing/2014/main" id="{18555FB7-9FEC-CAAB-48DF-01C04110116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5">
                  <p14:nvContentPartPr>
                    <p14:cNvPr id="319" name="Ink 318">
                      <a:extLst>
                        <a:ext uri="{FF2B5EF4-FFF2-40B4-BE49-F238E27FC236}">
                          <a16:creationId xmlns:a16="http://schemas.microsoft.com/office/drawing/2014/main" id="{2DFB03E9-879D-DC55-18F4-73B33379FF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6">
                  <p14:nvContentPartPr>
                    <p14:cNvPr id="320" name="Ink 319">
                      <a:extLst>
                        <a:ext uri="{FF2B5EF4-FFF2-40B4-BE49-F238E27FC236}">
                          <a16:creationId xmlns:a16="http://schemas.microsoft.com/office/drawing/2014/main" id="{524FB4FB-D505-3556-F575-50C7C8D0BF6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279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7">
                  <p14:nvContentPartPr>
                    <p14:cNvPr id="321" name="Ink 320">
                      <a:extLst>
                        <a:ext uri="{FF2B5EF4-FFF2-40B4-BE49-F238E27FC236}">
                          <a16:creationId xmlns:a16="http://schemas.microsoft.com/office/drawing/2014/main" id="{6CB3FE68-CD50-B134-F01B-29031A13BC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8">
                  <p14:nvContentPartPr>
                    <p14:cNvPr id="322" name="Ink 321">
                      <a:extLst>
                        <a:ext uri="{FF2B5EF4-FFF2-40B4-BE49-F238E27FC236}">
                          <a16:creationId xmlns:a16="http://schemas.microsoft.com/office/drawing/2014/main" id="{791F5782-EA5F-BDF7-2E5F-2504FD4CDD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9">
                  <p14:nvContentPartPr>
                    <p14:cNvPr id="323" name="Ink 322">
                      <a:extLst>
                        <a:ext uri="{FF2B5EF4-FFF2-40B4-BE49-F238E27FC236}">
                          <a16:creationId xmlns:a16="http://schemas.microsoft.com/office/drawing/2014/main" id="{A60BDD70-2D0B-C8E4-CF7B-C0591F49EA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0" name="TextBox 3">
                <a:extLst>
                  <a:ext uri="{FF2B5EF4-FFF2-40B4-BE49-F238E27FC236}">
                    <a16:creationId xmlns:a16="http://schemas.microsoft.com/office/drawing/2014/main" id="{EEF9EAB2-EBCB-2A14-F8CA-7673DDBE9DA7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89D126C1-EB8A-3704-BE45-BEB88785B729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00">
                  <p14:nvContentPartPr>
                    <p14:cNvPr id="310" name="Ink 309">
                      <a:extLst>
                        <a:ext uri="{FF2B5EF4-FFF2-40B4-BE49-F238E27FC236}">
                          <a16:creationId xmlns:a16="http://schemas.microsoft.com/office/drawing/2014/main" id="{003C3C4A-E7C1-DC11-179F-59B39BE843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1">
                  <p14:nvContentPartPr>
                    <p14:cNvPr id="311" name="Ink 310">
                      <a:extLst>
                        <a:ext uri="{FF2B5EF4-FFF2-40B4-BE49-F238E27FC236}">
                          <a16:creationId xmlns:a16="http://schemas.microsoft.com/office/drawing/2014/main" id="{3C68F9BD-8023-4160-2E38-C96200CF8D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2">
                  <p14:nvContentPartPr>
                    <p14:cNvPr id="312" name="Ink 311">
                      <a:extLst>
                        <a:ext uri="{FF2B5EF4-FFF2-40B4-BE49-F238E27FC236}">
                          <a16:creationId xmlns:a16="http://schemas.microsoft.com/office/drawing/2014/main" id="{F26F306D-6EE3-E1E3-D06D-3AAAB55A49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3">
                  <p14:nvContentPartPr>
                    <p14:cNvPr id="313" name="Ink 312">
                      <a:extLst>
                        <a:ext uri="{FF2B5EF4-FFF2-40B4-BE49-F238E27FC236}">
                          <a16:creationId xmlns:a16="http://schemas.microsoft.com/office/drawing/2014/main" id="{20884376-8F1F-EC22-95E0-06B34B26E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279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4">
                  <p14:nvContentPartPr>
                    <p14:cNvPr id="314" name="Ink 313">
                      <a:extLst>
                        <a:ext uri="{FF2B5EF4-FFF2-40B4-BE49-F238E27FC236}">
                          <a16:creationId xmlns:a16="http://schemas.microsoft.com/office/drawing/2014/main" id="{B97AD28F-4A0B-135C-D407-35960DA42C4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5">
                  <p14:nvContentPartPr>
                    <p14:cNvPr id="315" name="Ink 314">
                      <a:extLst>
                        <a:ext uri="{FF2B5EF4-FFF2-40B4-BE49-F238E27FC236}">
                          <a16:creationId xmlns:a16="http://schemas.microsoft.com/office/drawing/2014/main" id="{47FBB5A2-1EAD-B290-50F6-056D69256D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6">
                  <p14:nvContentPartPr>
                    <p14:cNvPr id="316" name="Ink 315">
                      <a:extLst>
                        <a:ext uri="{FF2B5EF4-FFF2-40B4-BE49-F238E27FC236}">
                          <a16:creationId xmlns:a16="http://schemas.microsoft.com/office/drawing/2014/main" id="{3385C5A3-D358-7D52-89B6-54D866C970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2" name="TextBox 3">
                <a:extLst>
                  <a:ext uri="{FF2B5EF4-FFF2-40B4-BE49-F238E27FC236}">
                    <a16:creationId xmlns:a16="http://schemas.microsoft.com/office/drawing/2014/main" id="{741FB1C7-7226-3D08-89BA-D2333CFCAA5D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11C4354A-5AB7-106F-0D87-1C66B0FB0211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07">
                  <p14:nvContentPartPr>
                    <p14:cNvPr id="303" name="Ink 302">
                      <a:extLst>
                        <a:ext uri="{FF2B5EF4-FFF2-40B4-BE49-F238E27FC236}">
                          <a16:creationId xmlns:a16="http://schemas.microsoft.com/office/drawing/2014/main" id="{AD21A088-5622-4F9E-63BC-F092CB93D2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8">
                  <p14:nvContentPartPr>
                    <p14:cNvPr id="304" name="Ink 303">
                      <a:extLst>
                        <a:ext uri="{FF2B5EF4-FFF2-40B4-BE49-F238E27FC236}">
                          <a16:creationId xmlns:a16="http://schemas.microsoft.com/office/drawing/2014/main" id="{D19D2E0F-2E7D-7678-4F00-9B7282B2529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9">
                  <p14:nvContentPartPr>
                    <p14:cNvPr id="305" name="Ink 304">
                      <a:extLst>
                        <a:ext uri="{FF2B5EF4-FFF2-40B4-BE49-F238E27FC236}">
                          <a16:creationId xmlns:a16="http://schemas.microsoft.com/office/drawing/2014/main" id="{DF66B618-3A3C-81B8-CFC6-6F7847D7FC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0">
                  <p14:nvContentPartPr>
                    <p14:cNvPr id="306" name="Ink 305">
                      <a:extLst>
                        <a:ext uri="{FF2B5EF4-FFF2-40B4-BE49-F238E27FC236}">
                          <a16:creationId xmlns:a16="http://schemas.microsoft.com/office/drawing/2014/main" id="{8B3B7227-98BE-AFF7-6606-E9862F7474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279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1">
                  <p14:nvContentPartPr>
                    <p14:cNvPr id="307" name="Ink 306">
                      <a:extLst>
                        <a:ext uri="{FF2B5EF4-FFF2-40B4-BE49-F238E27FC236}">
                          <a16:creationId xmlns:a16="http://schemas.microsoft.com/office/drawing/2014/main" id="{96C27474-E2B1-0029-CB21-CA9FA3A326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2">
                  <p14:nvContentPartPr>
                    <p14:cNvPr id="308" name="Ink 307">
                      <a:extLst>
                        <a:ext uri="{FF2B5EF4-FFF2-40B4-BE49-F238E27FC236}">
                          <a16:creationId xmlns:a16="http://schemas.microsoft.com/office/drawing/2014/main" id="{3E72938D-E4C0-C16C-C1A5-171E19724C1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3">
                  <p14:nvContentPartPr>
                    <p14:cNvPr id="309" name="Ink 308">
                      <a:extLst>
                        <a:ext uri="{FF2B5EF4-FFF2-40B4-BE49-F238E27FC236}">
                          <a16:creationId xmlns:a16="http://schemas.microsoft.com/office/drawing/2014/main" id="{FB66F525-A560-68BF-5597-CA70C4EB94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4" name="TextBox 3">
                <a:extLst>
                  <a:ext uri="{FF2B5EF4-FFF2-40B4-BE49-F238E27FC236}">
                    <a16:creationId xmlns:a16="http://schemas.microsoft.com/office/drawing/2014/main" id="{A38194DA-3514-8AD3-0C5B-AD0BF9E37909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A86AF778-42BA-7BE0-943C-AB49FBCBA600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14">
                  <p14:nvContentPartPr>
                    <p14:cNvPr id="296" name="Ink 295">
                      <a:extLst>
                        <a:ext uri="{FF2B5EF4-FFF2-40B4-BE49-F238E27FC236}">
                          <a16:creationId xmlns:a16="http://schemas.microsoft.com/office/drawing/2014/main" id="{330EEACE-B423-3457-7D27-BAE9BA22981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5">
                  <p14:nvContentPartPr>
                    <p14:cNvPr id="297" name="Ink 296">
                      <a:extLst>
                        <a:ext uri="{FF2B5EF4-FFF2-40B4-BE49-F238E27FC236}">
                          <a16:creationId xmlns:a16="http://schemas.microsoft.com/office/drawing/2014/main" id="{03D58E8E-2A7C-DFB4-7885-19969862D1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6">
                  <p14:nvContentPartPr>
                    <p14:cNvPr id="298" name="Ink 297">
                      <a:extLst>
                        <a:ext uri="{FF2B5EF4-FFF2-40B4-BE49-F238E27FC236}">
                          <a16:creationId xmlns:a16="http://schemas.microsoft.com/office/drawing/2014/main" id="{B910B246-AFF9-DDF8-A615-123C963C80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7">
                  <p14:nvContentPartPr>
                    <p14:cNvPr id="299" name="Ink 298">
                      <a:extLst>
                        <a:ext uri="{FF2B5EF4-FFF2-40B4-BE49-F238E27FC236}">
                          <a16:creationId xmlns:a16="http://schemas.microsoft.com/office/drawing/2014/main" id="{066DC4F1-CD63-44D4-1566-0DBD17C15D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279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8">
                  <p14:nvContentPartPr>
                    <p14:cNvPr id="300" name="Ink 299">
                      <a:extLst>
                        <a:ext uri="{FF2B5EF4-FFF2-40B4-BE49-F238E27FC236}">
                          <a16:creationId xmlns:a16="http://schemas.microsoft.com/office/drawing/2014/main" id="{F35A6414-F8A8-4505-BB9D-CDB9396E95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9">
                  <p14:nvContentPartPr>
                    <p14:cNvPr id="301" name="Ink 300">
                      <a:extLst>
                        <a:ext uri="{FF2B5EF4-FFF2-40B4-BE49-F238E27FC236}">
                          <a16:creationId xmlns:a16="http://schemas.microsoft.com/office/drawing/2014/main" id="{6FD20585-E6B3-755D-07B0-53C7F9E641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0">
                  <p14:nvContentPartPr>
                    <p14:cNvPr id="302" name="Ink 301">
                      <a:extLst>
                        <a:ext uri="{FF2B5EF4-FFF2-40B4-BE49-F238E27FC236}">
                          <a16:creationId xmlns:a16="http://schemas.microsoft.com/office/drawing/2014/main" id="{ED77CD82-B526-AB3C-2CB4-72AA1D0412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6" name="TextBox 3">
                <a:extLst>
                  <a:ext uri="{FF2B5EF4-FFF2-40B4-BE49-F238E27FC236}">
                    <a16:creationId xmlns:a16="http://schemas.microsoft.com/office/drawing/2014/main" id="{816720D7-0D72-9DE9-6FE5-B9481D51DF16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EB1FCE2F-5C7D-5706-8C95-0441147413EA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21">
                  <p14:nvContentPartPr>
                    <p14:cNvPr id="289" name="Ink 288">
                      <a:extLst>
                        <a:ext uri="{FF2B5EF4-FFF2-40B4-BE49-F238E27FC236}">
                          <a16:creationId xmlns:a16="http://schemas.microsoft.com/office/drawing/2014/main" id="{3F03D4F9-2800-6A6B-9837-BBEDA0FCE2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2">
                  <p14:nvContentPartPr>
                    <p14:cNvPr id="290" name="Ink 289">
                      <a:extLst>
                        <a:ext uri="{FF2B5EF4-FFF2-40B4-BE49-F238E27FC236}">
                          <a16:creationId xmlns:a16="http://schemas.microsoft.com/office/drawing/2014/main" id="{C11A4792-B2C0-E96D-DFED-4EC58CCB57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3">
                  <p14:nvContentPartPr>
                    <p14:cNvPr id="291" name="Ink 290">
                      <a:extLst>
                        <a:ext uri="{FF2B5EF4-FFF2-40B4-BE49-F238E27FC236}">
                          <a16:creationId xmlns:a16="http://schemas.microsoft.com/office/drawing/2014/main" id="{24204317-9048-C3D4-AFD2-E547C433FA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4">
                  <p14:nvContentPartPr>
                    <p14:cNvPr id="292" name="Ink 291">
                      <a:extLst>
                        <a:ext uri="{FF2B5EF4-FFF2-40B4-BE49-F238E27FC236}">
                          <a16:creationId xmlns:a16="http://schemas.microsoft.com/office/drawing/2014/main" id="{431867EC-DACC-4C59-F113-9E7404A4DA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279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5">
                  <p14:nvContentPartPr>
                    <p14:cNvPr id="293" name="Ink 292">
                      <a:extLst>
                        <a:ext uri="{FF2B5EF4-FFF2-40B4-BE49-F238E27FC236}">
                          <a16:creationId xmlns:a16="http://schemas.microsoft.com/office/drawing/2014/main" id="{2F8B7791-E37E-EC08-6603-8C39974AA2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6">
                  <p14:nvContentPartPr>
                    <p14:cNvPr id="294" name="Ink 293">
                      <a:extLst>
                        <a:ext uri="{FF2B5EF4-FFF2-40B4-BE49-F238E27FC236}">
                          <a16:creationId xmlns:a16="http://schemas.microsoft.com/office/drawing/2014/main" id="{05201E52-AF84-BC84-0806-F402D22D9A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7">
                  <p14:nvContentPartPr>
                    <p14:cNvPr id="295" name="Ink 294">
                      <a:extLst>
                        <a:ext uri="{FF2B5EF4-FFF2-40B4-BE49-F238E27FC236}">
                          <a16:creationId xmlns:a16="http://schemas.microsoft.com/office/drawing/2014/main" id="{F6E3B97C-D617-DBFD-915F-D69EE2838A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78" name="TextBox 3">
                <a:extLst>
                  <a:ext uri="{FF2B5EF4-FFF2-40B4-BE49-F238E27FC236}">
                    <a16:creationId xmlns:a16="http://schemas.microsoft.com/office/drawing/2014/main" id="{CF69DE69-8196-FD0D-0272-3E55116714E9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2980AEA4-0DFF-2873-29B8-44C39B849E71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28">
                  <p14:nvContentPartPr>
                    <p14:cNvPr id="282" name="Ink 281">
                      <a:extLst>
                        <a:ext uri="{FF2B5EF4-FFF2-40B4-BE49-F238E27FC236}">
                          <a16:creationId xmlns:a16="http://schemas.microsoft.com/office/drawing/2014/main" id="{97084057-81A7-1140-AB70-8EAA49996AE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9">
                  <p14:nvContentPartPr>
                    <p14:cNvPr id="283" name="Ink 282">
                      <a:extLst>
                        <a:ext uri="{FF2B5EF4-FFF2-40B4-BE49-F238E27FC236}">
                          <a16:creationId xmlns:a16="http://schemas.microsoft.com/office/drawing/2014/main" id="{2CDE5244-9939-7DFE-524D-1A1F5958E2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0">
                  <p14:nvContentPartPr>
                    <p14:cNvPr id="284" name="Ink 283">
                      <a:extLst>
                        <a:ext uri="{FF2B5EF4-FFF2-40B4-BE49-F238E27FC236}">
                          <a16:creationId xmlns:a16="http://schemas.microsoft.com/office/drawing/2014/main" id="{A043FE7D-830F-06B2-486D-14CA741779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1">
                  <p14:nvContentPartPr>
                    <p14:cNvPr id="285" name="Ink 284">
                      <a:extLst>
                        <a:ext uri="{FF2B5EF4-FFF2-40B4-BE49-F238E27FC236}">
                          <a16:creationId xmlns:a16="http://schemas.microsoft.com/office/drawing/2014/main" id="{843D7F8F-3DC3-9C15-0D8D-61283CD6F8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279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2">
                  <p14:nvContentPartPr>
                    <p14:cNvPr id="286" name="Ink 285">
                      <a:extLst>
                        <a:ext uri="{FF2B5EF4-FFF2-40B4-BE49-F238E27FC236}">
                          <a16:creationId xmlns:a16="http://schemas.microsoft.com/office/drawing/2014/main" id="{79571D59-88D1-6A8D-6592-28CC9427112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3">
                  <p14:nvContentPartPr>
                    <p14:cNvPr id="287" name="Ink 286">
                      <a:extLst>
                        <a:ext uri="{FF2B5EF4-FFF2-40B4-BE49-F238E27FC236}">
                          <a16:creationId xmlns:a16="http://schemas.microsoft.com/office/drawing/2014/main" id="{30B283FE-23F9-0E16-46B0-D6863E2D39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4">
                  <p14:nvContentPartPr>
                    <p14:cNvPr id="288" name="Ink 287">
                      <a:extLst>
                        <a:ext uri="{FF2B5EF4-FFF2-40B4-BE49-F238E27FC236}">
                          <a16:creationId xmlns:a16="http://schemas.microsoft.com/office/drawing/2014/main" id="{89B295EE-F6A1-D2F5-46E7-DAFCA2D17E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0" name="TextBox 3">
                <a:extLst>
                  <a:ext uri="{FF2B5EF4-FFF2-40B4-BE49-F238E27FC236}">
                    <a16:creationId xmlns:a16="http://schemas.microsoft.com/office/drawing/2014/main" id="{05E5DEF6-299A-1DE2-666E-95B23F06266B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81" name="Cloud 280">
                <a:extLst>
                  <a:ext uri="{FF2B5EF4-FFF2-40B4-BE49-F238E27FC236}">
                    <a16:creationId xmlns:a16="http://schemas.microsoft.com/office/drawing/2014/main" id="{BBD1F8DB-D064-F614-CE16-5852AFE31547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132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59220D-CFD2-1930-7FED-7CDE19CED1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EC4470-8962-4CF9-0DE7-E246672460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08, </a:t>
            </a:r>
            <a:r>
              <a:rPr lang="en-US" dirty="0" err="1"/>
              <a:t>Dodis</a:t>
            </a:r>
            <a:r>
              <a:rPr lang="en-US" dirty="0"/>
              <a:t>-Quach-</a:t>
            </a:r>
            <a:r>
              <a:rPr lang="en-US" dirty="0" err="1"/>
              <a:t>Wichs</a:t>
            </a:r>
            <a:r>
              <a:rPr lang="en-US" dirty="0"/>
              <a:t> 23]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EA6D2B73-3156-26AF-B98F-B3B95E549F29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6D83DF3-9BAA-99A5-3FD2-DAACDF864825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7852EE66-DBE8-5A91-795F-D463681B161B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7852EE66-DBE8-5A91-795F-D463681B161B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08603AC-4370-6F77-84A6-26EF3B27F3F2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08603AC-4370-6F77-84A6-26EF3B27F3F2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7FEA864-4120-AF84-BD90-E5BC4C9C93DC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7FEA864-4120-AF84-BD90-E5BC4C9C93D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991AC9B2-5FD8-CFDF-CE54-4C938EC33A2F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991AC9B2-5FD8-CFDF-CE54-4C938EC33A2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C75890DC-CA75-5F3E-ED3A-4CFF9582AED2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75890DC-CA75-5F3E-ED3A-4CFF9582AED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BF5D1F5-43BB-F638-03FE-AAFAC5B94D75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BF5D1F5-43BB-F638-03FE-AAFAC5B94D7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B5B03AE1-4BA6-6877-D1AF-DBD401693074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B5B03AE1-4BA6-6877-D1AF-DBD40169307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5BF85449-11F0-592C-EF75-B431AA88AF31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5BF85449-11F0-592C-EF75-B431AA88AF3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958972EC-B529-E83B-3697-86AD5BE2BAC6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958972EC-B529-E83B-3697-86AD5BE2BAC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E450B40F-12A7-05F9-88A2-6F4A578ED77A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F253439-4228-3AB2-D628-E6850D889049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8370C47-46E5-3CD4-481F-2FBFB0BE0325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8370C47-46E5-3CD4-481F-2FBFB0BE032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8976E68-4BF0-2BDB-1C01-D54004364548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8976E68-4BF0-2BDB-1C01-D5400436454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BE7EF1E8-56DD-A25F-61DD-F4519E1902EA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BE7EF1E8-56DD-A25F-61DD-F4519E1902E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69C6FE2-A350-D952-2544-01E4084CA270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69C6FE2-A350-D952-2544-01E4084CA270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56E3B675-0F46-A303-E27B-6E672FED8837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56E3B675-0F46-A303-E27B-6E672FED883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2FAAC3DC-4CF2-89CB-DAAF-91287D8281CB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2FAAC3DC-4CF2-89CB-DAAF-91287D8281C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1867021B-15D0-15A2-BFA1-691A7F8848E7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1867021B-15D0-15A2-BFA1-691A7F8848E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D0157029-06B6-3BA8-2B1B-02F927815F89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7B9E6BE9-B18A-4294-EAA2-7DA95928C8B3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24FC312B-3313-18C0-2699-A3651B1D975D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21AF4DDF-E225-B849-4748-D212C7558FFA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1789B91B-F447-5C22-086A-9A57941AD210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5F8D582F-2CE9-D3A1-7F38-556B7D065ABB}"/>
              </a:ext>
            </a:extLst>
          </p:cNvPr>
          <p:cNvSpPr txBox="1"/>
          <p:nvPr/>
        </p:nvSpPr>
        <p:spPr>
          <a:xfrm>
            <a:off x="4720313" y="3325473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BB4B3AE1-290B-F457-00C9-126EF1F6E1F2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FD65A98-254A-C477-FC57-D23E8F36AAA5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18C6AB9-B6E4-4AE9-8C6A-D6DB88B4D6B7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32A8CB49-2205-DF4C-A18D-04B472850B1C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32A8CB49-2205-DF4C-A18D-04B472850B1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4486AAA3-8BCF-BB8E-F092-909F1B9F82A1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4486AAA3-8BCF-BB8E-F092-909F1B9F82A1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6065DEAE-2FFF-6197-C6EB-591BF14733BA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DA082B25-3CEB-324E-CDD4-DB4AFA7F5E66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DA082B25-3CEB-324E-CDD4-DB4AFA7F5E66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D10CC82C-ADA6-1F8F-C655-EB6C97F57EF0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D10CC82C-ADA6-1F8F-C655-EB6C97F57EF0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CA3491B3-47D9-8A92-264F-9D2A7FC114C9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CA3491B3-47D9-8A92-264F-9D2A7FC114C9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9C67D1CC-D3BA-14AE-6D5D-15B5B0A3026E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9C67D1CC-D3BA-14AE-6D5D-15B5B0A3026E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9DF84E55-BFE1-491F-260F-C967F0F2C7B7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9DF84E55-BFE1-491F-260F-C967F0F2C7B7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3A73F34E-8E69-1B3D-C70B-D36A00337692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3A73F34E-8E69-1B3D-C70B-D36A0033769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EE966735-CB03-3210-7A3E-514B7412103C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EE966735-CB03-3210-7A3E-514B7412103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79E1CB41-DC56-0ADB-0E71-4D535C5CDF56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29DD3E96-09EB-A3B9-1DBA-FB42C48AEE26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29DD3E96-09EB-A3B9-1DBA-FB42C48AEE26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C23DFFA0-0FEE-AC3B-8FE3-4F29DE52DD00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C23DFFA0-0FEE-AC3B-8FE3-4F29DE52DD0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AE91D2AF-19C8-46F9-D7AE-F261E17D4CB7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AE91D2AF-19C8-46F9-D7AE-F261E17D4CB7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8D7C58F7-D9CD-2F11-CE4C-E7A82439EF0C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8D7C58F7-D9CD-2F11-CE4C-E7A82439EF0C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E32EF165-819F-04DC-FBC3-653DB7985632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E32EF165-819F-04DC-FBC3-653DB7985632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1A3CA74C-5C32-F5E3-C502-C9F9F055F94E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1A3CA74C-5C32-F5E3-C502-C9F9F055F94E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AE0BB310-99F0-CBF8-F81B-BF35C0FF49D7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AE0BB310-99F0-CBF8-F81B-BF35C0FF49D7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ECB74E84-74F7-DF16-98AC-4FFC548FABB5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ECB74E84-74F7-DF16-98AC-4FFC548FABB5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03FC1759-FB59-FA7C-69FA-5E0D609FFC44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03FC1759-FB59-FA7C-69FA-5E0D609FFC44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DD4AFA8B-254D-7AB4-1361-BDACB35CE72D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DD4AFA8B-254D-7AB4-1361-BDACB35CE72D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83F5B9A8-DD48-398A-26DD-32E3DC87F464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83F5B9A8-DD48-398A-26DD-32E3DC87F464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C6532F40-C40F-5C91-7335-5B7E6D0CEC36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C6532F40-C40F-5C91-7335-5B7E6D0CEC36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7E4CB6A9-9582-0A5F-E666-93F50F8FBEED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7E4CB6A9-9582-0A5F-E666-93F50F8FBEE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0CE908E3-11E0-7C2A-5193-21F730E6401F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0CE908E3-11E0-7C2A-5193-21F730E6401F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7EF7CD7D-3430-15EA-57A5-D00AC9CDB4F3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EFF0B28D-650F-33ED-FC2C-0C39C6D054F6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(                              ,                           )≤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EFF0B28D-650F-33ED-FC2C-0C39C6D054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7993407" cy="523220"/>
              </a:xfrm>
              <a:prstGeom prst="rect">
                <a:avLst/>
              </a:prstGeom>
              <a:blipFill>
                <a:blip r:embed="rId8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11" name="Group 210">
            <a:extLst>
              <a:ext uri="{FF2B5EF4-FFF2-40B4-BE49-F238E27FC236}">
                <a16:creationId xmlns:a16="http://schemas.microsoft.com/office/drawing/2014/main" id="{1DAF0C58-F5A3-E46D-BEC1-260955E4CAB9}"/>
              </a:ext>
            </a:extLst>
          </p:cNvPr>
          <p:cNvGrpSpPr/>
          <p:nvPr/>
        </p:nvGrpSpPr>
        <p:grpSpPr>
          <a:xfrm>
            <a:off x="1443658" y="5452035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6C6F5D2F-6C68-0B17-EBA7-E6D09023B2F4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6C6F5D2F-6C68-0B17-EBA7-E6D09023B2F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8EF3940D-5154-00FA-030A-9D0A6763F89E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8EF3940D-5154-00FA-030A-9D0A6763F89E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42FA90EE-0B14-1999-75A4-299236B31DA6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42FA90EE-0B14-1999-75A4-299236B31DA6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E7FDCD98-2BBB-3065-13C5-048EF9300DF9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E7FDCD98-2BBB-3065-13C5-048EF9300DF9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4E276985-F681-11E7-A985-189D7284E6AA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4E276985-F681-11E7-A985-189D7284E6AA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3553EE64-8ADC-AA23-5281-3CF2E8F5B843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3553EE64-8ADC-AA23-5281-3CF2E8F5B843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44CE8645-7249-93B4-18EF-9EAF510DAD38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44CE8645-7249-93B4-18EF-9EAF510DAD38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3A98FD42-BF08-A973-6CA3-BB4FD6DCC55D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3A98FD42-BF08-A973-6CA3-BB4FD6DCC55D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7BC5B819-5089-AB7D-7690-C4A4087C7351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7BC5B819-5089-AB7D-7690-C4A4087C7351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1" name="TextBox 3">
            <a:extLst>
              <a:ext uri="{FF2B5EF4-FFF2-40B4-BE49-F238E27FC236}">
                <a16:creationId xmlns:a16="http://schemas.microsoft.com/office/drawing/2014/main" id="{E8276C9E-FE90-180C-27F5-74BB38ABEBB0}"/>
              </a:ext>
            </a:extLst>
          </p:cNvPr>
          <p:cNvSpPr txBox="1"/>
          <p:nvPr/>
        </p:nvSpPr>
        <p:spPr>
          <a:xfrm>
            <a:off x="1297388" y="6054207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7996E42D-EF76-DA6B-8F8C-809D72B95E48}"/>
              </a:ext>
            </a:extLst>
          </p:cNvPr>
          <p:cNvGrpSpPr/>
          <p:nvPr/>
        </p:nvGrpSpPr>
        <p:grpSpPr>
          <a:xfrm>
            <a:off x="1924713" y="5435853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B980B3D2-E254-46CC-8997-0CCBA8768462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B980B3D2-E254-46CC-8997-0CCBA876846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2259BED-44B0-2EF1-81F9-5EC0CE7D6941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2259BED-44B0-2EF1-81F9-5EC0CE7D6941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3C317255-3C79-BB8F-3693-799670708B7C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3C317255-3C79-BB8F-3693-799670708B7C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8F1933BD-2855-997D-EE84-802AA37698AD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8F1933BD-2855-997D-EE84-802AA37698AD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8C812A71-94C0-975D-4801-7C814F257D49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8C812A71-94C0-975D-4801-7C814F257D49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71D49C20-39F6-DC69-F2D0-7BBBA92D7CCB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71D49C20-39F6-DC69-F2D0-7BBBA92D7CCB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818A479B-2C0F-CD29-9F3D-1F95C97A27B3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818A479B-2C0F-CD29-9F3D-1F95C97A27B3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2" name="TextBox 3">
            <a:extLst>
              <a:ext uri="{FF2B5EF4-FFF2-40B4-BE49-F238E27FC236}">
                <a16:creationId xmlns:a16="http://schemas.microsoft.com/office/drawing/2014/main" id="{DE7CA380-79B5-2AF4-1AD2-AA78C4252E45}"/>
              </a:ext>
            </a:extLst>
          </p:cNvPr>
          <p:cNvSpPr txBox="1"/>
          <p:nvPr/>
        </p:nvSpPr>
        <p:spPr>
          <a:xfrm>
            <a:off x="1777229" y="6052295"/>
            <a:ext cx="661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Bob</a:t>
            </a:r>
            <a:endParaRPr lang="en-FI" sz="12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E70E854-B125-3837-A487-27FB606EEA7A}"/>
              </a:ext>
            </a:extLst>
          </p:cNvPr>
          <p:cNvGrpSpPr/>
          <p:nvPr/>
        </p:nvGrpSpPr>
        <p:grpSpPr>
          <a:xfrm>
            <a:off x="5743453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70D8777-6F4D-3E4A-41CC-98435C164515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040DF545-2B3D-E4F0-9910-F14C040C4F55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040DF545-2B3D-E4F0-9910-F14C040C4F55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F61D4EF6-F36F-EF0F-958B-A8C6F75759EC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F61D4EF6-F36F-EF0F-958B-A8C6F75759EC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4F47CED4-FA23-E62A-ACA0-C49BE8E32E8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4F47CED4-FA23-E62A-ACA0-C49BE8E32E88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EF3472CD-E1FC-4174-F101-5648738D092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EF3472CD-E1FC-4174-F101-5648738D092A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7B5B8211-A589-E76C-AC99-16A063C35510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7B5B8211-A589-E76C-AC99-16A063C35510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F1F16547-60BB-658F-B33C-EBF5A3A17E91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F1F16547-60BB-658F-B33C-EBF5A3A17E91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4088DD48-B17E-A414-2736-22D90AE0D1C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4088DD48-B17E-A414-2736-22D90AE0D1CE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A182BF4C-FC30-79F2-C1AC-DD04F4BDB673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301E04FE-C2E4-B79D-98F2-0516BC99E4DD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2848DD8B-4363-6EB1-45B5-20618F82B6CF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2848DD8B-4363-6EB1-45B5-20618F82B6CF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53552DBD-28A4-5AA9-638C-0C0C50A020F0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53552DBD-28A4-5AA9-638C-0C0C50A020F0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0AEE3177-8D18-F914-8770-6AD71EE4F02E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0AEE3177-8D18-F914-8770-6AD71EE4F02E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6427827C-5B5B-A334-B329-EB71BCB28975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6427827C-5B5B-A334-B329-EB71BCB28975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43448E35-00C4-9371-47B3-4E9A2027FB9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43448E35-00C4-9371-47B3-4E9A2027FB9C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A834C53D-19A2-E6EE-20C9-B51BFC03BA0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A834C53D-19A2-E6EE-20C9-B51BFC03BA0A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6D8E5AD3-30A1-822D-3FC8-5A4AA7A0FCC3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6D8E5AD3-30A1-822D-3FC8-5A4AA7A0FCC3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88DC6FF6-C14E-F969-4565-EB3A6FA28100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544EF608-FD09-7426-4658-E735CC077680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C0643CA5-2A2D-91CC-220C-030F75B466CC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C0643CA5-2A2D-91CC-220C-030F75B466C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8345CE16-7FD7-F1AA-E254-3DB6AD52733B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8345CE16-7FD7-F1AA-E254-3DB6AD52733B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A41A4C00-4BD6-2DF9-264B-6221E099F4AE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A41A4C00-4BD6-2DF9-264B-6221E099F4AE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659AD03A-A4B7-841A-CF24-988B1EFAF908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659AD03A-A4B7-841A-CF24-988B1EFAF908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C70AC452-12DB-4E84-95BF-6114AC8F616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C70AC452-12DB-4E84-95BF-6114AC8F6168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231BA626-5708-9CE6-EC7C-5E111237C1F6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231BA626-5708-9CE6-EC7C-5E111237C1F6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59179A26-1256-46CD-7144-720AFC054BC7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59179A26-1256-46CD-7144-720AFC054BC7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0A1E5A9B-ECEF-2CCD-02D5-D5E3A0ED74DE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74D3140B-292B-F152-AC7D-7D10EA2D139A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7F1ED604-AF9D-05C8-BB8B-AB6E1DAA865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7F1ED604-AF9D-05C8-BB8B-AB6E1DAA865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5775BC5E-C2B4-5F97-71DE-2848883ECF41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5775BC5E-C2B4-5F97-71DE-2848883ECF41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DF5B295B-B9F8-F683-0E03-8E136090FEB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DF5B295B-B9F8-F683-0E03-8E136090FEBF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1B1A5607-8501-7710-2DFF-1E8497A4B14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1B1A5607-8501-7710-2DFF-1E8497A4B14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A74AE922-0E5A-52B7-F72F-11A747C71C2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A74AE922-0E5A-52B7-F72F-11A747C71C2D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593B1067-1404-9D3F-20DD-BA1C13397F2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593B1067-1404-9D3F-20DD-BA1C13397F2E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2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D28544E3-C3E2-901D-783D-287CD3F1C6D8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D28544E3-C3E2-901D-783D-287CD3F1C6D8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9C13B894-BA7C-71DD-9123-4BF05380B269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81F84242-1B36-CCCC-004E-F51AAAD27FAE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CFAA1033-1EC1-CEEF-5A6B-061E009B20A2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CFAA1033-1EC1-CEEF-5A6B-061E009B20A2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061F046D-9D3F-C90F-5796-19B534573048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061F046D-9D3F-C90F-5796-19B534573048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6B9BC1AF-B914-1339-EDDE-8AC6EB9127FD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6B9BC1AF-B914-1339-EDDE-8AC6EB9127FD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ACC383D0-FAA1-158D-D761-05A68308B5C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ACC383D0-FAA1-158D-D761-05A68308B5CA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119F0E5A-2B74-8BA5-D36F-3748A198413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119F0E5A-2B74-8BA5-D36F-3748A1984134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A8DCB96D-C966-4C7C-6675-52F8E2B87EF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A8DCB96D-C966-4C7C-6675-52F8E2B87EF3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A3B93B49-849A-32DC-34FC-1591EA573B12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A3B93B49-849A-32DC-34FC-1591EA573B12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76B1E9BC-33ED-881F-181F-EA8C5DD94B3D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54FFCFDB-DC0A-3E1E-77B5-DD29B4BE5D18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DC617755-5B8B-3029-EB35-21936D7B9437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DC617755-5B8B-3029-EB35-21936D7B943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57B73BFF-3E21-1A14-6D88-1D964DA4608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57B73BFF-3E21-1A14-6D88-1D964DA4608F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985883D6-5D35-1E96-7EB6-3919A807116A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985883D6-5D35-1E96-7EB6-3919A807116A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0942D9C5-B490-EA08-E20F-0C144D92A1E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0942D9C5-B490-EA08-E20F-0C144D92A1E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72A15D7B-E1D4-8384-B7A0-A13E9ABDC422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72A15D7B-E1D4-8384-B7A0-A13E9ABDC422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9E126AC6-EACC-0362-A842-FD338A8BD75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9E126AC6-EACC-0362-A842-FD338A8BD757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59ED0C1A-F640-F951-DCDB-90FDBBC25D2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59ED0C1A-F640-F951-DCDB-90FDBBC25D2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A228F3B0-394F-4767-9EAA-3733CC64657B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B45196F-4F79-77DB-A687-4EF698299EC4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44B8BA71-CE6E-410F-05EB-51EFC744F8A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44B8BA71-CE6E-410F-05EB-51EFC744F8A8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51CD6AB4-EDE9-299C-A187-7021B44B06D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51CD6AB4-EDE9-299C-A187-7021B44B06DF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ED87AF79-0F6F-B065-645A-AB4BC94396E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ED87AF79-0F6F-B065-645A-AB4BC94396E8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693AA61B-38B1-7F5A-B60F-F902B65CC6E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693AA61B-38B1-7F5A-B60F-F902B65CC6E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935B4F20-BA90-C92E-7A71-63877AB7F64B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935B4F20-BA90-C92E-7A71-63877AB7F64B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191D03ED-3A31-A2F2-FDD2-688B36565CD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191D03ED-3A31-A2F2-FDD2-688B36565CDB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1DB80DA1-BEE5-B606-0A6A-4FBD12C7BA0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1DB80DA1-BEE5-B606-0A6A-4FBD12C7BA0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2FFDE328-F3E2-4FD2-097C-BB9409671E50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56D9274-546F-7229-9A7B-704498163B4F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07D04DC5-4FCE-2D7C-3F80-65819BE400B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07D04DC5-4FCE-2D7C-3F80-65819BE400B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E7177B8D-3BB5-6834-1564-7D6D45A710C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E7177B8D-3BB5-6834-1564-7D6D45A710CA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AFB12173-892B-18C5-9E53-9252D03A52F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AFB12173-892B-18C5-9E53-9252D03A52F4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40B10E83-6B94-D4B6-FC9D-AC10E5D46648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40B10E83-6B94-D4B6-FC9D-AC10E5D46648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4B79A186-29E1-A241-0CA8-08F8BD59FD8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4B79A186-29E1-A241-0CA8-08F8BD59FD87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D65C6D6C-9AEC-B803-5AE0-04BDB9F8A6F2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D65C6D6C-9AEC-B803-5AE0-04BDB9F8A6F2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2F403AA5-8415-4F10-78B4-099561F75EE7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2F403AA5-8415-4F10-78B4-099561F75EE7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8BF249D1-E5E1-C1E7-CE56-572720E723C6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9D404B96-FBBA-52B5-504C-84E06CE48CE3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007AED6E-4B60-E6E2-51ED-D1380BFC3967}"/>
              </a:ext>
            </a:extLst>
          </p:cNvPr>
          <p:cNvGrpSpPr/>
          <p:nvPr/>
        </p:nvGrpSpPr>
        <p:grpSpPr>
          <a:xfrm>
            <a:off x="4592184" y="5448791"/>
            <a:ext cx="126930" cy="594456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2830EB80-F5B3-CE29-4FD2-8C7CFEFA5446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2830EB80-F5B3-CE29-4FD2-8C7CFEFA5446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815603" y="2393386"/>
                  <a:ext cx="133536" cy="3439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76A501B0-432D-35E2-5378-FFED5CED6542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76A501B0-432D-35E2-5378-FFED5CED6542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941976" y="2417857"/>
                  <a:ext cx="116590" cy="294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4A4AA557-47E3-75F6-45FC-39C7525CB29C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4A4AA557-47E3-75F6-45FC-39C7525CB29C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889360" y="2053177"/>
                  <a:ext cx="56940" cy="311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B67A762D-201A-575D-2B4F-9C5795CE3643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B67A762D-201A-575D-2B4F-9C5795CE3643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836503" y="2057145"/>
                  <a:ext cx="104696" cy="1445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F5055EEF-9DB4-B0B3-E037-2A8E96CF897C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F5055EEF-9DB4-B0B3-E037-2A8E96CF897C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837462" y="2188887"/>
                  <a:ext cx="57068" cy="1114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CD2F1217-E661-CCCF-352B-BD88E18A2DF2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CD2F1217-E661-CCCF-352B-BD88E18A2DF2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807738" y="2283565"/>
                  <a:ext cx="85189" cy="1013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6794363C-628D-D17D-34AD-6FE88967D1A9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6794363C-628D-D17D-34AD-6FE88967D1A9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939634" y="2074810"/>
                  <a:ext cx="70882" cy="107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B064A813-AA9A-0950-4EC6-C3AA53A67F34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B064A813-AA9A-0950-4EC6-C3AA53A67F34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941609" y="2166608"/>
                  <a:ext cx="93564" cy="170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C18D8409-93D0-2961-1D6E-51F37D15D6D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C18D8409-93D0-2961-1D6E-51F37D15D6DC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77656" y="1880764"/>
                  <a:ext cx="113835" cy="15892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7" name="TextBox 3">
            <a:extLst>
              <a:ext uri="{FF2B5EF4-FFF2-40B4-BE49-F238E27FC236}">
                <a16:creationId xmlns:a16="http://schemas.microsoft.com/office/drawing/2014/main" id="{B04E9CC3-D645-AD88-0056-4C0A6DCD7EEA}"/>
              </a:ext>
            </a:extLst>
          </p:cNvPr>
          <p:cNvSpPr txBox="1"/>
          <p:nvPr/>
        </p:nvSpPr>
        <p:spPr>
          <a:xfrm>
            <a:off x="4416099" y="6050963"/>
            <a:ext cx="579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E5842299-B2C2-2846-8E07-2987F91182B8}"/>
              </a:ext>
            </a:extLst>
          </p:cNvPr>
          <p:cNvGrpSpPr/>
          <p:nvPr/>
        </p:nvGrpSpPr>
        <p:grpSpPr>
          <a:xfrm>
            <a:off x="5291897" y="5432609"/>
            <a:ext cx="150549" cy="585362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B711B5E6-A006-A8EB-F91A-2B0B1BD1E4D0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B711B5E6-A006-A8EB-F91A-2B0B1BD1E4D0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973950" y="2423101"/>
                  <a:ext cx="128607" cy="3266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B50D7C9D-7E15-A15F-4563-4C0B4476DE1B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B50D7C9D-7E15-A15F-4563-4C0B4476DE1B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097801" y="2434273"/>
                  <a:ext cx="110227" cy="296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C45C70F-E3AA-2030-330F-BFF6A7AC7278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5C45C70F-E3AA-2030-330F-BFF6A7AC727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102277" y="2046193"/>
                  <a:ext cx="48360" cy="362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5C14A0DD-5AFB-4979-676F-AEA56BDFEBAF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5C14A0DD-5AFB-4979-676F-AEA56BDFEBA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133817" y="2044382"/>
                  <a:ext cx="91835" cy="321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9FA14FA2-932D-3E2A-E256-F224F1A9B509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9FA14FA2-932D-3E2A-E256-F224F1A9B509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AC16D199-CD82-0E06-4C04-4D95290F0D82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AC16D199-CD82-0E06-4C04-4D95290F0D8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990823" y="2043339"/>
                  <a:ext cx="127980" cy="2999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CC32ABE3-46C9-DBF4-E675-B116767A4060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CC32ABE3-46C9-DBF4-E675-B116767A4060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076217" y="1847133"/>
                  <a:ext cx="91835" cy="200591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46" name="TextBox 3">
            <a:extLst>
              <a:ext uri="{FF2B5EF4-FFF2-40B4-BE49-F238E27FC236}">
                <a16:creationId xmlns:a16="http://schemas.microsoft.com/office/drawing/2014/main" id="{7AAB3B8D-0C32-CAC5-A6C4-1B9A0AB71120}"/>
              </a:ext>
            </a:extLst>
          </p:cNvPr>
          <p:cNvSpPr txBox="1"/>
          <p:nvPr/>
        </p:nvSpPr>
        <p:spPr>
          <a:xfrm>
            <a:off x="4925755" y="6049051"/>
            <a:ext cx="9217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200" dirty="0">
                <a:solidFill>
                  <a:srgbClr val="7030A0"/>
                </a:solidFill>
              </a:rPr>
              <a:t>Conditional</a:t>
            </a:r>
          </a:p>
          <a:p>
            <a:pPr algn="ctr"/>
            <a:r>
              <a:rPr lang="en-GB" sz="1200" dirty="0">
                <a:solidFill>
                  <a:srgbClr val="7030A0"/>
                </a:solidFill>
              </a:rPr>
              <a:t>Bob</a:t>
            </a:r>
            <a:endParaRPr lang="en-FI" sz="1200" dirty="0">
              <a:solidFill>
                <a:srgbClr val="7030A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CCEEBA2B-09B3-5C30-E16F-87F35E9ADCD8}"/>
                  </a:ext>
                </a:extLst>
              </p:cNvPr>
              <p:cNvSpPr txBox="1"/>
              <p:nvPr/>
            </p:nvSpPr>
            <p:spPr>
              <a:xfrm>
                <a:off x="8374558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CCEEBA2B-09B3-5C30-E16F-87F35E9ADC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74558" y="5144530"/>
                <a:ext cx="3258135" cy="1545872"/>
              </a:xfrm>
              <a:prstGeom prst="rect">
                <a:avLst/>
              </a:prstGeom>
              <a:blipFill>
                <a:blip r:embed="rId25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E53BCCB9-DB5D-7C3B-3566-AFAAF532B707}"/>
              </a:ext>
            </a:extLst>
          </p:cNvPr>
          <p:cNvGrpSpPr/>
          <p:nvPr/>
        </p:nvGrpSpPr>
        <p:grpSpPr>
          <a:xfrm>
            <a:off x="9943520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AE3F03B4-1EC5-6620-A877-2E32BEB7EC23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AE3F03B4-1EC5-6620-A877-2E32BEB7EC2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5526F20F-AA9F-920E-12D0-A0B77BAF0285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5526F20F-AA9F-920E-12D0-A0B77BAF0285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F89CE578-60B3-B3CC-9D68-628CA2AD950D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F89CE578-60B3-B3CC-9D68-628CA2AD950D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AED437BF-D246-AC25-9A38-12783836D798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AED437BF-D246-AC25-9A38-12783836D798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9334F23A-0CAE-7AC0-5869-5D9442CA36BF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9334F23A-0CAE-7AC0-5869-5D9442CA36BF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A2A36BB6-3CD8-A35C-0F64-0E712E7EBC1B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A2A36BB6-3CD8-A35C-0F64-0E712E7EBC1B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70BFE4E7-D10B-C2CA-60BC-E8B329A35323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70BFE4E7-D10B-C2CA-60BC-E8B329A3532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358879E4-E22A-DF77-92DA-E37A86EE4577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358879E4-E22A-DF77-92DA-E37A86EE4577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65EF4A45-FEB8-47EF-6DDC-8438399BD266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65EF4A45-FEB8-47EF-6DDC-8438399BD266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9C2174FE-DD04-16B5-EFA7-AFDBD65C7812}"/>
              </a:ext>
            </a:extLst>
          </p:cNvPr>
          <p:cNvSpPr txBox="1"/>
          <p:nvPr/>
        </p:nvSpPr>
        <p:spPr>
          <a:xfrm>
            <a:off x="10025795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56393301-920C-D0FF-57FA-C960409FA91F}"/>
                  </a:ext>
                </a:extLst>
              </p14:cNvPr>
              <p14:cNvContentPartPr/>
              <p14:nvPr/>
            </p14:nvContentPartPr>
            <p14:xfrm>
              <a:off x="4411700" y="3733805"/>
              <a:ext cx="7541640" cy="276552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56393301-920C-D0FF-57FA-C960409FA91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4322060" y="3553805"/>
                <a:ext cx="7721280" cy="3125160"/>
              </a:xfrm>
              <a:prstGeom prst="rect">
                <a:avLst/>
              </a:prstGeom>
            </p:spPr>
          </p:pic>
        </mc:Fallback>
      </mc:AlternateContent>
      <p:sp>
        <p:nvSpPr>
          <p:cNvPr id="263" name="TextBox 262">
            <a:extLst>
              <a:ext uri="{FF2B5EF4-FFF2-40B4-BE49-F238E27FC236}">
                <a16:creationId xmlns:a16="http://schemas.microsoft.com/office/drawing/2014/main" id="{8EEE64B4-3925-A7D7-DAAE-0737BACEE14F}"/>
              </a:ext>
            </a:extLst>
          </p:cNvPr>
          <p:cNvSpPr txBox="1"/>
          <p:nvPr/>
        </p:nvSpPr>
        <p:spPr>
          <a:xfrm>
            <a:off x="9643293" y="3764806"/>
            <a:ext cx="11128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no secrets</a:t>
            </a:r>
          </a:p>
          <a:p>
            <a:r>
              <a:rPr lang="en-US" dirty="0">
                <a:latin typeface="Bradley Hand ITC" panose="03070402050302030203" pitchFamily="66" charset="0"/>
              </a:rPr>
              <a:t>   from</a:t>
            </a:r>
            <a:endParaRPr lang="en-FI" dirty="0"/>
          </a:p>
        </p:txBody>
      </p: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EA29C248-0921-3877-986C-C9FF44376ECD}"/>
              </a:ext>
            </a:extLst>
          </p:cNvPr>
          <p:cNvGrpSpPr/>
          <p:nvPr/>
        </p:nvGrpSpPr>
        <p:grpSpPr>
          <a:xfrm rot="21381084">
            <a:off x="10757396" y="3749530"/>
            <a:ext cx="614112" cy="854107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62FE4C6C-1BBF-47DC-AB7D-9B5FF5F6FBC8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62FE4C6C-1BBF-47DC-AB7D-9B5FF5F6FBC8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8428641" y="2592408"/>
                  <a:ext cx="265645" cy="8161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747D0636-1B90-5886-55A4-C0A2E44F2752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747D0636-1B90-5886-55A4-C0A2E44F275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8715942" y="2611858"/>
                  <a:ext cx="154005" cy="84926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3A3D74DC-6EB7-3407-3FD9-B3B6751271B9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285" name="Ink 284">
                    <a:extLst>
                      <a:ext uri="{FF2B5EF4-FFF2-40B4-BE49-F238E27FC236}">
                        <a16:creationId xmlns:a16="http://schemas.microsoft.com/office/drawing/2014/main" id="{8F84F2FB-FF0C-3E01-0EA6-15AD315B5719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285" name="Ink 284">
                    <a:extLst>
                      <a:ext uri="{FF2B5EF4-FFF2-40B4-BE49-F238E27FC236}">
                        <a16:creationId xmlns:a16="http://schemas.microsoft.com/office/drawing/2014/main" id="{8F84F2FB-FF0C-3E01-0EA6-15AD315B5719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8681344" y="2001303"/>
                    <a:ext cx="147600" cy="611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286" name="Ink 285">
                    <a:extLst>
                      <a:ext uri="{FF2B5EF4-FFF2-40B4-BE49-F238E27FC236}">
                        <a16:creationId xmlns:a16="http://schemas.microsoft.com/office/drawing/2014/main" id="{61BF544B-7C29-4EF5-E0CE-9C450927DEB6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286" name="Ink 285">
                    <a:extLst>
                      <a:ext uri="{FF2B5EF4-FFF2-40B4-BE49-F238E27FC236}">
                        <a16:creationId xmlns:a16="http://schemas.microsoft.com/office/drawing/2014/main" id="{61BF544B-7C29-4EF5-E0CE-9C450927DEB6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8499919" y="2002011"/>
                    <a:ext cx="299850" cy="6487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287" name="Ink 286">
                    <a:extLst>
                      <a:ext uri="{FF2B5EF4-FFF2-40B4-BE49-F238E27FC236}">
                        <a16:creationId xmlns:a16="http://schemas.microsoft.com/office/drawing/2014/main" id="{61553C4A-D558-488E-F85F-CE639BC4E482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287" name="Ink 286">
                    <a:extLst>
                      <a:ext uri="{FF2B5EF4-FFF2-40B4-BE49-F238E27FC236}">
                        <a16:creationId xmlns:a16="http://schemas.microsoft.com/office/drawing/2014/main" id="{61553C4A-D558-488E-F85F-CE639BC4E482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8789678" y="2025543"/>
                    <a:ext cx="200571" cy="3003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288" name="Ink 287">
                    <a:extLst>
                      <a:ext uri="{FF2B5EF4-FFF2-40B4-BE49-F238E27FC236}">
                        <a16:creationId xmlns:a16="http://schemas.microsoft.com/office/drawing/2014/main" id="{995E4655-91F0-09CE-3D6D-9F96BAFE6459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288" name="Ink 287">
                    <a:extLst>
                      <a:ext uri="{FF2B5EF4-FFF2-40B4-BE49-F238E27FC236}">
                        <a16:creationId xmlns:a16="http://schemas.microsoft.com/office/drawing/2014/main" id="{995E4655-91F0-09CE-3D6D-9F96BAFE6459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8972923" y="2110625"/>
                    <a:ext cx="234761" cy="2490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289" name="Ink 288">
                    <a:extLst>
                      <a:ext uri="{FF2B5EF4-FFF2-40B4-BE49-F238E27FC236}">
                        <a16:creationId xmlns:a16="http://schemas.microsoft.com/office/drawing/2014/main" id="{FCB7BFAF-55BF-9F03-98DD-F1A70083C6A6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289" name="Ink 288">
                    <a:extLst>
                      <a:ext uri="{FF2B5EF4-FFF2-40B4-BE49-F238E27FC236}">
                        <a16:creationId xmlns:a16="http://schemas.microsoft.com/office/drawing/2014/main" id="{FCB7BFAF-55BF-9F03-98DD-F1A70083C6A6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8737420" y="1698904"/>
                    <a:ext cx="149213" cy="348852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439D5BEA-63C0-E14C-E072-C40CB81D301B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439D5BEA-63C0-E14C-E072-C40CB81D301B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9065104" y="1958103"/>
                  <a:ext cx="172800" cy="15436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B8067AEC-6546-E102-ABD2-1AA3D2431719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B8067AEC-6546-E102-ABD2-1AA3D2431719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046881" y="1596346"/>
                  <a:ext cx="69943" cy="1021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70" name="Group 269">
              <a:extLst>
                <a:ext uri="{FF2B5EF4-FFF2-40B4-BE49-F238E27FC236}">
                  <a16:creationId xmlns:a16="http://schemas.microsoft.com/office/drawing/2014/main" id="{ADD67E47-6C52-03E9-B863-C8FFA1CFDD75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271" name="Ink 270">
                    <a:extLst>
                      <a:ext uri="{FF2B5EF4-FFF2-40B4-BE49-F238E27FC236}">
                        <a16:creationId xmlns:a16="http://schemas.microsoft.com/office/drawing/2014/main" id="{8ED4F092-48F0-9AAC-02C3-350B3A723051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71" name="Ink 270">
                    <a:extLst>
                      <a:ext uri="{FF2B5EF4-FFF2-40B4-BE49-F238E27FC236}">
                        <a16:creationId xmlns:a16="http://schemas.microsoft.com/office/drawing/2014/main" id="{8ED4F092-48F0-9AAC-02C3-350B3A723051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9047434" y="1627344"/>
                    <a:ext cx="425219" cy="37821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272" name="Ink 271">
                    <a:extLst>
                      <a:ext uri="{FF2B5EF4-FFF2-40B4-BE49-F238E27FC236}">
                        <a16:creationId xmlns:a16="http://schemas.microsoft.com/office/drawing/2014/main" id="{BE876E23-B01B-C262-675B-783C4682429A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72" name="Ink 271">
                    <a:extLst>
                      <a:ext uri="{FF2B5EF4-FFF2-40B4-BE49-F238E27FC236}">
                        <a16:creationId xmlns:a16="http://schemas.microsoft.com/office/drawing/2014/main" id="{BE876E23-B01B-C262-675B-783C4682429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273" name="Ink 272">
                    <a:extLst>
                      <a:ext uri="{FF2B5EF4-FFF2-40B4-BE49-F238E27FC236}">
                        <a16:creationId xmlns:a16="http://schemas.microsoft.com/office/drawing/2014/main" id="{A76F6C42-84B7-8A7D-77A7-44A868111194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73" name="Ink 272">
                    <a:extLst>
                      <a:ext uri="{FF2B5EF4-FFF2-40B4-BE49-F238E27FC236}">
                        <a16:creationId xmlns:a16="http://schemas.microsoft.com/office/drawing/2014/main" id="{A76F6C42-84B7-8A7D-77A7-44A868111194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9066611" y="1614166"/>
                    <a:ext cx="112547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274" name="Ink 273">
                    <a:extLst>
                      <a:ext uri="{FF2B5EF4-FFF2-40B4-BE49-F238E27FC236}">
                        <a16:creationId xmlns:a16="http://schemas.microsoft.com/office/drawing/2014/main" id="{3A84DC5D-DEAA-F547-3E9C-8924897ED665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74" name="Ink 273">
                    <a:extLst>
                      <a:ext uri="{FF2B5EF4-FFF2-40B4-BE49-F238E27FC236}">
                        <a16:creationId xmlns:a16="http://schemas.microsoft.com/office/drawing/2014/main" id="{3A84DC5D-DEAA-F547-3E9C-8924897ED665}"/>
                      </a:ext>
                    </a:extLst>
                  </p:cNvPr>
                  <p:cNvPicPr/>
                  <p:nvPr/>
                </p:nvPicPr>
                <p:blipFill>
                  <a:blip r:embed="rId299"/>
                  <a:stretch>
                    <a:fillRect/>
                  </a:stretch>
                </p:blipFill>
                <p:spPr>
                  <a:xfrm>
                    <a:off x="9058687" y="1541366"/>
                    <a:ext cx="116155" cy="1350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275" name="Ink 274">
                    <a:extLst>
                      <a:ext uri="{FF2B5EF4-FFF2-40B4-BE49-F238E27FC236}">
                        <a16:creationId xmlns:a16="http://schemas.microsoft.com/office/drawing/2014/main" id="{595E4580-2ED1-BF57-ABE1-0BF718123D5E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75" name="Ink 274">
                    <a:extLst>
                      <a:ext uri="{FF2B5EF4-FFF2-40B4-BE49-F238E27FC236}">
                        <a16:creationId xmlns:a16="http://schemas.microsoft.com/office/drawing/2014/main" id="{595E4580-2ED1-BF57-ABE1-0BF718123D5E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9386584" y="1629826"/>
                    <a:ext cx="1242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276" name="Ink 275">
                    <a:extLst>
                      <a:ext uri="{FF2B5EF4-FFF2-40B4-BE49-F238E27FC236}">
                        <a16:creationId xmlns:a16="http://schemas.microsoft.com/office/drawing/2014/main" id="{67BE7093-53D8-CEAF-1747-5E0AE82DAF5F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76" name="Ink 275">
                    <a:extLst>
                      <a:ext uri="{FF2B5EF4-FFF2-40B4-BE49-F238E27FC236}">
                        <a16:creationId xmlns:a16="http://schemas.microsoft.com/office/drawing/2014/main" id="{67BE7093-53D8-CEAF-1747-5E0AE82DAF5F}"/>
                      </a:ext>
                    </a:extLst>
                  </p:cNvPr>
                  <p:cNvPicPr/>
                  <p:nvPr/>
                </p:nvPicPr>
                <p:blipFill>
                  <a:blip r:embed="rId303"/>
                  <a:stretch>
                    <a:fillRect/>
                  </a:stretch>
                </p:blipFill>
                <p:spPr>
                  <a:xfrm>
                    <a:off x="9403143" y="1577620"/>
                    <a:ext cx="110516" cy="12558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4">
                <p14:nvContentPartPr>
                  <p14:cNvPr id="277" name="Ink 276">
                    <a:extLst>
                      <a:ext uri="{FF2B5EF4-FFF2-40B4-BE49-F238E27FC236}">
                        <a16:creationId xmlns:a16="http://schemas.microsoft.com/office/drawing/2014/main" id="{7158F63B-DE3A-8050-5624-E02DA876893F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77" name="Ink 276">
                    <a:extLst>
                      <a:ext uri="{FF2B5EF4-FFF2-40B4-BE49-F238E27FC236}">
                        <a16:creationId xmlns:a16="http://schemas.microsoft.com/office/drawing/2014/main" id="{7158F63B-DE3A-8050-5624-E02DA876893F}"/>
                      </a:ext>
                    </a:extLst>
                  </p:cNvPr>
                  <p:cNvPicPr/>
                  <p:nvPr/>
                </p:nvPicPr>
                <p:blipFill>
                  <a:blip r:embed="rId305"/>
                  <a:stretch>
                    <a:fillRect/>
                  </a:stretch>
                </p:blipFill>
                <p:spPr>
                  <a:xfrm>
                    <a:off x="9210097" y="1674065"/>
                    <a:ext cx="98100" cy="28621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6">
                <p14:nvContentPartPr>
                  <p14:cNvPr id="278" name="Ink 277">
                    <a:extLst>
                      <a:ext uri="{FF2B5EF4-FFF2-40B4-BE49-F238E27FC236}">
                        <a16:creationId xmlns:a16="http://schemas.microsoft.com/office/drawing/2014/main" id="{EF537F65-C00E-A36F-6E7F-104A72809BAF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78" name="Ink 277">
                    <a:extLst>
                      <a:ext uri="{FF2B5EF4-FFF2-40B4-BE49-F238E27FC236}">
                        <a16:creationId xmlns:a16="http://schemas.microsoft.com/office/drawing/2014/main" id="{EF537F65-C00E-A36F-6E7F-104A72809BAF}"/>
                      </a:ext>
                    </a:extLst>
                  </p:cNvPr>
                  <p:cNvPicPr/>
                  <p:nvPr/>
                </p:nvPicPr>
                <p:blipFill>
                  <a:blip r:embed="rId307"/>
                  <a:stretch>
                    <a:fillRect/>
                  </a:stretch>
                </p:blipFill>
                <p:spPr>
                  <a:xfrm>
                    <a:off x="9208874" y="1650586"/>
                    <a:ext cx="141582" cy="865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279" name="Ink 278">
                    <a:extLst>
                      <a:ext uri="{FF2B5EF4-FFF2-40B4-BE49-F238E27FC236}">
                        <a16:creationId xmlns:a16="http://schemas.microsoft.com/office/drawing/2014/main" id="{FC40CDCD-3401-B6F4-7ECB-9AD9C3F15738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79" name="Ink 278">
                    <a:extLst>
                      <a:ext uri="{FF2B5EF4-FFF2-40B4-BE49-F238E27FC236}">
                        <a16:creationId xmlns:a16="http://schemas.microsoft.com/office/drawing/2014/main" id="{FC40CDCD-3401-B6F4-7ECB-9AD9C3F15738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9204864" y="1584482"/>
                    <a:ext cx="124755" cy="1453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0">
                <p14:nvContentPartPr>
                  <p14:cNvPr id="280" name="Ink 279">
                    <a:extLst>
                      <a:ext uri="{FF2B5EF4-FFF2-40B4-BE49-F238E27FC236}">
                        <a16:creationId xmlns:a16="http://schemas.microsoft.com/office/drawing/2014/main" id="{6D2A2B44-A4EA-9E2A-B4F1-F602BD3D9B1E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80" name="Ink 279">
                    <a:extLst>
                      <a:ext uri="{FF2B5EF4-FFF2-40B4-BE49-F238E27FC236}">
                        <a16:creationId xmlns:a16="http://schemas.microsoft.com/office/drawing/2014/main" id="{6D2A2B44-A4EA-9E2A-B4F1-F602BD3D9B1E}"/>
                      </a:ext>
                    </a:extLst>
                  </p:cNvPr>
                  <p:cNvPicPr/>
                  <p:nvPr/>
                </p:nvPicPr>
                <p:blipFill>
                  <a:blip r:embed="rId311"/>
                  <a:stretch>
                    <a:fillRect/>
                  </a:stretch>
                </p:blipFill>
                <p:spPr>
                  <a:xfrm>
                    <a:off x="9265624" y="1614748"/>
                    <a:ext cx="68400" cy="8843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2">
                <p14:nvContentPartPr>
                  <p14:cNvPr id="281" name="Ink 280">
                    <a:extLst>
                      <a:ext uri="{FF2B5EF4-FFF2-40B4-BE49-F238E27FC236}">
                        <a16:creationId xmlns:a16="http://schemas.microsoft.com/office/drawing/2014/main" id="{E9E9E182-A2C0-C256-0115-F3CBE586698D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81" name="Ink 280">
                    <a:extLst>
                      <a:ext uri="{FF2B5EF4-FFF2-40B4-BE49-F238E27FC236}">
                        <a16:creationId xmlns:a16="http://schemas.microsoft.com/office/drawing/2014/main" id="{E9E9E182-A2C0-C256-0115-F3CBE586698D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8680532" y="1658356"/>
                    <a:ext cx="125470" cy="140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4">
                <p14:nvContentPartPr>
                  <p14:cNvPr id="282" name="Ink 281">
                    <a:extLst>
                      <a:ext uri="{FF2B5EF4-FFF2-40B4-BE49-F238E27FC236}">
                        <a16:creationId xmlns:a16="http://schemas.microsoft.com/office/drawing/2014/main" id="{3E17D5A9-B012-28BE-5B7C-CD48BF700767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82" name="Ink 281">
                    <a:extLst>
                      <a:ext uri="{FF2B5EF4-FFF2-40B4-BE49-F238E27FC236}">
                        <a16:creationId xmlns:a16="http://schemas.microsoft.com/office/drawing/2014/main" id="{3E17D5A9-B012-28BE-5B7C-CD48BF700767}"/>
                      </a:ext>
                    </a:extLst>
                  </p:cNvPr>
                  <p:cNvPicPr/>
                  <p:nvPr/>
                </p:nvPicPr>
                <p:blipFill>
                  <a:blip r:embed="rId315"/>
                  <a:stretch>
                    <a:fillRect/>
                  </a:stretch>
                </p:blipFill>
                <p:spPr>
                  <a:xfrm>
                    <a:off x="8679860" y="1559131"/>
                    <a:ext cx="141207" cy="1787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6">
                <p14:nvContentPartPr>
                  <p14:cNvPr id="283" name="Ink 282">
                    <a:extLst>
                      <a:ext uri="{FF2B5EF4-FFF2-40B4-BE49-F238E27FC236}">
                        <a16:creationId xmlns:a16="http://schemas.microsoft.com/office/drawing/2014/main" id="{A32D20DD-72E1-D15F-06AB-666871F4937F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83" name="Ink 282">
                    <a:extLst>
                      <a:ext uri="{FF2B5EF4-FFF2-40B4-BE49-F238E27FC236}">
                        <a16:creationId xmlns:a16="http://schemas.microsoft.com/office/drawing/2014/main" id="{A32D20DD-72E1-D15F-06AB-666871F4937F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8851185" y="1692701"/>
                    <a:ext cx="105276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8">
                <p14:nvContentPartPr>
                  <p14:cNvPr id="284" name="Ink 283">
                    <a:extLst>
                      <a:ext uri="{FF2B5EF4-FFF2-40B4-BE49-F238E27FC236}">
                        <a16:creationId xmlns:a16="http://schemas.microsoft.com/office/drawing/2014/main" id="{E0609DBA-9F39-4290-0544-AFF2C93BAF4E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84" name="Ink 283">
                    <a:extLst>
                      <a:ext uri="{FF2B5EF4-FFF2-40B4-BE49-F238E27FC236}">
                        <a16:creationId xmlns:a16="http://schemas.microsoft.com/office/drawing/2014/main" id="{E0609DBA-9F39-4290-0544-AFF2C93BAF4E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8882766" y="1620417"/>
                    <a:ext cx="118080" cy="195864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2DB4E5A0-7963-8E85-43FE-A191F678DEC5}"/>
                  </a:ext>
                </a:extLst>
              </p14:cNvPr>
              <p14:cNvContentPartPr/>
              <p14:nvPr/>
            </p14:nvContentPartPr>
            <p14:xfrm>
              <a:off x="9635660" y="1971369"/>
              <a:ext cx="2225160" cy="25621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2DB4E5A0-7963-8E85-43FE-A191F678DEC5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9545660" y="1791369"/>
                <a:ext cx="2404800" cy="2921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1" name="Group 290">
            <a:extLst>
              <a:ext uri="{FF2B5EF4-FFF2-40B4-BE49-F238E27FC236}">
                <a16:creationId xmlns:a16="http://schemas.microsoft.com/office/drawing/2014/main" id="{3E960849-4585-347C-A1A1-F4B98FCCAFC4}"/>
              </a:ext>
            </a:extLst>
          </p:cNvPr>
          <p:cNvGrpSpPr/>
          <p:nvPr/>
        </p:nvGrpSpPr>
        <p:grpSpPr>
          <a:xfrm rot="21381084">
            <a:off x="9820490" y="1947602"/>
            <a:ext cx="614112" cy="854107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C08D6478-41A0-601C-194D-1A0D411A8195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C08D6478-41A0-601C-194D-1A0D411A819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8428641" y="2592408"/>
                  <a:ext cx="265645" cy="8161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D5660A37-0E1C-0239-D92C-81FEAC7EDA21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D5660A37-0E1C-0239-D92C-81FEAC7EDA2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8715942" y="2611858"/>
                  <a:ext cx="154005" cy="84926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94" name="Group 293">
              <a:extLst>
                <a:ext uri="{FF2B5EF4-FFF2-40B4-BE49-F238E27FC236}">
                  <a16:creationId xmlns:a16="http://schemas.microsoft.com/office/drawing/2014/main" id="{BFCCE8AA-169C-1627-780B-00B2201A0565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24">
                <p14:nvContentPartPr>
                  <p14:cNvPr id="312" name="Ink 311">
                    <a:extLst>
                      <a:ext uri="{FF2B5EF4-FFF2-40B4-BE49-F238E27FC236}">
                        <a16:creationId xmlns:a16="http://schemas.microsoft.com/office/drawing/2014/main" id="{02F71148-26B9-F60B-AE3F-C93C573AF952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12" name="Ink 311">
                    <a:extLst>
                      <a:ext uri="{FF2B5EF4-FFF2-40B4-BE49-F238E27FC236}">
                        <a16:creationId xmlns:a16="http://schemas.microsoft.com/office/drawing/2014/main" id="{02F71148-26B9-F60B-AE3F-C93C573AF952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8681344" y="2001303"/>
                    <a:ext cx="147600" cy="611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5">
                <p14:nvContentPartPr>
                  <p14:cNvPr id="313" name="Ink 312">
                    <a:extLst>
                      <a:ext uri="{FF2B5EF4-FFF2-40B4-BE49-F238E27FC236}">
                        <a16:creationId xmlns:a16="http://schemas.microsoft.com/office/drawing/2014/main" id="{AF695DAE-D05A-9B8E-A936-FC22A063BFBD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13" name="Ink 312">
                    <a:extLst>
                      <a:ext uri="{FF2B5EF4-FFF2-40B4-BE49-F238E27FC236}">
                        <a16:creationId xmlns:a16="http://schemas.microsoft.com/office/drawing/2014/main" id="{AF695DAE-D05A-9B8E-A936-FC22A063BFBD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8499919" y="2002011"/>
                    <a:ext cx="299850" cy="6487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6">
                <p14:nvContentPartPr>
                  <p14:cNvPr id="314" name="Ink 313">
                    <a:extLst>
                      <a:ext uri="{FF2B5EF4-FFF2-40B4-BE49-F238E27FC236}">
                        <a16:creationId xmlns:a16="http://schemas.microsoft.com/office/drawing/2014/main" id="{1C3C8FE2-72D8-650F-8875-21B7A1BB87CE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14" name="Ink 313">
                    <a:extLst>
                      <a:ext uri="{FF2B5EF4-FFF2-40B4-BE49-F238E27FC236}">
                        <a16:creationId xmlns:a16="http://schemas.microsoft.com/office/drawing/2014/main" id="{1C3C8FE2-72D8-650F-8875-21B7A1BB87CE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8789678" y="2025543"/>
                    <a:ext cx="200571" cy="3003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7">
                <p14:nvContentPartPr>
                  <p14:cNvPr id="315" name="Ink 314">
                    <a:extLst>
                      <a:ext uri="{FF2B5EF4-FFF2-40B4-BE49-F238E27FC236}">
                        <a16:creationId xmlns:a16="http://schemas.microsoft.com/office/drawing/2014/main" id="{63DC7A37-0E83-7190-EB1B-FE6417ADE816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15" name="Ink 314">
                    <a:extLst>
                      <a:ext uri="{FF2B5EF4-FFF2-40B4-BE49-F238E27FC236}">
                        <a16:creationId xmlns:a16="http://schemas.microsoft.com/office/drawing/2014/main" id="{63DC7A37-0E83-7190-EB1B-FE6417ADE816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8972923" y="2110625"/>
                    <a:ext cx="234761" cy="2490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8">
                <p14:nvContentPartPr>
                  <p14:cNvPr id="316" name="Ink 315">
                    <a:extLst>
                      <a:ext uri="{FF2B5EF4-FFF2-40B4-BE49-F238E27FC236}">
                        <a16:creationId xmlns:a16="http://schemas.microsoft.com/office/drawing/2014/main" id="{43EF1A0F-0DD4-F464-D699-8CB16758C7B0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16" name="Ink 315">
                    <a:extLst>
                      <a:ext uri="{FF2B5EF4-FFF2-40B4-BE49-F238E27FC236}">
                        <a16:creationId xmlns:a16="http://schemas.microsoft.com/office/drawing/2014/main" id="{43EF1A0F-0DD4-F464-D699-8CB16758C7B0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8737420" y="1698904"/>
                    <a:ext cx="149213" cy="348852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E5F2CFB3-9E4A-3BE6-81A7-D672DDA7B878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E5F2CFB3-9E4A-3BE6-81A7-D672DDA7B878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9065104" y="1958103"/>
                  <a:ext cx="172800" cy="15436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FB8EEB58-94E0-FFDC-6B62-C569304AC9C2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FB8EEB58-94E0-FFDC-6B62-C569304AC9C2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046881" y="1596346"/>
                  <a:ext cx="69943" cy="1021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7EA80104-52C8-7AF8-5D22-FF67CD07EBD2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31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7DEDF15C-13CE-8C9C-2C91-89BE9680AA82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7DEDF15C-13CE-8C9C-2C91-89BE9680AA82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9047434" y="1627344"/>
                    <a:ext cx="425219" cy="37821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2">
                <p14:nvContentPartPr>
                  <p14:cNvPr id="299" name="Ink 298">
                    <a:extLst>
                      <a:ext uri="{FF2B5EF4-FFF2-40B4-BE49-F238E27FC236}">
                        <a16:creationId xmlns:a16="http://schemas.microsoft.com/office/drawing/2014/main" id="{EA27D768-8B78-9C9A-4423-6B45A2FDC36F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99" name="Ink 298">
                    <a:extLst>
                      <a:ext uri="{FF2B5EF4-FFF2-40B4-BE49-F238E27FC236}">
                        <a16:creationId xmlns:a16="http://schemas.microsoft.com/office/drawing/2014/main" id="{EA27D768-8B78-9C9A-4423-6B45A2FDC36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3">
                <p14:nvContentPartPr>
                  <p14:cNvPr id="300" name="Ink 299">
                    <a:extLst>
                      <a:ext uri="{FF2B5EF4-FFF2-40B4-BE49-F238E27FC236}">
                        <a16:creationId xmlns:a16="http://schemas.microsoft.com/office/drawing/2014/main" id="{DD9F632A-DF9E-A40A-59DB-C5F187B33AAE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300" name="Ink 299">
                    <a:extLst>
                      <a:ext uri="{FF2B5EF4-FFF2-40B4-BE49-F238E27FC236}">
                        <a16:creationId xmlns:a16="http://schemas.microsoft.com/office/drawing/2014/main" id="{DD9F632A-DF9E-A40A-59DB-C5F187B33AAE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9066611" y="1614166"/>
                    <a:ext cx="112547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4">
                <p14:nvContentPartPr>
                  <p14:cNvPr id="301" name="Ink 300">
                    <a:extLst>
                      <a:ext uri="{FF2B5EF4-FFF2-40B4-BE49-F238E27FC236}">
                        <a16:creationId xmlns:a16="http://schemas.microsoft.com/office/drawing/2014/main" id="{8CDE0918-9F18-C215-A191-505712A0B27B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01" name="Ink 300">
                    <a:extLst>
                      <a:ext uri="{FF2B5EF4-FFF2-40B4-BE49-F238E27FC236}">
                        <a16:creationId xmlns:a16="http://schemas.microsoft.com/office/drawing/2014/main" id="{8CDE0918-9F18-C215-A191-505712A0B27B}"/>
                      </a:ext>
                    </a:extLst>
                  </p:cNvPr>
                  <p:cNvPicPr/>
                  <p:nvPr/>
                </p:nvPicPr>
                <p:blipFill>
                  <a:blip r:embed="rId299"/>
                  <a:stretch>
                    <a:fillRect/>
                  </a:stretch>
                </p:blipFill>
                <p:spPr>
                  <a:xfrm>
                    <a:off x="9058687" y="1541366"/>
                    <a:ext cx="116155" cy="1350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5">
                <p14:nvContentPartPr>
                  <p14:cNvPr id="302" name="Ink 301">
                    <a:extLst>
                      <a:ext uri="{FF2B5EF4-FFF2-40B4-BE49-F238E27FC236}">
                        <a16:creationId xmlns:a16="http://schemas.microsoft.com/office/drawing/2014/main" id="{EBCCE956-59B7-6453-C4D7-FCC9CD2ECDB8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02" name="Ink 301">
                    <a:extLst>
                      <a:ext uri="{FF2B5EF4-FFF2-40B4-BE49-F238E27FC236}">
                        <a16:creationId xmlns:a16="http://schemas.microsoft.com/office/drawing/2014/main" id="{EBCCE956-59B7-6453-C4D7-FCC9CD2ECDB8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9386584" y="1629826"/>
                    <a:ext cx="1242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6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22DDFC7F-DECD-1122-6FFE-E0BF0989B11D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22DDFC7F-DECD-1122-6FFE-E0BF0989B11D}"/>
                      </a:ext>
                    </a:extLst>
                  </p:cNvPr>
                  <p:cNvPicPr/>
                  <p:nvPr/>
                </p:nvPicPr>
                <p:blipFill>
                  <a:blip r:embed="rId303"/>
                  <a:stretch>
                    <a:fillRect/>
                  </a:stretch>
                </p:blipFill>
                <p:spPr>
                  <a:xfrm>
                    <a:off x="9403143" y="1577620"/>
                    <a:ext cx="110516" cy="12558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7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DF0C7E99-DE52-9D7A-B89E-612E78DC4B6D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DF0C7E99-DE52-9D7A-B89E-612E78DC4B6D}"/>
                      </a:ext>
                    </a:extLst>
                  </p:cNvPr>
                  <p:cNvPicPr/>
                  <p:nvPr/>
                </p:nvPicPr>
                <p:blipFill>
                  <a:blip r:embed="rId305"/>
                  <a:stretch>
                    <a:fillRect/>
                  </a:stretch>
                </p:blipFill>
                <p:spPr>
                  <a:xfrm>
                    <a:off x="9210097" y="1674065"/>
                    <a:ext cx="98100" cy="28621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8">
                <p14:nvContentPartPr>
                  <p14:cNvPr id="305" name="Ink 304">
                    <a:extLst>
                      <a:ext uri="{FF2B5EF4-FFF2-40B4-BE49-F238E27FC236}">
                        <a16:creationId xmlns:a16="http://schemas.microsoft.com/office/drawing/2014/main" id="{E9BB4000-8C8A-8FAF-73E2-00CAEDB1CD4D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05" name="Ink 304">
                    <a:extLst>
                      <a:ext uri="{FF2B5EF4-FFF2-40B4-BE49-F238E27FC236}">
                        <a16:creationId xmlns:a16="http://schemas.microsoft.com/office/drawing/2014/main" id="{E9BB4000-8C8A-8FAF-73E2-00CAEDB1CD4D}"/>
                      </a:ext>
                    </a:extLst>
                  </p:cNvPr>
                  <p:cNvPicPr/>
                  <p:nvPr/>
                </p:nvPicPr>
                <p:blipFill>
                  <a:blip r:embed="rId307"/>
                  <a:stretch>
                    <a:fillRect/>
                  </a:stretch>
                </p:blipFill>
                <p:spPr>
                  <a:xfrm>
                    <a:off x="9208874" y="1650586"/>
                    <a:ext cx="141582" cy="865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306" name="Ink 305">
                    <a:extLst>
                      <a:ext uri="{FF2B5EF4-FFF2-40B4-BE49-F238E27FC236}">
                        <a16:creationId xmlns:a16="http://schemas.microsoft.com/office/drawing/2014/main" id="{AAAF530C-DAD3-EC04-AA0F-0D51A033292B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06" name="Ink 305">
                    <a:extLst>
                      <a:ext uri="{FF2B5EF4-FFF2-40B4-BE49-F238E27FC236}">
                        <a16:creationId xmlns:a16="http://schemas.microsoft.com/office/drawing/2014/main" id="{AAAF530C-DAD3-EC04-AA0F-0D51A033292B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9204864" y="1584482"/>
                    <a:ext cx="124755" cy="1453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0">
                <p14:nvContentPartPr>
                  <p14:cNvPr id="307" name="Ink 306">
                    <a:extLst>
                      <a:ext uri="{FF2B5EF4-FFF2-40B4-BE49-F238E27FC236}">
                        <a16:creationId xmlns:a16="http://schemas.microsoft.com/office/drawing/2014/main" id="{7E84982B-DFE0-746F-9CBA-AE82CC75056F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07" name="Ink 306">
                    <a:extLst>
                      <a:ext uri="{FF2B5EF4-FFF2-40B4-BE49-F238E27FC236}">
                        <a16:creationId xmlns:a16="http://schemas.microsoft.com/office/drawing/2014/main" id="{7E84982B-DFE0-746F-9CBA-AE82CC75056F}"/>
                      </a:ext>
                    </a:extLst>
                  </p:cNvPr>
                  <p:cNvPicPr/>
                  <p:nvPr/>
                </p:nvPicPr>
                <p:blipFill>
                  <a:blip r:embed="rId311"/>
                  <a:stretch>
                    <a:fillRect/>
                  </a:stretch>
                </p:blipFill>
                <p:spPr>
                  <a:xfrm>
                    <a:off x="9265624" y="1614748"/>
                    <a:ext cx="68400" cy="8843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1">
                <p14:nvContentPartPr>
                  <p14:cNvPr id="308" name="Ink 307">
                    <a:extLst>
                      <a:ext uri="{FF2B5EF4-FFF2-40B4-BE49-F238E27FC236}">
                        <a16:creationId xmlns:a16="http://schemas.microsoft.com/office/drawing/2014/main" id="{50FEFC98-3D90-5742-D867-093AB7747F57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08" name="Ink 307">
                    <a:extLst>
                      <a:ext uri="{FF2B5EF4-FFF2-40B4-BE49-F238E27FC236}">
                        <a16:creationId xmlns:a16="http://schemas.microsoft.com/office/drawing/2014/main" id="{50FEFC98-3D90-5742-D867-093AB7747F57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8680532" y="1658356"/>
                    <a:ext cx="125470" cy="140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309" name="Ink 308">
                    <a:extLst>
                      <a:ext uri="{FF2B5EF4-FFF2-40B4-BE49-F238E27FC236}">
                        <a16:creationId xmlns:a16="http://schemas.microsoft.com/office/drawing/2014/main" id="{6912B719-2EA2-398E-3B6F-7D0CEAF9B311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09" name="Ink 308">
                    <a:extLst>
                      <a:ext uri="{FF2B5EF4-FFF2-40B4-BE49-F238E27FC236}">
                        <a16:creationId xmlns:a16="http://schemas.microsoft.com/office/drawing/2014/main" id="{6912B719-2EA2-398E-3B6F-7D0CEAF9B311}"/>
                      </a:ext>
                    </a:extLst>
                  </p:cNvPr>
                  <p:cNvPicPr/>
                  <p:nvPr/>
                </p:nvPicPr>
                <p:blipFill>
                  <a:blip r:embed="rId315"/>
                  <a:stretch>
                    <a:fillRect/>
                  </a:stretch>
                </p:blipFill>
                <p:spPr>
                  <a:xfrm>
                    <a:off x="8679860" y="1559131"/>
                    <a:ext cx="141207" cy="1787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3">
                <p14:nvContentPartPr>
                  <p14:cNvPr id="310" name="Ink 309">
                    <a:extLst>
                      <a:ext uri="{FF2B5EF4-FFF2-40B4-BE49-F238E27FC236}">
                        <a16:creationId xmlns:a16="http://schemas.microsoft.com/office/drawing/2014/main" id="{6E0EC552-C54E-759E-6227-4F9E65744650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10" name="Ink 309">
                    <a:extLst>
                      <a:ext uri="{FF2B5EF4-FFF2-40B4-BE49-F238E27FC236}">
                        <a16:creationId xmlns:a16="http://schemas.microsoft.com/office/drawing/2014/main" id="{6E0EC552-C54E-759E-6227-4F9E65744650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8851185" y="1692701"/>
                    <a:ext cx="105276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311" name="Ink 310">
                    <a:extLst>
                      <a:ext uri="{FF2B5EF4-FFF2-40B4-BE49-F238E27FC236}">
                        <a16:creationId xmlns:a16="http://schemas.microsoft.com/office/drawing/2014/main" id="{409AB55C-0ACE-8120-93B1-82BA8611D1D7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11" name="Ink 310">
                    <a:extLst>
                      <a:ext uri="{FF2B5EF4-FFF2-40B4-BE49-F238E27FC236}">
                        <a16:creationId xmlns:a16="http://schemas.microsoft.com/office/drawing/2014/main" id="{409AB55C-0ACE-8120-93B1-82BA8611D1D7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8882766" y="1620417"/>
                    <a:ext cx="118080" cy="195864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17" name="TextBox 316">
                <a:extLst>
                  <a:ext uri="{FF2B5EF4-FFF2-40B4-BE49-F238E27FC236}">
                    <a16:creationId xmlns:a16="http://schemas.microsoft.com/office/drawing/2014/main" id="{A773778F-DCFE-016A-954D-354C4DDDFD1F}"/>
                  </a:ext>
                </a:extLst>
              </p:cNvPr>
              <p:cNvSpPr txBox="1"/>
              <p:nvPr/>
            </p:nvSpPr>
            <p:spPr>
              <a:xfrm>
                <a:off x="10519888" y="1900931"/>
                <a:ext cx="1386918" cy="120032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latin typeface="Bradley Hand ITC" panose="03070402050302030203" pitchFamily="66" charset="0"/>
                  </a:rPr>
                  <a:t>finds</a:t>
                </a:r>
              </a:p>
              <a:p>
                <a:r>
                  <a:rPr lang="en-US" dirty="0">
                    <a:latin typeface="Bradley Hand ITC" panose="03070402050302030203" pitchFamily="66" charset="0"/>
                  </a:rPr>
                  <a:t>key except if</a:t>
                </a:r>
              </a:p>
              <a:p>
                <a:r>
                  <a:rPr lang="en-US" dirty="0">
                    <a:latin typeface="Bradley Hand ITC" panose="03070402050302030203" pitchFamily="66" charset="0"/>
                  </a:rPr>
                  <a:t>correctness</a:t>
                </a:r>
              </a:p>
              <a:p>
                <a:r>
                  <a:rPr lang="en-US" dirty="0">
                    <a:latin typeface="Bradley Hand ITC" panose="03070402050302030203" pitchFamily="66" charset="0"/>
                  </a:rPr>
                  <a:t>error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FI" dirty="0"/>
              </a:p>
            </p:txBody>
          </p:sp>
        </mc:Choice>
        <mc:Fallback xmlns="">
          <p:sp>
            <p:nvSpPr>
              <p:cNvPr id="317" name="TextBox 316">
                <a:extLst>
                  <a:ext uri="{FF2B5EF4-FFF2-40B4-BE49-F238E27FC236}">
                    <a16:creationId xmlns:a16="http://schemas.microsoft.com/office/drawing/2014/main" id="{A773778F-DCFE-016A-954D-354C4DDDFD1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19888" y="1900931"/>
                <a:ext cx="1386918" cy="1200329"/>
              </a:xfrm>
              <a:prstGeom prst="rect">
                <a:avLst/>
              </a:prstGeom>
              <a:blipFill>
                <a:blip r:embed="rId345"/>
                <a:stretch>
                  <a:fillRect l="-3965" t="-2538" r="-3084" b="-8122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7" name="Group 246">
            <a:extLst>
              <a:ext uri="{FF2B5EF4-FFF2-40B4-BE49-F238E27FC236}">
                <a16:creationId xmlns:a16="http://schemas.microsoft.com/office/drawing/2014/main" id="{3094BE15-E211-21BC-93D6-21E3EEBAC52C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48" name="Right Brace 247">
              <a:extLst>
                <a:ext uri="{FF2B5EF4-FFF2-40B4-BE49-F238E27FC236}">
                  <a16:creationId xmlns:a16="http://schemas.microsoft.com/office/drawing/2014/main" id="{EA515593-C015-0F51-8592-C7F03883969E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D7943F0D-6793-7294-7FCC-31FF699AEBAC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D7943F0D-6793-7294-7FCC-31FF699AEB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84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18" name="Group 317">
              <a:extLst>
                <a:ext uri="{FF2B5EF4-FFF2-40B4-BE49-F238E27FC236}">
                  <a16:creationId xmlns:a16="http://schemas.microsoft.com/office/drawing/2014/main" id="{FA2411A0-DE9F-550A-CB49-A9F88D201C66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319" name="Group 318">
                <a:extLst>
                  <a:ext uri="{FF2B5EF4-FFF2-40B4-BE49-F238E27FC236}">
                    <a16:creationId xmlns:a16="http://schemas.microsoft.com/office/drawing/2014/main" id="{FE0AC158-0260-DD62-FA94-FA07E0AB012A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46">
                  <p14:nvContentPartPr>
                    <p14:cNvPr id="385" name="Ink 384">
                      <a:extLst>
                        <a:ext uri="{FF2B5EF4-FFF2-40B4-BE49-F238E27FC236}">
                          <a16:creationId xmlns:a16="http://schemas.microsoft.com/office/drawing/2014/main" id="{3B74944A-37DB-9398-6588-235FE19865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7">
                  <p14:nvContentPartPr>
                    <p14:cNvPr id="386" name="Ink 385">
                      <a:extLst>
                        <a:ext uri="{FF2B5EF4-FFF2-40B4-BE49-F238E27FC236}">
                          <a16:creationId xmlns:a16="http://schemas.microsoft.com/office/drawing/2014/main" id="{93122D86-8D78-FA22-9B13-4720B2753E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8">
                  <p14:nvContentPartPr>
                    <p14:cNvPr id="387" name="Ink 386">
                      <a:extLst>
                        <a:ext uri="{FF2B5EF4-FFF2-40B4-BE49-F238E27FC236}">
                          <a16:creationId xmlns:a16="http://schemas.microsoft.com/office/drawing/2014/main" id="{D469FCF8-CD27-CF7E-D90E-2D33FA320CB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9">
                  <p14:nvContentPartPr>
                    <p14:cNvPr id="388" name="Ink 387">
                      <a:extLst>
                        <a:ext uri="{FF2B5EF4-FFF2-40B4-BE49-F238E27FC236}">
                          <a16:creationId xmlns:a16="http://schemas.microsoft.com/office/drawing/2014/main" id="{8C2E2D8C-FA86-13D5-A89E-DC285B06FE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1">
                  <p14:nvContentPartPr>
                    <p14:cNvPr id="389" name="Ink 388">
                      <a:extLst>
                        <a:ext uri="{FF2B5EF4-FFF2-40B4-BE49-F238E27FC236}">
                          <a16:creationId xmlns:a16="http://schemas.microsoft.com/office/drawing/2014/main" id="{9CB0C439-4F45-C013-6E56-4655E1E5BA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3">
                  <p14:nvContentPartPr>
                    <p14:cNvPr id="390" name="Ink 389">
                      <a:extLst>
                        <a:ext uri="{FF2B5EF4-FFF2-40B4-BE49-F238E27FC236}">
                          <a16:creationId xmlns:a16="http://schemas.microsoft.com/office/drawing/2014/main" id="{2A7814FD-5B88-EFCF-2965-1FB20EAF81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5">
                  <p14:nvContentPartPr>
                    <p14:cNvPr id="391" name="Ink 390">
                      <a:extLst>
                        <a:ext uri="{FF2B5EF4-FFF2-40B4-BE49-F238E27FC236}">
                          <a16:creationId xmlns:a16="http://schemas.microsoft.com/office/drawing/2014/main" id="{BA689530-DE42-0C56-9FD4-E0A96796E3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20" name="TextBox 3">
                <a:extLst>
                  <a:ext uri="{FF2B5EF4-FFF2-40B4-BE49-F238E27FC236}">
                    <a16:creationId xmlns:a16="http://schemas.microsoft.com/office/drawing/2014/main" id="{14E9E584-CB2F-EC03-7F33-441C9363A170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21" name="Group 320">
                <a:extLst>
                  <a:ext uri="{FF2B5EF4-FFF2-40B4-BE49-F238E27FC236}">
                    <a16:creationId xmlns:a16="http://schemas.microsoft.com/office/drawing/2014/main" id="{F90C9BD7-3A0C-1463-3B28-C05131D79364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57">
                  <p14:nvContentPartPr>
                    <p14:cNvPr id="378" name="Ink 377">
                      <a:extLst>
                        <a:ext uri="{FF2B5EF4-FFF2-40B4-BE49-F238E27FC236}">
                          <a16:creationId xmlns:a16="http://schemas.microsoft.com/office/drawing/2014/main" id="{39D7CE53-208C-644F-2392-EF141643F9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8">
                  <p14:nvContentPartPr>
                    <p14:cNvPr id="379" name="Ink 378">
                      <a:extLst>
                        <a:ext uri="{FF2B5EF4-FFF2-40B4-BE49-F238E27FC236}">
                          <a16:creationId xmlns:a16="http://schemas.microsoft.com/office/drawing/2014/main" id="{DF72E11D-4E28-F5B6-BE2F-28790DAE16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9">
                  <p14:nvContentPartPr>
                    <p14:cNvPr id="380" name="Ink 379">
                      <a:extLst>
                        <a:ext uri="{FF2B5EF4-FFF2-40B4-BE49-F238E27FC236}">
                          <a16:creationId xmlns:a16="http://schemas.microsoft.com/office/drawing/2014/main" id="{65461F95-7184-E9BA-7B85-173C9F448A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0">
                  <p14:nvContentPartPr>
                    <p14:cNvPr id="381" name="Ink 380">
                      <a:extLst>
                        <a:ext uri="{FF2B5EF4-FFF2-40B4-BE49-F238E27FC236}">
                          <a16:creationId xmlns:a16="http://schemas.microsoft.com/office/drawing/2014/main" id="{687DC4A5-3B52-C8F8-4DD9-3465A23E6A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1">
                  <p14:nvContentPartPr>
                    <p14:cNvPr id="382" name="Ink 381">
                      <a:extLst>
                        <a:ext uri="{FF2B5EF4-FFF2-40B4-BE49-F238E27FC236}">
                          <a16:creationId xmlns:a16="http://schemas.microsoft.com/office/drawing/2014/main" id="{5EA9FCEA-0EFB-1EC0-BF5E-AE86E0E9C42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2">
                  <p14:nvContentPartPr>
                    <p14:cNvPr id="383" name="Ink 382">
                      <a:extLst>
                        <a:ext uri="{FF2B5EF4-FFF2-40B4-BE49-F238E27FC236}">
                          <a16:creationId xmlns:a16="http://schemas.microsoft.com/office/drawing/2014/main" id="{D2C4A1A9-DC51-1AEB-2143-DDF23045A3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3">
                  <p14:nvContentPartPr>
                    <p14:cNvPr id="384" name="Ink 383">
                      <a:extLst>
                        <a:ext uri="{FF2B5EF4-FFF2-40B4-BE49-F238E27FC236}">
                          <a16:creationId xmlns:a16="http://schemas.microsoft.com/office/drawing/2014/main" id="{91F3E2E3-E171-92D8-6F5A-5A89E8E55FC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22" name="TextBox 3">
                <a:extLst>
                  <a:ext uri="{FF2B5EF4-FFF2-40B4-BE49-F238E27FC236}">
                    <a16:creationId xmlns:a16="http://schemas.microsoft.com/office/drawing/2014/main" id="{0D550CE7-6742-C20A-53BF-3A0660B06BB5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23" name="Group 322">
                <a:extLst>
                  <a:ext uri="{FF2B5EF4-FFF2-40B4-BE49-F238E27FC236}">
                    <a16:creationId xmlns:a16="http://schemas.microsoft.com/office/drawing/2014/main" id="{61A8BF33-BCA4-8638-1F4A-D22D34ABE288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64">
                  <p14:nvContentPartPr>
                    <p14:cNvPr id="371" name="Ink 370">
                      <a:extLst>
                        <a:ext uri="{FF2B5EF4-FFF2-40B4-BE49-F238E27FC236}">
                          <a16:creationId xmlns:a16="http://schemas.microsoft.com/office/drawing/2014/main" id="{51BFF2B9-E037-3F3B-1A2F-170F8A3320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5">
                  <p14:nvContentPartPr>
                    <p14:cNvPr id="372" name="Ink 371">
                      <a:extLst>
                        <a:ext uri="{FF2B5EF4-FFF2-40B4-BE49-F238E27FC236}">
                          <a16:creationId xmlns:a16="http://schemas.microsoft.com/office/drawing/2014/main" id="{9F3BA233-710F-78ED-9DF7-D121AEF96F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6">
                  <p14:nvContentPartPr>
                    <p14:cNvPr id="373" name="Ink 372">
                      <a:extLst>
                        <a:ext uri="{FF2B5EF4-FFF2-40B4-BE49-F238E27FC236}">
                          <a16:creationId xmlns:a16="http://schemas.microsoft.com/office/drawing/2014/main" id="{31327F11-5DFE-9822-2F4C-7EE7E0A906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7">
                  <p14:nvContentPartPr>
                    <p14:cNvPr id="374" name="Ink 373">
                      <a:extLst>
                        <a:ext uri="{FF2B5EF4-FFF2-40B4-BE49-F238E27FC236}">
                          <a16:creationId xmlns:a16="http://schemas.microsoft.com/office/drawing/2014/main" id="{C277EE58-E95F-E0E0-D844-FB3CC52D24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8">
                  <p14:nvContentPartPr>
                    <p14:cNvPr id="375" name="Ink 374">
                      <a:extLst>
                        <a:ext uri="{FF2B5EF4-FFF2-40B4-BE49-F238E27FC236}">
                          <a16:creationId xmlns:a16="http://schemas.microsoft.com/office/drawing/2014/main" id="{0D367CD7-27E7-9682-44B2-0FC8B4C88E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9">
                  <p14:nvContentPartPr>
                    <p14:cNvPr id="376" name="Ink 375">
                      <a:extLst>
                        <a:ext uri="{FF2B5EF4-FFF2-40B4-BE49-F238E27FC236}">
                          <a16:creationId xmlns:a16="http://schemas.microsoft.com/office/drawing/2014/main" id="{5C3D0664-2C3F-690A-6B04-C8766AF55B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0">
                  <p14:nvContentPartPr>
                    <p14:cNvPr id="377" name="Ink 376">
                      <a:extLst>
                        <a:ext uri="{FF2B5EF4-FFF2-40B4-BE49-F238E27FC236}">
                          <a16:creationId xmlns:a16="http://schemas.microsoft.com/office/drawing/2014/main" id="{FCED10D8-9FD4-5278-4807-1979C4ABC6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24" name="TextBox 3">
                <a:extLst>
                  <a:ext uri="{FF2B5EF4-FFF2-40B4-BE49-F238E27FC236}">
                    <a16:creationId xmlns:a16="http://schemas.microsoft.com/office/drawing/2014/main" id="{FDDB79A0-7237-6819-D4B2-68A5D41C87D5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25" name="Group 324">
                <a:extLst>
                  <a:ext uri="{FF2B5EF4-FFF2-40B4-BE49-F238E27FC236}">
                    <a16:creationId xmlns:a16="http://schemas.microsoft.com/office/drawing/2014/main" id="{6CBA7AA2-B001-0E10-D711-5645F1EC76D5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71">
                  <p14:nvContentPartPr>
                    <p14:cNvPr id="364" name="Ink 363">
                      <a:extLst>
                        <a:ext uri="{FF2B5EF4-FFF2-40B4-BE49-F238E27FC236}">
                          <a16:creationId xmlns:a16="http://schemas.microsoft.com/office/drawing/2014/main" id="{8D5CDDA1-DA45-F25D-C9CD-6E40F7D82B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2">
                  <p14:nvContentPartPr>
                    <p14:cNvPr id="365" name="Ink 364">
                      <a:extLst>
                        <a:ext uri="{FF2B5EF4-FFF2-40B4-BE49-F238E27FC236}">
                          <a16:creationId xmlns:a16="http://schemas.microsoft.com/office/drawing/2014/main" id="{3D9C6534-6F90-FF3F-B388-6BB490CDAC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3">
                  <p14:nvContentPartPr>
                    <p14:cNvPr id="366" name="Ink 365">
                      <a:extLst>
                        <a:ext uri="{FF2B5EF4-FFF2-40B4-BE49-F238E27FC236}">
                          <a16:creationId xmlns:a16="http://schemas.microsoft.com/office/drawing/2014/main" id="{B13FE1F8-E9BA-C08B-88E3-73E5E46CDCB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4">
                  <p14:nvContentPartPr>
                    <p14:cNvPr id="367" name="Ink 366">
                      <a:extLst>
                        <a:ext uri="{FF2B5EF4-FFF2-40B4-BE49-F238E27FC236}">
                          <a16:creationId xmlns:a16="http://schemas.microsoft.com/office/drawing/2014/main" id="{CA06C5C6-F128-6420-30CC-E018E49BAE9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5">
                  <p14:nvContentPartPr>
                    <p14:cNvPr id="368" name="Ink 367">
                      <a:extLst>
                        <a:ext uri="{FF2B5EF4-FFF2-40B4-BE49-F238E27FC236}">
                          <a16:creationId xmlns:a16="http://schemas.microsoft.com/office/drawing/2014/main" id="{95ABA665-2915-E974-84E3-1EC3CC7D9E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6">
                  <p14:nvContentPartPr>
                    <p14:cNvPr id="369" name="Ink 368">
                      <a:extLst>
                        <a:ext uri="{FF2B5EF4-FFF2-40B4-BE49-F238E27FC236}">
                          <a16:creationId xmlns:a16="http://schemas.microsoft.com/office/drawing/2014/main" id="{BF50FE2F-2A5F-FCE2-F615-34C03A32A0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7">
                  <p14:nvContentPartPr>
                    <p14:cNvPr id="370" name="Ink 369">
                      <a:extLst>
                        <a:ext uri="{FF2B5EF4-FFF2-40B4-BE49-F238E27FC236}">
                          <a16:creationId xmlns:a16="http://schemas.microsoft.com/office/drawing/2014/main" id="{0BEF2CE2-BC0F-05E9-D146-14C60A6DBE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26" name="TextBox 3">
                <a:extLst>
                  <a:ext uri="{FF2B5EF4-FFF2-40B4-BE49-F238E27FC236}">
                    <a16:creationId xmlns:a16="http://schemas.microsoft.com/office/drawing/2014/main" id="{19A325CC-9F7D-60A0-A1FF-6856CAE4C72B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F6605875-395D-F55C-908D-AD5F0779605B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78">
                  <p14:nvContentPartPr>
                    <p14:cNvPr id="357" name="Ink 356">
                      <a:extLst>
                        <a:ext uri="{FF2B5EF4-FFF2-40B4-BE49-F238E27FC236}">
                          <a16:creationId xmlns:a16="http://schemas.microsoft.com/office/drawing/2014/main" id="{73BB0262-4211-10D5-F75B-BD16BE5C52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9">
                  <p14:nvContentPartPr>
                    <p14:cNvPr id="358" name="Ink 357">
                      <a:extLst>
                        <a:ext uri="{FF2B5EF4-FFF2-40B4-BE49-F238E27FC236}">
                          <a16:creationId xmlns:a16="http://schemas.microsoft.com/office/drawing/2014/main" id="{0D49DC3E-6803-E3EE-33E2-808CB645CBF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0">
                  <p14:nvContentPartPr>
                    <p14:cNvPr id="359" name="Ink 358">
                      <a:extLst>
                        <a:ext uri="{FF2B5EF4-FFF2-40B4-BE49-F238E27FC236}">
                          <a16:creationId xmlns:a16="http://schemas.microsoft.com/office/drawing/2014/main" id="{CCDCCBD8-7507-AD60-DE53-9AACC9439D2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1">
                  <p14:nvContentPartPr>
                    <p14:cNvPr id="360" name="Ink 359">
                      <a:extLst>
                        <a:ext uri="{FF2B5EF4-FFF2-40B4-BE49-F238E27FC236}">
                          <a16:creationId xmlns:a16="http://schemas.microsoft.com/office/drawing/2014/main" id="{FE8D9CAB-CE98-9E18-67E6-4AB6CC5430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2">
                  <p14:nvContentPartPr>
                    <p14:cNvPr id="361" name="Ink 360">
                      <a:extLst>
                        <a:ext uri="{FF2B5EF4-FFF2-40B4-BE49-F238E27FC236}">
                          <a16:creationId xmlns:a16="http://schemas.microsoft.com/office/drawing/2014/main" id="{6649DB88-6E05-9CCB-4F2A-E01BE10E03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3">
                  <p14:nvContentPartPr>
                    <p14:cNvPr id="362" name="Ink 361">
                      <a:extLst>
                        <a:ext uri="{FF2B5EF4-FFF2-40B4-BE49-F238E27FC236}">
                          <a16:creationId xmlns:a16="http://schemas.microsoft.com/office/drawing/2014/main" id="{3049DD45-E5BB-4CE1-FF46-7C27758568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4">
                  <p14:nvContentPartPr>
                    <p14:cNvPr id="363" name="Ink 362">
                      <a:extLst>
                        <a:ext uri="{FF2B5EF4-FFF2-40B4-BE49-F238E27FC236}">
                          <a16:creationId xmlns:a16="http://schemas.microsoft.com/office/drawing/2014/main" id="{76E8FD2F-9F12-331F-486D-9338BCFC20B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28" name="TextBox 3">
                <a:extLst>
                  <a:ext uri="{FF2B5EF4-FFF2-40B4-BE49-F238E27FC236}">
                    <a16:creationId xmlns:a16="http://schemas.microsoft.com/office/drawing/2014/main" id="{67480B34-D539-AAD7-3E57-8B4C626DE3DF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29" name="Group 328">
                <a:extLst>
                  <a:ext uri="{FF2B5EF4-FFF2-40B4-BE49-F238E27FC236}">
                    <a16:creationId xmlns:a16="http://schemas.microsoft.com/office/drawing/2014/main" id="{97C08E52-9B7A-E3CA-8413-ABC364C75881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85">
                  <p14:nvContentPartPr>
                    <p14:cNvPr id="350" name="Ink 349">
                      <a:extLst>
                        <a:ext uri="{FF2B5EF4-FFF2-40B4-BE49-F238E27FC236}">
                          <a16:creationId xmlns:a16="http://schemas.microsoft.com/office/drawing/2014/main" id="{873682FB-E954-8A22-8EE0-FE20683FBF2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6">
                  <p14:nvContentPartPr>
                    <p14:cNvPr id="351" name="Ink 350">
                      <a:extLst>
                        <a:ext uri="{FF2B5EF4-FFF2-40B4-BE49-F238E27FC236}">
                          <a16:creationId xmlns:a16="http://schemas.microsoft.com/office/drawing/2014/main" id="{586EEA8F-9FCD-0A27-8483-E326945570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7">
                  <p14:nvContentPartPr>
                    <p14:cNvPr id="352" name="Ink 351">
                      <a:extLst>
                        <a:ext uri="{FF2B5EF4-FFF2-40B4-BE49-F238E27FC236}">
                          <a16:creationId xmlns:a16="http://schemas.microsoft.com/office/drawing/2014/main" id="{6EA3586A-88D9-3610-BC94-5BB54B9982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8">
                  <p14:nvContentPartPr>
                    <p14:cNvPr id="353" name="Ink 352">
                      <a:extLst>
                        <a:ext uri="{FF2B5EF4-FFF2-40B4-BE49-F238E27FC236}">
                          <a16:creationId xmlns:a16="http://schemas.microsoft.com/office/drawing/2014/main" id="{D524D972-EB22-56E4-648A-89C4F80DF6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9">
                  <p14:nvContentPartPr>
                    <p14:cNvPr id="354" name="Ink 353">
                      <a:extLst>
                        <a:ext uri="{FF2B5EF4-FFF2-40B4-BE49-F238E27FC236}">
                          <a16:creationId xmlns:a16="http://schemas.microsoft.com/office/drawing/2014/main" id="{32C931F5-B30C-C08A-052F-9056C146694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0">
                  <p14:nvContentPartPr>
                    <p14:cNvPr id="355" name="Ink 354">
                      <a:extLst>
                        <a:ext uri="{FF2B5EF4-FFF2-40B4-BE49-F238E27FC236}">
                          <a16:creationId xmlns:a16="http://schemas.microsoft.com/office/drawing/2014/main" id="{C7CEBE01-2DD8-FBB3-EB67-B05B2428FA8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1">
                  <p14:nvContentPartPr>
                    <p14:cNvPr id="356" name="Ink 355">
                      <a:extLst>
                        <a:ext uri="{FF2B5EF4-FFF2-40B4-BE49-F238E27FC236}">
                          <a16:creationId xmlns:a16="http://schemas.microsoft.com/office/drawing/2014/main" id="{E837B55F-1213-D8DB-918B-2817168C19C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30" name="TextBox 3">
                <a:extLst>
                  <a:ext uri="{FF2B5EF4-FFF2-40B4-BE49-F238E27FC236}">
                    <a16:creationId xmlns:a16="http://schemas.microsoft.com/office/drawing/2014/main" id="{BEC67A76-C4EB-704B-C76C-420BA8AFE4B0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31" name="Group 330">
                <a:extLst>
                  <a:ext uri="{FF2B5EF4-FFF2-40B4-BE49-F238E27FC236}">
                    <a16:creationId xmlns:a16="http://schemas.microsoft.com/office/drawing/2014/main" id="{EE8E1CBA-1721-E576-0EBB-B2796F6AE728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92">
                  <p14:nvContentPartPr>
                    <p14:cNvPr id="343" name="Ink 342">
                      <a:extLst>
                        <a:ext uri="{FF2B5EF4-FFF2-40B4-BE49-F238E27FC236}">
                          <a16:creationId xmlns:a16="http://schemas.microsoft.com/office/drawing/2014/main" id="{97443DF3-C796-667B-EB1C-E776E02334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3">
                  <p14:nvContentPartPr>
                    <p14:cNvPr id="344" name="Ink 343">
                      <a:extLst>
                        <a:ext uri="{FF2B5EF4-FFF2-40B4-BE49-F238E27FC236}">
                          <a16:creationId xmlns:a16="http://schemas.microsoft.com/office/drawing/2014/main" id="{A2D92DCA-C77F-38ED-EA4F-3A1E4B5CD7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4">
                  <p14:nvContentPartPr>
                    <p14:cNvPr id="345" name="Ink 344">
                      <a:extLst>
                        <a:ext uri="{FF2B5EF4-FFF2-40B4-BE49-F238E27FC236}">
                          <a16:creationId xmlns:a16="http://schemas.microsoft.com/office/drawing/2014/main" id="{0C2F3930-2D76-4A57-CD51-24295E9F36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5">
                  <p14:nvContentPartPr>
                    <p14:cNvPr id="346" name="Ink 345">
                      <a:extLst>
                        <a:ext uri="{FF2B5EF4-FFF2-40B4-BE49-F238E27FC236}">
                          <a16:creationId xmlns:a16="http://schemas.microsoft.com/office/drawing/2014/main" id="{F8FCD2FE-F919-6E70-0326-F05DE7E79D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6">
                  <p14:nvContentPartPr>
                    <p14:cNvPr id="347" name="Ink 346">
                      <a:extLst>
                        <a:ext uri="{FF2B5EF4-FFF2-40B4-BE49-F238E27FC236}">
                          <a16:creationId xmlns:a16="http://schemas.microsoft.com/office/drawing/2014/main" id="{792E746E-6597-E268-5591-635E0CF404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7">
                  <p14:nvContentPartPr>
                    <p14:cNvPr id="348" name="Ink 347">
                      <a:extLst>
                        <a:ext uri="{FF2B5EF4-FFF2-40B4-BE49-F238E27FC236}">
                          <a16:creationId xmlns:a16="http://schemas.microsoft.com/office/drawing/2014/main" id="{A343A520-A26C-8E0B-8941-010BF6E1780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8">
                  <p14:nvContentPartPr>
                    <p14:cNvPr id="349" name="Ink 348">
                      <a:extLst>
                        <a:ext uri="{FF2B5EF4-FFF2-40B4-BE49-F238E27FC236}">
                          <a16:creationId xmlns:a16="http://schemas.microsoft.com/office/drawing/2014/main" id="{C30FED9A-65B5-6266-BEED-4E2F093430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32" name="TextBox 3">
                <a:extLst>
                  <a:ext uri="{FF2B5EF4-FFF2-40B4-BE49-F238E27FC236}">
                    <a16:creationId xmlns:a16="http://schemas.microsoft.com/office/drawing/2014/main" id="{D24F524C-DECA-463C-9446-BD35E8A4BCDE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33" name="Group 332">
                <a:extLst>
                  <a:ext uri="{FF2B5EF4-FFF2-40B4-BE49-F238E27FC236}">
                    <a16:creationId xmlns:a16="http://schemas.microsoft.com/office/drawing/2014/main" id="{160A1C08-656C-28CC-5C67-E1CDED66F511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99">
                  <p14:nvContentPartPr>
                    <p14:cNvPr id="336" name="Ink 335">
                      <a:extLst>
                        <a:ext uri="{FF2B5EF4-FFF2-40B4-BE49-F238E27FC236}">
                          <a16:creationId xmlns:a16="http://schemas.microsoft.com/office/drawing/2014/main" id="{C5B7A7F2-61DE-1719-1CBA-49188103CB6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0">
                  <p14:nvContentPartPr>
                    <p14:cNvPr id="337" name="Ink 336">
                      <a:extLst>
                        <a:ext uri="{FF2B5EF4-FFF2-40B4-BE49-F238E27FC236}">
                          <a16:creationId xmlns:a16="http://schemas.microsoft.com/office/drawing/2014/main" id="{1CF2B352-7EF7-C56C-4476-58FF82B67AE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1">
                  <p14:nvContentPartPr>
                    <p14:cNvPr id="338" name="Ink 337">
                      <a:extLst>
                        <a:ext uri="{FF2B5EF4-FFF2-40B4-BE49-F238E27FC236}">
                          <a16:creationId xmlns:a16="http://schemas.microsoft.com/office/drawing/2014/main" id="{227C534D-083D-358B-D832-D88B19D887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2">
                  <p14:nvContentPartPr>
                    <p14:cNvPr id="339" name="Ink 338">
                      <a:extLst>
                        <a:ext uri="{FF2B5EF4-FFF2-40B4-BE49-F238E27FC236}">
                          <a16:creationId xmlns:a16="http://schemas.microsoft.com/office/drawing/2014/main" id="{5231CB1B-5012-D928-0018-BCAE5DA0A06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3">
                  <p14:nvContentPartPr>
                    <p14:cNvPr id="340" name="Ink 339">
                      <a:extLst>
                        <a:ext uri="{FF2B5EF4-FFF2-40B4-BE49-F238E27FC236}">
                          <a16:creationId xmlns:a16="http://schemas.microsoft.com/office/drawing/2014/main" id="{E7BD728C-42EE-E49C-8F7C-BE14B8AA9F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4">
                  <p14:nvContentPartPr>
                    <p14:cNvPr id="341" name="Ink 340">
                      <a:extLst>
                        <a:ext uri="{FF2B5EF4-FFF2-40B4-BE49-F238E27FC236}">
                          <a16:creationId xmlns:a16="http://schemas.microsoft.com/office/drawing/2014/main" id="{1E05F069-DA56-1C8C-3DD1-72B10370A3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5">
                  <p14:nvContentPartPr>
                    <p14:cNvPr id="342" name="Ink 341">
                      <a:extLst>
                        <a:ext uri="{FF2B5EF4-FFF2-40B4-BE49-F238E27FC236}">
                          <a16:creationId xmlns:a16="http://schemas.microsoft.com/office/drawing/2014/main" id="{49BC89CD-358C-E10E-F0ED-84FEDAD827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34" name="TextBox 3">
                <a:extLst>
                  <a:ext uri="{FF2B5EF4-FFF2-40B4-BE49-F238E27FC236}">
                    <a16:creationId xmlns:a16="http://schemas.microsoft.com/office/drawing/2014/main" id="{3A73AE63-D03A-C6C3-52E5-99533AE61E62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335" name="Cloud 334">
                <a:extLst>
                  <a:ext uri="{FF2B5EF4-FFF2-40B4-BE49-F238E27FC236}">
                    <a16:creationId xmlns:a16="http://schemas.microsoft.com/office/drawing/2014/main" id="{2D9476F6-374E-1CE6-2A82-820030B2E5B2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0338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" grpId="0"/>
      <p:bldP spid="3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1D4189-4338-64F4-06EF-9454B5BD8D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DEAC13-F21E-E587-0C94-984DB813FF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08, </a:t>
            </a:r>
            <a:r>
              <a:rPr lang="en-US" dirty="0" err="1"/>
              <a:t>Dodis</a:t>
            </a:r>
            <a:r>
              <a:rPr lang="en-US" dirty="0"/>
              <a:t>-Quach-</a:t>
            </a:r>
            <a:r>
              <a:rPr lang="en-US" dirty="0" err="1"/>
              <a:t>Wichs</a:t>
            </a:r>
            <a:r>
              <a:rPr lang="en-US" dirty="0"/>
              <a:t> 23]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30899F44-6979-DD63-3723-97B34B19D76D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751F4D0-C2EE-BB3D-B3F5-29FFB4B8294F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EED9F3F-D0E4-112B-DC11-F76449AEF922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EED9F3F-D0E4-112B-DC11-F76449AEF92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0A032A3-E17A-C827-E426-62AFCB087DEA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0A032A3-E17A-C827-E426-62AFCB087DE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F2F1FF89-5832-41D1-B53F-5507F5052AA9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2F1FF89-5832-41D1-B53F-5507F5052AA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B707A36-D609-3E32-17AE-5B52286D57E0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B707A36-D609-3E32-17AE-5B52286D57E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EBC0CECE-9CA0-F062-D8B7-347752678531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EBC0CECE-9CA0-F062-D8B7-3477526785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6CAFDDD-C428-C361-7122-52F3E21E4C6A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6CAFDDD-C428-C361-7122-52F3E21E4C6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2ADE0017-7C2E-6E00-3B16-FFBDA9B7E515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2ADE0017-7C2E-6E00-3B16-FFBDA9B7E51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E07F68E-7B00-4099-6440-8A3CE0214913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E07F68E-7B00-4099-6440-8A3CE021491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FF771E02-B424-53AB-03AC-E7C1C6C3EB4B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FF771E02-B424-53AB-03AC-E7C1C6C3EB4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79AD98EB-3401-4936-F084-76528E92DFCD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D8B5F80-670C-B34A-9E3D-A249A8F3DA01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8B35A746-7F33-F19D-27FF-3645D2E55F38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8B35A746-7F33-F19D-27FF-3645D2E55F3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93AF188-3DD4-8BE5-9B84-001E54D53C3B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93AF188-3DD4-8BE5-9B84-001E54D53C3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801056D-E8C1-B3E4-5D12-224B819CE59A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801056D-E8C1-B3E4-5D12-224B819CE59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E7659B99-315D-21DB-4C98-1780BD053D1E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E7659B99-315D-21DB-4C98-1780BD053D1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67B64FE2-1A8C-D827-58A3-9B845D99D4C4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7B64FE2-1A8C-D827-58A3-9B845D99D4C4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06713F7-831C-6A80-5BB9-C04EC917DF36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06713F7-831C-6A80-5BB9-C04EC917DF3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4AC53DB-CC53-75D2-D4F8-A4A37A610692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4AC53DB-CC53-75D2-D4F8-A4A37A61069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DB3B51F8-414E-EAE6-C8DC-9A6A668EE190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E7594662-6FF9-CC37-EF14-31C6956B3491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EF09BEC5-94EB-03E8-F46F-9A500A862072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DA7E43D4-9E18-ABDB-F6F0-909676BD3461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6B63FFFC-D4B4-9956-4379-A14FC8A1BF60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518C0A81-D6A8-624F-34E8-0C2F14C55B9B}"/>
              </a:ext>
            </a:extLst>
          </p:cNvPr>
          <p:cNvSpPr txBox="1"/>
          <p:nvPr/>
        </p:nvSpPr>
        <p:spPr>
          <a:xfrm>
            <a:off x="4720313" y="3325473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18B01A2A-5D9C-6616-00E3-1789005292DF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EA276FC-3918-5B40-ACA9-9EE17FFAEE1D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16A7B07-C043-3B9B-570D-D7120D22D44A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F0318624-3461-26B3-F12C-ACA8F3FB4286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F0318624-3461-26B3-F12C-ACA8F3FB428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F23A3D85-9B3E-0209-5004-2B92BFFC9CFB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F23A3D85-9B3E-0209-5004-2B92BFFC9CF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42D2C53B-BC31-33A0-306B-BB61623C5177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8104A943-C9B3-8CF1-E012-FA1E1F72A4BD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8104A943-C9B3-8CF1-E012-FA1E1F72A4BD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41951D15-96B1-BD23-003D-C2D5EC009746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41951D15-96B1-BD23-003D-C2D5EC009746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AA6B6730-79D4-4B8A-BC12-E3DCFFEFF778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AA6B6730-79D4-4B8A-BC12-E3DCFFEFF778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C6B56A75-D95B-8473-C58D-2CE21422A0B7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C6B56A75-D95B-8473-C58D-2CE21422A0B7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58BC4AC3-D7DE-0AA1-1923-ED1F5F1D7041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58BC4AC3-D7DE-0AA1-1923-ED1F5F1D7041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5578DE50-A8DB-C9C1-3E3D-1DE8C99612A4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5578DE50-A8DB-C9C1-3E3D-1DE8C99612A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37C73708-BE6E-8F16-3F71-195360297986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37C73708-BE6E-8F16-3F71-19536029798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D397ED9E-F34E-804D-F16D-FBE5326811F7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51CF2F7C-3D36-AFBD-73D9-C6557182A765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51CF2F7C-3D36-AFBD-73D9-C6557182A765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B9A0DD16-7A03-A73C-C2EB-A9EB9079D7F0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B9A0DD16-7A03-A73C-C2EB-A9EB9079D7F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E56D3B30-EBE7-043C-0F3E-00B1CE720C5B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E56D3B30-EBE7-043C-0F3E-00B1CE720C5B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DF1168E7-6E88-969B-72C4-7DE41006E885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DF1168E7-6E88-969B-72C4-7DE41006E885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EB282D1D-320D-0003-CEEF-55540BB8A6A9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EB282D1D-320D-0003-CEEF-55540BB8A6A9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1FD27550-4B00-8167-8584-D6C018068934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1FD27550-4B00-8167-8584-D6C018068934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21CCB21C-A501-75CE-6567-7F021D7540EB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21CCB21C-A501-75CE-6567-7F021D7540EB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77FE4DB4-D848-DB76-1E16-CDE753223647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77FE4DB4-D848-DB76-1E16-CDE75322364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0B64CF45-CC8A-AFC4-FB3B-AF16FB50F7AC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0B64CF45-CC8A-AFC4-FB3B-AF16FB50F7AC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A0E23B3B-3F36-FB4A-A8F4-03577882E9D6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A0E23B3B-3F36-FB4A-A8F4-03577882E9D6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5245812D-0156-6AC0-6148-532F81B9284F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5245812D-0156-6AC0-6148-532F81B9284F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05086B8D-DADD-687E-7661-EA48FF27A252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05086B8D-DADD-687E-7661-EA48FF27A252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B80C3A58-AE56-7E0A-08D9-6D0BCE2F26AD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B80C3A58-AE56-7E0A-08D9-6D0BCE2F26A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A47CF397-A300-C043-5A1C-F995D65A973C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A47CF397-A300-C043-5A1C-F995D65A973C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40661957-BCB8-FD7E-9DEB-4B2508194D43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2FBA191-11E5-6DAC-0D0A-A18B23B45566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d>
                        <m:dPr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400" b="0" i="1" smtClean="0">
                              <a:latin typeface="Cambria Math" panose="02040503050406030204" pitchFamily="18" charset="0"/>
                            </a:rPr>
                            <m:t>                              ,                                 </m:t>
                          </m:r>
                        </m:e>
                      </m: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≥1−                            − 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𝜖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2FBA191-11E5-6DAC-0D0A-A18B23B455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blipFill>
                <a:blip r:embed="rId8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0BF9BFF1-A057-6F07-F065-2B4470397776}"/>
              </a:ext>
            </a:extLst>
          </p:cNvPr>
          <p:cNvGrpSpPr/>
          <p:nvPr/>
        </p:nvGrpSpPr>
        <p:grpSpPr>
          <a:xfrm>
            <a:off x="5500261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5DFBF1B-6CE0-BFF9-7C22-10F6739B4A18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4AD473E8-191C-3196-F5A4-594F2C1F94A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4AD473E8-191C-3196-F5A4-594F2C1F94A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E5DF38DB-1812-62C3-8936-B25993A10BE0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E5DF38DB-1812-62C3-8936-B25993A10BE0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CC29C3A3-274C-27A8-9111-33AD091BB4AC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CC29C3A3-274C-27A8-9111-33AD091BB4AC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9B4109D9-C9E8-E427-149B-395FE8763BAF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9B4109D9-C9E8-E427-149B-395FE8763BAF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A9D67878-6B02-2A4D-61C3-7A756FFA1975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A9D67878-6B02-2A4D-61C3-7A756FFA1975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6D5FD060-09BC-3F95-480A-BF57001E065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6D5FD060-09BC-3F95-480A-BF57001E065D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B0D3D8A1-C797-AFDF-3798-A884EACD944C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B0D3D8A1-C797-AFDF-3798-A884EACD944C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040A2411-5ED7-5CE4-BBF6-EC0D5CC783DF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C8175F48-A4B9-C532-5E66-F8C8CFF61756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FF8F0213-1858-5857-15D6-D743767EB0A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FF8F0213-1858-5857-15D6-D743767EB0A0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E1398914-603F-45B4-BE7F-436C0E512D61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E1398914-603F-45B4-BE7F-436C0E512D61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75297089-7DF6-9294-814A-A38B311C5980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75297089-7DF6-9294-814A-A38B311C5980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D75579B9-02DB-1E1A-286D-2F9DB488480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D75579B9-02DB-1E1A-286D-2F9DB488480A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7239DF48-4148-730F-1D30-EDB181B5BE46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7239DF48-4148-730F-1D30-EDB181B5BE46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B8C219F0-5906-8A22-9979-9A1320640CE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B8C219F0-5906-8A22-9979-9A1320640CEB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FC2F0EF0-515E-055B-00F4-2ADC6EADAEB3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FC2F0EF0-515E-055B-00F4-2ADC6EADAEB3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D3022CC2-348C-DF6A-668A-13AF8AEE37F4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765F61D1-AF33-DD73-C6F0-2FB98554D1D5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BF6CD3A3-0D23-62D0-8556-A3BBE4C674A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BF6CD3A3-0D23-62D0-8556-A3BBE4C674A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218D4539-2BAB-D657-332D-7C6604FFB4BB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218D4539-2BAB-D657-332D-7C6604FFB4BB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254A5002-5CF0-7874-907C-BC2A9A743F4D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254A5002-5CF0-7874-907C-BC2A9A743F4D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2F7F5148-B204-67F6-96ED-E694607C2BCD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2F7F5148-B204-67F6-96ED-E694607C2BCD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287969AC-7EA0-728D-8928-4EC470A7A7E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287969AC-7EA0-728D-8928-4EC470A7A7E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5BB07654-B8CB-D14C-A668-E72C8EC7124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5BB07654-B8CB-D14C-A668-E72C8EC7124D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778F58F2-D8F4-5F1E-A389-BD0504786DB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778F58F2-D8F4-5F1E-A389-BD0504786DB6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A7B2ECA4-324E-F9F9-B357-084FA9F2E244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38F24501-36BC-69C5-3A8C-810254E29711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2EA676DA-8440-49E1-1D52-A3B17035AFB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2EA676DA-8440-49E1-1D52-A3B17035AFB8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3A82D5BC-CCEB-3D84-97A3-3EFB857593F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3A82D5BC-CCEB-3D84-97A3-3EFB857593FA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25DF601A-448A-1A7A-F69D-09AB5D3FB767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25DF601A-448A-1A7A-F69D-09AB5D3FB767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7395740B-37E4-F45C-AE75-43C6A3DC748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7395740B-37E4-F45C-AE75-43C6A3DC748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572FA10F-ACB2-CA92-5600-B641053568A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572FA10F-ACB2-CA92-5600-B641053568AD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13B2EC5B-4EBF-DB64-C0D6-E2C38B892BEC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13B2EC5B-4EBF-DB64-C0D6-E2C38B892BEC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6CAF4E9E-42CD-DAD8-23FE-D8E1DB64A65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6CAF4E9E-42CD-DAD8-23FE-D8E1DB64A65E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4FD7A99F-7019-9004-7CC4-96E12A46CB89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AF915CFF-3A13-F899-3822-EA0373BF4574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E549A30E-8A00-1E8B-7249-1D2937863E5A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E549A30E-8A00-1E8B-7249-1D2937863E5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C243331D-AD5F-D0D4-C5D2-8B53EF12BFC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C243331D-AD5F-D0D4-C5D2-8B53EF12BFC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35E8C5A9-8ABA-98DC-BA52-3EC7026CAAC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35E8C5A9-8ABA-98DC-BA52-3EC7026CAACB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72E56A68-D616-DAD0-E64A-8B55EEBCC96E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72E56A68-D616-DAD0-E64A-8B55EEBCC96E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55BE71CE-9CC0-E44B-61F6-E966E95F733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55BE71CE-9CC0-E44B-61F6-E966E95F733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2728AE9B-7486-4872-252F-CF6901A0EFD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2728AE9B-7486-4872-252F-CF6901A0EFDA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0A76EDB0-AC8C-A9AB-A676-F669CD1B2231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0A76EDB0-AC8C-A9AB-A676-F669CD1B2231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93B3C2F8-A641-0423-ACD7-B80758BD71EF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F56BC970-8649-A49C-77FB-A3A4581B1D18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E443C912-593B-5CDC-93F3-7CF0C98A7C7A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E443C912-593B-5CDC-93F3-7CF0C98A7C7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1BFFAE6B-783F-803A-12B6-A0D96C5C5B91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1BFFAE6B-783F-803A-12B6-A0D96C5C5B91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B0E5BC1D-75EA-D972-BC27-ED15348E3E2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B0E5BC1D-75EA-D972-BC27-ED15348E3E2B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7F157EB7-4581-A8B4-7005-23D16D773A0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7F157EB7-4581-A8B4-7005-23D16D773A04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38EDECA6-1904-4A57-565A-2913468518A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38EDECA6-1904-4A57-565A-2913468518A1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7CE86561-33D6-F8C6-E98A-20CDAFC06BF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7CE86561-33D6-F8C6-E98A-20CDAFC06BF3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6F182E63-3D44-F54C-F991-7B7A079AC6A7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6F182E63-3D44-F54C-F991-7B7A079AC6A7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49AE7882-5073-2204-FBD2-BE60E5B47059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60754E2B-8363-8A42-65AF-02709296B621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D9A167E4-A15B-B3C2-6235-BCEDDEE757F7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D9A167E4-A15B-B3C2-6235-BCEDDEE757F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6706C792-FFB4-70CF-774D-C51073C511A3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6706C792-FFB4-70CF-774D-C51073C511A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041A9A0E-D1DB-2C33-C0CD-76A8ECF14D76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041A9A0E-D1DB-2C33-C0CD-76A8ECF14D76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3B7F2746-EAB7-B793-99C6-5E09F125AFF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3B7F2746-EAB7-B793-99C6-5E09F125AFF3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4E70A5CE-7FA1-D0B9-51F9-A4D8CC5F0DDB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4E70A5CE-7FA1-D0B9-51F9-A4D8CC5F0DDB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2B871DCC-CE04-E779-D2A9-C64DB6DEBE4F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2B871DCC-CE04-E779-D2A9-C64DB6DEBE4F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04F1955F-8C9F-9801-7CC1-0EAF8258C93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04F1955F-8C9F-9801-7CC1-0EAF8258C93A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EE255E9E-95DE-F52B-D747-3FDCB892F255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2B372B03-948E-1752-F3A8-A963839F28B5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17AAA657-4BBF-88DE-7D31-DF40FFB6BFB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17AAA657-4BBF-88DE-7D31-DF40FFB6BFB8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E2C7DA1E-6300-2173-1883-36410E436FC6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E2C7DA1E-6300-2173-1883-36410E436FC6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CC8684BF-6DAA-9B05-E88E-ACB5179C6C3E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CC8684BF-6DAA-9B05-E88E-ACB5179C6C3E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FC561C7A-C997-B43C-7A7C-63E86E2100C8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FC561C7A-C997-B43C-7A7C-63E86E2100C8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BF09B1A6-F772-DAD5-B894-43526F0CCC8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BF09B1A6-F772-DAD5-B894-43526F0CCC8C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E18D319C-ABEC-2B8C-8F84-415DAF7E4FF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E18D319C-ABEC-2B8C-8F84-415DAF7E4FFB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D676EAB5-8035-F02D-7090-64FB50D99CF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D676EAB5-8035-F02D-7090-64FB50D99CFA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3E33FDE6-6AA0-003A-EB8E-7CE2BFCEFDD7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1D121583-941A-7AFD-483B-8DB4F377576B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2EB4FE09-475C-A8A8-9A45-B6C5B906F90C}"/>
                  </a:ext>
                </a:extLst>
              </p:cNvPr>
              <p:cNvSpPr txBox="1"/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2EB4FE09-475C-A8A8-9A45-B6C5B906F90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blipFill>
                <a:blip r:embed="rId19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44E5D48E-AE45-0974-BCF6-631F90DA4268}"/>
              </a:ext>
            </a:extLst>
          </p:cNvPr>
          <p:cNvGrpSpPr/>
          <p:nvPr/>
        </p:nvGrpSpPr>
        <p:grpSpPr>
          <a:xfrm>
            <a:off x="9962976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66A1DA96-6193-1FB4-B881-ED9039F08367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66A1DA96-6193-1FB4-B881-ED9039F08367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66577646-C07F-43C9-5B0E-42479484D1AE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66577646-C07F-43C9-5B0E-42479484D1A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321739C8-72DF-8047-EEBF-166EC0C10C32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321739C8-72DF-8047-EEBF-166EC0C10C32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8C6E2D69-CFEE-96B1-2B5F-D586AE8666BA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8C6E2D69-CFEE-96B1-2B5F-D586AE8666B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EE037E16-D419-EA62-8C96-6099E589792F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EE037E16-D419-EA62-8C96-6099E589792F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7120D588-AC92-9FC5-A0D9-84F5EC3BD77C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7120D588-AC92-9FC5-A0D9-84F5EC3BD77C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3E17EE11-D7D9-0FA3-E9B6-4FBC54728A44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3E17EE11-D7D9-0FA3-E9B6-4FBC54728A4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3759E4C5-1120-4512-FB7E-255286923783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3759E4C5-1120-4512-FB7E-255286923783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7430A99D-F12E-2363-B379-8CC1F29CD109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7430A99D-F12E-2363-B379-8CC1F29CD109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ED39DE18-2ECF-FFD9-A6C9-5AE70C7A4C98}"/>
              </a:ext>
            </a:extLst>
          </p:cNvPr>
          <p:cNvSpPr txBox="1"/>
          <p:nvPr/>
        </p:nvSpPr>
        <p:spPr>
          <a:xfrm>
            <a:off x="10045251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77D386E1-1091-06B0-BC66-B7545888717B}"/>
              </a:ext>
            </a:extLst>
          </p:cNvPr>
          <p:cNvSpPr txBox="1"/>
          <p:nvPr/>
        </p:nvSpPr>
        <p:spPr>
          <a:xfrm>
            <a:off x="1372472" y="5668397"/>
            <a:ext cx="1053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k , short ,</a:t>
            </a:r>
            <a:endParaRPr lang="en-FI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15FC7B23-8E18-9D8C-413E-97B7ABDFCC2D}"/>
              </a:ext>
            </a:extLst>
          </p:cNvPr>
          <p:cNvSpPr txBox="1"/>
          <p:nvPr/>
        </p:nvSpPr>
        <p:spPr>
          <a:xfrm>
            <a:off x="4472419" y="5631358"/>
            <a:ext cx="11442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$ , short ,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B38991D8-72F8-AD3D-E319-17DF04042DF3}"/>
                  </a:ext>
                </a:extLst>
              </p14:cNvPr>
              <p14:cNvContentPartPr/>
              <p14:nvPr/>
            </p14:nvContentPartPr>
            <p14:xfrm>
              <a:off x="459260" y="4482605"/>
              <a:ext cx="4191120" cy="139644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B38991D8-72F8-AD3D-E319-17DF04042DF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69620" y="4302965"/>
                <a:ext cx="4370760" cy="1756080"/>
              </a:xfrm>
              <a:prstGeom prst="rect">
                <a:avLst/>
              </a:prstGeom>
            </p:spPr>
          </p:pic>
        </mc:Fallback>
      </mc:AlternateContent>
      <p:sp>
        <p:nvSpPr>
          <p:cNvPr id="321" name="TextBox 320">
            <a:extLst>
              <a:ext uri="{FF2B5EF4-FFF2-40B4-BE49-F238E27FC236}">
                <a16:creationId xmlns:a16="http://schemas.microsoft.com/office/drawing/2014/main" id="{14359890-1947-63FC-83BC-B8833F14595C}"/>
              </a:ext>
            </a:extLst>
          </p:cNvPr>
          <p:cNvSpPr txBox="1"/>
          <p:nvPr/>
        </p:nvSpPr>
        <p:spPr>
          <a:xfrm rot="21330372">
            <a:off x="512701" y="4317435"/>
            <a:ext cx="62743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distinguish key from random</a:t>
            </a:r>
            <a:endParaRPr lang="en-FI" dirty="0"/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7AF269FE-B8D5-0FA2-6FCD-71C16735904A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141" name="Right Brace 140">
              <a:extLst>
                <a:ext uri="{FF2B5EF4-FFF2-40B4-BE49-F238E27FC236}">
                  <a16:creationId xmlns:a16="http://schemas.microsoft.com/office/drawing/2014/main" id="{2BCC32F2-C0AA-9013-779C-5030FB4D9DC4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2" name="TextBox 141">
                  <a:extLst>
                    <a:ext uri="{FF2B5EF4-FFF2-40B4-BE49-F238E27FC236}">
                      <a16:creationId xmlns:a16="http://schemas.microsoft.com/office/drawing/2014/main" id="{9A045070-5651-7C26-E4CF-4C6961D425FC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142" name="TextBox 141">
                  <a:extLst>
                    <a:ext uri="{FF2B5EF4-FFF2-40B4-BE49-F238E27FC236}">
                      <a16:creationId xmlns:a16="http://schemas.microsoft.com/office/drawing/2014/main" id="{9A045070-5651-7C26-E4CF-4C6961D425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84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09EBF0B3-510A-84DF-2F80-E97B835FF160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DC36858-31D9-3F24-6C2E-CDE2C3E21446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20">
                  <p14:nvContentPartPr>
                    <p14:cNvPr id="291" name="Ink 290">
                      <a:extLst>
                        <a:ext uri="{FF2B5EF4-FFF2-40B4-BE49-F238E27FC236}">
                          <a16:creationId xmlns:a16="http://schemas.microsoft.com/office/drawing/2014/main" id="{A6FF46D1-F7F5-4499-7A59-8105D3B7CC5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221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2">
                  <p14:nvContentPartPr>
                    <p14:cNvPr id="292" name="Ink 291">
                      <a:extLst>
                        <a:ext uri="{FF2B5EF4-FFF2-40B4-BE49-F238E27FC236}">
                          <a16:creationId xmlns:a16="http://schemas.microsoft.com/office/drawing/2014/main" id="{9F52B283-A311-ADA2-6F38-9D0D278B5D2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223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4">
                  <p14:nvContentPartPr>
                    <p14:cNvPr id="293" name="Ink 292">
                      <a:extLst>
                        <a:ext uri="{FF2B5EF4-FFF2-40B4-BE49-F238E27FC236}">
                          <a16:creationId xmlns:a16="http://schemas.microsoft.com/office/drawing/2014/main" id="{5FDD01A0-BC9D-B42A-82BF-78FE8955B8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225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6">
                  <p14:nvContentPartPr>
                    <p14:cNvPr id="294" name="Ink 293">
                      <a:extLst>
                        <a:ext uri="{FF2B5EF4-FFF2-40B4-BE49-F238E27FC236}">
                          <a16:creationId xmlns:a16="http://schemas.microsoft.com/office/drawing/2014/main" id="{33B4B5F0-C5DA-471F-EBB2-98EA1F0363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7">
                  <p14:nvContentPartPr>
                    <p14:cNvPr id="295" name="Ink 294">
                      <a:extLst>
                        <a:ext uri="{FF2B5EF4-FFF2-40B4-BE49-F238E27FC236}">
                          <a16:creationId xmlns:a16="http://schemas.microsoft.com/office/drawing/2014/main" id="{DD43677F-E445-6036-07A6-55BAC95790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8">
                  <p14:nvContentPartPr>
                    <p14:cNvPr id="296" name="Ink 295">
                      <a:extLst>
                        <a:ext uri="{FF2B5EF4-FFF2-40B4-BE49-F238E27FC236}">
                          <a16:creationId xmlns:a16="http://schemas.microsoft.com/office/drawing/2014/main" id="{A67137AD-B290-4C5E-E29E-4A92436ED8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9">
                  <p14:nvContentPartPr>
                    <p14:cNvPr id="297" name="Ink 296">
                      <a:extLst>
                        <a:ext uri="{FF2B5EF4-FFF2-40B4-BE49-F238E27FC236}">
                          <a16:creationId xmlns:a16="http://schemas.microsoft.com/office/drawing/2014/main" id="{758965F9-01D8-FFB5-7A19-04F3B5DD1C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1" name="TextBox 3">
                <a:extLst>
                  <a:ext uri="{FF2B5EF4-FFF2-40B4-BE49-F238E27FC236}">
                    <a16:creationId xmlns:a16="http://schemas.microsoft.com/office/drawing/2014/main" id="{5890E237-3CFC-CDC0-5190-1463E92CAA9A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D266B399-AC62-DB37-8191-908AF0956D15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30">
                  <p14:nvContentPartPr>
                    <p14:cNvPr id="284" name="Ink 283">
                      <a:extLst>
                        <a:ext uri="{FF2B5EF4-FFF2-40B4-BE49-F238E27FC236}">
                          <a16:creationId xmlns:a16="http://schemas.microsoft.com/office/drawing/2014/main" id="{F78BBB1A-54CC-D465-06CB-8E239CF92C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221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1">
                  <p14:nvContentPartPr>
                    <p14:cNvPr id="285" name="Ink 284">
                      <a:extLst>
                        <a:ext uri="{FF2B5EF4-FFF2-40B4-BE49-F238E27FC236}">
                          <a16:creationId xmlns:a16="http://schemas.microsoft.com/office/drawing/2014/main" id="{BFD665E8-3E71-F74F-C10F-D8E96212BF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223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2">
                  <p14:nvContentPartPr>
                    <p14:cNvPr id="286" name="Ink 285">
                      <a:extLst>
                        <a:ext uri="{FF2B5EF4-FFF2-40B4-BE49-F238E27FC236}">
                          <a16:creationId xmlns:a16="http://schemas.microsoft.com/office/drawing/2014/main" id="{CF99A42C-3E03-1EA7-B13B-E85F9446B6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225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3">
                  <p14:nvContentPartPr>
                    <p14:cNvPr id="287" name="Ink 286">
                      <a:extLst>
                        <a:ext uri="{FF2B5EF4-FFF2-40B4-BE49-F238E27FC236}">
                          <a16:creationId xmlns:a16="http://schemas.microsoft.com/office/drawing/2014/main" id="{5B6B0225-EA98-7DEB-225B-C6FC97E698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4">
                  <p14:nvContentPartPr>
                    <p14:cNvPr id="288" name="Ink 287">
                      <a:extLst>
                        <a:ext uri="{FF2B5EF4-FFF2-40B4-BE49-F238E27FC236}">
                          <a16:creationId xmlns:a16="http://schemas.microsoft.com/office/drawing/2014/main" id="{B431A693-9CBA-9862-A83C-03468F3B3B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5">
                  <p14:nvContentPartPr>
                    <p14:cNvPr id="289" name="Ink 288">
                      <a:extLst>
                        <a:ext uri="{FF2B5EF4-FFF2-40B4-BE49-F238E27FC236}">
                          <a16:creationId xmlns:a16="http://schemas.microsoft.com/office/drawing/2014/main" id="{8B5F6D4F-B89F-31C9-CBDD-543D7C0F95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6">
                  <p14:nvContentPartPr>
                    <p14:cNvPr id="290" name="Ink 289">
                      <a:extLst>
                        <a:ext uri="{FF2B5EF4-FFF2-40B4-BE49-F238E27FC236}">
                          <a16:creationId xmlns:a16="http://schemas.microsoft.com/office/drawing/2014/main" id="{A59EC775-E2CC-AF5A-1332-80AAF24832B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3" name="TextBox 3">
                <a:extLst>
                  <a:ext uri="{FF2B5EF4-FFF2-40B4-BE49-F238E27FC236}">
                    <a16:creationId xmlns:a16="http://schemas.microsoft.com/office/drawing/2014/main" id="{A006E4CD-3EBB-BD88-FEA8-114E6CA0120B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3429AC3E-36CB-211D-B827-B4502CA09494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37">
                  <p14:nvContentPartPr>
                    <p14:cNvPr id="277" name="Ink 276">
                      <a:extLst>
                        <a:ext uri="{FF2B5EF4-FFF2-40B4-BE49-F238E27FC236}">
                          <a16:creationId xmlns:a16="http://schemas.microsoft.com/office/drawing/2014/main" id="{887DE6C8-0786-B73E-0E9C-D5CA1827D4F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221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8">
                  <p14:nvContentPartPr>
                    <p14:cNvPr id="278" name="Ink 277">
                      <a:extLst>
                        <a:ext uri="{FF2B5EF4-FFF2-40B4-BE49-F238E27FC236}">
                          <a16:creationId xmlns:a16="http://schemas.microsoft.com/office/drawing/2014/main" id="{77B2C100-0065-65D8-9B31-5F1B95573A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223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9">
                  <p14:nvContentPartPr>
                    <p14:cNvPr id="279" name="Ink 278">
                      <a:extLst>
                        <a:ext uri="{FF2B5EF4-FFF2-40B4-BE49-F238E27FC236}">
                          <a16:creationId xmlns:a16="http://schemas.microsoft.com/office/drawing/2014/main" id="{9D2B8E62-73E1-FD8F-A8DB-8C863F35C4E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225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0">
                  <p14:nvContentPartPr>
                    <p14:cNvPr id="280" name="Ink 279">
                      <a:extLst>
                        <a:ext uri="{FF2B5EF4-FFF2-40B4-BE49-F238E27FC236}">
                          <a16:creationId xmlns:a16="http://schemas.microsoft.com/office/drawing/2014/main" id="{7F3F172A-E240-CD42-A2DE-4486A74893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1">
                  <p14:nvContentPartPr>
                    <p14:cNvPr id="281" name="Ink 280">
                      <a:extLst>
                        <a:ext uri="{FF2B5EF4-FFF2-40B4-BE49-F238E27FC236}">
                          <a16:creationId xmlns:a16="http://schemas.microsoft.com/office/drawing/2014/main" id="{6AFB3501-5EBA-BEF9-CF0D-BD67B2D5DB3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2">
                  <p14:nvContentPartPr>
                    <p14:cNvPr id="282" name="Ink 281">
                      <a:extLst>
                        <a:ext uri="{FF2B5EF4-FFF2-40B4-BE49-F238E27FC236}">
                          <a16:creationId xmlns:a16="http://schemas.microsoft.com/office/drawing/2014/main" id="{DDA34B52-E5EE-11B7-65EF-E79D32638C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3">
                  <p14:nvContentPartPr>
                    <p14:cNvPr id="283" name="Ink 282">
                      <a:extLst>
                        <a:ext uri="{FF2B5EF4-FFF2-40B4-BE49-F238E27FC236}">
                          <a16:creationId xmlns:a16="http://schemas.microsoft.com/office/drawing/2014/main" id="{7AAB50C9-4DF1-61CF-3A20-AB38E4AB48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5" name="TextBox 3">
                <a:extLst>
                  <a:ext uri="{FF2B5EF4-FFF2-40B4-BE49-F238E27FC236}">
                    <a16:creationId xmlns:a16="http://schemas.microsoft.com/office/drawing/2014/main" id="{C04B1426-7BCA-8AB9-C940-7FC5D13B0508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D8ADFE82-ACDA-9AB9-41F3-FA348DB05E10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44">
                  <p14:nvContentPartPr>
                    <p14:cNvPr id="270" name="Ink 269">
                      <a:extLst>
                        <a:ext uri="{FF2B5EF4-FFF2-40B4-BE49-F238E27FC236}">
                          <a16:creationId xmlns:a16="http://schemas.microsoft.com/office/drawing/2014/main" id="{A957B4B0-D52A-19D3-49FD-914E6BA5A7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221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5">
                  <p14:nvContentPartPr>
                    <p14:cNvPr id="271" name="Ink 270">
                      <a:extLst>
                        <a:ext uri="{FF2B5EF4-FFF2-40B4-BE49-F238E27FC236}">
                          <a16:creationId xmlns:a16="http://schemas.microsoft.com/office/drawing/2014/main" id="{6A1ED08A-03C3-950E-1926-78038347E51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223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6">
                  <p14:nvContentPartPr>
                    <p14:cNvPr id="272" name="Ink 271">
                      <a:extLst>
                        <a:ext uri="{FF2B5EF4-FFF2-40B4-BE49-F238E27FC236}">
                          <a16:creationId xmlns:a16="http://schemas.microsoft.com/office/drawing/2014/main" id="{FC6D7270-2258-141F-7186-5BE007A71D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225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7">
                  <p14:nvContentPartPr>
                    <p14:cNvPr id="273" name="Ink 272">
                      <a:extLst>
                        <a:ext uri="{FF2B5EF4-FFF2-40B4-BE49-F238E27FC236}">
                          <a16:creationId xmlns:a16="http://schemas.microsoft.com/office/drawing/2014/main" id="{F6A7974B-15AD-D46B-C6D3-9A0C152AD05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8">
                  <p14:nvContentPartPr>
                    <p14:cNvPr id="274" name="Ink 273">
                      <a:extLst>
                        <a:ext uri="{FF2B5EF4-FFF2-40B4-BE49-F238E27FC236}">
                          <a16:creationId xmlns:a16="http://schemas.microsoft.com/office/drawing/2014/main" id="{A6305948-5706-7302-3E1B-9171BC9E62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9">
                  <p14:nvContentPartPr>
                    <p14:cNvPr id="275" name="Ink 274">
                      <a:extLst>
                        <a:ext uri="{FF2B5EF4-FFF2-40B4-BE49-F238E27FC236}">
                          <a16:creationId xmlns:a16="http://schemas.microsoft.com/office/drawing/2014/main" id="{4835412C-7BF0-83A0-B507-49E877FBCBE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0">
                  <p14:nvContentPartPr>
                    <p14:cNvPr id="276" name="Ink 275">
                      <a:extLst>
                        <a:ext uri="{FF2B5EF4-FFF2-40B4-BE49-F238E27FC236}">
                          <a16:creationId xmlns:a16="http://schemas.microsoft.com/office/drawing/2014/main" id="{57DEDCE5-1318-953A-391F-71AB15799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7" name="TextBox 3">
                <a:extLst>
                  <a:ext uri="{FF2B5EF4-FFF2-40B4-BE49-F238E27FC236}">
                    <a16:creationId xmlns:a16="http://schemas.microsoft.com/office/drawing/2014/main" id="{00CDB38F-53F2-F7D7-AFBD-BD06A1F912FB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6DFC95CB-06E0-FA5A-673D-D64892FC4705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51">
                  <p14:nvContentPartPr>
                    <p14:cNvPr id="263" name="Ink 262">
                      <a:extLst>
                        <a:ext uri="{FF2B5EF4-FFF2-40B4-BE49-F238E27FC236}">
                          <a16:creationId xmlns:a16="http://schemas.microsoft.com/office/drawing/2014/main" id="{98129536-60B5-9C8B-9B5B-8E6539CA3A5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221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2">
                  <p14:nvContentPartPr>
                    <p14:cNvPr id="264" name="Ink 263">
                      <a:extLst>
                        <a:ext uri="{FF2B5EF4-FFF2-40B4-BE49-F238E27FC236}">
                          <a16:creationId xmlns:a16="http://schemas.microsoft.com/office/drawing/2014/main" id="{7DEECB47-7CCE-5575-A5D0-519B38A8CC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223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3">
                  <p14:nvContentPartPr>
                    <p14:cNvPr id="265" name="Ink 264">
                      <a:extLst>
                        <a:ext uri="{FF2B5EF4-FFF2-40B4-BE49-F238E27FC236}">
                          <a16:creationId xmlns:a16="http://schemas.microsoft.com/office/drawing/2014/main" id="{99962A30-F097-0D69-10BB-F86D4A5F14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225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4">
                  <p14:nvContentPartPr>
                    <p14:cNvPr id="266" name="Ink 265">
                      <a:extLst>
                        <a:ext uri="{FF2B5EF4-FFF2-40B4-BE49-F238E27FC236}">
                          <a16:creationId xmlns:a16="http://schemas.microsoft.com/office/drawing/2014/main" id="{80EFCD70-6165-132E-8053-5BBE16584C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5">
                  <p14:nvContentPartPr>
                    <p14:cNvPr id="267" name="Ink 266">
                      <a:extLst>
                        <a:ext uri="{FF2B5EF4-FFF2-40B4-BE49-F238E27FC236}">
                          <a16:creationId xmlns:a16="http://schemas.microsoft.com/office/drawing/2014/main" id="{B115E86E-F240-2668-F7EA-F0A467B40A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6">
                  <p14:nvContentPartPr>
                    <p14:cNvPr id="268" name="Ink 267">
                      <a:extLst>
                        <a:ext uri="{FF2B5EF4-FFF2-40B4-BE49-F238E27FC236}">
                          <a16:creationId xmlns:a16="http://schemas.microsoft.com/office/drawing/2014/main" id="{32886E4B-172B-DDE8-83F0-C3BF4F26D4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7">
                  <p14:nvContentPartPr>
                    <p14:cNvPr id="269" name="Ink 268">
                      <a:extLst>
                        <a:ext uri="{FF2B5EF4-FFF2-40B4-BE49-F238E27FC236}">
                          <a16:creationId xmlns:a16="http://schemas.microsoft.com/office/drawing/2014/main" id="{A39D2458-B85E-C48F-B2A2-4EAD7049E2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9" name="TextBox 3">
                <a:extLst>
                  <a:ext uri="{FF2B5EF4-FFF2-40B4-BE49-F238E27FC236}">
                    <a16:creationId xmlns:a16="http://schemas.microsoft.com/office/drawing/2014/main" id="{CD64DE2F-4779-C979-659C-B849C3BA2CD8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D4CD84FF-8F2F-00D1-47E5-19E12DF52701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58">
                  <p14:nvContentPartPr>
                    <p14:cNvPr id="242" name="Ink 241">
                      <a:extLst>
                        <a:ext uri="{FF2B5EF4-FFF2-40B4-BE49-F238E27FC236}">
                          <a16:creationId xmlns:a16="http://schemas.microsoft.com/office/drawing/2014/main" id="{C31EFC96-607B-6344-A6DC-5F6C6D89685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221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9">
                  <p14:nvContentPartPr>
                    <p14:cNvPr id="243" name="Ink 242">
                      <a:extLst>
                        <a:ext uri="{FF2B5EF4-FFF2-40B4-BE49-F238E27FC236}">
                          <a16:creationId xmlns:a16="http://schemas.microsoft.com/office/drawing/2014/main" id="{28CA98CD-F262-8586-0BFC-A6E0FF79B0E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223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0">
                  <p14:nvContentPartPr>
                    <p14:cNvPr id="244" name="Ink 243">
                      <a:extLst>
                        <a:ext uri="{FF2B5EF4-FFF2-40B4-BE49-F238E27FC236}">
                          <a16:creationId xmlns:a16="http://schemas.microsoft.com/office/drawing/2014/main" id="{B8788870-60A5-BBA2-A759-DB83B4078C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225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1">
                  <p14:nvContentPartPr>
                    <p14:cNvPr id="245" name="Ink 244">
                      <a:extLst>
                        <a:ext uri="{FF2B5EF4-FFF2-40B4-BE49-F238E27FC236}">
                          <a16:creationId xmlns:a16="http://schemas.microsoft.com/office/drawing/2014/main" id="{7A6EB312-38B9-C39C-34A4-C1EC90CDE7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2">
                  <p14:nvContentPartPr>
                    <p14:cNvPr id="246" name="Ink 245">
                      <a:extLst>
                        <a:ext uri="{FF2B5EF4-FFF2-40B4-BE49-F238E27FC236}">
                          <a16:creationId xmlns:a16="http://schemas.microsoft.com/office/drawing/2014/main" id="{6EEB2C2F-7C49-FC9B-A2C4-2B51183E34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3">
                  <p14:nvContentPartPr>
                    <p14:cNvPr id="248" name="Ink 247">
                      <a:extLst>
                        <a:ext uri="{FF2B5EF4-FFF2-40B4-BE49-F238E27FC236}">
                          <a16:creationId xmlns:a16="http://schemas.microsoft.com/office/drawing/2014/main" id="{D2E41556-4394-B124-8E5E-898E1E2AF6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4">
                  <p14:nvContentPartPr>
                    <p14:cNvPr id="249" name="Ink 248">
                      <a:extLst>
                        <a:ext uri="{FF2B5EF4-FFF2-40B4-BE49-F238E27FC236}">
                          <a16:creationId xmlns:a16="http://schemas.microsoft.com/office/drawing/2014/main" id="{10E75CF3-46BB-1A17-D592-9A3C5BC219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1" name="TextBox 3">
                <a:extLst>
                  <a:ext uri="{FF2B5EF4-FFF2-40B4-BE49-F238E27FC236}">
                    <a16:creationId xmlns:a16="http://schemas.microsoft.com/office/drawing/2014/main" id="{CED28A33-C012-7EEC-2AD3-5CB8ACA5B168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1E001239-4A01-BBC0-BFA2-8F756D4E1ED6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65">
                  <p14:nvContentPartPr>
                    <p14:cNvPr id="235" name="Ink 234">
                      <a:extLst>
                        <a:ext uri="{FF2B5EF4-FFF2-40B4-BE49-F238E27FC236}">
                          <a16:creationId xmlns:a16="http://schemas.microsoft.com/office/drawing/2014/main" id="{A9A46785-C3AA-CF29-1F1B-FDA1EC54B2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221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6">
                  <p14:nvContentPartPr>
                    <p14:cNvPr id="236" name="Ink 235">
                      <a:extLst>
                        <a:ext uri="{FF2B5EF4-FFF2-40B4-BE49-F238E27FC236}">
                          <a16:creationId xmlns:a16="http://schemas.microsoft.com/office/drawing/2014/main" id="{5F540F2D-0E1F-F0E7-BAA5-70FB4FEE03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223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7">
                  <p14:nvContentPartPr>
                    <p14:cNvPr id="237" name="Ink 236">
                      <a:extLst>
                        <a:ext uri="{FF2B5EF4-FFF2-40B4-BE49-F238E27FC236}">
                          <a16:creationId xmlns:a16="http://schemas.microsoft.com/office/drawing/2014/main" id="{6B2534A9-0424-AAA0-5F67-55E40D54CE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225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8">
                  <p14:nvContentPartPr>
                    <p14:cNvPr id="238" name="Ink 237">
                      <a:extLst>
                        <a:ext uri="{FF2B5EF4-FFF2-40B4-BE49-F238E27FC236}">
                          <a16:creationId xmlns:a16="http://schemas.microsoft.com/office/drawing/2014/main" id="{8866E99C-9563-21A7-7FFF-E5F42B344E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9">
                  <p14:nvContentPartPr>
                    <p14:cNvPr id="239" name="Ink 238">
                      <a:extLst>
                        <a:ext uri="{FF2B5EF4-FFF2-40B4-BE49-F238E27FC236}">
                          <a16:creationId xmlns:a16="http://schemas.microsoft.com/office/drawing/2014/main" id="{B2A9F01B-0CAA-21A9-89C1-AC9D04D918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0">
                  <p14:nvContentPartPr>
                    <p14:cNvPr id="240" name="Ink 239">
                      <a:extLst>
                        <a:ext uri="{FF2B5EF4-FFF2-40B4-BE49-F238E27FC236}">
                          <a16:creationId xmlns:a16="http://schemas.microsoft.com/office/drawing/2014/main" id="{428E378A-AFE4-68BC-FC99-2B81DE651E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1">
                  <p14:nvContentPartPr>
                    <p14:cNvPr id="241" name="Ink 240">
                      <a:extLst>
                        <a:ext uri="{FF2B5EF4-FFF2-40B4-BE49-F238E27FC236}">
                          <a16:creationId xmlns:a16="http://schemas.microsoft.com/office/drawing/2014/main" id="{C6621732-D643-8E56-39F8-07D10D270F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4" name="TextBox 3">
                <a:extLst>
                  <a:ext uri="{FF2B5EF4-FFF2-40B4-BE49-F238E27FC236}">
                    <a16:creationId xmlns:a16="http://schemas.microsoft.com/office/drawing/2014/main" id="{2DAAABFD-D6C6-37E1-73F3-3A293A90FAB4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5" name="Group 224">
                <a:extLst>
                  <a:ext uri="{FF2B5EF4-FFF2-40B4-BE49-F238E27FC236}">
                    <a16:creationId xmlns:a16="http://schemas.microsoft.com/office/drawing/2014/main" id="{BB9D69E2-519D-0B9E-D50D-6128022043E8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72">
                  <p14:nvContentPartPr>
                    <p14:cNvPr id="228" name="Ink 227">
                      <a:extLst>
                        <a:ext uri="{FF2B5EF4-FFF2-40B4-BE49-F238E27FC236}">
                          <a16:creationId xmlns:a16="http://schemas.microsoft.com/office/drawing/2014/main" id="{E062285C-431C-09D1-0DA8-549E603C03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221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3">
                  <p14:nvContentPartPr>
                    <p14:cNvPr id="229" name="Ink 228">
                      <a:extLst>
                        <a:ext uri="{FF2B5EF4-FFF2-40B4-BE49-F238E27FC236}">
                          <a16:creationId xmlns:a16="http://schemas.microsoft.com/office/drawing/2014/main" id="{9B265FE1-234F-7EDF-6364-EEC8E8D417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223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4">
                  <p14:nvContentPartPr>
                    <p14:cNvPr id="230" name="Ink 229">
                      <a:extLst>
                        <a:ext uri="{FF2B5EF4-FFF2-40B4-BE49-F238E27FC236}">
                          <a16:creationId xmlns:a16="http://schemas.microsoft.com/office/drawing/2014/main" id="{C139D0B2-E71D-3169-747C-B9035AD7C6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225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5">
                  <p14:nvContentPartPr>
                    <p14:cNvPr id="231" name="Ink 230">
                      <a:extLst>
                        <a:ext uri="{FF2B5EF4-FFF2-40B4-BE49-F238E27FC236}">
                          <a16:creationId xmlns:a16="http://schemas.microsoft.com/office/drawing/2014/main" id="{76D82752-94AE-CDB5-A2EF-81DC3505AD9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6">
                  <p14:nvContentPartPr>
                    <p14:cNvPr id="232" name="Ink 231">
                      <a:extLst>
                        <a:ext uri="{FF2B5EF4-FFF2-40B4-BE49-F238E27FC236}">
                          <a16:creationId xmlns:a16="http://schemas.microsoft.com/office/drawing/2014/main" id="{E445BC79-7289-B36E-14E1-BA383F3FD5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7">
                  <p14:nvContentPartPr>
                    <p14:cNvPr id="233" name="Ink 232">
                      <a:extLst>
                        <a:ext uri="{FF2B5EF4-FFF2-40B4-BE49-F238E27FC236}">
                          <a16:creationId xmlns:a16="http://schemas.microsoft.com/office/drawing/2014/main" id="{D6813019-5FDB-335E-9629-86DAAB51A6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8">
                  <p14:nvContentPartPr>
                    <p14:cNvPr id="234" name="Ink 233">
                      <a:extLst>
                        <a:ext uri="{FF2B5EF4-FFF2-40B4-BE49-F238E27FC236}">
                          <a16:creationId xmlns:a16="http://schemas.microsoft.com/office/drawing/2014/main" id="{379D2332-A8EA-0443-4ACF-33EC4B14E4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6" name="TextBox 3">
                <a:extLst>
                  <a:ext uri="{FF2B5EF4-FFF2-40B4-BE49-F238E27FC236}">
                    <a16:creationId xmlns:a16="http://schemas.microsoft.com/office/drawing/2014/main" id="{49F5CA2F-61EA-FDFB-0D07-87906A452B58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27" name="Cloud 226">
                <a:extLst>
                  <a:ext uri="{FF2B5EF4-FFF2-40B4-BE49-F238E27FC236}">
                    <a16:creationId xmlns:a16="http://schemas.microsoft.com/office/drawing/2014/main" id="{A67EAF69-65D9-C96D-F3AA-1272AF75150C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3946D373-13A6-3BFE-1608-4BEC08FA5271}"/>
                  </a:ext>
                </a:extLst>
              </p14:cNvPr>
              <p14:cNvContentPartPr/>
              <p14:nvPr/>
            </p14:nvContentPartPr>
            <p14:xfrm>
              <a:off x="8464220" y="3937565"/>
              <a:ext cx="2829960" cy="25729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3946D373-13A6-3BFE-1608-4BEC08FA5271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8374580" y="3757565"/>
                <a:ext cx="3009600" cy="2932560"/>
              </a:xfrm>
              <a:prstGeom prst="rect">
                <a:avLst/>
              </a:prstGeom>
            </p:spPr>
          </p:pic>
        </mc:Fallback>
      </mc:AlternateContent>
      <p:sp>
        <p:nvSpPr>
          <p:cNvPr id="300" name="TextBox 299">
            <a:extLst>
              <a:ext uri="{FF2B5EF4-FFF2-40B4-BE49-F238E27FC236}">
                <a16:creationId xmlns:a16="http://schemas.microsoft.com/office/drawing/2014/main" id="{013D70B0-EA25-8F41-7ECC-F7AEBE68FEC6}"/>
              </a:ext>
            </a:extLst>
          </p:cNvPr>
          <p:cNvSpPr txBox="1"/>
          <p:nvPr/>
        </p:nvSpPr>
        <p:spPr>
          <a:xfrm>
            <a:off x="9301624" y="3844912"/>
            <a:ext cx="14741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SD from</a:t>
            </a:r>
          </a:p>
          <a:p>
            <a:r>
              <a:rPr lang="en-US" dirty="0"/>
              <a:t>previous slide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FFF5ADF9-B1AC-4773-0798-6092DB5E0A89}"/>
                  </a:ext>
                </a:extLst>
              </p14:cNvPr>
              <p14:cNvContentPartPr/>
              <p14:nvPr/>
            </p14:nvContentPartPr>
            <p14:xfrm>
              <a:off x="8950220" y="3125045"/>
              <a:ext cx="3160800" cy="276192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FFF5ADF9-B1AC-4773-0798-6092DB5E0A89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8860580" y="2945405"/>
                <a:ext cx="3340440" cy="3121560"/>
              </a:xfrm>
              <a:prstGeom prst="rect">
                <a:avLst/>
              </a:prstGeom>
            </p:spPr>
          </p:pic>
        </mc:Fallback>
      </mc:AlternateContent>
      <p:sp>
        <p:nvSpPr>
          <p:cNvPr id="302" name="TextBox 301">
            <a:extLst>
              <a:ext uri="{FF2B5EF4-FFF2-40B4-BE49-F238E27FC236}">
                <a16:creationId xmlns:a16="http://schemas.microsoft.com/office/drawing/2014/main" id="{A6BD482B-EEAB-70E3-1A88-187E448E4EF5}"/>
              </a:ext>
            </a:extLst>
          </p:cNvPr>
          <p:cNvSpPr txBox="1"/>
          <p:nvPr/>
        </p:nvSpPr>
        <p:spPr>
          <a:xfrm>
            <a:off x="8915050" y="3080380"/>
            <a:ext cx="1793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correctness error</a:t>
            </a:r>
            <a:endParaRPr lang="en-FI" dirty="0"/>
          </a:p>
        </p:txBody>
      </p:sp>
    </p:spTree>
    <p:extLst>
      <p:ext uri="{BB962C8B-B14F-4D97-AF65-F5344CB8AC3E}">
        <p14:creationId xmlns:p14="http://schemas.microsoft.com/office/powerpoint/2010/main" val="4053880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/>
      <p:bldP spid="300" grpId="0"/>
      <p:bldP spid="30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EC4E70-7085-1942-7B4A-0BC955BE08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47692A10-773F-638A-4802-FD339C4E413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935477" y="513642"/>
                <a:ext cx="10515600" cy="4262539"/>
              </a:xfrm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b="1" dirty="0"/>
                  <a:t>Construction			Generic attack</a:t>
                </a:r>
              </a:p>
              <a:p>
                <a:pPr marL="0" indent="0">
                  <a:buNone/>
                </a:pPr>
                <a:r>
                  <a:rPr lang="en-US" dirty="0"/>
                  <a:t>[</a:t>
                </a:r>
                <a:r>
                  <a:rPr lang="en-US" dirty="0" err="1"/>
                  <a:t>Cachin</a:t>
                </a:r>
                <a:r>
                  <a:rPr lang="en-US" dirty="0"/>
                  <a:t>-Maurer 97]		[</a:t>
                </a:r>
                <a:r>
                  <a:rPr lang="en-US" dirty="0" err="1"/>
                  <a:t>Dziembowski</a:t>
                </a:r>
                <a:r>
                  <a:rPr lang="en-US" dirty="0"/>
                  <a:t>-Maurer 08]</a:t>
                </a:r>
                <a:endParaRPr lang="en-US" sz="3000" dirty="0"/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	space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𝑜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		 	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𝑠</m:t>
                            </m:r>
                          </m:e>
                          <m:sup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d>
                  </m:oMath>
                </a14:m>
                <a:endParaRPr lang="en-US" dirty="0"/>
              </a:p>
              <a:p>
                <a:pPr marL="0" indent="0">
                  <a:buNone/>
                </a:pPr>
                <a:endParaRPr lang="en-US" dirty="0"/>
              </a:p>
              <a:p>
                <a:pPr marL="0" indent="0">
                  <a:buNone/>
                </a:pPr>
                <a:r>
                  <a:rPr lang="en-US" b="1" dirty="0"/>
                  <a:t>	</a:t>
                </a:r>
                <a:endParaRPr lang="en-US" dirty="0"/>
              </a:p>
            </p:txBody>
          </p:sp>
        </mc:Choice>
        <mc:Fallback xmlns="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47692A10-773F-638A-4802-FD339C4E413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935477" y="513642"/>
                <a:ext cx="10515600" cy="4262539"/>
              </a:xfrm>
              <a:blipFill>
                <a:blip r:embed="rId2"/>
                <a:stretch>
                  <a:fillRect l="-1159" t="-2289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FB89DA2A-EB61-FE02-EA9D-BD56856F669A}"/>
              </a:ext>
            </a:extLst>
          </p:cNvPr>
          <p:cNvGrpSpPr/>
          <p:nvPr/>
        </p:nvGrpSpPr>
        <p:grpSpPr>
          <a:xfrm>
            <a:off x="1255172" y="1532957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950CCBE-6B56-C37F-41FC-2E9A69CE46AE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AF4B2A5-7F00-A4B9-FBC9-BFB2B17D1E68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4069D294-7AA2-5810-65C6-BC602334C8E6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A0DBF2A1-478E-68C5-B451-905A4F7F6A9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A889570F-3A9F-7FEF-2E10-AB867502C74E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16A3C15-F4B1-A11E-C143-0CFF6C8F204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94742E70-4A12-10F6-9485-D31A8D96F74E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AD8A0AD-3B05-0418-425D-FC0E38396346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BFB8DA3A-22F9-EDA6-431D-C930E9552762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8C57FE1C-D180-D5EE-FEA4-2FB176905F6A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558925EA-ACCB-0382-FD24-5A684275AB4C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F63142DE-3C47-2DCD-48BC-43E73F12853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C61BAB1A-909A-E86B-04F1-53868941D4C0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BA7CA9D0-06F4-128F-008A-D9A44CC48C54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E3420FA7-58C5-838A-A5C6-A99BA5D7C803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8EA9D64-23B9-5E9E-29EB-1CD3E39B0FA0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8882D11-A39E-5F71-2D3B-50321E7B7431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1D0F0F0-FF6B-BC11-EB4E-1FBB1B94913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6FEC092-D07D-6210-0837-6077561DCE0A}"/>
              </a:ext>
            </a:extLst>
          </p:cNvPr>
          <p:cNvGrpSpPr/>
          <p:nvPr/>
        </p:nvGrpSpPr>
        <p:grpSpPr>
          <a:xfrm>
            <a:off x="1723387" y="1518440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92451AA-4E83-8C82-4AE0-9D5509FD97C0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A7A90CF-76B6-E884-7790-E29957A869D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661BA0A3-6B88-EB2D-9C80-C3A61F4E1CD0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CDF5C9E-DCEB-A9FD-C3D4-3116947C6E9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45F92A10-47FD-E7C7-11A2-5A351B4522BE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54FD8BF-63BF-DEF2-1DF2-0730E53B6204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905DDB7-7DFC-2B6A-6ACD-68E1547CAB43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44911B4-694D-8005-54DC-57CC297C2A3B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820F4F21-969F-7C2A-965F-358DC999BD85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75E92F59-7C78-CF67-32BE-202C1FA6E88A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C616153-822E-4542-A9E9-802967B23810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D52F1F7-C110-71E7-D50E-5CFB64CFFF9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988DBBB4-E9C4-DC4B-FC0C-B6A28066360A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AEDEBC5-B9F5-BEE3-044B-4DCC61C9A4A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0A059E5-D008-3B5E-70C3-CE4CDDB76D89}"/>
              </a:ext>
            </a:extLst>
          </p:cNvPr>
          <p:cNvGrpSpPr/>
          <p:nvPr/>
        </p:nvGrpSpPr>
        <p:grpSpPr>
          <a:xfrm rot="21381084">
            <a:off x="1354833" y="2202096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1D44527A-9D03-96E7-E73E-D30EE172E0E6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C08D6478-41A0-601C-194D-1A0D411A819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8428641" y="2592408"/>
                  <a:ext cx="265645" cy="8161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761E934E-9F71-46B3-CDCE-AB882A2A6A50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D5660A37-0E1C-0239-D92C-81FEAC7EDA2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8715942" y="2611858"/>
                  <a:ext cx="154005" cy="84926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6E84A28A-4085-241E-600E-CB964B951AFA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177" name="Ink 176">
                    <a:extLst>
                      <a:ext uri="{FF2B5EF4-FFF2-40B4-BE49-F238E27FC236}">
                        <a16:creationId xmlns:a16="http://schemas.microsoft.com/office/drawing/2014/main" id="{2400A5B1-028C-38D1-5D84-3353468BCAC1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12" name="Ink 311">
                    <a:extLst>
                      <a:ext uri="{FF2B5EF4-FFF2-40B4-BE49-F238E27FC236}">
                        <a16:creationId xmlns:a16="http://schemas.microsoft.com/office/drawing/2014/main" id="{02F71148-26B9-F60B-AE3F-C93C573AF952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8681344" y="2001303"/>
                    <a:ext cx="147600" cy="611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178" name="Ink 177">
                    <a:extLst>
                      <a:ext uri="{FF2B5EF4-FFF2-40B4-BE49-F238E27FC236}">
                        <a16:creationId xmlns:a16="http://schemas.microsoft.com/office/drawing/2014/main" id="{11F2FB44-581D-97E6-B5C4-ABADE51ECEB6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13" name="Ink 312">
                    <a:extLst>
                      <a:ext uri="{FF2B5EF4-FFF2-40B4-BE49-F238E27FC236}">
                        <a16:creationId xmlns:a16="http://schemas.microsoft.com/office/drawing/2014/main" id="{AF695DAE-D05A-9B8E-A936-FC22A063BFBD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8499919" y="2002011"/>
                    <a:ext cx="299850" cy="6487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179" name="Ink 178">
                    <a:extLst>
                      <a:ext uri="{FF2B5EF4-FFF2-40B4-BE49-F238E27FC236}">
                        <a16:creationId xmlns:a16="http://schemas.microsoft.com/office/drawing/2014/main" id="{541D81FD-CA74-C4F2-B705-3EA684827C2C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14" name="Ink 313">
                    <a:extLst>
                      <a:ext uri="{FF2B5EF4-FFF2-40B4-BE49-F238E27FC236}">
                        <a16:creationId xmlns:a16="http://schemas.microsoft.com/office/drawing/2014/main" id="{1C3C8FE2-72D8-650F-8875-21B7A1BB87CE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8789678" y="2025543"/>
                    <a:ext cx="200571" cy="3003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180" name="Ink 179">
                    <a:extLst>
                      <a:ext uri="{FF2B5EF4-FFF2-40B4-BE49-F238E27FC236}">
                        <a16:creationId xmlns:a16="http://schemas.microsoft.com/office/drawing/2014/main" id="{A36E3F42-B0FC-1EBB-E1DD-8E2D8B5D1A4C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15" name="Ink 314">
                    <a:extLst>
                      <a:ext uri="{FF2B5EF4-FFF2-40B4-BE49-F238E27FC236}">
                        <a16:creationId xmlns:a16="http://schemas.microsoft.com/office/drawing/2014/main" id="{63DC7A37-0E83-7190-EB1B-FE6417ADE816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8972923" y="2110625"/>
                    <a:ext cx="234761" cy="2490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181" name="Ink 180">
                    <a:extLst>
                      <a:ext uri="{FF2B5EF4-FFF2-40B4-BE49-F238E27FC236}">
                        <a16:creationId xmlns:a16="http://schemas.microsoft.com/office/drawing/2014/main" id="{020F5BC2-9C1B-0BEF-0210-ACA476ED7742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16" name="Ink 315">
                    <a:extLst>
                      <a:ext uri="{FF2B5EF4-FFF2-40B4-BE49-F238E27FC236}">
                        <a16:creationId xmlns:a16="http://schemas.microsoft.com/office/drawing/2014/main" id="{43EF1A0F-0DD4-F464-D699-8CB16758C7B0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8737420" y="1698904"/>
                    <a:ext cx="149213" cy="348852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099EEC8-3B73-2623-C8AC-821C69D465C1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E5F2CFB3-9E4A-3BE6-81A7-D672DDA7B878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9065104" y="1958103"/>
                  <a:ext cx="172800" cy="15436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24A7AA3-44A8-7376-26C3-51A8A93A52C1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FB8EEB58-94E0-FFDC-6B62-C569304AC9C2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046881" y="1596346"/>
                  <a:ext cx="69943" cy="1021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D8B952E-9FC5-D44A-A4C0-E827EEF44E69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34CDE816-3964-0430-7ED8-7FCC4A7AB003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7DEDF15C-13CE-8C9C-2C91-89BE9680AA82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9047434" y="1627344"/>
                    <a:ext cx="425219" cy="37821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66" name="Ink 65">
                    <a:extLst>
                      <a:ext uri="{FF2B5EF4-FFF2-40B4-BE49-F238E27FC236}">
                        <a16:creationId xmlns:a16="http://schemas.microsoft.com/office/drawing/2014/main" id="{EA073C02-F238-5DE3-9CA7-325A622A8FA4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99" name="Ink 298">
                    <a:extLst>
                      <a:ext uri="{FF2B5EF4-FFF2-40B4-BE49-F238E27FC236}">
                        <a16:creationId xmlns:a16="http://schemas.microsoft.com/office/drawing/2014/main" id="{EA27D768-8B78-9C9A-4423-6B45A2FDC36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165" name="Ink 164">
                    <a:extLst>
                      <a:ext uri="{FF2B5EF4-FFF2-40B4-BE49-F238E27FC236}">
                        <a16:creationId xmlns:a16="http://schemas.microsoft.com/office/drawing/2014/main" id="{F75D47A0-0DDD-77D8-562D-5264C10FB82C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300" name="Ink 299">
                    <a:extLst>
                      <a:ext uri="{FF2B5EF4-FFF2-40B4-BE49-F238E27FC236}">
                        <a16:creationId xmlns:a16="http://schemas.microsoft.com/office/drawing/2014/main" id="{DD9F632A-DF9E-A40A-59DB-C5F187B33AAE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9066611" y="1614166"/>
                    <a:ext cx="112547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166" name="Ink 165">
                    <a:extLst>
                      <a:ext uri="{FF2B5EF4-FFF2-40B4-BE49-F238E27FC236}">
                        <a16:creationId xmlns:a16="http://schemas.microsoft.com/office/drawing/2014/main" id="{1FEB3AB2-B4F1-2C75-73C3-441EF6890220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01" name="Ink 300">
                    <a:extLst>
                      <a:ext uri="{FF2B5EF4-FFF2-40B4-BE49-F238E27FC236}">
                        <a16:creationId xmlns:a16="http://schemas.microsoft.com/office/drawing/2014/main" id="{8CDE0918-9F18-C215-A191-505712A0B27B}"/>
                      </a:ext>
                    </a:extLst>
                  </p:cNvPr>
                  <p:cNvPicPr/>
                  <p:nvPr/>
                </p:nvPicPr>
                <p:blipFill>
                  <a:blip r:embed="rId299"/>
                  <a:stretch>
                    <a:fillRect/>
                  </a:stretch>
                </p:blipFill>
                <p:spPr>
                  <a:xfrm>
                    <a:off x="9058687" y="1541366"/>
                    <a:ext cx="116155" cy="1350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167" name="Ink 166">
                    <a:extLst>
                      <a:ext uri="{FF2B5EF4-FFF2-40B4-BE49-F238E27FC236}">
                        <a16:creationId xmlns:a16="http://schemas.microsoft.com/office/drawing/2014/main" id="{869ED185-E113-6920-2250-CCBE9FDBA55C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02" name="Ink 301">
                    <a:extLst>
                      <a:ext uri="{FF2B5EF4-FFF2-40B4-BE49-F238E27FC236}">
                        <a16:creationId xmlns:a16="http://schemas.microsoft.com/office/drawing/2014/main" id="{EBCCE956-59B7-6453-C4D7-FCC9CD2ECDB8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9386584" y="1629826"/>
                    <a:ext cx="1242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168" name="Ink 167">
                    <a:extLst>
                      <a:ext uri="{FF2B5EF4-FFF2-40B4-BE49-F238E27FC236}">
                        <a16:creationId xmlns:a16="http://schemas.microsoft.com/office/drawing/2014/main" id="{FA9DDB10-16CD-C9B7-AAA6-EA5D6D084CBC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22DDFC7F-DECD-1122-6FFE-E0BF0989B11D}"/>
                      </a:ext>
                    </a:extLst>
                  </p:cNvPr>
                  <p:cNvPicPr/>
                  <p:nvPr/>
                </p:nvPicPr>
                <p:blipFill>
                  <a:blip r:embed="rId303"/>
                  <a:stretch>
                    <a:fillRect/>
                  </a:stretch>
                </p:blipFill>
                <p:spPr>
                  <a:xfrm>
                    <a:off x="9403143" y="1577620"/>
                    <a:ext cx="110516" cy="12558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4">
                <p14:nvContentPartPr>
                  <p14:cNvPr id="169" name="Ink 168">
                    <a:extLst>
                      <a:ext uri="{FF2B5EF4-FFF2-40B4-BE49-F238E27FC236}">
                        <a16:creationId xmlns:a16="http://schemas.microsoft.com/office/drawing/2014/main" id="{85E291EA-BD4D-004A-B108-B03DA81FF3B8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DF0C7E99-DE52-9D7A-B89E-612E78DC4B6D}"/>
                      </a:ext>
                    </a:extLst>
                  </p:cNvPr>
                  <p:cNvPicPr/>
                  <p:nvPr/>
                </p:nvPicPr>
                <p:blipFill>
                  <a:blip r:embed="rId305"/>
                  <a:stretch>
                    <a:fillRect/>
                  </a:stretch>
                </p:blipFill>
                <p:spPr>
                  <a:xfrm>
                    <a:off x="9210097" y="1674065"/>
                    <a:ext cx="98100" cy="28621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6">
                <p14:nvContentPartPr>
                  <p14:cNvPr id="170" name="Ink 169">
                    <a:extLst>
                      <a:ext uri="{FF2B5EF4-FFF2-40B4-BE49-F238E27FC236}">
                        <a16:creationId xmlns:a16="http://schemas.microsoft.com/office/drawing/2014/main" id="{5117A403-986F-92F5-F8D9-DE036137451E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05" name="Ink 304">
                    <a:extLst>
                      <a:ext uri="{FF2B5EF4-FFF2-40B4-BE49-F238E27FC236}">
                        <a16:creationId xmlns:a16="http://schemas.microsoft.com/office/drawing/2014/main" id="{E9BB4000-8C8A-8FAF-73E2-00CAEDB1CD4D}"/>
                      </a:ext>
                    </a:extLst>
                  </p:cNvPr>
                  <p:cNvPicPr/>
                  <p:nvPr/>
                </p:nvPicPr>
                <p:blipFill>
                  <a:blip r:embed="rId307"/>
                  <a:stretch>
                    <a:fillRect/>
                  </a:stretch>
                </p:blipFill>
                <p:spPr>
                  <a:xfrm>
                    <a:off x="9208874" y="1650586"/>
                    <a:ext cx="141582" cy="865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171" name="Ink 170">
                    <a:extLst>
                      <a:ext uri="{FF2B5EF4-FFF2-40B4-BE49-F238E27FC236}">
                        <a16:creationId xmlns:a16="http://schemas.microsoft.com/office/drawing/2014/main" id="{75CB5CEC-DF0A-77D5-D3C8-FD059E2CB213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06" name="Ink 305">
                    <a:extLst>
                      <a:ext uri="{FF2B5EF4-FFF2-40B4-BE49-F238E27FC236}">
                        <a16:creationId xmlns:a16="http://schemas.microsoft.com/office/drawing/2014/main" id="{AAAF530C-DAD3-EC04-AA0F-0D51A033292B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9204864" y="1584482"/>
                    <a:ext cx="124755" cy="1453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0">
                <p14:nvContentPartPr>
                  <p14:cNvPr id="172" name="Ink 171">
                    <a:extLst>
                      <a:ext uri="{FF2B5EF4-FFF2-40B4-BE49-F238E27FC236}">
                        <a16:creationId xmlns:a16="http://schemas.microsoft.com/office/drawing/2014/main" id="{B1601EF9-53B8-55C2-7230-8EB23545016F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07" name="Ink 306">
                    <a:extLst>
                      <a:ext uri="{FF2B5EF4-FFF2-40B4-BE49-F238E27FC236}">
                        <a16:creationId xmlns:a16="http://schemas.microsoft.com/office/drawing/2014/main" id="{7E84982B-DFE0-746F-9CBA-AE82CC75056F}"/>
                      </a:ext>
                    </a:extLst>
                  </p:cNvPr>
                  <p:cNvPicPr/>
                  <p:nvPr/>
                </p:nvPicPr>
                <p:blipFill>
                  <a:blip r:embed="rId311"/>
                  <a:stretch>
                    <a:fillRect/>
                  </a:stretch>
                </p:blipFill>
                <p:spPr>
                  <a:xfrm>
                    <a:off x="9265624" y="1614748"/>
                    <a:ext cx="68400" cy="8843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2">
                <p14:nvContentPartPr>
                  <p14:cNvPr id="173" name="Ink 172">
                    <a:extLst>
                      <a:ext uri="{FF2B5EF4-FFF2-40B4-BE49-F238E27FC236}">
                        <a16:creationId xmlns:a16="http://schemas.microsoft.com/office/drawing/2014/main" id="{AEF3D3A8-FF28-B8D1-F627-F20DADE25C44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08" name="Ink 307">
                    <a:extLst>
                      <a:ext uri="{FF2B5EF4-FFF2-40B4-BE49-F238E27FC236}">
                        <a16:creationId xmlns:a16="http://schemas.microsoft.com/office/drawing/2014/main" id="{50FEFC98-3D90-5742-D867-093AB7747F57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8680532" y="1658356"/>
                    <a:ext cx="125470" cy="140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4">
                <p14:nvContentPartPr>
                  <p14:cNvPr id="174" name="Ink 173">
                    <a:extLst>
                      <a:ext uri="{FF2B5EF4-FFF2-40B4-BE49-F238E27FC236}">
                        <a16:creationId xmlns:a16="http://schemas.microsoft.com/office/drawing/2014/main" id="{6680CBB0-5DFB-0D5F-4338-1AE952535E60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09" name="Ink 308">
                    <a:extLst>
                      <a:ext uri="{FF2B5EF4-FFF2-40B4-BE49-F238E27FC236}">
                        <a16:creationId xmlns:a16="http://schemas.microsoft.com/office/drawing/2014/main" id="{6912B719-2EA2-398E-3B6F-7D0CEAF9B311}"/>
                      </a:ext>
                    </a:extLst>
                  </p:cNvPr>
                  <p:cNvPicPr/>
                  <p:nvPr/>
                </p:nvPicPr>
                <p:blipFill>
                  <a:blip r:embed="rId315"/>
                  <a:stretch>
                    <a:fillRect/>
                  </a:stretch>
                </p:blipFill>
                <p:spPr>
                  <a:xfrm>
                    <a:off x="8679860" y="1559131"/>
                    <a:ext cx="141207" cy="1787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6">
                <p14:nvContentPartPr>
                  <p14:cNvPr id="175" name="Ink 174">
                    <a:extLst>
                      <a:ext uri="{FF2B5EF4-FFF2-40B4-BE49-F238E27FC236}">
                        <a16:creationId xmlns:a16="http://schemas.microsoft.com/office/drawing/2014/main" id="{F3B21510-E440-7855-2085-20236BCFDCE7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10" name="Ink 309">
                    <a:extLst>
                      <a:ext uri="{FF2B5EF4-FFF2-40B4-BE49-F238E27FC236}">
                        <a16:creationId xmlns:a16="http://schemas.microsoft.com/office/drawing/2014/main" id="{6E0EC552-C54E-759E-6227-4F9E65744650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8851185" y="1692701"/>
                    <a:ext cx="105276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8">
                <p14:nvContentPartPr>
                  <p14:cNvPr id="176" name="Ink 175">
                    <a:extLst>
                      <a:ext uri="{FF2B5EF4-FFF2-40B4-BE49-F238E27FC236}">
                        <a16:creationId xmlns:a16="http://schemas.microsoft.com/office/drawing/2014/main" id="{36B176E6-2406-3D41-D3CE-040C1EFA9810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11" name="Ink 310">
                    <a:extLst>
                      <a:ext uri="{FF2B5EF4-FFF2-40B4-BE49-F238E27FC236}">
                        <a16:creationId xmlns:a16="http://schemas.microsoft.com/office/drawing/2014/main" id="{409AB55C-0ACE-8120-93B1-82BA8611D1D7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8882766" y="1620417"/>
                    <a:ext cx="118080" cy="195864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C6A9F0CD-606D-6D13-A6C8-A70891271EBE}"/>
              </a:ext>
            </a:extLst>
          </p:cNvPr>
          <p:cNvGrpSpPr/>
          <p:nvPr/>
        </p:nvGrpSpPr>
        <p:grpSpPr>
          <a:xfrm>
            <a:off x="5658578" y="1549170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7CD3F98A-BE13-BE88-A8FA-A3B4E378BCFE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AF4B2A5-7F00-A4B9-FBC9-BFB2B17D1E68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282711FE-6E0F-7E05-B24B-2E85CCB87061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A0DBF2A1-478E-68C5-B451-905A4F7F6A9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D39EA75F-1E26-6E6E-D1ED-C01A44F8D355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16A3C15-F4B1-A11E-C143-0CFF6C8F204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6C2996D7-8DF7-891A-89B0-2897FAF8CFD5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AD8A0AD-3B05-0418-425D-FC0E38396346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8C22A2E7-6CCC-68B8-711E-0C029421FE21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8C57FE1C-D180-D5EE-FEA4-2FB176905F6A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C83526D2-71A5-6D54-DD52-0847AC18A327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F63142DE-3C47-2DCD-48BC-43E73F12853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F16FD06C-A77B-16D3-EE7E-5E669624BE10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BA7CA9D0-06F4-128F-008A-D9A44CC48C54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2F1A2D32-6A9A-6F01-98A9-F76C65659AD3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8EA9D64-23B9-5E9E-29EB-1CD3E39B0FA0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595BD20C-E863-5A84-85A8-C6FE3DF01CB9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1D0F0F0-FF6B-BC11-EB4E-1FBB1B94913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822D5679-693F-9BD4-B1B8-918A0A6BB187}"/>
              </a:ext>
            </a:extLst>
          </p:cNvPr>
          <p:cNvGrpSpPr/>
          <p:nvPr/>
        </p:nvGrpSpPr>
        <p:grpSpPr>
          <a:xfrm>
            <a:off x="6126793" y="1534653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EFA6916D-6990-17F6-AFAE-41FF4C9EEFA5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A7A90CF-76B6-E884-7790-E29957A869D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F4B3EDFB-A37E-9254-2CB3-5FB111940AA9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CDF5C9E-DCEB-A9FD-C3D4-3116947C6E9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20C0AAE0-FA0E-186D-E404-4B2E3B4AECDC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54FD8BF-63BF-DEF2-1DF2-0730E53B6204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883DEBB5-68C7-87A0-700B-EEE44AABD48B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44911B4-694D-8005-54DC-57CC297C2A3B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DED6D0BD-E509-DAFA-65AB-34703C88ABED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75E92F59-7C78-CF67-32BE-202C1FA6E88A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A025B095-6481-5BCB-CC59-1D6DFA66C045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D52F1F7-C110-71E7-D50E-5CFB64CFFF9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2147510E-A0AA-C600-9F86-E71D2801E1EE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AEDEBC5-B9F5-BEE3-044B-4DCC61C9A4A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2AAA8D60-7834-9D8C-2997-828C5C0318CF}"/>
              </a:ext>
            </a:extLst>
          </p:cNvPr>
          <p:cNvGrpSpPr/>
          <p:nvPr/>
        </p:nvGrpSpPr>
        <p:grpSpPr>
          <a:xfrm rot="21381084">
            <a:off x="5622049" y="2228038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0AFB133B-0CAA-770A-8D45-1D54ECC851DA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C08D6478-41A0-601C-194D-1A0D411A819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8428641" y="2592408"/>
                  <a:ext cx="265645" cy="8161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0A1EDD5B-3425-1D98-3FA4-2B92AB041283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D5660A37-0E1C-0239-D92C-81FEAC7EDA2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8715942" y="2611858"/>
                  <a:ext cx="154005" cy="84926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426D14EB-9176-8884-8F66-5FA50087FDDF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38">
                <p14:nvContentPartPr>
                  <p14:cNvPr id="312" name="Ink 311">
                    <a:extLst>
                      <a:ext uri="{FF2B5EF4-FFF2-40B4-BE49-F238E27FC236}">
                        <a16:creationId xmlns:a16="http://schemas.microsoft.com/office/drawing/2014/main" id="{0573A4B6-85C1-612C-DF14-4229B8524230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12" name="Ink 311">
                    <a:extLst>
                      <a:ext uri="{FF2B5EF4-FFF2-40B4-BE49-F238E27FC236}">
                        <a16:creationId xmlns:a16="http://schemas.microsoft.com/office/drawing/2014/main" id="{02F71148-26B9-F60B-AE3F-C93C573AF952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8681344" y="2001303"/>
                    <a:ext cx="147600" cy="611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313" name="Ink 312">
                    <a:extLst>
                      <a:ext uri="{FF2B5EF4-FFF2-40B4-BE49-F238E27FC236}">
                        <a16:creationId xmlns:a16="http://schemas.microsoft.com/office/drawing/2014/main" id="{C4ABCEB2-9C79-41D1-244F-5C91B57F536F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13" name="Ink 312">
                    <a:extLst>
                      <a:ext uri="{FF2B5EF4-FFF2-40B4-BE49-F238E27FC236}">
                        <a16:creationId xmlns:a16="http://schemas.microsoft.com/office/drawing/2014/main" id="{AF695DAE-D05A-9B8E-A936-FC22A063BFBD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8499919" y="2002011"/>
                    <a:ext cx="299850" cy="6487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0">
                <p14:nvContentPartPr>
                  <p14:cNvPr id="314" name="Ink 313">
                    <a:extLst>
                      <a:ext uri="{FF2B5EF4-FFF2-40B4-BE49-F238E27FC236}">
                        <a16:creationId xmlns:a16="http://schemas.microsoft.com/office/drawing/2014/main" id="{68D755D3-DA88-6BDC-43AA-9710EDACB279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14" name="Ink 313">
                    <a:extLst>
                      <a:ext uri="{FF2B5EF4-FFF2-40B4-BE49-F238E27FC236}">
                        <a16:creationId xmlns:a16="http://schemas.microsoft.com/office/drawing/2014/main" id="{1C3C8FE2-72D8-650F-8875-21B7A1BB87CE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8789678" y="2025543"/>
                    <a:ext cx="200571" cy="3003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1">
                <p14:nvContentPartPr>
                  <p14:cNvPr id="315" name="Ink 314">
                    <a:extLst>
                      <a:ext uri="{FF2B5EF4-FFF2-40B4-BE49-F238E27FC236}">
                        <a16:creationId xmlns:a16="http://schemas.microsoft.com/office/drawing/2014/main" id="{01F57153-DB8A-E2F5-1EF1-49BA5430229B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15" name="Ink 314">
                    <a:extLst>
                      <a:ext uri="{FF2B5EF4-FFF2-40B4-BE49-F238E27FC236}">
                        <a16:creationId xmlns:a16="http://schemas.microsoft.com/office/drawing/2014/main" id="{63DC7A37-0E83-7190-EB1B-FE6417ADE816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8972923" y="2110625"/>
                    <a:ext cx="234761" cy="2490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316" name="Ink 315">
                    <a:extLst>
                      <a:ext uri="{FF2B5EF4-FFF2-40B4-BE49-F238E27FC236}">
                        <a16:creationId xmlns:a16="http://schemas.microsoft.com/office/drawing/2014/main" id="{EBCD58F5-EF7A-704A-274C-B324E4984EDA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16" name="Ink 315">
                    <a:extLst>
                      <a:ext uri="{FF2B5EF4-FFF2-40B4-BE49-F238E27FC236}">
                        <a16:creationId xmlns:a16="http://schemas.microsoft.com/office/drawing/2014/main" id="{43EF1A0F-0DD4-F464-D699-8CB16758C7B0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8737420" y="1698904"/>
                    <a:ext cx="149213" cy="348852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CE0BD97A-9B35-BE21-D760-9B46674F50AC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E5F2CFB3-9E4A-3BE6-81A7-D672DDA7B878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9065104" y="1958103"/>
                  <a:ext cx="172800" cy="15436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23AF0B85-55CC-53CA-BE0C-7B3E21AD8A81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FB8EEB58-94E0-FFDC-6B62-C569304AC9C2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046881" y="1596346"/>
                  <a:ext cx="69943" cy="1021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E3DD56AB-ADBD-3765-718C-6A41A42380B9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5">
                <p14:nvContentPartPr>
                  <p14:cNvPr id="207" name="Ink 206">
                    <a:extLst>
                      <a:ext uri="{FF2B5EF4-FFF2-40B4-BE49-F238E27FC236}">
                        <a16:creationId xmlns:a16="http://schemas.microsoft.com/office/drawing/2014/main" id="{5CC43A17-8314-403A-DC87-5ACBC793A17B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7DEDF15C-13CE-8C9C-2C91-89BE9680AA82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9047434" y="1627344"/>
                    <a:ext cx="425219" cy="37821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208" name="Ink 207">
                    <a:extLst>
                      <a:ext uri="{FF2B5EF4-FFF2-40B4-BE49-F238E27FC236}">
                        <a16:creationId xmlns:a16="http://schemas.microsoft.com/office/drawing/2014/main" id="{8BD26290-BC20-E719-310E-B51E779C309E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99" name="Ink 298">
                    <a:extLst>
                      <a:ext uri="{FF2B5EF4-FFF2-40B4-BE49-F238E27FC236}">
                        <a16:creationId xmlns:a16="http://schemas.microsoft.com/office/drawing/2014/main" id="{EA27D768-8B78-9C9A-4423-6B45A2FDC36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209" name="Ink 208">
                    <a:extLst>
                      <a:ext uri="{FF2B5EF4-FFF2-40B4-BE49-F238E27FC236}">
                        <a16:creationId xmlns:a16="http://schemas.microsoft.com/office/drawing/2014/main" id="{50273211-6374-7629-9850-D5E6C0D7DDD6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300" name="Ink 299">
                    <a:extLst>
                      <a:ext uri="{FF2B5EF4-FFF2-40B4-BE49-F238E27FC236}">
                        <a16:creationId xmlns:a16="http://schemas.microsoft.com/office/drawing/2014/main" id="{DD9F632A-DF9E-A40A-59DB-C5F187B33AAE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9066611" y="1614166"/>
                    <a:ext cx="112547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222" name="Ink 221">
                    <a:extLst>
                      <a:ext uri="{FF2B5EF4-FFF2-40B4-BE49-F238E27FC236}">
                        <a16:creationId xmlns:a16="http://schemas.microsoft.com/office/drawing/2014/main" id="{E975F796-F309-D6FB-9ED2-9F1F658AFD9A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01" name="Ink 300">
                    <a:extLst>
                      <a:ext uri="{FF2B5EF4-FFF2-40B4-BE49-F238E27FC236}">
                        <a16:creationId xmlns:a16="http://schemas.microsoft.com/office/drawing/2014/main" id="{8CDE0918-9F18-C215-A191-505712A0B27B}"/>
                      </a:ext>
                    </a:extLst>
                  </p:cNvPr>
                  <p:cNvPicPr/>
                  <p:nvPr/>
                </p:nvPicPr>
                <p:blipFill>
                  <a:blip r:embed="rId299"/>
                  <a:stretch>
                    <a:fillRect/>
                  </a:stretch>
                </p:blipFill>
                <p:spPr>
                  <a:xfrm>
                    <a:off x="9058687" y="1541366"/>
                    <a:ext cx="116155" cy="1350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9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B899A6CE-B2CA-AD21-3B90-F97AD99D1E51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02" name="Ink 301">
                    <a:extLst>
                      <a:ext uri="{FF2B5EF4-FFF2-40B4-BE49-F238E27FC236}">
                        <a16:creationId xmlns:a16="http://schemas.microsoft.com/office/drawing/2014/main" id="{EBCCE956-59B7-6453-C4D7-FCC9CD2ECDB8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9386584" y="1629826"/>
                    <a:ext cx="1242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1C87AF57-41AF-3F7D-3814-85D038E031DD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22DDFC7F-DECD-1122-6FFE-E0BF0989B11D}"/>
                      </a:ext>
                    </a:extLst>
                  </p:cNvPr>
                  <p:cNvPicPr/>
                  <p:nvPr/>
                </p:nvPicPr>
                <p:blipFill>
                  <a:blip r:embed="rId303"/>
                  <a:stretch>
                    <a:fillRect/>
                  </a:stretch>
                </p:blipFill>
                <p:spPr>
                  <a:xfrm>
                    <a:off x="9403143" y="1577620"/>
                    <a:ext cx="110516" cy="12558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1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09807AD8-378E-7FE9-5E13-EB2F1F5A0555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DF0C7E99-DE52-9D7A-B89E-612E78DC4B6D}"/>
                      </a:ext>
                    </a:extLst>
                  </p:cNvPr>
                  <p:cNvPicPr/>
                  <p:nvPr/>
                </p:nvPicPr>
                <p:blipFill>
                  <a:blip r:embed="rId305"/>
                  <a:stretch>
                    <a:fillRect/>
                  </a:stretch>
                </p:blipFill>
                <p:spPr>
                  <a:xfrm>
                    <a:off x="9210097" y="1674065"/>
                    <a:ext cx="98100" cy="28621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2">
                <p14:nvContentPartPr>
                  <p14:cNvPr id="305" name="Ink 304">
                    <a:extLst>
                      <a:ext uri="{FF2B5EF4-FFF2-40B4-BE49-F238E27FC236}">
                        <a16:creationId xmlns:a16="http://schemas.microsoft.com/office/drawing/2014/main" id="{DF8EFAAE-0BAF-3964-4045-42A6967800E2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05" name="Ink 304">
                    <a:extLst>
                      <a:ext uri="{FF2B5EF4-FFF2-40B4-BE49-F238E27FC236}">
                        <a16:creationId xmlns:a16="http://schemas.microsoft.com/office/drawing/2014/main" id="{E9BB4000-8C8A-8FAF-73E2-00CAEDB1CD4D}"/>
                      </a:ext>
                    </a:extLst>
                  </p:cNvPr>
                  <p:cNvPicPr/>
                  <p:nvPr/>
                </p:nvPicPr>
                <p:blipFill>
                  <a:blip r:embed="rId307"/>
                  <a:stretch>
                    <a:fillRect/>
                  </a:stretch>
                </p:blipFill>
                <p:spPr>
                  <a:xfrm>
                    <a:off x="9208874" y="1650586"/>
                    <a:ext cx="141582" cy="865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306" name="Ink 305">
                    <a:extLst>
                      <a:ext uri="{FF2B5EF4-FFF2-40B4-BE49-F238E27FC236}">
                        <a16:creationId xmlns:a16="http://schemas.microsoft.com/office/drawing/2014/main" id="{590FB49B-3AA5-0EF6-DDF6-F1A7B5B6CD83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06" name="Ink 305">
                    <a:extLst>
                      <a:ext uri="{FF2B5EF4-FFF2-40B4-BE49-F238E27FC236}">
                        <a16:creationId xmlns:a16="http://schemas.microsoft.com/office/drawing/2014/main" id="{AAAF530C-DAD3-EC04-AA0F-0D51A033292B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9204864" y="1584482"/>
                    <a:ext cx="124755" cy="1453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4">
                <p14:nvContentPartPr>
                  <p14:cNvPr id="307" name="Ink 306">
                    <a:extLst>
                      <a:ext uri="{FF2B5EF4-FFF2-40B4-BE49-F238E27FC236}">
                        <a16:creationId xmlns:a16="http://schemas.microsoft.com/office/drawing/2014/main" id="{379C4590-0BA7-5A04-3F85-4D352EA094CC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07" name="Ink 306">
                    <a:extLst>
                      <a:ext uri="{FF2B5EF4-FFF2-40B4-BE49-F238E27FC236}">
                        <a16:creationId xmlns:a16="http://schemas.microsoft.com/office/drawing/2014/main" id="{7E84982B-DFE0-746F-9CBA-AE82CC75056F}"/>
                      </a:ext>
                    </a:extLst>
                  </p:cNvPr>
                  <p:cNvPicPr/>
                  <p:nvPr/>
                </p:nvPicPr>
                <p:blipFill>
                  <a:blip r:embed="rId311"/>
                  <a:stretch>
                    <a:fillRect/>
                  </a:stretch>
                </p:blipFill>
                <p:spPr>
                  <a:xfrm>
                    <a:off x="9265624" y="1614748"/>
                    <a:ext cx="68400" cy="8843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5">
                <p14:nvContentPartPr>
                  <p14:cNvPr id="308" name="Ink 307">
                    <a:extLst>
                      <a:ext uri="{FF2B5EF4-FFF2-40B4-BE49-F238E27FC236}">
                        <a16:creationId xmlns:a16="http://schemas.microsoft.com/office/drawing/2014/main" id="{7575C67A-8090-9BE9-42B7-192E07D43C6D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08" name="Ink 307">
                    <a:extLst>
                      <a:ext uri="{FF2B5EF4-FFF2-40B4-BE49-F238E27FC236}">
                        <a16:creationId xmlns:a16="http://schemas.microsoft.com/office/drawing/2014/main" id="{50FEFC98-3D90-5742-D867-093AB7747F57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8680532" y="1658356"/>
                    <a:ext cx="125470" cy="140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6">
                <p14:nvContentPartPr>
                  <p14:cNvPr id="309" name="Ink 308">
                    <a:extLst>
                      <a:ext uri="{FF2B5EF4-FFF2-40B4-BE49-F238E27FC236}">
                        <a16:creationId xmlns:a16="http://schemas.microsoft.com/office/drawing/2014/main" id="{2A4487FE-1226-5FF8-80D7-B307ACA7E98B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09" name="Ink 308">
                    <a:extLst>
                      <a:ext uri="{FF2B5EF4-FFF2-40B4-BE49-F238E27FC236}">
                        <a16:creationId xmlns:a16="http://schemas.microsoft.com/office/drawing/2014/main" id="{6912B719-2EA2-398E-3B6F-7D0CEAF9B311}"/>
                      </a:ext>
                    </a:extLst>
                  </p:cNvPr>
                  <p:cNvPicPr/>
                  <p:nvPr/>
                </p:nvPicPr>
                <p:blipFill>
                  <a:blip r:embed="rId315"/>
                  <a:stretch>
                    <a:fillRect/>
                  </a:stretch>
                </p:blipFill>
                <p:spPr>
                  <a:xfrm>
                    <a:off x="8679860" y="1559131"/>
                    <a:ext cx="141207" cy="1787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7">
                <p14:nvContentPartPr>
                  <p14:cNvPr id="310" name="Ink 309">
                    <a:extLst>
                      <a:ext uri="{FF2B5EF4-FFF2-40B4-BE49-F238E27FC236}">
                        <a16:creationId xmlns:a16="http://schemas.microsoft.com/office/drawing/2014/main" id="{34608F1F-71C5-13BB-B6DA-AA7C88715C86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10" name="Ink 309">
                    <a:extLst>
                      <a:ext uri="{FF2B5EF4-FFF2-40B4-BE49-F238E27FC236}">
                        <a16:creationId xmlns:a16="http://schemas.microsoft.com/office/drawing/2014/main" id="{6E0EC552-C54E-759E-6227-4F9E65744650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8851185" y="1692701"/>
                    <a:ext cx="105276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8">
                <p14:nvContentPartPr>
                  <p14:cNvPr id="311" name="Ink 310">
                    <a:extLst>
                      <a:ext uri="{FF2B5EF4-FFF2-40B4-BE49-F238E27FC236}">
                        <a16:creationId xmlns:a16="http://schemas.microsoft.com/office/drawing/2014/main" id="{E7949E07-6EF6-280E-3FE4-E5E762530097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11" name="Ink 310">
                    <a:extLst>
                      <a:ext uri="{FF2B5EF4-FFF2-40B4-BE49-F238E27FC236}">
                        <a16:creationId xmlns:a16="http://schemas.microsoft.com/office/drawing/2014/main" id="{409AB55C-0ACE-8120-93B1-82BA8611D1D7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8882766" y="1620417"/>
                    <a:ext cx="118080" cy="195864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08705BAC-D8AB-0354-124C-181BB990C1A4}"/>
              </a:ext>
            </a:extLst>
          </p:cNvPr>
          <p:cNvSpPr txBox="1"/>
          <p:nvPr/>
        </p:nvSpPr>
        <p:spPr>
          <a:xfrm>
            <a:off x="2069355" y="2583740"/>
            <a:ext cx="201510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information-</a:t>
            </a:r>
          </a:p>
          <a:p>
            <a:r>
              <a:rPr lang="en-US" sz="2800" dirty="0"/>
              <a:t>theoretic</a:t>
            </a:r>
            <a:endParaRPr lang="en-FI" sz="2800" dirty="0"/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06FD9517-AE3C-F6F9-1AEF-112F379C08ED}"/>
              </a:ext>
            </a:extLst>
          </p:cNvPr>
          <p:cNvSpPr txBox="1"/>
          <p:nvPr/>
        </p:nvSpPr>
        <p:spPr>
          <a:xfrm>
            <a:off x="6414389" y="2580493"/>
            <a:ext cx="1644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inefficient</a:t>
            </a:r>
            <a:endParaRPr lang="en-FI" sz="2800" dirty="0"/>
          </a:p>
        </p:txBody>
      </p:sp>
      <p:grpSp>
        <p:nvGrpSpPr>
          <p:cNvPr id="342" name="Ryhmä 240">
            <a:extLst>
              <a:ext uri="{FF2B5EF4-FFF2-40B4-BE49-F238E27FC236}">
                <a16:creationId xmlns:a16="http://schemas.microsoft.com/office/drawing/2014/main" id="{D3902896-AA1B-AA1F-52FB-50CB8EBEE14F}"/>
              </a:ext>
            </a:extLst>
          </p:cNvPr>
          <p:cNvGrpSpPr/>
          <p:nvPr/>
        </p:nvGrpSpPr>
        <p:grpSpPr>
          <a:xfrm>
            <a:off x="7954559" y="4776181"/>
            <a:ext cx="539167" cy="1249649"/>
            <a:chOff x="11205431" y="4884173"/>
            <a:chExt cx="369360" cy="85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43" name="Käsinkirjoitus 222">
                  <a:extLst>
                    <a:ext uri="{FF2B5EF4-FFF2-40B4-BE49-F238E27FC236}">
                      <a16:creationId xmlns:a16="http://schemas.microsoft.com/office/drawing/2014/main" id="{A77413AB-3BC4-C6F9-7611-04BC9ABED271}"/>
                    </a:ext>
                  </a:extLst>
                </p14:cNvPr>
                <p14:cNvContentPartPr/>
                <p14:nvPr/>
              </p14:nvContentPartPr>
              <p14:xfrm>
                <a:off x="11205431" y="5291693"/>
                <a:ext cx="159840" cy="426240"/>
              </p14:xfrm>
            </p:contentPart>
          </mc:Choice>
          <mc:Fallback xmlns="">
            <p:pic>
              <p:nvPicPr>
                <p:cNvPr id="343" name="Käsinkirjoitus 222">
                  <a:extLst>
                    <a:ext uri="{FF2B5EF4-FFF2-40B4-BE49-F238E27FC236}">
                      <a16:creationId xmlns:a16="http://schemas.microsoft.com/office/drawing/2014/main" id="{A77413AB-3BC4-C6F9-7611-04BC9ABED271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1201238" y="5287500"/>
                  <a:ext cx="168227" cy="4346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344" name="Käsinkirjoitus 223">
                  <a:extLst>
                    <a:ext uri="{FF2B5EF4-FFF2-40B4-BE49-F238E27FC236}">
                      <a16:creationId xmlns:a16="http://schemas.microsoft.com/office/drawing/2014/main" id="{3405CE36-7626-BE46-ADB0-74539D5AE4BB}"/>
                    </a:ext>
                  </a:extLst>
                </p14:cNvPr>
                <p14:cNvContentPartPr/>
                <p14:nvPr/>
              </p14:nvContentPartPr>
              <p14:xfrm>
                <a:off x="11332871" y="5323013"/>
                <a:ext cx="93240" cy="417240"/>
              </p14:xfrm>
            </p:contentPart>
          </mc:Choice>
          <mc:Fallback xmlns="">
            <p:pic>
              <p:nvPicPr>
                <p:cNvPr id="344" name="Käsinkirjoitus 223">
                  <a:extLst>
                    <a:ext uri="{FF2B5EF4-FFF2-40B4-BE49-F238E27FC236}">
                      <a16:creationId xmlns:a16="http://schemas.microsoft.com/office/drawing/2014/main" id="{3405CE36-7626-BE46-ADB0-74539D5AE4BB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1328678" y="5318818"/>
                  <a:ext cx="101627" cy="4256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345" name="Käsinkirjoitus 225">
                  <a:extLst>
                    <a:ext uri="{FF2B5EF4-FFF2-40B4-BE49-F238E27FC236}">
                      <a16:creationId xmlns:a16="http://schemas.microsoft.com/office/drawing/2014/main" id="{6EC6E3B3-80C1-8DC5-17F0-0EE4DBDCEF2E}"/>
                    </a:ext>
                  </a:extLst>
                </p14:cNvPr>
                <p14:cNvContentPartPr/>
                <p14:nvPr/>
              </p14:nvContentPartPr>
              <p14:xfrm>
                <a:off x="11375351" y="5007293"/>
                <a:ext cx="39600" cy="288000"/>
              </p14:xfrm>
            </p:contentPart>
          </mc:Choice>
          <mc:Fallback xmlns="">
            <p:pic>
              <p:nvPicPr>
                <p:cNvPr id="345" name="Käsinkirjoitus 225">
                  <a:extLst>
                    <a:ext uri="{FF2B5EF4-FFF2-40B4-BE49-F238E27FC236}">
                      <a16:creationId xmlns:a16="http://schemas.microsoft.com/office/drawing/2014/main" id="{6EC6E3B3-80C1-8DC5-17F0-0EE4DBDCEF2E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1371143" y="5003098"/>
                  <a:ext cx="48015" cy="2963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346" name="Käsinkirjoitus 227">
                  <a:extLst>
                    <a:ext uri="{FF2B5EF4-FFF2-40B4-BE49-F238E27FC236}">
                      <a16:creationId xmlns:a16="http://schemas.microsoft.com/office/drawing/2014/main" id="{850D630B-8E4F-B1BF-5861-863BA814E10C}"/>
                    </a:ext>
                  </a:extLst>
                </p14:cNvPr>
                <p14:cNvContentPartPr/>
                <p14:nvPr/>
              </p14:nvContentPartPr>
              <p14:xfrm>
                <a:off x="11311271" y="5019533"/>
                <a:ext cx="96480" cy="115560"/>
              </p14:xfrm>
            </p:contentPart>
          </mc:Choice>
          <mc:Fallback xmlns="">
            <p:pic>
              <p:nvPicPr>
                <p:cNvPr id="346" name="Käsinkirjoitus 227">
                  <a:extLst>
                    <a:ext uri="{FF2B5EF4-FFF2-40B4-BE49-F238E27FC236}">
                      <a16:creationId xmlns:a16="http://schemas.microsoft.com/office/drawing/2014/main" id="{850D630B-8E4F-B1BF-5861-863BA814E10C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1307076" y="5015335"/>
                  <a:ext cx="104870" cy="123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47" name="Käsinkirjoitus 228">
                  <a:extLst>
                    <a:ext uri="{FF2B5EF4-FFF2-40B4-BE49-F238E27FC236}">
                      <a16:creationId xmlns:a16="http://schemas.microsoft.com/office/drawing/2014/main" id="{1E914FC5-5C61-FC7B-10DA-F79E6C8E9AAA}"/>
                    </a:ext>
                  </a:extLst>
                </p14:cNvPr>
                <p14:cNvContentPartPr/>
                <p14:nvPr/>
              </p14:nvContentPartPr>
              <p14:xfrm>
                <a:off x="11314511" y="5136173"/>
                <a:ext cx="61200" cy="69840"/>
              </p14:xfrm>
            </p:contentPart>
          </mc:Choice>
          <mc:Fallback xmlns="">
            <p:pic>
              <p:nvPicPr>
                <p:cNvPr id="347" name="Käsinkirjoitus 228">
                  <a:extLst>
                    <a:ext uri="{FF2B5EF4-FFF2-40B4-BE49-F238E27FC236}">
                      <a16:creationId xmlns:a16="http://schemas.microsoft.com/office/drawing/2014/main" id="{1E914FC5-5C61-FC7B-10DA-F79E6C8E9AAA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1310316" y="5131978"/>
                  <a:ext cx="69590" cy="782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48" name="Käsinkirjoitus 229">
                  <a:extLst>
                    <a:ext uri="{FF2B5EF4-FFF2-40B4-BE49-F238E27FC236}">
                      <a16:creationId xmlns:a16="http://schemas.microsoft.com/office/drawing/2014/main" id="{8EDAD275-6612-4A83-181E-3FA0A75CF700}"/>
                    </a:ext>
                  </a:extLst>
                </p14:cNvPr>
                <p14:cNvContentPartPr/>
                <p14:nvPr/>
              </p14:nvContentPartPr>
              <p14:xfrm>
                <a:off x="11303351" y="5226893"/>
                <a:ext cx="70920" cy="51840"/>
              </p14:xfrm>
            </p:contentPart>
          </mc:Choice>
          <mc:Fallback xmlns="">
            <p:pic>
              <p:nvPicPr>
                <p:cNvPr id="348" name="Käsinkirjoitus 229">
                  <a:extLst>
                    <a:ext uri="{FF2B5EF4-FFF2-40B4-BE49-F238E27FC236}">
                      <a16:creationId xmlns:a16="http://schemas.microsoft.com/office/drawing/2014/main" id="{8EDAD275-6612-4A83-181E-3FA0A75CF700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11299150" y="5222696"/>
                  <a:ext cx="79322" cy="602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49" name="Käsinkirjoitus 231">
                  <a:extLst>
                    <a:ext uri="{FF2B5EF4-FFF2-40B4-BE49-F238E27FC236}">
                      <a16:creationId xmlns:a16="http://schemas.microsoft.com/office/drawing/2014/main" id="{742040DD-2B32-A23C-20A3-9E83E4E81DB7}"/>
                    </a:ext>
                  </a:extLst>
                </p14:cNvPr>
                <p14:cNvContentPartPr/>
                <p14:nvPr/>
              </p14:nvContentPartPr>
              <p14:xfrm>
                <a:off x="11389391" y="4884173"/>
                <a:ext cx="100080" cy="105480"/>
              </p14:xfrm>
            </p:contentPart>
          </mc:Choice>
          <mc:Fallback xmlns="">
            <p:pic>
              <p:nvPicPr>
                <p:cNvPr id="349" name="Käsinkirjoitus 231">
                  <a:extLst>
                    <a:ext uri="{FF2B5EF4-FFF2-40B4-BE49-F238E27FC236}">
                      <a16:creationId xmlns:a16="http://schemas.microsoft.com/office/drawing/2014/main" id="{742040DD-2B32-A23C-20A3-9E83E4E81DB7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11385190" y="4879974"/>
                  <a:ext cx="108482" cy="1138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350" name="Käsinkirjoitus 232">
                  <a:extLst>
                    <a:ext uri="{FF2B5EF4-FFF2-40B4-BE49-F238E27FC236}">
                      <a16:creationId xmlns:a16="http://schemas.microsoft.com/office/drawing/2014/main" id="{ED11C173-BAA9-0ABB-328C-AAF7E900A6AE}"/>
                    </a:ext>
                  </a:extLst>
                </p14:cNvPr>
                <p14:cNvContentPartPr/>
                <p14:nvPr/>
              </p14:nvContentPartPr>
              <p14:xfrm>
                <a:off x="11437631" y="5028173"/>
                <a:ext cx="51840" cy="185400"/>
              </p14:xfrm>
            </p:contentPart>
          </mc:Choice>
          <mc:Fallback xmlns="">
            <p:pic>
              <p:nvPicPr>
                <p:cNvPr id="350" name="Käsinkirjoitus 232">
                  <a:extLst>
                    <a:ext uri="{FF2B5EF4-FFF2-40B4-BE49-F238E27FC236}">
                      <a16:creationId xmlns:a16="http://schemas.microsoft.com/office/drawing/2014/main" id="{ED11C173-BAA9-0ABB-328C-AAF7E900A6AE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11433434" y="5023976"/>
                  <a:ext cx="60233" cy="1937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351" name="Käsinkirjoitus 234">
                  <a:extLst>
                    <a:ext uri="{FF2B5EF4-FFF2-40B4-BE49-F238E27FC236}">
                      <a16:creationId xmlns:a16="http://schemas.microsoft.com/office/drawing/2014/main" id="{F3540658-36BF-15C7-FF8C-C95A60642B71}"/>
                    </a:ext>
                  </a:extLst>
                </p14:cNvPr>
                <p14:cNvContentPartPr/>
                <p14:nvPr/>
              </p14:nvContentPartPr>
              <p14:xfrm>
                <a:off x="11490551" y="5026733"/>
                <a:ext cx="77760" cy="198000"/>
              </p14:xfrm>
            </p:contentPart>
          </mc:Choice>
          <mc:Fallback xmlns="">
            <p:pic>
              <p:nvPicPr>
                <p:cNvPr id="351" name="Käsinkirjoitus 234">
                  <a:extLst>
                    <a:ext uri="{FF2B5EF4-FFF2-40B4-BE49-F238E27FC236}">
                      <a16:creationId xmlns:a16="http://schemas.microsoft.com/office/drawing/2014/main" id="{F3540658-36BF-15C7-FF8C-C95A60642B71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1486354" y="5022531"/>
                  <a:ext cx="86153" cy="2064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352" name="Käsinkirjoitus 238">
                  <a:extLst>
                    <a:ext uri="{FF2B5EF4-FFF2-40B4-BE49-F238E27FC236}">
                      <a16:creationId xmlns:a16="http://schemas.microsoft.com/office/drawing/2014/main" id="{FEB285A5-59A9-0820-07B6-C45D3EC29570}"/>
                    </a:ext>
                  </a:extLst>
                </p14:cNvPr>
                <p14:cNvContentPartPr/>
                <p14:nvPr/>
              </p14:nvContentPartPr>
              <p14:xfrm>
                <a:off x="11513951" y="4953653"/>
                <a:ext cx="60840" cy="70920"/>
              </p14:xfrm>
            </p:contentPart>
          </mc:Choice>
          <mc:Fallback xmlns="">
            <p:pic>
              <p:nvPicPr>
                <p:cNvPr id="352" name="Käsinkirjoitus 238">
                  <a:extLst>
                    <a:ext uri="{FF2B5EF4-FFF2-40B4-BE49-F238E27FC236}">
                      <a16:creationId xmlns:a16="http://schemas.microsoft.com/office/drawing/2014/main" id="{FEB285A5-59A9-0820-07B6-C45D3EC29570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11509747" y="4949452"/>
                  <a:ext cx="69249" cy="793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353" name="Käsinkirjoitus 239">
                  <a:extLst>
                    <a:ext uri="{FF2B5EF4-FFF2-40B4-BE49-F238E27FC236}">
                      <a16:creationId xmlns:a16="http://schemas.microsoft.com/office/drawing/2014/main" id="{3E5784C0-42FD-77B1-8AFD-F639EADE179F}"/>
                    </a:ext>
                  </a:extLst>
                </p14:cNvPr>
                <p14:cNvContentPartPr/>
                <p14:nvPr/>
              </p14:nvContentPartPr>
              <p14:xfrm>
                <a:off x="11519711" y="4961573"/>
                <a:ext cx="33480" cy="11520"/>
              </p14:xfrm>
            </p:contentPart>
          </mc:Choice>
          <mc:Fallback xmlns="">
            <p:pic>
              <p:nvPicPr>
                <p:cNvPr id="353" name="Käsinkirjoitus 239">
                  <a:extLst>
                    <a:ext uri="{FF2B5EF4-FFF2-40B4-BE49-F238E27FC236}">
                      <a16:creationId xmlns:a16="http://schemas.microsoft.com/office/drawing/2014/main" id="{3E5784C0-42FD-77B1-8AFD-F639EADE179F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11515495" y="4957316"/>
                  <a:ext cx="41912" cy="2003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99CB4621-F8C7-1DA1-BE2D-BE650F14B477}"/>
              </a:ext>
            </a:extLst>
          </p:cNvPr>
          <p:cNvGrpSpPr/>
          <p:nvPr/>
        </p:nvGrpSpPr>
        <p:grpSpPr>
          <a:xfrm>
            <a:off x="8359234" y="3118006"/>
            <a:ext cx="3473723" cy="2154458"/>
            <a:chOff x="8621881" y="3627784"/>
            <a:chExt cx="3473723" cy="2154458"/>
          </a:xfrm>
        </p:grpSpPr>
        <p:sp>
          <p:nvSpPr>
            <p:cNvPr id="355" name="Cloud 354">
              <a:extLst>
                <a:ext uri="{FF2B5EF4-FFF2-40B4-BE49-F238E27FC236}">
                  <a16:creationId xmlns:a16="http://schemas.microsoft.com/office/drawing/2014/main" id="{C6A3F97C-7A42-3655-66F6-FAB37EFE4AA7}"/>
                </a:ext>
              </a:extLst>
            </p:cNvPr>
            <p:cNvSpPr/>
            <p:nvPr/>
          </p:nvSpPr>
          <p:spPr>
            <a:xfrm>
              <a:off x="8621881" y="3627784"/>
              <a:ext cx="3473723" cy="2154458"/>
            </a:xfrm>
            <a:prstGeom prst="cloud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What if we bound </a:t>
              </a:r>
              <a:r>
                <a:rPr lang="en-US" b="1" dirty="0"/>
                <a:t>not only</a:t>
              </a:r>
              <a:r>
                <a:rPr lang="en-US" dirty="0"/>
                <a:t> </a:t>
              </a:r>
              <a:r>
                <a:rPr lang="en-US" b="1" dirty="0"/>
                <a:t>space</a:t>
              </a:r>
              <a:r>
                <a:rPr lang="en-US" dirty="0"/>
                <a:t>, but also the </a:t>
              </a:r>
              <a:r>
                <a:rPr lang="en-US" b="1" dirty="0"/>
                <a:t>time</a:t>
              </a:r>
              <a:r>
                <a:rPr lang="en-US" dirty="0"/>
                <a:t> of         </a:t>
              </a:r>
            </a:p>
            <a:p>
              <a:pPr algn="ctr"/>
              <a:endParaRPr lang="en-US" dirty="0"/>
            </a:p>
            <a:p>
              <a:pPr algn="ctr"/>
              <a:r>
                <a:rPr lang="en-US" dirty="0"/>
                <a:t>          ?</a:t>
              </a:r>
              <a:endParaRPr lang="en-FI" dirty="0"/>
            </a:p>
          </p:txBody>
        </p: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F2DF49BA-33E4-A836-6B14-D9E77A7235A0}"/>
                </a:ext>
              </a:extLst>
            </p:cNvPr>
            <p:cNvGrpSpPr/>
            <p:nvPr/>
          </p:nvGrpSpPr>
          <p:grpSpPr>
            <a:xfrm rot="21381084">
              <a:off x="10011504" y="4875211"/>
              <a:ext cx="486867" cy="677876"/>
              <a:chOff x="8458624" y="1580866"/>
              <a:chExt cx="1025280" cy="1882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1">
                <p14:nvContentPartPr>
                  <p14:cNvPr id="357" name="Ink 356">
                    <a:extLst>
                      <a:ext uri="{FF2B5EF4-FFF2-40B4-BE49-F238E27FC236}">
                        <a16:creationId xmlns:a16="http://schemas.microsoft.com/office/drawing/2014/main" id="{F0A6C411-DD1F-C861-825B-F4C4D904AC96}"/>
                      </a:ext>
                    </a:extLst>
                  </p14:cNvPr>
                  <p14:cNvContentPartPr/>
                  <p14:nvPr/>
                </p14:nvContentPartPr>
                <p14:xfrm>
                  <a:off x="8458624" y="2632066"/>
                  <a:ext cx="206280" cy="737640"/>
                </p14:xfrm>
              </p:contentPart>
            </mc:Choice>
            <mc:Fallback xmlns="">
              <p:pic>
                <p:nvPicPr>
                  <p:cNvPr id="357" name="Ink 356">
                    <a:extLst>
                      <a:ext uri="{FF2B5EF4-FFF2-40B4-BE49-F238E27FC236}">
                        <a16:creationId xmlns:a16="http://schemas.microsoft.com/office/drawing/2014/main" id="{F0A6C411-DD1F-C861-825B-F4C4D904AC96}"/>
                      </a:ext>
                    </a:extLst>
                  </p:cNvPr>
                  <p:cNvPicPr/>
                  <p:nvPr/>
                </p:nvPicPr>
                <p:blipFill>
                  <a:blip r:embed="rId382"/>
                  <a:stretch>
                    <a:fillRect/>
                  </a:stretch>
                </p:blipFill>
                <p:spPr>
                  <a:xfrm>
                    <a:off x="8420844" y="2582090"/>
                    <a:ext cx="281085" cy="8365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3">
                <p14:nvContentPartPr>
                  <p14:cNvPr id="358" name="Ink 357">
                    <a:extLst>
                      <a:ext uri="{FF2B5EF4-FFF2-40B4-BE49-F238E27FC236}">
                        <a16:creationId xmlns:a16="http://schemas.microsoft.com/office/drawing/2014/main" id="{255492BA-E008-637A-8FA1-E120A04CF027}"/>
                      </a:ext>
                    </a:extLst>
                  </p14:cNvPr>
                  <p14:cNvContentPartPr/>
                  <p14:nvPr/>
                </p14:nvContentPartPr>
                <p14:xfrm>
                  <a:off x="8745904" y="2651506"/>
                  <a:ext cx="94680" cy="770760"/>
                </p14:xfrm>
              </p:contentPart>
            </mc:Choice>
            <mc:Fallback xmlns="">
              <p:pic>
                <p:nvPicPr>
                  <p:cNvPr id="358" name="Ink 357">
                    <a:extLst>
                      <a:ext uri="{FF2B5EF4-FFF2-40B4-BE49-F238E27FC236}">
                        <a16:creationId xmlns:a16="http://schemas.microsoft.com/office/drawing/2014/main" id="{255492BA-E008-637A-8FA1-E120A04CF027}"/>
                      </a:ext>
                    </a:extLst>
                  </p:cNvPr>
                  <p:cNvPicPr/>
                  <p:nvPr/>
                </p:nvPicPr>
                <p:blipFill>
                  <a:blip r:embed="rId384"/>
                  <a:stretch>
                    <a:fillRect/>
                  </a:stretch>
                </p:blipFill>
                <p:spPr>
                  <a:xfrm>
                    <a:off x="8708032" y="2601586"/>
                    <a:ext cx="169667" cy="86960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EB26251D-4A9F-FCD8-FF87-B2BCED143362}"/>
                  </a:ext>
                </a:extLst>
              </p:cNvPr>
              <p:cNvGrpSpPr/>
              <p:nvPr/>
            </p:nvGrpSpPr>
            <p:grpSpPr>
              <a:xfrm>
                <a:off x="8529904" y="1738546"/>
                <a:ext cx="648360" cy="873360"/>
                <a:chOff x="8529904" y="1738546"/>
                <a:chExt cx="648360" cy="87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85">
                  <p14:nvContentPartPr>
                    <p14:cNvPr id="377" name="Ink 376">
                      <a:extLst>
                        <a:ext uri="{FF2B5EF4-FFF2-40B4-BE49-F238E27FC236}">
                          <a16:creationId xmlns:a16="http://schemas.microsoft.com/office/drawing/2014/main" id="{F0B3321C-09D4-A61F-0912-35C73704361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11344" y="2040946"/>
                    <a:ext cx="88200" cy="532800"/>
                  </p14:xfrm>
                </p:contentPart>
              </mc:Choice>
              <mc:Fallback xmlns="">
                <p:pic>
                  <p:nvPicPr>
                    <p:cNvPr id="377" name="Ink 376">
                      <a:extLst>
                        <a:ext uri="{FF2B5EF4-FFF2-40B4-BE49-F238E27FC236}">
                          <a16:creationId xmlns:a16="http://schemas.microsoft.com/office/drawing/2014/main" id="{F0B3321C-09D4-A61F-0912-35C737043613}"/>
                        </a:ext>
                      </a:extLst>
                    </p:cNvPr>
                    <p:cNvPicPr/>
                    <p:nvPr/>
                  </p:nvPicPr>
                  <p:blipFill>
                    <a:blip r:embed="rId386"/>
                    <a:stretch>
                      <a:fillRect/>
                    </a:stretch>
                  </p:blipFill>
                  <p:spPr>
                    <a:xfrm>
                      <a:off x="8673652" y="1991058"/>
                      <a:ext cx="162831" cy="6315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7">
                  <p14:nvContentPartPr>
                    <p14:cNvPr id="378" name="Ink 377">
                      <a:extLst>
                        <a:ext uri="{FF2B5EF4-FFF2-40B4-BE49-F238E27FC236}">
                          <a16:creationId xmlns:a16="http://schemas.microsoft.com/office/drawing/2014/main" id="{B2F4D930-6143-019B-2729-7636F494E9F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29904" y="2041666"/>
                    <a:ext cx="240480" cy="570240"/>
                  </p14:xfrm>
                </p:contentPart>
              </mc:Choice>
              <mc:Fallback xmlns="">
                <p:pic>
                  <p:nvPicPr>
                    <p:cNvPr id="378" name="Ink 377">
                      <a:extLst>
                        <a:ext uri="{FF2B5EF4-FFF2-40B4-BE49-F238E27FC236}">
                          <a16:creationId xmlns:a16="http://schemas.microsoft.com/office/drawing/2014/main" id="{B2F4D930-6143-019B-2729-7636F494E9FF}"/>
                        </a:ext>
                      </a:extLst>
                    </p:cNvPr>
                    <p:cNvPicPr/>
                    <p:nvPr/>
                  </p:nvPicPr>
                  <p:blipFill>
                    <a:blip r:embed="rId388"/>
                    <a:stretch>
                      <a:fillRect/>
                    </a:stretch>
                  </p:blipFill>
                  <p:spPr>
                    <a:xfrm>
                      <a:off x="8492093" y="1991733"/>
                      <a:ext cx="315346" cy="6691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9">
                  <p14:nvContentPartPr>
                    <p14:cNvPr id="379" name="Ink 378">
                      <a:extLst>
                        <a:ext uri="{FF2B5EF4-FFF2-40B4-BE49-F238E27FC236}">
                          <a16:creationId xmlns:a16="http://schemas.microsoft.com/office/drawing/2014/main" id="{FE979B76-C8E9-E487-A937-DAAD97080CB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819704" y="2065066"/>
                    <a:ext cx="141120" cy="222120"/>
                  </p14:xfrm>
                </p:contentPart>
              </mc:Choice>
              <mc:Fallback xmlns="">
                <p:pic>
                  <p:nvPicPr>
                    <p:cNvPr id="379" name="Ink 378">
                      <a:extLst>
                        <a:ext uri="{FF2B5EF4-FFF2-40B4-BE49-F238E27FC236}">
                          <a16:creationId xmlns:a16="http://schemas.microsoft.com/office/drawing/2014/main" id="{FE979B76-C8E9-E487-A937-DAAD97080CB7}"/>
                        </a:ext>
                      </a:extLst>
                    </p:cNvPr>
                    <p:cNvPicPr/>
                    <p:nvPr/>
                  </p:nvPicPr>
                  <p:blipFill>
                    <a:blip r:embed="rId390"/>
                    <a:stretch>
                      <a:fillRect/>
                    </a:stretch>
                  </p:blipFill>
                  <p:spPr>
                    <a:xfrm>
                      <a:off x="8781971" y="2015263"/>
                      <a:ext cx="215831" cy="3207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1">
                  <p14:nvContentPartPr>
                    <p14:cNvPr id="380" name="Ink 379">
                      <a:extLst>
                        <a:ext uri="{FF2B5EF4-FFF2-40B4-BE49-F238E27FC236}">
                          <a16:creationId xmlns:a16="http://schemas.microsoft.com/office/drawing/2014/main" id="{BB47904B-7D41-E460-47BA-7A3E2F47B03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02944" y="2150026"/>
                    <a:ext cx="175320" cy="171000"/>
                  </p14:xfrm>
                </p:contentPart>
              </mc:Choice>
              <mc:Fallback xmlns="">
                <p:pic>
                  <p:nvPicPr>
                    <p:cNvPr id="380" name="Ink 379">
                      <a:extLst>
                        <a:ext uri="{FF2B5EF4-FFF2-40B4-BE49-F238E27FC236}">
                          <a16:creationId xmlns:a16="http://schemas.microsoft.com/office/drawing/2014/main" id="{BB47904B-7D41-E460-47BA-7A3E2F47B036}"/>
                        </a:ext>
                      </a:extLst>
                    </p:cNvPr>
                    <p:cNvPicPr/>
                    <p:nvPr/>
                  </p:nvPicPr>
                  <p:blipFill>
                    <a:blip r:embed="rId392"/>
                    <a:stretch>
                      <a:fillRect/>
                    </a:stretch>
                  </p:blipFill>
                  <p:spPr>
                    <a:xfrm>
                      <a:off x="8965160" y="2100317"/>
                      <a:ext cx="250133" cy="2694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3">
                  <p14:nvContentPartPr>
                    <p14:cNvPr id="381" name="Ink 380">
                      <a:extLst>
                        <a:ext uri="{FF2B5EF4-FFF2-40B4-BE49-F238E27FC236}">
                          <a16:creationId xmlns:a16="http://schemas.microsoft.com/office/drawing/2014/main" id="{BCF27570-E337-59B9-8D0C-EDC8B0F2EAA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67144" y="1738546"/>
                    <a:ext cx="90360" cy="270360"/>
                  </p14:xfrm>
                </p:contentPart>
              </mc:Choice>
              <mc:Fallback xmlns="">
                <p:pic>
                  <p:nvPicPr>
                    <p:cNvPr id="381" name="Ink 380">
                      <a:extLst>
                        <a:ext uri="{FF2B5EF4-FFF2-40B4-BE49-F238E27FC236}">
                          <a16:creationId xmlns:a16="http://schemas.microsoft.com/office/drawing/2014/main" id="{BCF27570-E337-59B9-8D0C-EDC8B0F2EAA3}"/>
                        </a:ext>
                      </a:extLst>
                    </p:cNvPr>
                    <p:cNvPicPr/>
                    <p:nvPr/>
                  </p:nvPicPr>
                  <p:blipFill>
                    <a:blip r:embed="rId394"/>
                    <a:stretch>
                      <a:fillRect/>
                    </a:stretch>
                  </p:blipFill>
                  <p:spPr>
                    <a:xfrm>
                      <a:off x="8729494" y="1688664"/>
                      <a:ext cx="164907" cy="369126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395">
                <p14:nvContentPartPr>
                  <p14:cNvPr id="360" name="Ink 359">
                    <a:extLst>
                      <a:ext uri="{FF2B5EF4-FFF2-40B4-BE49-F238E27FC236}">
                        <a16:creationId xmlns:a16="http://schemas.microsoft.com/office/drawing/2014/main" id="{30051992-0D63-1E7E-A2C0-B136A44D49C9}"/>
                      </a:ext>
                    </a:extLst>
                  </p14:cNvPr>
                  <p14:cNvContentPartPr/>
                  <p14:nvPr/>
                </p14:nvContentPartPr>
                <p14:xfrm>
                  <a:off x="9095104" y="1997746"/>
                  <a:ext cx="113400" cy="1465200"/>
                </p14:xfrm>
              </p:contentPart>
            </mc:Choice>
            <mc:Fallback xmlns="">
              <p:pic>
                <p:nvPicPr>
                  <p:cNvPr id="360" name="Ink 359">
                    <a:extLst>
                      <a:ext uri="{FF2B5EF4-FFF2-40B4-BE49-F238E27FC236}">
                        <a16:creationId xmlns:a16="http://schemas.microsoft.com/office/drawing/2014/main" id="{30051992-0D63-1E7E-A2C0-B136A44D49C9}"/>
                      </a:ext>
                    </a:extLst>
                  </p:cNvPr>
                  <p:cNvPicPr/>
                  <p:nvPr/>
                </p:nvPicPr>
                <p:blipFill>
                  <a:blip r:embed="rId396"/>
                  <a:stretch>
                    <a:fillRect/>
                  </a:stretch>
                </p:blipFill>
                <p:spPr>
                  <a:xfrm>
                    <a:off x="9057304" y="1947807"/>
                    <a:ext cx="188244" cy="1564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7">
                <p14:nvContentPartPr>
                  <p14:cNvPr id="361" name="Ink 360">
                    <a:extLst>
                      <a:ext uri="{FF2B5EF4-FFF2-40B4-BE49-F238E27FC236}">
                        <a16:creationId xmlns:a16="http://schemas.microsoft.com/office/drawing/2014/main" id="{4C5400A2-AE86-9E54-0A10-95DAC0EEDCA6}"/>
                      </a:ext>
                    </a:extLst>
                  </p14:cNvPr>
                  <p14:cNvContentPartPr/>
                  <p14:nvPr/>
                </p14:nvContentPartPr>
                <p14:xfrm>
                  <a:off x="9076024" y="1635946"/>
                  <a:ext cx="12240" cy="23760"/>
                </p14:xfrm>
              </p:contentPart>
            </mc:Choice>
            <mc:Fallback xmlns="">
              <p:pic>
                <p:nvPicPr>
                  <p:cNvPr id="361" name="Ink 360">
                    <a:extLst>
                      <a:ext uri="{FF2B5EF4-FFF2-40B4-BE49-F238E27FC236}">
                        <a16:creationId xmlns:a16="http://schemas.microsoft.com/office/drawing/2014/main" id="{4C5400A2-AE86-9E54-0A10-95DAC0EEDCA6}"/>
                      </a:ext>
                    </a:extLst>
                  </p:cNvPr>
                  <p:cNvPicPr/>
                  <p:nvPr/>
                </p:nvPicPr>
                <p:blipFill>
                  <a:blip r:embed="rId398"/>
                  <a:stretch>
                    <a:fillRect/>
                  </a:stretch>
                </p:blipFill>
                <p:spPr>
                  <a:xfrm>
                    <a:off x="9040024" y="1586446"/>
                    <a:ext cx="83520" cy="12177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24AB5E59-C945-4BC2-2413-911D798F0B95}"/>
                  </a:ext>
                </a:extLst>
              </p:cNvPr>
              <p:cNvGrpSpPr/>
              <p:nvPr/>
            </p:nvGrpSpPr>
            <p:grpSpPr>
              <a:xfrm>
                <a:off x="8709904" y="1580866"/>
                <a:ext cx="774000" cy="385920"/>
                <a:chOff x="8709904" y="1580866"/>
                <a:chExt cx="774000" cy="38592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99">
                  <p14:nvContentPartPr>
                    <p14:cNvPr id="363" name="Ink 362">
                      <a:extLst>
                        <a:ext uri="{FF2B5EF4-FFF2-40B4-BE49-F238E27FC236}">
                          <a16:creationId xmlns:a16="http://schemas.microsoft.com/office/drawing/2014/main" id="{DD44A4E4-C31D-D623-E89C-A6174438D8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77464" y="1666906"/>
                    <a:ext cx="365760" cy="299880"/>
                  </p14:xfrm>
                </p:contentPart>
              </mc:Choice>
              <mc:Fallback xmlns="">
                <p:pic>
                  <p:nvPicPr>
                    <p:cNvPr id="363" name="Ink 362">
                      <a:extLst>
                        <a:ext uri="{FF2B5EF4-FFF2-40B4-BE49-F238E27FC236}">
                          <a16:creationId xmlns:a16="http://schemas.microsoft.com/office/drawing/2014/main" id="{DD44A4E4-C31D-D623-E89C-A6174438D8E0}"/>
                        </a:ext>
                      </a:extLst>
                    </p:cNvPr>
                    <p:cNvPicPr/>
                    <p:nvPr/>
                  </p:nvPicPr>
                  <p:blipFill>
                    <a:blip r:embed="rId400"/>
                    <a:stretch>
                      <a:fillRect/>
                    </a:stretch>
                  </p:blipFill>
                  <p:spPr>
                    <a:xfrm>
                      <a:off x="9039601" y="1617092"/>
                      <a:ext cx="440729" cy="3985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1">
                  <p14:nvContentPartPr>
                    <p14:cNvPr id="364" name="Ink 363">
                      <a:extLst>
                        <a:ext uri="{FF2B5EF4-FFF2-40B4-BE49-F238E27FC236}">
                          <a16:creationId xmlns:a16="http://schemas.microsoft.com/office/drawing/2014/main" id="{271B69E4-60A3-66EB-FE16-82CD6015BB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22104" y="1635946"/>
                    <a:ext cx="360" cy="360"/>
                  </p14:xfrm>
                </p:contentPart>
              </mc:Choice>
              <mc:Fallback xmlns="">
                <p:pic>
                  <p:nvPicPr>
                    <p:cNvPr id="364" name="Ink 363">
                      <a:extLst>
                        <a:ext uri="{FF2B5EF4-FFF2-40B4-BE49-F238E27FC236}">
                          <a16:creationId xmlns:a16="http://schemas.microsoft.com/office/drawing/2014/main" id="{271B69E4-60A3-66EB-FE16-82CD6015BB47}"/>
                        </a:ext>
                      </a:extLst>
                    </p:cNvPr>
                    <p:cNvPicPr/>
                    <p:nvPr/>
                  </p:nvPicPr>
                  <p:blipFill>
                    <a:blip r:embed="rId402"/>
                    <a:stretch>
                      <a:fillRect/>
                    </a:stretch>
                  </p:blipFill>
                  <p:spPr>
                    <a:xfrm>
                      <a:off x="9104104" y="161794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3">
                  <p14:nvContentPartPr>
                    <p14:cNvPr id="365" name="Ink 364">
                      <a:extLst>
                        <a:ext uri="{FF2B5EF4-FFF2-40B4-BE49-F238E27FC236}">
                          <a16:creationId xmlns:a16="http://schemas.microsoft.com/office/drawing/2014/main" id="{9FBE8460-8C02-E5B0-3295-3089CAAD98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96544" y="1645666"/>
                    <a:ext cx="53280" cy="2520"/>
                  </p14:xfrm>
                </p:contentPart>
              </mc:Choice>
              <mc:Fallback xmlns="">
                <p:pic>
                  <p:nvPicPr>
                    <p:cNvPr id="365" name="Ink 364">
                      <a:extLst>
                        <a:ext uri="{FF2B5EF4-FFF2-40B4-BE49-F238E27FC236}">
                          <a16:creationId xmlns:a16="http://schemas.microsoft.com/office/drawing/2014/main" id="{9FBE8460-8C02-E5B0-3295-3089CAAD9893}"/>
                        </a:ext>
                      </a:extLst>
                    </p:cNvPr>
                    <p:cNvPicPr/>
                    <p:nvPr/>
                  </p:nvPicPr>
                  <p:blipFill>
                    <a:blip r:embed="rId404"/>
                    <a:stretch>
                      <a:fillRect/>
                    </a:stretch>
                  </p:blipFill>
                  <p:spPr>
                    <a:xfrm>
                      <a:off x="9059023" y="1603666"/>
                      <a:ext cx="127572" cy="856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5">
                  <p14:nvContentPartPr>
                    <p14:cNvPr id="366" name="Ink 365">
                      <a:extLst>
                        <a:ext uri="{FF2B5EF4-FFF2-40B4-BE49-F238E27FC236}">
                          <a16:creationId xmlns:a16="http://schemas.microsoft.com/office/drawing/2014/main" id="{9485A428-63DC-D8CB-93AB-F49B6855D2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88624" y="1580866"/>
                    <a:ext cx="56880" cy="56880"/>
                  </p14:xfrm>
                </p:contentPart>
              </mc:Choice>
              <mc:Fallback xmlns="">
                <p:pic>
                  <p:nvPicPr>
                    <p:cNvPr id="366" name="Ink 365">
                      <a:extLst>
                        <a:ext uri="{FF2B5EF4-FFF2-40B4-BE49-F238E27FC236}">
                          <a16:creationId xmlns:a16="http://schemas.microsoft.com/office/drawing/2014/main" id="{9485A428-63DC-D8CB-93AB-F49B6855D212}"/>
                        </a:ext>
                      </a:extLst>
                    </p:cNvPr>
                    <p:cNvPicPr/>
                    <p:nvPr/>
                  </p:nvPicPr>
                  <p:blipFill>
                    <a:blip r:embed="rId406"/>
                    <a:stretch>
                      <a:fillRect/>
                    </a:stretch>
                  </p:blipFill>
                  <p:spPr>
                    <a:xfrm>
                      <a:off x="9051203" y="1531832"/>
                      <a:ext cx="130974" cy="1539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7">
                  <p14:nvContentPartPr>
                    <p14:cNvPr id="367" name="Ink 366">
                      <a:extLst>
                        <a:ext uri="{FF2B5EF4-FFF2-40B4-BE49-F238E27FC236}">
                          <a16:creationId xmlns:a16="http://schemas.microsoft.com/office/drawing/2014/main" id="{F465FACA-FCC9-8196-A672-1C2EC2477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16584" y="1665826"/>
                    <a:ext cx="64800" cy="7200"/>
                  </p14:xfrm>
                </p:contentPart>
              </mc:Choice>
              <mc:Fallback xmlns="">
                <p:pic>
                  <p:nvPicPr>
                    <p:cNvPr id="367" name="Ink 366">
                      <a:extLst>
                        <a:ext uri="{FF2B5EF4-FFF2-40B4-BE49-F238E27FC236}">
                          <a16:creationId xmlns:a16="http://schemas.microsoft.com/office/drawing/2014/main" id="{F465FACA-FCC9-8196-A672-1C2EC24770CD}"/>
                        </a:ext>
                      </a:extLst>
                    </p:cNvPr>
                    <p:cNvPicPr/>
                    <p:nvPr/>
                  </p:nvPicPr>
                  <p:blipFill>
                    <a:blip r:embed="rId408"/>
                    <a:stretch>
                      <a:fillRect/>
                    </a:stretch>
                  </p:blipFill>
                  <p:spPr>
                    <a:xfrm>
                      <a:off x="9378910" y="1620826"/>
                      <a:ext cx="139395" cy="963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9">
                  <p14:nvContentPartPr>
                    <p14:cNvPr id="368" name="Ink 367">
                      <a:extLst>
                        <a:ext uri="{FF2B5EF4-FFF2-40B4-BE49-F238E27FC236}">
                          <a16:creationId xmlns:a16="http://schemas.microsoft.com/office/drawing/2014/main" id="{531F587C-232D-BDB7-A71E-3DD19465E8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33504" y="1616866"/>
                    <a:ext cx="50400" cy="47880"/>
                  </p14:xfrm>
                </p:contentPart>
              </mc:Choice>
              <mc:Fallback xmlns="">
                <p:pic>
                  <p:nvPicPr>
                    <p:cNvPr id="368" name="Ink 367">
                      <a:extLst>
                        <a:ext uri="{FF2B5EF4-FFF2-40B4-BE49-F238E27FC236}">
                          <a16:creationId xmlns:a16="http://schemas.microsoft.com/office/drawing/2014/main" id="{531F587C-232D-BDB7-A71E-3DD19465E827}"/>
                        </a:ext>
                      </a:extLst>
                    </p:cNvPr>
                    <p:cNvPicPr/>
                    <p:nvPr/>
                  </p:nvPicPr>
                  <p:blipFill>
                    <a:blip r:embed="rId410"/>
                    <a:stretch>
                      <a:fillRect/>
                    </a:stretch>
                  </p:blipFill>
                  <p:spPr>
                    <a:xfrm>
                      <a:off x="9395322" y="1568009"/>
                      <a:ext cx="126000" cy="1446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1">
                  <p14:nvContentPartPr>
                    <p14:cNvPr id="369" name="Ink 368">
                      <a:extLst>
                        <a:ext uri="{FF2B5EF4-FFF2-40B4-BE49-F238E27FC236}">
                          <a16:creationId xmlns:a16="http://schemas.microsoft.com/office/drawing/2014/main" id="{59589BC6-2067-D63F-1F21-2BFC2A10F3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9824" y="1713706"/>
                    <a:ext cx="39240" cy="207720"/>
                  </p14:xfrm>
                </p:contentPart>
              </mc:Choice>
              <mc:Fallback xmlns="">
                <p:pic>
                  <p:nvPicPr>
                    <p:cNvPr id="369" name="Ink 368">
                      <a:extLst>
                        <a:ext uri="{FF2B5EF4-FFF2-40B4-BE49-F238E27FC236}">
                          <a16:creationId xmlns:a16="http://schemas.microsoft.com/office/drawing/2014/main" id="{59589BC6-2067-D63F-1F21-2BFC2A10F359}"/>
                        </a:ext>
                      </a:extLst>
                    </p:cNvPr>
                    <p:cNvPicPr/>
                    <p:nvPr/>
                  </p:nvPicPr>
                  <p:blipFill>
                    <a:blip r:embed="rId412"/>
                    <a:stretch>
                      <a:fillRect/>
                    </a:stretch>
                  </p:blipFill>
                  <p:spPr>
                    <a:xfrm>
                      <a:off x="9202093" y="1663773"/>
                      <a:ext cx="113947" cy="3065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3">
                  <p14:nvContentPartPr>
                    <p14:cNvPr id="370" name="Ink 369">
                      <a:extLst>
                        <a:ext uri="{FF2B5EF4-FFF2-40B4-BE49-F238E27FC236}">
                          <a16:creationId xmlns:a16="http://schemas.microsoft.com/office/drawing/2014/main" id="{72D3B959-2F06-9D1E-EA50-835321BA35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8744" y="1689586"/>
                    <a:ext cx="82440" cy="9360"/>
                  </p14:xfrm>
                </p:contentPart>
              </mc:Choice>
              <mc:Fallback xmlns="">
                <p:pic>
                  <p:nvPicPr>
                    <p:cNvPr id="370" name="Ink 369">
                      <a:extLst>
                        <a:ext uri="{FF2B5EF4-FFF2-40B4-BE49-F238E27FC236}">
                          <a16:creationId xmlns:a16="http://schemas.microsoft.com/office/drawing/2014/main" id="{72D3B959-2F06-9D1E-EA50-835321BA35AF}"/>
                        </a:ext>
                      </a:extLst>
                    </p:cNvPr>
                    <p:cNvPicPr/>
                    <p:nvPr/>
                  </p:nvPicPr>
                  <p:blipFill>
                    <a:blip r:embed="rId414"/>
                    <a:stretch>
                      <a:fillRect/>
                    </a:stretch>
                  </p:blipFill>
                  <p:spPr>
                    <a:xfrm>
                      <a:off x="9200927" y="1642786"/>
                      <a:ext cx="157317" cy="1020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5">
                  <p14:nvContentPartPr>
                    <p14:cNvPr id="371" name="Ink 370">
                      <a:extLst>
                        <a:ext uri="{FF2B5EF4-FFF2-40B4-BE49-F238E27FC236}">
                          <a16:creationId xmlns:a16="http://schemas.microsoft.com/office/drawing/2014/main" id="{BB6E0D0A-F89C-03BC-75AA-FBE89B9EE6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5144" y="1623346"/>
                    <a:ext cx="64800" cy="68400"/>
                  </p14:xfrm>
                </p:contentPart>
              </mc:Choice>
              <mc:Fallback xmlns="">
                <p:pic>
                  <p:nvPicPr>
                    <p:cNvPr id="371" name="Ink 370">
                      <a:extLst>
                        <a:ext uri="{FF2B5EF4-FFF2-40B4-BE49-F238E27FC236}">
                          <a16:creationId xmlns:a16="http://schemas.microsoft.com/office/drawing/2014/main" id="{BB6E0D0A-F89C-03BC-75AA-FBE89B9EE603}"/>
                        </a:ext>
                      </a:extLst>
                    </p:cNvPr>
                    <p:cNvPicPr/>
                    <p:nvPr/>
                  </p:nvPicPr>
                  <p:blipFill>
                    <a:blip r:embed="rId416"/>
                    <a:stretch>
                      <a:fillRect/>
                    </a:stretch>
                  </p:blipFill>
                  <p:spPr>
                    <a:xfrm>
                      <a:off x="9197026" y="1574489"/>
                      <a:ext cx="140273" cy="1651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7">
                  <p14:nvContentPartPr>
                    <p14:cNvPr id="372" name="Ink 371">
                      <a:extLst>
                        <a:ext uri="{FF2B5EF4-FFF2-40B4-BE49-F238E27FC236}">
                          <a16:creationId xmlns:a16="http://schemas.microsoft.com/office/drawing/2014/main" id="{C39DD585-3301-0BBB-897B-0C051807F8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95624" y="1652866"/>
                    <a:ext cx="9000" cy="12960"/>
                  </p14:xfrm>
                </p:contentPart>
              </mc:Choice>
              <mc:Fallback xmlns="">
                <p:pic>
                  <p:nvPicPr>
                    <p:cNvPr id="372" name="Ink 371">
                      <a:extLst>
                        <a:ext uri="{FF2B5EF4-FFF2-40B4-BE49-F238E27FC236}">
                          <a16:creationId xmlns:a16="http://schemas.microsoft.com/office/drawing/2014/main" id="{C39DD585-3301-0BBB-897B-0C051807F8E5}"/>
                        </a:ext>
                      </a:extLst>
                    </p:cNvPr>
                    <p:cNvPicPr/>
                    <p:nvPr/>
                  </p:nvPicPr>
                  <p:blipFill>
                    <a:blip r:embed="rId418"/>
                    <a:stretch>
                      <a:fillRect/>
                    </a:stretch>
                  </p:blipFill>
                  <p:spPr>
                    <a:xfrm>
                      <a:off x="9258124" y="1606580"/>
                      <a:ext cx="83250" cy="1046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9">
                  <p14:nvContentPartPr>
                    <p14:cNvPr id="373" name="Ink 372">
                      <a:extLst>
                        <a:ext uri="{FF2B5EF4-FFF2-40B4-BE49-F238E27FC236}">
                          <a16:creationId xmlns:a16="http://schemas.microsoft.com/office/drawing/2014/main" id="{549BC0BE-E734-2D52-EC16-067699AFBA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10264" y="1697506"/>
                    <a:ext cx="66600" cy="62640"/>
                  </p14:xfrm>
                </p:contentPart>
              </mc:Choice>
              <mc:Fallback xmlns="">
                <p:pic>
                  <p:nvPicPr>
                    <p:cNvPr id="373" name="Ink 372">
                      <a:extLst>
                        <a:ext uri="{FF2B5EF4-FFF2-40B4-BE49-F238E27FC236}">
                          <a16:creationId xmlns:a16="http://schemas.microsoft.com/office/drawing/2014/main" id="{549BC0BE-E734-2D52-EC16-067699AFBAD4}"/>
                        </a:ext>
                      </a:extLst>
                    </p:cNvPr>
                    <p:cNvPicPr/>
                    <p:nvPr/>
                  </p:nvPicPr>
                  <p:blipFill>
                    <a:blip r:embed="rId420"/>
                    <a:stretch>
                      <a:fillRect/>
                    </a:stretch>
                  </p:blipFill>
                  <p:spPr>
                    <a:xfrm>
                      <a:off x="8672848" y="1648568"/>
                      <a:ext cx="140683" cy="1595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1">
                  <p14:nvContentPartPr>
                    <p14:cNvPr id="374" name="Ink 373">
                      <a:extLst>
                        <a:ext uri="{FF2B5EF4-FFF2-40B4-BE49-F238E27FC236}">
                          <a16:creationId xmlns:a16="http://schemas.microsoft.com/office/drawing/2014/main" id="{79F56120-03D7-D45E-82F8-58CE94571D0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09904" y="1598506"/>
                    <a:ext cx="81720" cy="100800"/>
                  </p14:xfrm>
                </p:contentPart>
              </mc:Choice>
              <mc:Fallback xmlns="">
                <p:pic>
                  <p:nvPicPr>
                    <p:cNvPr id="374" name="Ink 373">
                      <a:extLst>
                        <a:ext uri="{FF2B5EF4-FFF2-40B4-BE49-F238E27FC236}">
                          <a16:creationId xmlns:a16="http://schemas.microsoft.com/office/drawing/2014/main" id="{79F56120-03D7-D45E-82F8-58CE94571D05}"/>
                        </a:ext>
                      </a:extLst>
                    </p:cNvPr>
                    <p:cNvPicPr/>
                    <p:nvPr/>
                  </p:nvPicPr>
                  <p:blipFill>
                    <a:blip r:embed="rId422"/>
                    <a:stretch>
                      <a:fillRect/>
                    </a:stretch>
                  </p:blipFill>
                  <p:spPr>
                    <a:xfrm>
                      <a:off x="8672071" y="1549094"/>
                      <a:ext cx="156630" cy="1986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3">
                  <p14:nvContentPartPr>
                    <p14:cNvPr id="375" name="Ink 374">
                      <a:extLst>
                        <a:ext uri="{FF2B5EF4-FFF2-40B4-BE49-F238E27FC236}">
                          <a16:creationId xmlns:a16="http://schemas.microsoft.com/office/drawing/2014/main" id="{0F7581BF-AEDB-9835-E265-9B4A4869C9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881264" y="1730266"/>
                    <a:ext cx="45720" cy="17280"/>
                  </p14:xfrm>
                </p:contentPart>
              </mc:Choice>
              <mc:Fallback xmlns="">
                <p:pic>
                  <p:nvPicPr>
                    <p:cNvPr id="375" name="Ink 374">
                      <a:extLst>
                        <a:ext uri="{FF2B5EF4-FFF2-40B4-BE49-F238E27FC236}">
                          <a16:creationId xmlns:a16="http://schemas.microsoft.com/office/drawing/2014/main" id="{0F7581BF-AEDB-9835-E265-9B4A4869C910}"/>
                        </a:ext>
                      </a:extLst>
                    </p:cNvPr>
                    <p:cNvPicPr/>
                    <p:nvPr/>
                  </p:nvPicPr>
                  <p:blipFill>
                    <a:blip r:embed="rId424"/>
                    <a:stretch>
                      <a:fillRect/>
                    </a:stretch>
                  </p:blipFill>
                  <p:spPr>
                    <a:xfrm>
                      <a:off x="8843789" y="1682266"/>
                      <a:ext cx="119921" cy="1123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5">
                  <p14:nvContentPartPr>
                    <p14:cNvPr id="376" name="Ink 375">
                      <a:extLst>
                        <a:ext uri="{FF2B5EF4-FFF2-40B4-BE49-F238E27FC236}">
                          <a16:creationId xmlns:a16="http://schemas.microsoft.com/office/drawing/2014/main" id="{5AA88215-6BEA-6CA9-4857-6A39FF73595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12584" y="1660066"/>
                    <a:ext cx="59040" cy="117360"/>
                  </p14:xfrm>
                </p:contentPart>
              </mc:Choice>
              <mc:Fallback xmlns="">
                <p:pic>
                  <p:nvPicPr>
                    <p:cNvPr id="376" name="Ink 375">
                      <a:extLst>
                        <a:ext uri="{FF2B5EF4-FFF2-40B4-BE49-F238E27FC236}">
                          <a16:creationId xmlns:a16="http://schemas.microsoft.com/office/drawing/2014/main" id="{5AA88215-6BEA-6CA9-4857-6A39FF73595E}"/>
                        </a:ext>
                      </a:extLst>
                    </p:cNvPr>
                    <p:cNvPicPr/>
                    <p:nvPr/>
                  </p:nvPicPr>
                  <p:blipFill>
                    <a:blip r:embed="rId426"/>
                    <a:stretch>
                      <a:fillRect/>
                    </a:stretch>
                  </p:blipFill>
                  <p:spPr>
                    <a:xfrm>
                      <a:off x="8874738" y="1610337"/>
                      <a:ext cx="133975" cy="21582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</p:spTree>
    <p:extLst>
      <p:ext uri="{BB962C8B-B14F-4D97-AF65-F5344CB8AC3E}">
        <p14:creationId xmlns:p14="http://schemas.microsoft.com/office/powerpoint/2010/main" val="3509795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2" grpId="0"/>
      <p:bldP spid="32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D3485B-C60E-3329-298B-9F3DD25CCB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EBBC62-AC44-692B-DB64-52EACE8BF4C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8457" y="1122363"/>
            <a:ext cx="10851502" cy="2387600"/>
          </a:xfrm>
        </p:spPr>
        <p:txBody>
          <a:bodyPr>
            <a:normAutofit fontScale="90000"/>
          </a:bodyPr>
          <a:lstStyle/>
          <a:p>
            <a:r>
              <a:rPr lang="en-US" dirty="0">
                <a:solidFill>
                  <a:schemeClr val="bg1"/>
                </a:solidFill>
              </a:rPr>
              <a:t>On Bounded Storage Key Agreement and</a:t>
            </a:r>
            <a:r>
              <a:rPr lang="en-US" dirty="0"/>
              <a:t> One-Way Functions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4B2BBA71-53B8-5F9A-ED79-E3A639B00F2C}"/>
                  </a:ext>
                </a:extLst>
              </p:cNvPr>
              <p:cNvSpPr txBox="1"/>
              <p:nvPr/>
            </p:nvSpPr>
            <p:spPr>
              <a:xfrm>
                <a:off x="3360905" y="2757793"/>
                <a:ext cx="559449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000" b="0" i="1" smtClean="0">
                          <a:latin typeface="Cambria Math" panose="02040503050406030204" pitchFamily="18" charset="0"/>
                        </a:rPr>
                        <m:t>⇒</m:t>
                      </m:r>
                    </m:oMath>
                  </m:oMathPara>
                </a14:m>
                <a:endParaRPr lang="en-FI" sz="4000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4B2BBA71-53B8-5F9A-ED79-E3A639B00F2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60905" y="2757793"/>
                <a:ext cx="559449" cy="615553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itle 1">
            <a:extLst>
              <a:ext uri="{FF2B5EF4-FFF2-40B4-BE49-F238E27FC236}">
                <a16:creationId xmlns:a16="http://schemas.microsoft.com/office/drawing/2014/main" id="{50D22704-4865-0834-6373-3D7546261988}"/>
              </a:ext>
            </a:extLst>
          </p:cNvPr>
          <p:cNvSpPr txBox="1">
            <a:spLocks/>
          </p:cNvSpPr>
          <p:nvPr/>
        </p:nvSpPr>
        <p:spPr>
          <a:xfrm>
            <a:off x="-452105" y="1079444"/>
            <a:ext cx="10851502" cy="108453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7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ENC, PKE, SIG, OT, FHE, PRFs…</a:t>
            </a:r>
            <a:endParaRPr lang="en-FI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FF14342-31A5-E3ED-FBB7-3B872B035B97}"/>
              </a:ext>
            </a:extLst>
          </p:cNvPr>
          <p:cNvSpPr txBox="1"/>
          <p:nvPr/>
        </p:nvSpPr>
        <p:spPr>
          <a:xfrm>
            <a:off x="2670555" y="2432200"/>
            <a:ext cx="2227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[</a:t>
            </a:r>
            <a:r>
              <a:rPr lang="en-US" dirty="0" err="1"/>
              <a:t>Impagliazzo</a:t>
            </a:r>
            <a:r>
              <a:rPr lang="en-US" dirty="0"/>
              <a:t>-Luby 89]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A553E8B0-2102-3A68-D43B-FF41FF6C61A8}"/>
                  </a:ext>
                </a:extLst>
              </p:cNvPr>
              <p:cNvSpPr txBox="1"/>
              <p:nvPr/>
            </p:nvSpPr>
            <p:spPr>
              <a:xfrm>
                <a:off x="3354281" y="3804717"/>
                <a:ext cx="2594685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000" b="0" i="1" smtClean="0">
                          <a:latin typeface="Cambria Math" panose="02040503050406030204" pitchFamily="18" charset="0"/>
                        </a:rPr>
                        <m:t>⇒  </m:t>
                      </m:r>
                      <m:r>
                        <a:rPr lang="en-US" sz="4000" b="1" i="0" smtClean="0">
                          <a:latin typeface="Cambria Math" panose="02040503050406030204" pitchFamily="18" charset="0"/>
                        </a:rPr>
                        <m:t>𝐍𝐏</m:t>
                      </m:r>
                      <m:r>
                        <a:rPr lang="en-US" sz="4000" b="0" i="1" smtClean="0">
                          <a:latin typeface="Cambria Math" panose="02040503050406030204" pitchFamily="18" charset="0"/>
                        </a:rPr>
                        <m:t>≠</m:t>
                      </m:r>
                      <m:r>
                        <a:rPr lang="en-US" sz="4000" b="1" i="0" smtClean="0">
                          <a:latin typeface="Cambria Math" panose="02040503050406030204" pitchFamily="18" charset="0"/>
                        </a:rPr>
                        <m:t>𝐏</m:t>
                      </m:r>
                    </m:oMath>
                  </m:oMathPara>
                </a14:m>
                <a:endParaRPr lang="en-FI" sz="4000" b="1" dirty="0"/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A553E8B0-2102-3A68-D43B-FF41FF6C61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4281" y="3804717"/>
                <a:ext cx="2594685" cy="61555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Ryhmä 240">
            <a:extLst>
              <a:ext uri="{FF2B5EF4-FFF2-40B4-BE49-F238E27FC236}">
                <a16:creationId xmlns:a16="http://schemas.microsoft.com/office/drawing/2014/main" id="{4266AA25-E933-0B69-9701-EDA996A280F3}"/>
              </a:ext>
            </a:extLst>
          </p:cNvPr>
          <p:cNvGrpSpPr/>
          <p:nvPr/>
        </p:nvGrpSpPr>
        <p:grpSpPr>
          <a:xfrm>
            <a:off x="8217206" y="5285959"/>
            <a:ext cx="539167" cy="1249649"/>
            <a:chOff x="11205431" y="4884173"/>
            <a:chExt cx="369360" cy="85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1" name="Käsinkirjoitus 222">
                  <a:extLst>
                    <a:ext uri="{FF2B5EF4-FFF2-40B4-BE49-F238E27FC236}">
                      <a16:creationId xmlns:a16="http://schemas.microsoft.com/office/drawing/2014/main" id="{45D29182-3406-DA10-98C2-33A1F3C1F04F}"/>
                    </a:ext>
                  </a:extLst>
                </p14:cNvPr>
                <p14:cNvContentPartPr/>
                <p14:nvPr/>
              </p14:nvContentPartPr>
              <p14:xfrm>
                <a:off x="11205431" y="5291693"/>
                <a:ext cx="159840" cy="426240"/>
              </p14:xfrm>
            </p:contentPart>
          </mc:Choice>
          <mc:Fallback xmlns="">
            <p:pic>
              <p:nvPicPr>
                <p:cNvPr id="11" name="Käsinkirjoitus 222">
                  <a:extLst>
                    <a:ext uri="{FF2B5EF4-FFF2-40B4-BE49-F238E27FC236}">
                      <a16:creationId xmlns:a16="http://schemas.microsoft.com/office/drawing/2014/main" id="{45D29182-3406-DA10-98C2-33A1F3C1F04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1201238" y="5287500"/>
                  <a:ext cx="168227" cy="4346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2" name="Käsinkirjoitus 223">
                  <a:extLst>
                    <a:ext uri="{FF2B5EF4-FFF2-40B4-BE49-F238E27FC236}">
                      <a16:creationId xmlns:a16="http://schemas.microsoft.com/office/drawing/2014/main" id="{E2DF2B09-984F-1ED2-60EA-B73DBE90A696}"/>
                    </a:ext>
                  </a:extLst>
                </p14:cNvPr>
                <p14:cNvContentPartPr/>
                <p14:nvPr/>
              </p14:nvContentPartPr>
              <p14:xfrm>
                <a:off x="11332871" y="5323013"/>
                <a:ext cx="93240" cy="417240"/>
              </p14:xfrm>
            </p:contentPart>
          </mc:Choice>
          <mc:Fallback xmlns="">
            <p:pic>
              <p:nvPicPr>
                <p:cNvPr id="12" name="Käsinkirjoitus 223">
                  <a:extLst>
                    <a:ext uri="{FF2B5EF4-FFF2-40B4-BE49-F238E27FC236}">
                      <a16:creationId xmlns:a16="http://schemas.microsoft.com/office/drawing/2014/main" id="{E2DF2B09-984F-1ED2-60EA-B73DBE90A696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328678" y="5318818"/>
                  <a:ext cx="101627" cy="4256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3" name="Käsinkirjoitus 225">
                  <a:extLst>
                    <a:ext uri="{FF2B5EF4-FFF2-40B4-BE49-F238E27FC236}">
                      <a16:creationId xmlns:a16="http://schemas.microsoft.com/office/drawing/2014/main" id="{3B64F4CC-98AF-ADA3-434C-8E5F3C088B24}"/>
                    </a:ext>
                  </a:extLst>
                </p14:cNvPr>
                <p14:cNvContentPartPr/>
                <p14:nvPr/>
              </p14:nvContentPartPr>
              <p14:xfrm>
                <a:off x="11375351" y="5007293"/>
                <a:ext cx="39600" cy="288000"/>
              </p14:xfrm>
            </p:contentPart>
          </mc:Choice>
          <mc:Fallback xmlns="">
            <p:pic>
              <p:nvPicPr>
                <p:cNvPr id="13" name="Käsinkirjoitus 225">
                  <a:extLst>
                    <a:ext uri="{FF2B5EF4-FFF2-40B4-BE49-F238E27FC236}">
                      <a16:creationId xmlns:a16="http://schemas.microsoft.com/office/drawing/2014/main" id="{3B64F4CC-98AF-ADA3-434C-8E5F3C088B2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1371143" y="5003098"/>
                  <a:ext cx="48015" cy="2963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4" name="Käsinkirjoitus 227">
                  <a:extLst>
                    <a:ext uri="{FF2B5EF4-FFF2-40B4-BE49-F238E27FC236}">
                      <a16:creationId xmlns:a16="http://schemas.microsoft.com/office/drawing/2014/main" id="{69559644-ED6C-917F-F6AE-985CC5EA5FF4}"/>
                    </a:ext>
                  </a:extLst>
                </p14:cNvPr>
                <p14:cNvContentPartPr/>
                <p14:nvPr/>
              </p14:nvContentPartPr>
              <p14:xfrm>
                <a:off x="11311271" y="5019533"/>
                <a:ext cx="96480" cy="115560"/>
              </p14:xfrm>
            </p:contentPart>
          </mc:Choice>
          <mc:Fallback xmlns="">
            <p:pic>
              <p:nvPicPr>
                <p:cNvPr id="14" name="Käsinkirjoitus 227">
                  <a:extLst>
                    <a:ext uri="{FF2B5EF4-FFF2-40B4-BE49-F238E27FC236}">
                      <a16:creationId xmlns:a16="http://schemas.microsoft.com/office/drawing/2014/main" id="{69559644-ED6C-917F-F6AE-985CC5EA5FF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1307076" y="5015335"/>
                  <a:ext cx="104870" cy="123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5" name="Käsinkirjoitus 228">
                  <a:extLst>
                    <a:ext uri="{FF2B5EF4-FFF2-40B4-BE49-F238E27FC236}">
                      <a16:creationId xmlns:a16="http://schemas.microsoft.com/office/drawing/2014/main" id="{BC45A09F-E00A-D5F7-4E6B-97321488559D}"/>
                    </a:ext>
                  </a:extLst>
                </p14:cNvPr>
                <p14:cNvContentPartPr/>
                <p14:nvPr/>
              </p14:nvContentPartPr>
              <p14:xfrm>
                <a:off x="11314511" y="5136173"/>
                <a:ext cx="61200" cy="69840"/>
              </p14:xfrm>
            </p:contentPart>
          </mc:Choice>
          <mc:Fallback xmlns="">
            <p:pic>
              <p:nvPicPr>
                <p:cNvPr id="15" name="Käsinkirjoitus 228">
                  <a:extLst>
                    <a:ext uri="{FF2B5EF4-FFF2-40B4-BE49-F238E27FC236}">
                      <a16:creationId xmlns:a16="http://schemas.microsoft.com/office/drawing/2014/main" id="{BC45A09F-E00A-D5F7-4E6B-97321488559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310316" y="5131978"/>
                  <a:ext cx="69590" cy="782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6" name="Käsinkirjoitus 229">
                  <a:extLst>
                    <a:ext uri="{FF2B5EF4-FFF2-40B4-BE49-F238E27FC236}">
                      <a16:creationId xmlns:a16="http://schemas.microsoft.com/office/drawing/2014/main" id="{0B0BDC26-49B7-15AB-A337-95FE096C5338}"/>
                    </a:ext>
                  </a:extLst>
                </p14:cNvPr>
                <p14:cNvContentPartPr/>
                <p14:nvPr/>
              </p14:nvContentPartPr>
              <p14:xfrm>
                <a:off x="11303351" y="5226893"/>
                <a:ext cx="70920" cy="51840"/>
              </p14:xfrm>
            </p:contentPart>
          </mc:Choice>
          <mc:Fallback xmlns="">
            <p:pic>
              <p:nvPicPr>
                <p:cNvPr id="16" name="Käsinkirjoitus 229">
                  <a:extLst>
                    <a:ext uri="{FF2B5EF4-FFF2-40B4-BE49-F238E27FC236}">
                      <a16:creationId xmlns:a16="http://schemas.microsoft.com/office/drawing/2014/main" id="{0B0BDC26-49B7-15AB-A337-95FE096C533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1299150" y="5222696"/>
                  <a:ext cx="79322" cy="602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7" name="Käsinkirjoitus 231">
                  <a:extLst>
                    <a:ext uri="{FF2B5EF4-FFF2-40B4-BE49-F238E27FC236}">
                      <a16:creationId xmlns:a16="http://schemas.microsoft.com/office/drawing/2014/main" id="{93A11A64-57A8-BEB0-C9B0-49F25252C99C}"/>
                    </a:ext>
                  </a:extLst>
                </p14:cNvPr>
                <p14:cNvContentPartPr/>
                <p14:nvPr/>
              </p14:nvContentPartPr>
              <p14:xfrm>
                <a:off x="11389391" y="4884173"/>
                <a:ext cx="100080" cy="105480"/>
              </p14:xfrm>
            </p:contentPart>
          </mc:Choice>
          <mc:Fallback xmlns="">
            <p:pic>
              <p:nvPicPr>
                <p:cNvPr id="17" name="Käsinkirjoitus 231">
                  <a:extLst>
                    <a:ext uri="{FF2B5EF4-FFF2-40B4-BE49-F238E27FC236}">
                      <a16:creationId xmlns:a16="http://schemas.microsoft.com/office/drawing/2014/main" id="{93A11A64-57A8-BEB0-C9B0-49F25252C99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1385190" y="4879974"/>
                  <a:ext cx="108482" cy="1138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8" name="Käsinkirjoitus 232">
                  <a:extLst>
                    <a:ext uri="{FF2B5EF4-FFF2-40B4-BE49-F238E27FC236}">
                      <a16:creationId xmlns:a16="http://schemas.microsoft.com/office/drawing/2014/main" id="{D2D843EE-31EE-CEB9-FE6E-F2AD056AD70D}"/>
                    </a:ext>
                  </a:extLst>
                </p14:cNvPr>
                <p14:cNvContentPartPr/>
                <p14:nvPr/>
              </p14:nvContentPartPr>
              <p14:xfrm>
                <a:off x="11437631" y="5028173"/>
                <a:ext cx="51840" cy="185400"/>
              </p14:xfrm>
            </p:contentPart>
          </mc:Choice>
          <mc:Fallback xmlns="">
            <p:pic>
              <p:nvPicPr>
                <p:cNvPr id="18" name="Käsinkirjoitus 232">
                  <a:extLst>
                    <a:ext uri="{FF2B5EF4-FFF2-40B4-BE49-F238E27FC236}">
                      <a16:creationId xmlns:a16="http://schemas.microsoft.com/office/drawing/2014/main" id="{D2D843EE-31EE-CEB9-FE6E-F2AD056AD70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1433434" y="5023976"/>
                  <a:ext cx="60233" cy="1937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9" name="Käsinkirjoitus 234">
                  <a:extLst>
                    <a:ext uri="{FF2B5EF4-FFF2-40B4-BE49-F238E27FC236}">
                      <a16:creationId xmlns:a16="http://schemas.microsoft.com/office/drawing/2014/main" id="{38B2F9B7-BBFE-B3C1-B27D-1AA473F321DA}"/>
                    </a:ext>
                  </a:extLst>
                </p14:cNvPr>
                <p14:cNvContentPartPr/>
                <p14:nvPr/>
              </p14:nvContentPartPr>
              <p14:xfrm>
                <a:off x="11490551" y="5026733"/>
                <a:ext cx="77760" cy="198000"/>
              </p14:xfrm>
            </p:contentPart>
          </mc:Choice>
          <mc:Fallback xmlns="">
            <p:pic>
              <p:nvPicPr>
                <p:cNvPr id="19" name="Käsinkirjoitus 234">
                  <a:extLst>
                    <a:ext uri="{FF2B5EF4-FFF2-40B4-BE49-F238E27FC236}">
                      <a16:creationId xmlns:a16="http://schemas.microsoft.com/office/drawing/2014/main" id="{38B2F9B7-BBFE-B3C1-B27D-1AA473F321D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1486354" y="5022531"/>
                  <a:ext cx="86153" cy="2064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0" name="Käsinkirjoitus 238">
                  <a:extLst>
                    <a:ext uri="{FF2B5EF4-FFF2-40B4-BE49-F238E27FC236}">
                      <a16:creationId xmlns:a16="http://schemas.microsoft.com/office/drawing/2014/main" id="{F1439A4D-C338-8547-EAE6-668B127766C8}"/>
                    </a:ext>
                  </a:extLst>
                </p14:cNvPr>
                <p14:cNvContentPartPr/>
                <p14:nvPr/>
              </p14:nvContentPartPr>
              <p14:xfrm>
                <a:off x="11513951" y="4953653"/>
                <a:ext cx="60840" cy="70920"/>
              </p14:xfrm>
            </p:contentPart>
          </mc:Choice>
          <mc:Fallback xmlns="">
            <p:pic>
              <p:nvPicPr>
                <p:cNvPr id="20" name="Käsinkirjoitus 238">
                  <a:extLst>
                    <a:ext uri="{FF2B5EF4-FFF2-40B4-BE49-F238E27FC236}">
                      <a16:creationId xmlns:a16="http://schemas.microsoft.com/office/drawing/2014/main" id="{F1439A4D-C338-8547-EAE6-668B127766C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1509747" y="4949452"/>
                  <a:ext cx="69249" cy="793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1" name="Käsinkirjoitus 239">
                  <a:extLst>
                    <a:ext uri="{FF2B5EF4-FFF2-40B4-BE49-F238E27FC236}">
                      <a16:creationId xmlns:a16="http://schemas.microsoft.com/office/drawing/2014/main" id="{66280BFA-654B-1018-2349-F20268EA1FED}"/>
                    </a:ext>
                  </a:extLst>
                </p14:cNvPr>
                <p14:cNvContentPartPr/>
                <p14:nvPr/>
              </p14:nvContentPartPr>
              <p14:xfrm>
                <a:off x="11519711" y="4961573"/>
                <a:ext cx="33480" cy="11520"/>
              </p14:xfrm>
            </p:contentPart>
          </mc:Choice>
          <mc:Fallback xmlns="">
            <p:pic>
              <p:nvPicPr>
                <p:cNvPr id="21" name="Käsinkirjoitus 239">
                  <a:extLst>
                    <a:ext uri="{FF2B5EF4-FFF2-40B4-BE49-F238E27FC236}">
                      <a16:creationId xmlns:a16="http://schemas.microsoft.com/office/drawing/2014/main" id="{66280BFA-654B-1018-2349-F20268EA1FE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1515495" y="4957316"/>
                  <a:ext cx="41912" cy="20035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6E158B49-8F14-EB15-263E-BD23225BFABA}"/>
              </a:ext>
            </a:extLst>
          </p:cNvPr>
          <p:cNvSpPr txBox="1">
            <a:spLocks/>
          </p:cNvSpPr>
          <p:nvPr/>
        </p:nvSpPr>
        <p:spPr>
          <a:xfrm>
            <a:off x="438313" y="4491438"/>
            <a:ext cx="4715629" cy="108453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7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800" dirty="0"/>
              <a:t>(Even fine-grained security </a:t>
            </a:r>
          </a:p>
          <a:p>
            <a:pPr algn="l"/>
            <a:r>
              <a:rPr lang="en-US" sz="2800" dirty="0"/>
              <a:t>seems to require assumptions)</a:t>
            </a:r>
            <a:endParaRPr lang="en-FI" sz="2800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CC47549-DF71-81EA-0713-A04F347CCC79}"/>
              </a:ext>
            </a:extLst>
          </p:cNvPr>
          <p:cNvGrpSpPr/>
          <p:nvPr/>
        </p:nvGrpSpPr>
        <p:grpSpPr>
          <a:xfrm>
            <a:off x="8621881" y="3627784"/>
            <a:ext cx="3473723" cy="2154458"/>
            <a:chOff x="8621881" y="3627784"/>
            <a:chExt cx="3473723" cy="2154458"/>
          </a:xfrm>
        </p:grpSpPr>
        <p:sp>
          <p:nvSpPr>
            <p:cNvPr id="22" name="Cloud 21">
              <a:extLst>
                <a:ext uri="{FF2B5EF4-FFF2-40B4-BE49-F238E27FC236}">
                  <a16:creationId xmlns:a16="http://schemas.microsoft.com/office/drawing/2014/main" id="{EED4BC45-DF8C-AC53-3867-7C29A8244D02}"/>
                </a:ext>
              </a:extLst>
            </p:cNvPr>
            <p:cNvSpPr/>
            <p:nvPr/>
          </p:nvSpPr>
          <p:spPr>
            <a:xfrm>
              <a:off x="8621881" y="3627784"/>
              <a:ext cx="3473723" cy="2154458"/>
            </a:xfrm>
            <a:prstGeom prst="cloud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What if we bound the </a:t>
              </a:r>
              <a:r>
                <a:rPr lang="en-US" b="1" dirty="0"/>
                <a:t>space</a:t>
              </a:r>
              <a:r>
                <a:rPr lang="en-US" dirty="0"/>
                <a:t>, rather than the </a:t>
              </a:r>
              <a:r>
                <a:rPr lang="en-US" b="1" dirty="0"/>
                <a:t>time</a:t>
              </a:r>
              <a:r>
                <a:rPr lang="en-US" dirty="0"/>
                <a:t> of         </a:t>
              </a:r>
            </a:p>
            <a:p>
              <a:pPr algn="ctr"/>
              <a:endParaRPr lang="en-US" dirty="0"/>
            </a:p>
            <a:p>
              <a:pPr algn="ctr"/>
              <a:r>
                <a:rPr lang="en-US" dirty="0"/>
                <a:t>          ?</a:t>
              </a:r>
              <a:endParaRPr lang="en-FI" dirty="0"/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BA3FE1DE-3DF0-42B8-3CAC-8228EB5C98E5}"/>
                </a:ext>
              </a:extLst>
            </p:cNvPr>
            <p:cNvGrpSpPr/>
            <p:nvPr/>
          </p:nvGrpSpPr>
          <p:grpSpPr>
            <a:xfrm rot="21381084">
              <a:off x="10011504" y="4875211"/>
              <a:ext cx="486867" cy="677876"/>
              <a:chOff x="8458624" y="1580866"/>
              <a:chExt cx="1025280" cy="1882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25" name="Ink 24">
                    <a:extLst>
                      <a:ext uri="{FF2B5EF4-FFF2-40B4-BE49-F238E27FC236}">
                        <a16:creationId xmlns:a16="http://schemas.microsoft.com/office/drawing/2014/main" id="{158D1B8C-E959-59D3-A96E-35D4C7E8A333}"/>
                      </a:ext>
                    </a:extLst>
                  </p14:cNvPr>
                  <p14:cNvContentPartPr/>
                  <p14:nvPr/>
                </p14:nvContentPartPr>
                <p14:xfrm>
                  <a:off x="8458624" y="2632066"/>
                  <a:ext cx="206280" cy="737640"/>
                </p14:xfrm>
              </p:contentPart>
            </mc:Choice>
            <mc:Fallback xmlns="">
              <p:pic>
                <p:nvPicPr>
                  <p:cNvPr id="39" name="Ink 38">
                    <a:extLst>
                      <a:ext uri="{FF2B5EF4-FFF2-40B4-BE49-F238E27FC236}">
                        <a16:creationId xmlns:a16="http://schemas.microsoft.com/office/drawing/2014/main" id="{1883DC7C-2A91-E99F-C6A9-727E9231AF7C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8423302" y="2594354"/>
                    <a:ext cx="276217" cy="8123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">
                <p14:nvContentPartPr>
                  <p14:cNvPr id="26" name="Ink 25">
                    <a:extLst>
                      <a:ext uri="{FF2B5EF4-FFF2-40B4-BE49-F238E27FC236}">
                        <a16:creationId xmlns:a16="http://schemas.microsoft.com/office/drawing/2014/main" id="{F57BE7AC-8FEF-FA9C-FFBF-D8B030774210}"/>
                      </a:ext>
                    </a:extLst>
                  </p14:cNvPr>
                  <p14:cNvContentPartPr/>
                  <p14:nvPr/>
                </p14:nvContentPartPr>
                <p14:xfrm>
                  <a:off x="8745904" y="2651506"/>
                  <a:ext cx="94680" cy="770760"/>
                </p14:xfrm>
              </p:contentPart>
            </mc:Choice>
            <mc:Fallback xmlns="">
              <p:pic>
                <p:nvPicPr>
                  <p:cNvPr id="40" name="Ink 39">
                    <a:extLst>
                      <a:ext uri="{FF2B5EF4-FFF2-40B4-BE49-F238E27FC236}">
                        <a16:creationId xmlns:a16="http://schemas.microsoft.com/office/drawing/2014/main" id="{8781AF05-6077-581B-341B-743386ECC08C}"/>
                      </a:ext>
                    </a:extLst>
                  </p:cNvPr>
                  <p:cNvPicPr/>
                  <p:nvPr/>
                </p:nvPicPr>
                <p:blipFill>
                  <a:blip r:embed="rId38"/>
                  <a:stretch>
                    <a:fillRect/>
                  </a:stretch>
                </p:blipFill>
                <p:spPr>
                  <a:xfrm>
                    <a:off x="8710576" y="2613798"/>
                    <a:ext cx="164630" cy="84542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4B836FF5-9309-6842-7359-BDC3E6406FE7}"/>
                  </a:ext>
                </a:extLst>
              </p:cNvPr>
              <p:cNvGrpSpPr/>
              <p:nvPr/>
            </p:nvGrpSpPr>
            <p:grpSpPr>
              <a:xfrm>
                <a:off x="8529904" y="1738546"/>
                <a:ext cx="648360" cy="873360"/>
                <a:chOff x="8529904" y="1738546"/>
                <a:chExt cx="648360" cy="87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9">
                  <p14:nvContentPartPr>
                    <p14:cNvPr id="45" name="Ink 44">
                      <a:extLst>
                        <a:ext uri="{FF2B5EF4-FFF2-40B4-BE49-F238E27FC236}">
                          <a16:creationId xmlns:a16="http://schemas.microsoft.com/office/drawing/2014/main" id="{B6CB1194-A8E9-8632-1CBB-35E382128D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11344" y="2040946"/>
                    <a:ext cx="88200" cy="532800"/>
                  </p14:xfrm>
                </p:contentPart>
              </mc:Choice>
              <mc:Fallback xmlns="">
                <p:pic>
                  <p:nvPicPr>
                    <p:cNvPr id="59" name="Ink 58">
                      <a:extLst>
                        <a:ext uri="{FF2B5EF4-FFF2-40B4-BE49-F238E27FC236}">
                          <a16:creationId xmlns:a16="http://schemas.microsoft.com/office/drawing/2014/main" id="{3D148040-03C2-D105-E9CD-11104199D7DE}"/>
                        </a:ext>
                      </a:extLst>
                    </p:cNvPr>
                    <p:cNvPicPr/>
                    <p:nvPr/>
                  </p:nvPicPr>
                  <p:blipFill>
                    <a:blip r:embed="rId40"/>
                    <a:stretch>
                      <a:fillRect/>
                    </a:stretch>
                  </p:blipFill>
                  <p:spPr>
                    <a:xfrm>
                      <a:off x="8676064" y="2003266"/>
                      <a:ext cx="158054" cy="6074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">
                  <p14:nvContentPartPr>
                    <p14:cNvPr id="46" name="Ink 45">
                      <a:extLst>
                        <a:ext uri="{FF2B5EF4-FFF2-40B4-BE49-F238E27FC236}">
                          <a16:creationId xmlns:a16="http://schemas.microsoft.com/office/drawing/2014/main" id="{BBF731BD-B586-961E-20BA-87262279C9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29904" y="2041666"/>
                    <a:ext cx="240480" cy="570240"/>
                  </p14:xfrm>
                </p:contentPart>
              </mc:Choice>
              <mc:Fallback xmlns="">
                <p:pic>
                  <p:nvPicPr>
                    <p:cNvPr id="60" name="Ink 59">
                      <a:extLst>
                        <a:ext uri="{FF2B5EF4-FFF2-40B4-BE49-F238E27FC236}">
                          <a16:creationId xmlns:a16="http://schemas.microsoft.com/office/drawing/2014/main" id="{11E585E7-0CFB-561A-3EFC-8CBDD8FA2BEB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8494643" y="2003952"/>
                      <a:ext cx="310297" cy="644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3">
                  <p14:nvContentPartPr>
                    <p14:cNvPr id="47" name="Ink 46">
                      <a:extLst>
                        <a:ext uri="{FF2B5EF4-FFF2-40B4-BE49-F238E27FC236}">
                          <a16:creationId xmlns:a16="http://schemas.microsoft.com/office/drawing/2014/main" id="{E83862CB-E536-4A5E-E012-12933E2ECE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819704" y="2065066"/>
                    <a:ext cx="141120" cy="222120"/>
                  </p14:xfrm>
                </p:contentPart>
              </mc:Choice>
              <mc:Fallback xmlns="">
                <p:pic>
                  <p:nvPicPr>
                    <p:cNvPr id="61" name="Ink 60">
                      <a:extLst>
                        <a:ext uri="{FF2B5EF4-FFF2-40B4-BE49-F238E27FC236}">
                          <a16:creationId xmlns:a16="http://schemas.microsoft.com/office/drawing/2014/main" id="{D9080D24-34B4-CFBD-9A23-6039F50BC637}"/>
                        </a:ext>
                      </a:extLst>
                    </p:cNvPr>
                    <p:cNvPicPr/>
                    <p:nvPr/>
                  </p:nvPicPr>
                  <p:blipFill>
                    <a:blip r:embed="rId44"/>
                    <a:stretch>
                      <a:fillRect/>
                    </a:stretch>
                  </p:blipFill>
                  <p:spPr>
                    <a:xfrm>
                      <a:off x="8784424" y="2027419"/>
                      <a:ext cx="210974" cy="2966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">
                  <p14:nvContentPartPr>
                    <p14:cNvPr id="48" name="Ink 47">
                      <a:extLst>
                        <a:ext uri="{FF2B5EF4-FFF2-40B4-BE49-F238E27FC236}">
                          <a16:creationId xmlns:a16="http://schemas.microsoft.com/office/drawing/2014/main" id="{55098214-6295-993F-59B5-9A3020861A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02944" y="2150026"/>
                    <a:ext cx="175320" cy="171000"/>
                  </p14:xfrm>
                </p:contentPart>
              </mc:Choice>
              <mc:Fallback xmlns="">
                <p:pic>
                  <p:nvPicPr>
                    <p:cNvPr id="62" name="Ink 61">
                      <a:extLst>
                        <a:ext uri="{FF2B5EF4-FFF2-40B4-BE49-F238E27FC236}">
                          <a16:creationId xmlns:a16="http://schemas.microsoft.com/office/drawing/2014/main" id="{9C3687FE-A2CC-8112-F101-9D9851FFB386}"/>
                        </a:ext>
                      </a:extLst>
                    </p:cNvPr>
                    <p:cNvPicPr/>
                    <p:nvPr/>
                  </p:nvPicPr>
                  <p:blipFill>
                    <a:blip r:embed="rId46"/>
                    <a:stretch>
                      <a:fillRect/>
                    </a:stretch>
                  </p:blipFill>
                  <p:spPr>
                    <a:xfrm>
                      <a:off x="8967597" y="2112526"/>
                      <a:ext cx="245307" cy="2452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">
                  <p14:nvContentPartPr>
                    <p14:cNvPr id="49" name="Ink 48">
                      <a:extLst>
                        <a:ext uri="{FF2B5EF4-FFF2-40B4-BE49-F238E27FC236}">
                          <a16:creationId xmlns:a16="http://schemas.microsoft.com/office/drawing/2014/main" id="{4CCE0AF0-C98B-7345-5C2A-6A35A9CCA4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67144" y="1738546"/>
                    <a:ext cx="90360" cy="270360"/>
                  </p14:xfrm>
                </p:contentPart>
              </mc:Choice>
              <mc:Fallback xmlns="">
                <p:pic>
                  <p:nvPicPr>
                    <p:cNvPr id="63" name="Ink 62">
                      <a:extLst>
                        <a:ext uri="{FF2B5EF4-FFF2-40B4-BE49-F238E27FC236}">
                          <a16:creationId xmlns:a16="http://schemas.microsoft.com/office/drawing/2014/main" id="{90155741-518D-C354-15E6-1460C7312365}"/>
                        </a:ext>
                      </a:extLst>
                    </p:cNvPr>
                    <p:cNvPicPr/>
                    <p:nvPr/>
                  </p:nvPicPr>
                  <p:blipFill>
                    <a:blip r:embed="rId48"/>
                    <a:stretch>
                      <a:fillRect/>
                    </a:stretch>
                  </p:blipFill>
                  <p:spPr>
                    <a:xfrm>
                      <a:off x="8732121" y="1700891"/>
                      <a:ext cx="159706" cy="344916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28" name="Ink 27">
                    <a:extLst>
                      <a:ext uri="{FF2B5EF4-FFF2-40B4-BE49-F238E27FC236}">
                        <a16:creationId xmlns:a16="http://schemas.microsoft.com/office/drawing/2014/main" id="{E2D8046E-499F-DD87-2327-2DD1BE39EFDE}"/>
                      </a:ext>
                    </a:extLst>
                  </p14:cNvPr>
                  <p14:cNvContentPartPr/>
                  <p14:nvPr/>
                </p14:nvContentPartPr>
                <p14:xfrm>
                  <a:off x="9095104" y="1997746"/>
                  <a:ext cx="113400" cy="1465200"/>
                </p14:xfrm>
              </p:contentPart>
            </mc:Choice>
            <mc:Fallback xmlns="">
              <p:pic>
                <p:nvPicPr>
                  <p:cNvPr id="42" name="Ink 41">
                    <a:extLst>
                      <a:ext uri="{FF2B5EF4-FFF2-40B4-BE49-F238E27FC236}">
                        <a16:creationId xmlns:a16="http://schemas.microsoft.com/office/drawing/2014/main" id="{1F7DFF38-0B43-7BF0-9BC6-1AA9DC9F08A4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9059887" y="1960041"/>
                    <a:ext cx="183130" cy="15398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29" name="Ink 28">
                    <a:extLst>
                      <a:ext uri="{FF2B5EF4-FFF2-40B4-BE49-F238E27FC236}">
                        <a16:creationId xmlns:a16="http://schemas.microsoft.com/office/drawing/2014/main" id="{41A2C152-D5AE-727B-C1B5-A4600AE113FF}"/>
                      </a:ext>
                    </a:extLst>
                  </p14:cNvPr>
                  <p14:cNvContentPartPr/>
                  <p14:nvPr/>
                </p14:nvContentPartPr>
                <p14:xfrm>
                  <a:off x="9076024" y="1635946"/>
                  <a:ext cx="12240" cy="23760"/>
                </p14:xfrm>
              </p:contentPart>
            </mc:Choice>
            <mc:Fallback xmlns="">
              <p:pic>
                <p:nvPicPr>
                  <p:cNvPr id="43" name="Ink 42">
                    <a:extLst>
                      <a:ext uri="{FF2B5EF4-FFF2-40B4-BE49-F238E27FC236}">
                        <a16:creationId xmlns:a16="http://schemas.microsoft.com/office/drawing/2014/main" id="{BD58B876-B482-7527-BA7E-2D8D1B803D12}"/>
                      </a:ext>
                    </a:extLst>
                  </p:cNvPr>
                  <p:cNvPicPr/>
                  <p:nvPr/>
                </p:nvPicPr>
                <p:blipFill>
                  <a:blip r:embed="rId52"/>
                  <a:stretch>
                    <a:fillRect/>
                  </a:stretch>
                </p:blipFill>
                <p:spPr>
                  <a:xfrm>
                    <a:off x="9042024" y="1598821"/>
                    <a:ext cx="79560" cy="9726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75502463-2941-F90E-EFFB-951ED8FBE3B3}"/>
                  </a:ext>
                </a:extLst>
              </p:cNvPr>
              <p:cNvGrpSpPr/>
              <p:nvPr/>
            </p:nvGrpSpPr>
            <p:grpSpPr>
              <a:xfrm>
                <a:off x="8709904" y="1580866"/>
                <a:ext cx="774000" cy="385920"/>
                <a:chOff x="8709904" y="1580866"/>
                <a:chExt cx="774000" cy="38592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53">
                  <p14:nvContentPartPr>
                    <p14:cNvPr id="31" name="Ink 30">
                      <a:extLst>
                        <a:ext uri="{FF2B5EF4-FFF2-40B4-BE49-F238E27FC236}">
                          <a16:creationId xmlns:a16="http://schemas.microsoft.com/office/drawing/2014/main" id="{F83B841D-637E-64EC-10A8-AAFF4B5C3FE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77464" y="1666906"/>
                    <a:ext cx="365760" cy="299880"/>
                  </p14:xfrm>
                </p:contentPart>
              </mc:Choice>
              <mc:Fallback xmlns="">
                <p:pic>
                  <p:nvPicPr>
                    <p:cNvPr id="45" name="Ink 44">
                      <a:extLst>
                        <a:ext uri="{FF2B5EF4-FFF2-40B4-BE49-F238E27FC236}">
                          <a16:creationId xmlns:a16="http://schemas.microsoft.com/office/drawing/2014/main" id="{6C4396E8-5909-3F3E-06F0-0C147912F603}"/>
                        </a:ext>
                      </a:extLst>
                    </p:cNvPr>
                    <p:cNvPicPr/>
                    <p:nvPr/>
                  </p:nvPicPr>
                  <p:blipFill>
                    <a:blip r:embed="rId54"/>
                    <a:stretch>
                      <a:fillRect/>
                    </a:stretch>
                  </p:blipFill>
                  <p:spPr>
                    <a:xfrm>
                      <a:off x="9042091" y="1629233"/>
                      <a:ext cx="435799" cy="37447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">
                  <p14:nvContentPartPr>
                    <p14:cNvPr id="32" name="Ink 31">
                      <a:extLst>
                        <a:ext uri="{FF2B5EF4-FFF2-40B4-BE49-F238E27FC236}">
                          <a16:creationId xmlns:a16="http://schemas.microsoft.com/office/drawing/2014/main" id="{60905C20-5DCA-6ECB-2C0D-42B6C66796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22104" y="1635946"/>
                    <a:ext cx="360" cy="360"/>
                  </p14:xfrm>
                </p:contentPart>
              </mc:Choice>
              <mc:Fallback xmlns="">
                <p:pic>
                  <p:nvPicPr>
                    <p:cNvPr id="46" name="Ink 45">
                      <a:extLst>
                        <a:ext uri="{FF2B5EF4-FFF2-40B4-BE49-F238E27FC236}">
                          <a16:creationId xmlns:a16="http://schemas.microsoft.com/office/drawing/2014/main" id="{36EED82D-37FD-4AE2-1123-E00488487C14}"/>
                        </a:ext>
                      </a:extLst>
                    </p:cNvPr>
                    <p:cNvPicPr/>
                    <p:nvPr/>
                  </p:nvPicPr>
                  <p:blipFill>
                    <a:blip r:embed="rId56"/>
                    <a:stretch>
                      <a:fillRect/>
                    </a:stretch>
                  </p:blipFill>
                  <p:spPr>
                    <a:xfrm>
                      <a:off x="9104104" y="161794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">
                  <p14:nvContentPartPr>
                    <p14:cNvPr id="33" name="Ink 32">
                      <a:extLst>
                        <a:ext uri="{FF2B5EF4-FFF2-40B4-BE49-F238E27FC236}">
                          <a16:creationId xmlns:a16="http://schemas.microsoft.com/office/drawing/2014/main" id="{CB37EC8D-CDC6-0149-91DC-729F579DA5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96544" y="1645666"/>
                    <a:ext cx="53280" cy="2520"/>
                  </p14:xfrm>
                </p:contentPart>
              </mc:Choice>
              <mc:Fallback xmlns="">
                <p:pic>
                  <p:nvPicPr>
                    <p:cNvPr id="47" name="Ink 46">
                      <a:extLst>
                        <a:ext uri="{FF2B5EF4-FFF2-40B4-BE49-F238E27FC236}">
                          <a16:creationId xmlns:a16="http://schemas.microsoft.com/office/drawing/2014/main" id="{C2824D7A-847F-3177-4794-9F30B4733B72}"/>
                        </a:ext>
                      </a:extLst>
                    </p:cNvPr>
                    <p:cNvPicPr/>
                    <p:nvPr/>
                  </p:nvPicPr>
                  <p:blipFill>
                    <a:blip r:embed="rId58"/>
                    <a:stretch>
                      <a:fillRect/>
                    </a:stretch>
                  </p:blipFill>
                  <p:spPr>
                    <a:xfrm>
                      <a:off x="9061491" y="1614166"/>
                      <a:ext cx="122684" cy="6489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">
                  <p14:nvContentPartPr>
                    <p14:cNvPr id="34" name="Ink 33">
                      <a:extLst>
                        <a:ext uri="{FF2B5EF4-FFF2-40B4-BE49-F238E27FC236}">
                          <a16:creationId xmlns:a16="http://schemas.microsoft.com/office/drawing/2014/main" id="{FEBB090C-27A7-FB10-BEA9-0FE6807DAF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88624" y="1580866"/>
                    <a:ext cx="56880" cy="56880"/>
                  </p14:xfrm>
                </p:contentPart>
              </mc:Choice>
              <mc:Fallback xmlns="">
                <p:pic>
                  <p:nvPicPr>
                    <p:cNvPr id="48" name="Ink 47">
                      <a:extLst>
                        <a:ext uri="{FF2B5EF4-FFF2-40B4-BE49-F238E27FC236}">
                          <a16:creationId xmlns:a16="http://schemas.microsoft.com/office/drawing/2014/main" id="{A36B5DE3-08E2-BE8C-23C1-5816EC9056C9}"/>
                        </a:ext>
                      </a:extLst>
                    </p:cNvPr>
                    <p:cNvPicPr/>
                    <p:nvPr/>
                  </p:nvPicPr>
                  <p:blipFill>
                    <a:blip r:embed="rId60"/>
                    <a:stretch>
                      <a:fillRect/>
                    </a:stretch>
                  </p:blipFill>
                  <p:spPr>
                    <a:xfrm>
                      <a:off x="9053513" y="1543445"/>
                      <a:ext cx="126400" cy="1309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">
                  <p14:nvContentPartPr>
                    <p14:cNvPr id="35" name="Ink 34">
                      <a:extLst>
                        <a:ext uri="{FF2B5EF4-FFF2-40B4-BE49-F238E27FC236}">
                          <a16:creationId xmlns:a16="http://schemas.microsoft.com/office/drawing/2014/main" id="{4643D85E-0CA7-41C3-5277-B994648D5C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16584" y="1665826"/>
                    <a:ext cx="64800" cy="7200"/>
                  </p14:xfrm>
                </p:contentPart>
              </mc:Choice>
              <mc:Fallback xmlns="">
                <p:pic>
                  <p:nvPicPr>
                    <p:cNvPr id="49" name="Ink 48">
                      <a:extLst>
                        <a:ext uri="{FF2B5EF4-FFF2-40B4-BE49-F238E27FC236}">
                          <a16:creationId xmlns:a16="http://schemas.microsoft.com/office/drawing/2014/main" id="{78C51644-EDD1-211F-6EB8-C756FFD69B59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9381367" y="1629826"/>
                      <a:ext cx="13453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">
                  <p14:nvContentPartPr>
                    <p14:cNvPr id="36" name="Ink 35">
                      <a:extLst>
                        <a:ext uri="{FF2B5EF4-FFF2-40B4-BE49-F238E27FC236}">
                          <a16:creationId xmlns:a16="http://schemas.microsoft.com/office/drawing/2014/main" id="{68C6BEED-A5C9-D6D7-B391-2D25686FF4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33504" y="1616866"/>
                    <a:ext cx="50400" cy="47880"/>
                  </p14:xfrm>
                </p:contentPart>
              </mc:Choice>
              <mc:Fallback xmlns="">
                <p:pic>
                  <p:nvPicPr>
                    <p:cNvPr id="50" name="Ink 49">
                      <a:extLst>
                        <a:ext uri="{FF2B5EF4-FFF2-40B4-BE49-F238E27FC236}">
                          <a16:creationId xmlns:a16="http://schemas.microsoft.com/office/drawing/2014/main" id="{8BF03A10-B718-B162-F5E8-C6382AB32B30}"/>
                        </a:ext>
                      </a:extLst>
                    </p:cNvPr>
                    <p:cNvPicPr/>
                    <p:nvPr/>
                  </p:nvPicPr>
                  <p:blipFill>
                    <a:blip r:embed="rId64"/>
                    <a:stretch>
                      <a:fillRect/>
                    </a:stretch>
                  </p:blipFill>
                  <p:spPr>
                    <a:xfrm>
                      <a:off x="9398011" y="1579460"/>
                      <a:ext cx="120676" cy="12194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">
                  <p14:nvContentPartPr>
                    <p14:cNvPr id="37" name="Ink 36">
                      <a:extLst>
                        <a:ext uri="{FF2B5EF4-FFF2-40B4-BE49-F238E27FC236}">
                          <a16:creationId xmlns:a16="http://schemas.microsoft.com/office/drawing/2014/main" id="{3394A0D7-1DC9-DF5C-ADFA-77747DD9BA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9824" y="1713706"/>
                    <a:ext cx="39240" cy="207720"/>
                  </p14:xfrm>
                </p:contentPart>
              </mc:Choice>
              <mc:Fallback xmlns="">
                <p:pic>
                  <p:nvPicPr>
                    <p:cNvPr id="51" name="Ink 50">
                      <a:extLst>
                        <a:ext uri="{FF2B5EF4-FFF2-40B4-BE49-F238E27FC236}">
                          <a16:creationId xmlns:a16="http://schemas.microsoft.com/office/drawing/2014/main" id="{D3C229B0-4E02-509B-87B5-E17B457126E7}"/>
                        </a:ext>
                      </a:extLst>
                    </p:cNvPr>
                    <p:cNvPicPr/>
                    <p:nvPr/>
                  </p:nvPicPr>
                  <p:blipFill>
                    <a:blip r:embed="rId66"/>
                    <a:stretch>
                      <a:fillRect/>
                    </a:stretch>
                  </p:blipFill>
                  <p:spPr>
                    <a:xfrm>
                      <a:off x="9204788" y="1675939"/>
                      <a:ext cx="108611" cy="2824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7">
                  <p14:nvContentPartPr>
                    <p14:cNvPr id="38" name="Ink 37">
                      <a:extLst>
                        <a:ext uri="{FF2B5EF4-FFF2-40B4-BE49-F238E27FC236}">
                          <a16:creationId xmlns:a16="http://schemas.microsoft.com/office/drawing/2014/main" id="{FEB9BF6B-6F37-779E-13EC-6791C8EF47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8744" y="1689586"/>
                    <a:ext cx="82440" cy="9360"/>
                  </p14:xfrm>
                </p:contentPart>
              </mc:Choice>
              <mc:Fallback xmlns="">
                <p:pic>
                  <p:nvPicPr>
                    <p:cNvPr id="52" name="Ink 51">
                      <a:extLst>
                        <a:ext uri="{FF2B5EF4-FFF2-40B4-BE49-F238E27FC236}">
                          <a16:creationId xmlns:a16="http://schemas.microsoft.com/office/drawing/2014/main" id="{D94CEA78-3F46-757B-B064-92FA17EB299D}"/>
                        </a:ext>
                      </a:extLst>
                    </p:cNvPr>
                    <p:cNvPicPr/>
                    <p:nvPr/>
                  </p:nvPicPr>
                  <p:blipFill>
                    <a:blip r:embed="rId68"/>
                    <a:stretch>
                      <a:fillRect/>
                    </a:stretch>
                  </p:blipFill>
                  <p:spPr>
                    <a:xfrm>
                      <a:off x="9203513" y="1653586"/>
                      <a:ext cx="152197" cy="80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9">
                  <p14:nvContentPartPr>
                    <p14:cNvPr id="39" name="Ink 38">
                      <a:extLst>
                        <a:ext uri="{FF2B5EF4-FFF2-40B4-BE49-F238E27FC236}">
                          <a16:creationId xmlns:a16="http://schemas.microsoft.com/office/drawing/2014/main" id="{18CA93B8-1033-E0A9-0009-D81DB311BF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5144" y="1623346"/>
                    <a:ext cx="64800" cy="68400"/>
                  </p14:xfrm>
                </p:contentPart>
              </mc:Choice>
              <mc:Fallback xmlns="">
                <p:pic>
                  <p:nvPicPr>
                    <p:cNvPr id="53" name="Ink 52">
                      <a:extLst>
                        <a:ext uri="{FF2B5EF4-FFF2-40B4-BE49-F238E27FC236}">
                          <a16:creationId xmlns:a16="http://schemas.microsoft.com/office/drawing/2014/main" id="{1F1B6656-3CD4-5446-134D-199E709F0609}"/>
                        </a:ext>
                      </a:extLst>
                    </p:cNvPr>
                    <p:cNvPicPr/>
                    <p:nvPr/>
                  </p:nvPicPr>
                  <p:blipFill>
                    <a:blip r:embed="rId70"/>
                    <a:stretch>
                      <a:fillRect/>
                    </a:stretch>
                  </p:blipFill>
                  <p:spPr>
                    <a:xfrm>
                      <a:off x="9199540" y="1586172"/>
                      <a:ext cx="135297" cy="1420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1">
                  <p14:nvContentPartPr>
                    <p14:cNvPr id="40" name="Ink 39">
                      <a:extLst>
                        <a:ext uri="{FF2B5EF4-FFF2-40B4-BE49-F238E27FC236}">
                          <a16:creationId xmlns:a16="http://schemas.microsoft.com/office/drawing/2014/main" id="{849E70F4-A979-E6F5-36BA-8B0508AA4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95624" y="1652866"/>
                    <a:ext cx="9000" cy="12960"/>
                  </p14:xfrm>
                </p:contentPart>
              </mc:Choice>
              <mc:Fallback xmlns="">
                <p:pic>
                  <p:nvPicPr>
                    <p:cNvPr id="54" name="Ink 53">
                      <a:extLst>
                        <a:ext uri="{FF2B5EF4-FFF2-40B4-BE49-F238E27FC236}">
                          <a16:creationId xmlns:a16="http://schemas.microsoft.com/office/drawing/2014/main" id="{FD71B5D7-49E9-86FF-7F5A-18564A22C645}"/>
                        </a:ext>
                      </a:extLst>
                    </p:cNvPr>
                    <p:cNvPicPr/>
                    <p:nvPr/>
                  </p:nvPicPr>
                  <p:blipFill>
                    <a:blip r:embed="rId72"/>
                    <a:stretch>
                      <a:fillRect/>
                    </a:stretch>
                  </p:blipFill>
                  <p:spPr>
                    <a:xfrm>
                      <a:off x="9261009" y="1616866"/>
                      <a:ext cx="77538" cy="842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3">
                  <p14:nvContentPartPr>
                    <p14:cNvPr id="41" name="Ink 40">
                      <a:extLst>
                        <a:ext uri="{FF2B5EF4-FFF2-40B4-BE49-F238E27FC236}">
                          <a16:creationId xmlns:a16="http://schemas.microsoft.com/office/drawing/2014/main" id="{B172F340-770C-5A34-FC7F-2C5730B38B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10264" y="1697506"/>
                    <a:ext cx="66600" cy="62640"/>
                  </p14:xfrm>
                </p:contentPart>
              </mc:Choice>
              <mc:Fallback xmlns="">
                <p:pic>
                  <p:nvPicPr>
                    <p:cNvPr id="55" name="Ink 54">
                      <a:extLst>
                        <a:ext uri="{FF2B5EF4-FFF2-40B4-BE49-F238E27FC236}">
                          <a16:creationId xmlns:a16="http://schemas.microsoft.com/office/drawing/2014/main" id="{A61103B3-0995-C6ED-C325-EA27E8202FA1}"/>
                        </a:ext>
                      </a:extLst>
                    </p:cNvPr>
                    <p:cNvPicPr/>
                    <p:nvPr/>
                  </p:nvPicPr>
                  <p:blipFill>
                    <a:blip r:embed="rId74"/>
                    <a:stretch>
                      <a:fillRect/>
                    </a:stretch>
                  </p:blipFill>
                  <p:spPr>
                    <a:xfrm>
                      <a:off x="8675211" y="1660220"/>
                      <a:ext cx="136004" cy="1364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5">
                  <p14:nvContentPartPr>
                    <p14:cNvPr id="42" name="Ink 41">
                      <a:extLst>
                        <a:ext uri="{FF2B5EF4-FFF2-40B4-BE49-F238E27FC236}">
                          <a16:creationId xmlns:a16="http://schemas.microsoft.com/office/drawing/2014/main" id="{4C5FAA77-5B4A-F0B9-1540-3EEEAC3C40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09904" y="1598506"/>
                    <a:ext cx="81720" cy="100800"/>
                  </p14:xfrm>
                </p:contentPart>
              </mc:Choice>
              <mc:Fallback xmlns="">
                <p:pic>
                  <p:nvPicPr>
                    <p:cNvPr id="56" name="Ink 55">
                      <a:extLst>
                        <a:ext uri="{FF2B5EF4-FFF2-40B4-BE49-F238E27FC236}">
                          <a16:creationId xmlns:a16="http://schemas.microsoft.com/office/drawing/2014/main" id="{AE5FF60A-730D-5E57-9A01-AC25C56A977E}"/>
                        </a:ext>
                      </a:extLst>
                    </p:cNvPr>
                    <p:cNvPicPr/>
                    <p:nvPr/>
                  </p:nvPicPr>
                  <p:blipFill>
                    <a:blip r:embed="rId76"/>
                    <a:stretch>
                      <a:fillRect/>
                    </a:stretch>
                  </p:blipFill>
                  <p:spPr>
                    <a:xfrm>
                      <a:off x="8674680" y="1561173"/>
                      <a:ext cx="151464" cy="1747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7">
                  <p14:nvContentPartPr>
                    <p14:cNvPr id="43" name="Ink 42">
                      <a:extLst>
                        <a:ext uri="{FF2B5EF4-FFF2-40B4-BE49-F238E27FC236}">
                          <a16:creationId xmlns:a16="http://schemas.microsoft.com/office/drawing/2014/main" id="{23EBFEC5-F0A1-A50D-B35F-7B84BFFDA8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881264" y="1730266"/>
                    <a:ext cx="45720" cy="17280"/>
                  </p14:xfrm>
                </p:contentPart>
              </mc:Choice>
              <mc:Fallback xmlns="">
                <p:pic>
                  <p:nvPicPr>
                    <p:cNvPr id="57" name="Ink 56">
                      <a:extLst>
                        <a:ext uri="{FF2B5EF4-FFF2-40B4-BE49-F238E27FC236}">
                          <a16:creationId xmlns:a16="http://schemas.microsoft.com/office/drawing/2014/main" id="{A3FA0EC5-1B33-F840-DFE0-7896AA8BE356}"/>
                        </a:ext>
                      </a:extLst>
                    </p:cNvPr>
                    <p:cNvPicPr/>
                    <p:nvPr/>
                  </p:nvPicPr>
                  <p:blipFill>
                    <a:blip r:embed="rId78"/>
                    <a:stretch>
                      <a:fillRect/>
                    </a:stretch>
                  </p:blipFill>
                  <p:spPr>
                    <a:xfrm>
                      <a:off x="8846095" y="1694266"/>
                      <a:ext cx="11535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9">
                  <p14:nvContentPartPr>
                    <p14:cNvPr id="44" name="Ink 43">
                      <a:extLst>
                        <a:ext uri="{FF2B5EF4-FFF2-40B4-BE49-F238E27FC236}">
                          <a16:creationId xmlns:a16="http://schemas.microsoft.com/office/drawing/2014/main" id="{5AF92509-FBBB-CE9A-D455-7B432ADA61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12584" y="1660066"/>
                    <a:ext cx="59040" cy="117360"/>
                  </p14:xfrm>
                </p:contentPart>
              </mc:Choice>
              <mc:Fallback xmlns="">
                <p:pic>
                  <p:nvPicPr>
                    <p:cNvPr id="58" name="Ink 57">
                      <a:extLst>
                        <a:ext uri="{FF2B5EF4-FFF2-40B4-BE49-F238E27FC236}">
                          <a16:creationId xmlns:a16="http://schemas.microsoft.com/office/drawing/2014/main" id="{B29F5EFC-8EEE-B22A-20A9-1DAC2C782A2E}"/>
                        </a:ext>
                      </a:extLst>
                    </p:cNvPr>
                    <p:cNvPicPr/>
                    <p:nvPr/>
                  </p:nvPicPr>
                  <p:blipFill>
                    <a:blip r:embed="rId80"/>
                    <a:stretch>
                      <a:fillRect/>
                    </a:stretch>
                  </p:blipFill>
                  <p:spPr>
                    <a:xfrm>
                      <a:off x="8877441" y="1622451"/>
                      <a:ext cx="128623" cy="191838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</p:spTree>
    <p:extLst>
      <p:ext uri="{BB962C8B-B14F-4D97-AF65-F5344CB8AC3E}">
        <p14:creationId xmlns:p14="http://schemas.microsoft.com/office/powerpoint/2010/main" val="2932956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2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6974F7-3F9E-59BE-6FAD-ACCA990BC9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31C7E3-F3CF-D7EA-71A8-4FCB043287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      Space: ?</a:t>
            </a:r>
            <a:br>
              <a:rPr lang="en-US" dirty="0"/>
            </a:br>
            <a:r>
              <a:rPr lang="en-US" dirty="0"/>
              <a:t>      Time: </a:t>
            </a:r>
            <a:r>
              <a:rPr lang="en-US" b="1" dirty="0"/>
              <a:t>PPT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824AAE12-360F-3BEC-10E2-7F9C2FF2D8D8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7285F78-9894-5D29-4124-E9E87D832197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6EC63898-CBBD-6D5C-2283-2F5B33FC8E8F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6EC63898-CBBD-6D5C-2283-2F5B33FC8E8F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EC039F0D-8B51-D3BB-DBF7-2E2CCF07BF97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EC039F0D-8B51-D3BB-DBF7-2E2CCF07BF9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C8B251B-519F-2860-46D6-A478092BCA66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C8B251B-519F-2860-46D6-A478092BCA66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31E376C9-E18B-513E-56F6-0E5D570C3122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31E376C9-E18B-513E-56F6-0E5D570C312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0CAD7408-E930-27B9-685A-7F61F3FA9B9F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0CAD7408-E930-27B9-685A-7F61F3FA9B9F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319C5C24-6ECE-000C-C11B-8C1DEBA2889E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319C5C24-6ECE-000C-C11B-8C1DEBA2889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C7EE658-9509-F1E1-BF2E-1A4BB2FF52CE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C7EE658-9509-F1E1-BF2E-1A4BB2FF52C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2D280313-5474-99EB-91E4-57D81BCD1827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2D280313-5474-99EB-91E4-57D81BCD182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0F0C179-6E90-31D2-EE60-6FFCB24ECBBA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0F0C179-6E90-31D2-EE60-6FFCB24ECBB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504F7755-4692-0D89-20EF-4F670B40613F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5662DD1-F3EA-088F-17D7-239F47B493A7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A371CC11-F053-46DB-DF9A-12906E582471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A371CC11-F053-46DB-DF9A-12906E58247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88E2B5B8-36D5-EE41-3F63-91AA3441AC71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88E2B5B8-36D5-EE41-3F63-91AA3441AC7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6F02EBD-DB59-8F66-41BD-0A3A8AB6F4C2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6F02EBD-DB59-8F66-41BD-0A3A8AB6F4C2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3E10B3A2-6B42-0D96-BD2E-7FF201818EE1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3E10B3A2-6B42-0D96-BD2E-7FF201818EE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23F86A0-78C6-5912-28D7-6EA25D690618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23F86A0-78C6-5912-28D7-6EA25D69061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A46E00BA-6E26-E2A1-35DB-4EC94B168B9F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A46E00BA-6E26-E2A1-35DB-4EC94B168B9F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EE7A9A4-6FBA-A144-9793-DEA30C189A30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EE7A9A4-6FBA-A144-9793-DEA30C189A3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42A4B991-5396-A1DC-73FC-A6435AC0E03B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C706612F-44F1-C743-E4E8-B23C37F087AD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FD348821-4FB5-DB7C-77DB-CE5711F27ECE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793232F6-F87B-CD1E-55FE-76D0D33DF7B5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5F1FD0A-1842-D64A-5264-FC0AFFEF7980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DEFB856-EFFD-1A29-B488-13FC43397F38}"/>
              </a:ext>
            </a:extLst>
          </p:cNvPr>
          <p:cNvSpPr txBox="1"/>
          <p:nvPr/>
        </p:nvSpPr>
        <p:spPr>
          <a:xfrm>
            <a:off x="4720313" y="3325473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328A5DD9-F97D-A246-7F03-D887396E0E55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A8A9F3C-44E0-50E8-E01F-2FC421B1E1A4}"/>
              </a:ext>
            </a:extLst>
          </p:cNvPr>
          <p:cNvSpPr txBox="1"/>
          <p:nvPr/>
        </p:nvSpPr>
        <p:spPr>
          <a:xfrm>
            <a:off x="4305978" y="2175373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3CE1FE8-688F-E9DA-16C0-78B0A8FE3B64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1235DAB1-7488-0487-9B6F-C13AFA670E3C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1235DAB1-7488-0487-9B6F-C13AFA670E3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E4A65602-6F42-1D45-B2C5-562511997665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E4A65602-6F42-1D45-B2C5-56251199766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146C6876-1AC8-5123-ECC4-AB5E316CBF39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FC1B2DD0-9E76-E522-34E3-436E962C6408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FC1B2DD0-9E76-E522-34E3-436E962C6408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04979727-4075-8D25-8AC6-EF3AD819C99F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04979727-4075-8D25-8AC6-EF3AD819C99F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45DFD5DB-5488-60D3-2495-0AE7010D0BEB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45DFD5DB-5488-60D3-2495-0AE7010D0BE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DC25CCA6-12B3-44DF-D5CC-34190A73FE8C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DC25CCA6-12B3-44DF-D5CC-34190A73FE8C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50C0F0E3-2F27-66F1-0283-0FDBEC3EEB05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50C0F0E3-2F27-66F1-0283-0FDBEC3EEB05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C104C054-F0FF-F1AC-9E3F-BAAC408F6D0B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C104C054-F0FF-F1AC-9E3F-BAAC408F6D0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0CD0F2CA-B802-E609-0559-B365B23B0E00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0CD0F2CA-B802-E609-0559-B365B23B0E0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2E1770A1-21F7-7F60-A941-FFD1199812C0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03577112-8135-6B43-A38C-F1E40A7DF04C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03577112-8135-6B43-A38C-F1E40A7DF04C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7B42A139-70AA-F712-069D-4A4CD1417860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7B42A139-70AA-F712-069D-4A4CD141786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9BB39888-BC32-1901-AF77-0EBCC76F0833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9BB39888-BC32-1901-AF77-0EBCC76F0833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369BC643-C519-F1E6-B4AB-33702CEDFA3A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369BC643-C519-F1E6-B4AB-33702CEDFA3A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761363C9-5F67-9F39-B7F7-2AB14E7CBD24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761363C9-5F67-9F39-B7F7-2AB14E7CBD24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CAE5770B-3615-7CFC-3C09-7CC38FA449DA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CAE5770B-3615-7CFC-3C09-7CC38FA449DA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EE44312F-58C2-53BA-3428-A77C307BFC0E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EE44312F-58C2-53BA-3428-A77C307BFC0E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B99CCC0C-308B-0C0F-8A70-CD6B7C53746D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B99CCC0C-308B-0C0F-8A70-CD6B7C53746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9C2229BD-7388-B5D3-8E9A-AC448E0FED5C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9C2229BD-7388-B5D3-8E9A-AC448E0FED5C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AEFC2BD1-F080-4B86-3A09-29B3072BA520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AEFC2BD1-F080-4B86-3A09-29B3072BA520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D54A7A93-DFAD-D2EA-16D4-00C0CFC6CF61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D54A7A93-DFAD-D2EA-16D4-00C0CFC6CF61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17584C4D-80BA-9C7F-EAAB-6725A2CD3A5E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17584C4D-80BA-9C7F-EAAB-6725A2CD3A5E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0841BC59-5BE9-694D-80C4-B46D7E33CA9D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0841BC59-5BE9-694D-80C4-B46D7E33CA9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7DE5A6B2-0B34-D19B-F464-41178054F231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7DE5A6B2-0B34-D19B-F464-41178054F231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A57B148C-B708-82F0-70FC-A6E1D615ED08}"/>
              </a:ext>
            </a:extLst>
          </p:cNvPr>
          <p:cNvSpPr/>
          <p:nvPr/>
        </p:nvSpPr>
        <p:spPr>
          <a:xfrm rot="10800000">
            <a:off x="3775239" y="2306018"/>
            <a:ext cx="2509815" cy="1910194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8CA4DECA-6DFF-C6A8-BD24-36E154BDF622}"/>
              </a:ext>
            </a:extLst>
          </p:cNvPr>
          <p:cNvGrpSpPr/>
          <p:nvPr/>
        </p:nvGrpSpPr>
        <p:grpSpPr>
          <a:xfrm rot="21381084">
            <a:off x="935542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1DBC284B-FA5D-703E-AA77-023F88DB703E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1DBC284B-FA5D-703E-AA77-023F88DB703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64115F55-187B-B9D6-C8FF-C432D07DA42D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64115F55-187B-B9D6-C8FF-C432D07DA42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99A7FC6F-7014-5EC8-76AB-FDAEA22E3E0E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2">
                <p14:nvContentPartPr>
                  <p14:cNvPr id="228" name="Ink 227">
                    <a:extLst>
                      <a:ext uri="{FF2B5EF4-FFF2-40B4-BE49-F238E27FC236}">
                        <a16:creationId xmlns:a16="http://schemas.microsoft.com/office/drawing/2014/main" id="{5FBC5E0D-622A-9B2C-409F-1F68160C21D6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228" name="Ink 227">
                    <a:extLst>
                      <a:ext uri="{FF2B5EF4-FFF2-40B4-BE49-F238E27FC236}">
                        <a16:creationId xmlns:a16="http://schemas.microsoft.com/office/drawing/2014/main" id="{5FBC5E0D-622A-9B2C-409F-1F68160C21D6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229" name="Ink 228">
                    <a:extLst>
                      <a:ext uri="{FF2B5EF4-FFF2-40B4-BE49-F238E27FC236}">
                        <a16:creationId xmlns:a16="http://schemas.microsoft.com/office/drawing/2014/main" id="{250944B1-A1F0-0089-8F7F-6FC61234FD25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229" name="Ink 228">
                    <a:extLst>
                      <a:ext uri="{FF2B5EF4-FFF2-40B4-BE49-F238E27FC236}">
                        <a16:creationId xmlns:a16="http://schemas.microsoft.com/office/drawing/2014/main" id="{250944B1-A1F0-0089-8F7F-6FC61234FD25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">
                <p14:nvContentPartPr>
                  <p14:cNvPr id="230" name="Ink 229">
                    <a:extLst>
                      <a:ext uri="{FF2B5EF4-FFF2-40B4-BE49-F238E27FC236}">
                        <a16:creationId xmlns:a16="http://schemas.microsoft.com/office/drawing/2014/main" id="{CA6BF227-A097-CCA3-F06C-2A436DB4B05B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230" name="Ink 229">
                    <a:extLst>
                      <a:ext uri="{FF2B5EF4-FFF2-40B4-BE49-F238E27FC236}">
                        <a16:creationId xmlns:a16="http://schemas.microsoft.com/office/drawing/2014/main" id="{CA6BF227-A097-CCA3-F06C-2A436DB4B05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231" name="Ink 230">
                    <a:extLst>
                      <a:ext uri="{FF2B5EF4-FFF2-40B4-BE49-F238E27FC236}">
                        <a16:creationId xmlns:a16="http://schemas.microsoft.com/office/drawing/2014/main" id="{A275832B-8B9C-4508-4BF4-0D7028DC8A1E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231" name="Ink 230">
                    <a:extLst>
                      <a:ext uri="{FF2B5EF4-FFF2-40B4-BE49-F238E27FC236}">
                        <a16:creationId xmlns:a16="http://schemas.microsoft.com/office/drawing/2014/main" id="{A275832B-8B9C-4508-4BF4-0D7028DC8A1E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">
                <p14:nvContentPartPr>
                  <p14:cNvPr id="232" name="Ink 231">
                    <a:extLst>
                      <a:ext uri="{FF2B5EF4-FFF2-40B4-BE49-F238E27FC236}">
                        <a16:creationId xmlns:a16="http://schemas.microsoft.com/office/drawing/2014/main" id="{D3A4CC89-61E1-F145-10E6-9C3230DD4C6D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232" name="Ink 231">
                    <a:extLst>
                      <a:ext uri="{FF2B5EF4-FFF2-40B4-BE49-F238E27FC236}">
                        <a16:creationId xmlns:a16="http://schemas.microsoft.com/office/drawing/2014/main" id="{D3A4CC89-61E1-F145-10E6-9C3230DD4C6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FC975166-69C3-029F-C9BD-0525EFC8F9B3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C975166-69C3-029F-C9BD-0525EFC8F9B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D2595702-D87E-8088-CC8C-D7520480E340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D2595702-D87E-8088-CC8C-D7520480E34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A86E01E7-83B9-8B61-3A5F-25F916346551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213" name="Ink 212">
                    <a:extLst>
                      <a:ext uri="{FF2B5EF4-FFF2-40B4-BE49-F238E27FC236}">
                        <a16:creationId xmlns:a16="http://schemas.microsoft.com/office/drawing/2014/main" id="{1DA3ED03-5A4E-9D16-04F3-851786E520ED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13" name="Ink 212">
                    <a:extLst>
                      <a:ext uri="{FF2B5EF4-FFF2-40B4-BE49-F238E27FC236}">
                        <a16:creationId xmlns:a16="http://schemas.microsoft.com/office/drawing/2014/main" id="{1DA3ED03-5A4E-9D16-04F3-851786E520ED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214" name="Ink 213">
                    <a:extLst>
                      <a:ext uri="{FF2B5EF4-FFF2-40B4-BE49-F238E27FC236}">
                        <a16:creationId xmlns:a16="http://schemas.microsoft.com/office/drawing/2014/main" id="{54C8EBB9-21C5-A6F9-6D6C-10EB73B0FF87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14" name="Ink 213">
                    <a:extLst>
                      <a:ext uri="{FF2B5EF4-FFF2-40B4-BE49-F238E27FC236}">
                        <a16:creationId xmlns:a16="http://schemas.microsoft.com/office/drawing/2014/main" id="{54C8EBB9-21C5-A6F9-6D6C-10EB73B0FF8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">
                <p14:nvContentPartPr>
                  <p14:cNvPr id="215" name="Ink 214">
                    <a:extLst>
                      <a:ext uri="{FF2B5EF4-FFF2-40B4-BE49-F238E27FC236}">
                        <a16:creationId xmlns:a16="http://schemas.microsoft.com/office/drawing/2014/main" id="{65D4CE55-B32E-D845-6676-9CD4207BD8C4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15" name="Ink 214">
                    <a:extLst>
                      <a:ext uri="{FF2B5EF4-FFF2-40B4-BE49-F238E27FC236}">
                        <a16:creationId xmlns:a16="http://schemas.microsoft.com/office/drawing/2014/main" id="{65D4CE55-B32E-D845-6676-9CD4207BD8C4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216" name="Ink 215">
                    <a:extLst>
                      <a:ext uri="{FF2B5EF4-FFF2-40B4-BE49-F238E27FC236}">
                        <a16:creationId xmlns:a16="http://schemas.microsoft.com/office/drawing/2014/main" id="{2B517419-6008-7DAB-94A0-4FE5B7E89174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16" name="Ink 215">
                    <a:extLst>
                      <a:ext uri="{FF2B5EF4-FFF2-40B4-BE49-F238E27FC236}">
                        <a16:creationId xmlns:a16="http://schemas.microsoft.com/office/drawing/2014/main" id="{2B517419-6008-7DAB-94A0-4FE5B7E89174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217" name="Ink 216">
                    <a:extLst>
                      <a:ext uri="{FF2B5EF4-FFF2-40B4-BE49-F238E27FC236}">
                        <a16:creationId xmlns:a16="http://schemas.microsoft.com/office/drawing/2014/main" id="{742BF0C2-29FA-1756-BB29-5E168721EB47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17" name="Ink 216">
                    <a:extLst>
                      <a:ext uri="{FF2B5EF4-FFF2-40B4-BE49-F238E27FC236}">
                        <a16:creationId xmlns:a16="http://schemas.microsoft.com/office/drawing/2014/main" id="{742BF0C2-29FA-1756-BB29-5E168721EB47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218" name="Ink 217">
                    <a:extLst>
                      <a:ext uri="{FF2B5EF4-FFF2-40B4-BE49-F238E27FC236}">
                        <a16:creationId xmlns:a16="http://schemas.microsoft.com/office/drawing/2014/main" id="{F459A955-1C9C-21E2-D9C2-A27C68EFE903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18" name="Ink 217">
                    <a:extLst>
                      <a:ext uri="{FF2B5EF4-FFF2-40B4-BE49-F238E27FC236}">
                        <a16:creationId xmlns:a16="http://schemas.microsoft.com/office/drawing/2014/main" id="{F459A955-1C9C-21E2-D9C2-A27C68EFE903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219" name="Ink 218">
                    <a:extLst>
                      <a:ext uri="{FF2B5EF4-FFF2-40B4-BE49-F238E27FC236}">
                        <a16:creationId xmlns:a16="http://schemas.microsoft.com/office/drawing/2014/main" id="{E9E39009-7121-9776-3360-CC8FB886D363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19" name="Ink 218">
                    <a:extLst>
                      <a:ext uri="{FF2B5EF4-FFF2-40B4-BE49-F238E27FC236}">
                        <a16:creationId xmlns:a16="http://schemas.microsoft.com/office/drawing/2014/main" id="{E9E39009-7121-9776-3360-CC8FB886D363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220" name="Ink 219">
                    <a:extLst>
                      <a:ext uri="{FF2B5EF4-FFF2-40B4-BE49-F238E27FC236}">
                        <a16:creationId xmlns:a16="http://schemas.microsoft.com/office/drawing/2014/main" id="{AA11EBD3-2369-7906-7066-19B5B8A26010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20" name="Ink 219">
                    <a:extLst>
                      <a:ext uri="{FF2B5EF4-FFF2-40B4-BE49-F238E27FC236}">
                        <a16:creationId xmlns:a16="http://schemas.microsoft.com/office/drawing/2014/main" id="{AA11EBD3-2369-7906-7066-19B5B8A2601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221" name="Ink 220">
                    <a:extLst>
                      <a:ext uri="{FF2B5EF4-FFF2-40B4-BE49-F238E27FC236}">
                        <a16:creationId xmlns:a16="http://schemas.microsoft.com/office/drawing/2014/main" id="{730F905E-43D0-5DAE-E4F2-5AD0B3ADC6F7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21" name="Ink 220">
                    <a:extLst>
                      <a:ext uri="{FF2B5EF4-FFF2-40B4-BE49-F238E27FC236}">
                        <a16:creationId xmlns:a16="http://schemas.microsoft.com/office/drawing/2014/main" id="{730F905E-43D0-5DAE-E4F2-5AD0B3ADC6F7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223" name="Ink 222">
                    <a:extLst>
                      <a:ext uri="{FF2B5EF4-FFF2-40B4-BE49-F238E27FC236}">
                        <a16:creationId xmlns:a16="http://schemas.microsoft.com/office/drawing/2014/main" id="{79E4C8FD-8D03-90E0-46E7-385E0800832E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23" name="Ink 222">
                    <a:extLst>
                      <a:ext uri="{FF2B5EF4-FFF2-40B4-BE49-F238E27FC236}">
                        <a16:creationId xmlns:a16="http://schemas.microsoft.com/office/drawing/2014/main" id="{79E4C8FD-8D03-90E0-46E7-385E0800832E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224" name="Ink 223">
                    <a:extLst>
                      <a:ext uri="{FF2B5EF4-FFF2-40B4-BE49-F238E27FC236}">
                        <a16:creationId xmlns:a16="http://schemas.microsoft.com/office/drawing/2014/main" id="{59717F83-D2A9-1D74-CD20-5E4748295A17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24" name="Ink 223">
                    <a:extLst>
                      <a:ext uri="{FF2B5EF4-FFF2-40B4-BE49-F238E27FC236}">
                        <a16:creationId xmlns:a16="http://schemas.microsoft.com/office/drawing/2014/main" id="{59717F83-D2A9-1D74-CD20-5E4748295A1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225" name="Ink 224">
                    <a:extLst>
                      <a:ext uri="{FF2B5EF4-FFF2-40B4-BE49-F238E27FC236}">
                        <a16:creationId xmlns:a16="http://schemas.microsoft.com/office/drawing/2014/main" id="{3D48CB70-494C-BF1C-7965-E493B52C557F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25" name="Ink 224">
                    <a:extLst>
                      <a:ext uri="{FF2B5EF4-FFF2-40B4-BE49-F238E27FC236}">
                        <a16:creationId xmlns:a16="http://schemas.microsoft.com/office/drawing/2014/main" id="{3D48CB70-494C-BF1C-7965-E493B52C557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226" name="Ink 225">
                    <a:extLst>
                      <a:ext uri="{FF2B5EF4-FFF2-40B4-BE49-F238E27FC236}">
                        <a16:creationId xmlns:a16="http://schemas.microsoft.com/office/drawing/2014/main" id="{6AAF023A-9573-2404-A5BB-78F16A99F0D2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26" name="Ink 225">
                    <a:extLst>
                      <a:ext uri="{FF2B5EF4-FFF2-40B4-BE49-F238E27FC236}">
                        <a16:creationId xmlns:a16="http://schemas.microsoft.com/office/drawing/2014/main" id="{6AAF023A-9573-2404-A5BB-78F16A99F0D2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27" name="Ink 226">
                    <a:extLst>
                      <a:ext uri="{FF2B5EF4-FFF2-40B4-BE49-F238E27FC236}">
                        <a16:creationId xmlns:a16="http://schemas.microsoft.com/office/drawing/2014/main" id="{F09D58E9-F7BA-4C40-B450-FAA224B9A37C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27" name="Ink 226">
                    <a:extLst>
                      <a:ext uri="{FF2B5EF4-FFF2-40B4-BE49-F238E27FC236}">
                        <a16:creationId xmlns:a16="http://schemas.microsoft.com/office/drawing/2014/main" id="{F09D58E9-F7BA-4C40-B450-FAA224B9A37C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155207074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BB609B-C7B1-56EA-677F-FD2D4F21F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3" name="Straight Arrow Connector 232">
            <a:extLst>
              <a:ext uri="{FF2B5EF4-FFF2-40B4-BE49-F238E27FC236}">
                <a16:creationId xmlns:a16="http://schemas.microsoft.com/office/drawing/2014/main" id="{8005FCD5-28E0-9A16-8E5E-0D726D1F2713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534D0B29-E8EE-B51D-E71B-373E88BAAB74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14848A3A-4412-73CD-059A-4526B6685956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158B518A-36B6-5289-6894-85665392F92C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3F7D508B-C4DF-3120-0D67-044B593A755E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BDF4D16F-162A-CD40-2E3B-BE40330D13F2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A02F1665-FBC2-9552-B430-880BF1C6D220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4052C3C3-B2A9-53C8-80E0-01B4C057D198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ED4724C-199B-7829-CA00-415387929FDE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CB87AE60-D107-854F-2773-617CBB911E3A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78390BA6-1F8F-468E-FE41-53763B575C6F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858A291-5384-5BF0-A5D9-7A1FAB93902F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5CCDAF6E-7156-27DB-2A74-2D0D915EC589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2A55FDE1-A17F-AB08-B8B9-484527BF7B57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88C89E46-90CD-E30C-6397-71590DC30829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91A84145-292A-4C2F-A878-46AE78152B44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E5D86CB7-8400-CE45-13D4-FBB7A857F91C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B5B40AA7-E48D-ADFA-CEF8-C172BE68375D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5358783B-A030-7D93-DB4F-F6B665C0AE5A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1BB5AB3-65A4-8A77-3CE8-60527A4BE13B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44" name="TextBox 3">
            <a:extLst>
              <a:ext uri="{FF2B5EF4-FFF2-40B4-BE49-F238E27FC236}">
                <a16:creationId xmlns:a16="http://schemas.microsoft.com/office/drawing/2014/main" id="{4DF2DD72-747C-AE93-3626-16F539B5E45D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877687C0-1E6F-FBEE-90B5-3AE594B4D30B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7CDB61A9-E4E1-C33E-9AC4-A88899AAE7D1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C151004-3B56-890B-2839-71346A7728EA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B16B1DB4-E96B-6A58-E42A-E2A93EEF51C8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64D6CB0F-A0F9-8F6B-D1F3-F249D95876B7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8177EE81-051E-8C41-34AA-710AFF75F9A6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EDB82A97-9B3F-08F3-3E12-3CAE8154B790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E4AEFDD6-B0ED-0FEA-847B-5AD95E0DE32D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CC1F3F1-DC6F-E1F8-35FB-85477B4BAE8F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9817CFB7-E84C-3484-EEF3-B1B6C3E86958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C8779B7-7172-E72C-EDED-DA2F4F763E9A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3FA30626-1A21-61E1-9485-490DA1E22C2B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604F9C0E-CF5F-FD96-2D07-6D7CD1B97453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D6DE7914-C99B-5347-ECF5-E53D1994A1C6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6A4209B-7879-48F4-DB60-A1D59ADCD670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7" name="TextBox 3">
            <a:extLst>
              <a:ext uri="{FF2B5EF4-FFF2-40B4-BE49-F238E27FC236}">
                <a16:creationId xmlns:a16="http://schemas.microsoft.com/office/drawing/2014/main" id="{5F0BB718-3139-F226-38A8-3349A21B5EB6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840DA640-145E-586B-4948-2901581E0D88}"/>
              </a:ext>
            </a:extLst>
          </p:cNvPr>
          <p:cNvSpPr txBox="1"/>
          <p:nvPr/>
        </p:nvSpPr>
        <p:spPr>
          <a:xfrm>
            <a:off x="4490310" y="2363290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269" name="Right Brace 268">
            <a:extLst>
              <a:ext uri="{FF2B5EF4-FFF2-40B4-BE49-F238E27FC236}">
                <a16:creationId xmlns:a16="http://schemas.microsoft.com/office/drawing/2014/main" id="{93DDFA9B-9F8D-A8A9-C410-2CD7E87410DB}"/>
              </a:ext>
            </a:extLst>
          </p:cNvPr>
          <p:cNvSpPr/>
          <p:nvPr/>
        </p:nvSpPr>
        <p:spPr>
          <a:xfrm rot="16200000">
            <a:off x="4984716" y="1755288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3C27AD1A-EC8C-6D1C-058B-BCC18ED462D4}"/>
              </a:ext>
            </a:extLst>
          </p:cNvPr>
          <p:cNvSpPr txBox="1"/>
          <p:nvPr/>
        </p:nvSpPr>
        <p:spPr>
          <a:xfrm>
            <a:off x="4560519" y="1632219"/>
            <a:ext cx="10968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C random</a:t>
            </a:r>
          </a:p>
          <a:p>
            <a:pPr algn="ctr"/>
            <a:r>
              <a:rPr lang="en-US" dirty="0"/>
              <a:t>symbols</a:t>
            </a:r>
            <a:endParaRPr lang="en-FI" dirty="0"/>
          </a:p>
        </p:txBody>
      </p:sp>
      <p:sp>
        <p:nvSpPr>
          <p:cNvPr id="271" name="Cloud 270">
            <a:extLst>
              <a:ext uri="{FF2B5EF4-FFF2-40B4-BE49-F238E27FC236}">
                <a16:creationId xmlns:a16="http://schemas.microsoft.com/office/drawing/2014/main" id="{7ADDC409-0889-0E27-D441-3F437D31112D}"/>
              </a:ext>
            </a:extLst>
          </p:cNvPr>
          <p:cNvSpPr/>
          <p:nvPr/>
        </p:nvSpPr>
        <p:spPr>
          <a:xfrm>
            <a:off x="7133351" y="1436182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5, 7, 8, 18, 19..</a:t>
            </a:r>
            <a:endParaRPr lang="en-FI" dirty="0"/>
          </a:p>
        </p:txBody>
      </p:sp>
      <p:sp>
        <p:nvSpPr>
          <p:cNvPr id="272" name="Cloud 271">
            <a:extLst>
              <a:ext uri="{FF2B5EF4-FFF2-40B4-BE49-F238E27FC236}">
                <a16:creationId xmlns:a16="http://schemas.microsoft.com/office/drawing/2014/main" id="{B4D38117-5B72-6887-D05E-0C1534A36BF9}"/>
              </a:ext>
            </a:extLst>
          </p:cNvPr>
          <p:cNvSpPr/>
          <p:nvPr/>
        </p:nvSpPr>
        <p:spPr>
          <a:xfrm>
            <a:off x="466235" y="1677795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3, 5, 11, 18, 23..</a:t>
            </a:r>
            <a:endParaRPr lang="en-FI" dirty="0"/>
          </a:p>
        </p:txBody>
      </p:sp>
      <p:cxnSp>
        <p:nvCxnSpPr>
          <p:cNvPr id="273" name="Straight Arrow Connector 272">
            <a:extLst>
              <a:ext uri="{FF2B5EF4-FFF2-40B4-BE49-F238E27FC236}">
                <a16:creationId xmlns:a16="http://schemas.microsoft.com/office/drawing/2014/main" id="{19B72625-8ACE-F871-389E-47975B550289}"/>
              </a:ext>
            </a:extLst>
          </p:cNvPr>
          <p:cNvCxnSpPr/>
          <p:nvPr/>
        </p:nvCxnSpPr>
        <p:spPr>
          <a:xfrm>
            <a:off x="3276734" y="3204036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9B5B9E27-1850-C21C-8545-43D0B20DF5F9}"/>
              </a:ext>
            </a:extLst>
          </p:cNvPr>
          <p:cNvSpPr txBox="1"/>
          <p:nvPr/>
        </p:nvSpPr>
        <p:spPr>
          <a:xfrm>
            <a:off x="4354618" y="2856312"/>
            <a:ext cx="1678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275" name="TextBox 3">
            <a:extLst>
              <a:ext uri="{FF2B5EF4-FFF2-40B4-BE49-F238E27FC236}">
                <a16:creationId xmlns:a16="http://schemas.microsoft.com/office/drawing/2014/main" id="{820519DF-B83C-294E-6D64-48B3B7FF16EC}"/>
              </a:ext>
            </a:extLst>
          </p:cNvPr>
          <p:cNvSpPr txBox="1"/>
          <p:nvPr/>
        </p:nvSpPr>
        <p:spPr>
          <a:xfrm>
            <a:off x="8416760" y="332340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sp>
        <p:nvSpPr>
          <p:cNvPr id="276" name="TextBox 3">
            <a:extLst>
              <a:ext uri="{FF2B5EF4-FFF2-40B4-BE49-F238E27FC236}">
                <a16:creationId xmlns:a16="http://schemas.microsoft.com/office/drawing/2014/main" id="{C0CB46A4-9012-DB10-AB34-103917DA8F4E}"/>
              </a:ext>
            </a:extLst>
          </p:cNvPr>
          <p:cNvSpPr txBox="1"/>
          <p:nvPr/>
        </p:nvSpPr>
        <p:spPr>
          <a:xfrm>
            <a:off x="1039933" y="326049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cxnSp>
        <p:nvCxnSpPr>
          <p:cNvPr id="277" name="Straight Arrow Connector 276">
            <a:extLst>
              <a:ext uri="{FF2B5EF4-FFF2-40B4-BE49-F238E27FC236}">
                <a16:creationId xmlns:a16="http://schemas.microsoft.com/office/drawing/2014/main" id="{E7BE49B2-C34D-6FE7-8D3D-2631E330209E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8" name="TextBox 277">
            <a:extLst>
              <a:ext uri="{FF2B5EF4-FFF2-40B4-BE49-F238E27FC236}">
                <a16:creationId xmlns:a16="http://schemas.microsoft.com/office/drawing/2014/main" id="{75F1D7A9-0CE0-8DB7-B743-82F4033656EE}"/>
              </a:ext>
            </a:extLst>
          </p:cNvPr>
          <p:cNvSpPr txBox="1"/>
          <p:nvPr/>
        </p:nvSpPr>
        <p:spPr>
          <a:xfrm>
            <a:off x="4399302" y="3325473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A45B5EC4-D68D-F574-D802-D6D043FAB57A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2CB5AA73-977C-8657-EA20-D9BC65FB2431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94889855-6097-1251-7AAE-B465B4381EDD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191C480C-E28F-C7C7-3FBE-79142B89CC85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85DD6343-B85D-E2BD-2AFB-C07378227E2D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BDE47E7E-866D-DB1A-7E20-1461AB646CDF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00" name="Ink 299">
                    <a:extLst>
                      <a:ext uri="{FF2B5EF4-FFF2-40B4-BE49-F238E27FC236}">
                        <a16:creationId xmlns:a16="http://schemas.microsoft.com/office/drawing/2014/main" id="{C7961206-EB23-A729-3407-9DDFCC321D0A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67" name="Ink 166">
                    <a:extLst>
                      <a:ext uri="{FF2B5EF4-FFF2-40B4-BE49-F238E27FC236}">
                        <a16:creationId xmlns:a16="http://schemas.microsoft.com/office/drawing/2014/main" id="{238952CA-AE25-5518-17F9-D16BD2F22789}"/>
                      </a:ext>
                    </a:extLst>
                  </p:cNvPr>
                  <p:cNvPicPr/>
                  <p:nvPr/>
                </p:nvPicPr>
                <p:blipFill>
                  <a:blip r:embed="rId224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301" name="Ink 300">
                    <a:extLst>
                      <a:ext uri="{FF2B5EF4-FFF2-40B4-BE49-F238E27FC236}">
                        <a16:creationId xmlns:a16="http://schemas.microsoft.com/office/drawing/2014/main" id="{4504469B-D745-C0BF-8487-14B36FEC9117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8" name="Ink 167">
                    <a:extLst>
                      <a:ext uri="{FF2B5EF4-FFF2-40B4-BE49-F238E27FC236}">
                        <a16:creationId xmlns:a16="http://schemas.microsoft.com/office/drawing/2014/main" id="{E1B827F8-468B-7DBB-A7C3-B968B05CED68}"/>
                      </a:ext>
                    </a:extLst>
                  </p:cNvPr>
                  <p:cNvPicPr/>
                  <p:nvPr/>
                </p:nvPicPr>
                <p:blipFill>
                  <a:blip r:embed="rId226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302" name="Ink 301">
                    <a:extLst>
                      <a:ext uri="{FF2B5EF4-FFF2-40B4-BE49-F238E27FC236}">
                        <a16:creationId xmlns:a16="http://schemas.microsoft.com/office/drawing/2014/main" id="{55AE5730-E623-3A6F-4F70-490269094DC0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9" name="Ink 168">
                    <a:extLst>
                      <a:ext uri="{FF2B5EF4-FFF2-40B4-BE49-F238E27FC236}">
                        <a16:creationId xmlns:a16="http://schemas.microsoft.com/office/drawing/2014/main" id="{AC8C5B4B-916D-0D41-BE13-98DCEAE3E00E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5417F0C0-98B0-290F-40FE-C1BE14042E06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70" name="Ink 169">
                    <a:extLst>
                      <a:ext uri="{FF2B5EF4-FFF2-40B4-BE49-F238E27FC236}">
                        <a16:creationId xmlns:a16="http://schemas.microsoft.com/office/drawing/2014/main" id="{597198F0-F272-CC3E-9581-2ABB0368460E}"/>
                      </a:ext>
                    </a:extLst>
                  </p:cNvPr>
                  <p:cNvPicPr/>
                  <p:nvPr/>
                </p:nvPicPr>
                <p:blipFill>
                  <a:blip r:embed="rId230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7AF6AA6A-8A6E-713F-39F2-AB446DD668AA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71" name="Ink 170">
                    <a:extLst>
                      <a:ext uri="{FF2B5EF4-FFF2-40B4-BE49-F238E27FC236}">
                        <a16:creationId xmlns:a16="http://schemas.microsoft.com/office/drawing/2014/main" id="{48D4B187-14A9-7F9A-A999-B8162EB79A2B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332B2AFA-4F35-8C91-5C25-11DDD8C68EA5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991BBC17-9B9F-214D-6777-F591C88F8FC0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6DC0F927-B2AF-E57E-A930-B3E70ED89B57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177EB3F1-7C6A-8D94-CB10-C63678BD97B9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E6A1FA4C-9CDA-5FA6-0421-03AD0A94D8A5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286" name="Ink 285">
                    <a:extLst>
                      <a:ext uri="{FF2B5EF4-FFF2-40B4-BE49-F238E27FC236}">
                        <a16:creationId xmlns:a16="http://schemas.microsoft.com/office/drawing/2014/main" id="{3A654054-6D6E-D7E9-DD84-0749A817EF5D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DF8D0554-D618-6E62-1FDC-6D06303BDD0B}"/>
                      </a:ext>
                    </a:extLst>
                  </p:cNvPr>
                  <p:cNvPicPr/>
                  <p:nvPr/>
                </p:nvPicPr>
                <p:blipFill>
                  <a:blip r:embed="rId238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287" name="Ink 286">
                    <a:extLst>
                      <a:ext uri="{FF2B5EF4-FFF2-40B4-BE49-F238E27FC236}">
                        <a16:creationId xmlns:a16="http://schemas.microsoft.com/office/drawing/2014/main" id="{E52D48BF-0D4C-9926-5DE7-E39F28F3FDD7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9E2B9B00-1389-5819-8E44-8920DFC5CAF2}"/>
                      </a:ext>
                    </a:extLst>
                  </p:cNvPr>
                  <p:cNvPicPr/>
                  <p:nvPr/>
                </p:nvPicPr>
                <p:blipFill>
                  <a:blip r:embed="rId240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288" name="Ink 287">
                    <a:extLst>
                      <a:ext uri="{FF2B5EF4-FFF2-40B4-BE49-F238E27FC236}">
                        <a16:creationId xmlns:a16="http://schemas.microsoft.com/office/drawing/2014/main" id="{50EAD2DA-C27E-6ED5-713E-68A76582D241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DC87B490-0029-8D46-7D09-21499F61A62B}"/>
                      </a:ext>
                    </a:extLst>
                  </p:cNvPr>
                  <p:cNvPicPr/>
                  <p:nvPr/>
                </p:nvPicPr>
                <p:blipFill>
                  <a:blip r:embed="rId242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289" name="Ink 288">
                    <a:extLst>
                      <a:ext uri="{FF2B5EF4-FFF2-40B4-BE49-F238E27FC236}">
                        <a16:creationId xmlns:a16="http://schemas.microsoft.com/office/drawing/2014/main" id="{C1783C5A-3988-F973-A5F4-C9D46CAD3EFF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91039D54-5A11-39CE-9539-EC753F96692A}"/>
                      </a:ext>
                    </a:extLst>
                  </p:cNvPr>
                  <p:cNvPicPr/>
                  <p:nvPr/>
                </p:nvPicPr>
                <p:blipFill>
                  <a:blip r:embed="rId244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290" name="Ink 289">
                    <a:extLst>
                      <a:ext uri="{FF2B5EF4-FFF2-40B4-BE49-F238E27FC236}">
                        <a16:creationId xmlns:a16="http://schemas.microsoft.com/office/drawing/2014/main" id="{3E04CD36-78D8-72D0-1E8E-58813F471ABD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16F2CCF5-1BC0-4E42-06EF-F8A51C3C0EE8}"/>
                      </a:ext>
                    </a:extLst>
                  </p:cNvPr>
                  <p:cNvPicPr/>
                  <p:nvPr/>
                </p:nvPicPr>
                <p:blipFill>
                  <a:blip r:embed="rId246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291" name="Ink 290">
                    <a:extLst>
                      <a:ext uri="{FF2B5EF4-FFF2-40B4-BE49-F238E27FC236}">
                        <a16:creationId xmlns:a16="http://schemas.microsoft.com/office/drawing/2014/main" id="{2C65A192-2742-9621-9519-23D237F9C6F8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99B4FD5C-2D8D-2CBF-4F8D-DB3F527993DF}"/>
                      </a:ext>
                    </a:extLst>
                  </p:cNvPr>
                  <p:cNvPicPr/>
                  <p:nvPr/>
                </p:nvPicPr>
                <p:blipFill>
                  <a:blip r:embed="rId248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292" name="Ink 291">
                    <a:extLst>
                      <a:ext uri="{FF2B5EF4-FFF2-40B4-BE49-F238E27FC236}">
                        <a16:creationId xmlns:a16="http://schemas.microsoft.com/office/drawing/2014/main" id="{06C463F7-BB62-072D-255C-2FF807BD16F6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08C1AD07-B932-C32D-1B98-343F788B655A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293" name="Ink 292">
                    <a:extLst>
                      <a:ext uri="{FF2B5EF4-FFF2-40B4-BE49-F238E27FC236}">
                        <a16:creationId xmlns:a16="http://schemas.microsoft.com/office/drawing/2014/main" id="{5DB66EF2-8C05-D0BA-F55C-4921B1D2FC6B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E9A5F136-5499-0AA2-4354-B6882299C7B7}"/>
                      </a:ext>
                    </a:extLst>
                  </p:cNvPr>
                  <p:cNvPicPr/>
                  <p:nvPr/>
                </p:nvPicPr>
                <p:blipFill>
                  <a:blip r:embed="rId252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294" name="Ink 293">
                    <a:extLst>
                      <a:ext uri="{FF2B5EF4-FFF2-40B4-BE49-F238E27FC236}">
                        <a16:creationId xmlns:a16="http://schemas.microsoft.com/office/drawing/2014/main" id="{62640AA1-6814-2071-FED4-AC45A96E9C7C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ABF27C3C-B7F2-9E49-442C-6408DA42F364}"/>
                      </a:ext>
                    </a:extLst>
                  </p:cNvPr>
                  <p:cNvPicPr/>
                  <p:nvPr/>
                </p:nvPicPr>
                <p:blipFill>
                  <a:blip r:embed="rId254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295" name="Ink 294">
                    <a:extLst>
                      <a:ext uri="{FF2B5EF4-FFF2-40B4-BE49-F238E27FC236}">
                        <a16:creationId xmlns:a16="http://schemas.microsoft.com/office/drawing/2014/main" id="{37C32D57-E832-57C4-E467-EED0CC2D0674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1A629754-F239-3C61-97AE-E4DC37A601D7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296" name="Ink 295">
                    <a:extLst>
                      <a:ext uri="{FF2B5EF4-FFF2-40B4-BE49-F238E27FC236}">
                        <a16:creationId xmlns:a16="http://schemas.microsoft.com/office/drawing/2014/main" id="{7F96D15F-D339-8A6C-1AD8-BB9A778A3ACA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C48C53E4-47F8-8284-65E3-48E4B7C70371}"/>
                      </a:ext>
                    </a:extLst>
                  </p:cNvPr>
                  <p:cNvPicPr/>
                  <p:nvPr/>
                </p:nvPicPr>
                <p:blipFill>
                  <a:blip r:embed="rId258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297" name="Ink 296">
                    <a:extLst>
                      <a:ext uri="{FF2B5EF4-FFF2-40B4-BE49-F238E27FC236}">
                        <a16:creationId xmlns:a16="http://schemas.microsoft.com/office/drawing/2014/main" id="{9998AC0F-9E57-8E31-E46F-7258EC8D6ECD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64" name="Ink 163">
                    <a:extLst>
                      <a:ext uri="{FF2B5EF4-FFF2-40B4-BE49-F238E27FC236}">
                        <a16:creationId xmlns:a16="http://schemas.microsoft.com/office/drawing/2014/main" id="{02677AF0-F91F-7178-57F1-146B8485F279}"/>
                      </a:ext>
                    </a:extLst>
                  </p:cNvPr>
                  <p:cNvPicPr/>
                  <p:nvPr/>
                </p:nvPicPr>
                <p:blipFill>
                  <a:blip r:embed="rId260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1D152888-82C6-9E4D-7D9C-9BD2596EAA06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65" name="Ink 164">
                    <a:extLst>
                      <a:ext uri="{FF2B5EF4-FFF2-40B4-BE49-F238E27FC236}">
                        <a16:creationId xmlns:a16="http://schemas.microsoft.com/office/drawing/2014/main" id="{1307FC54-65E4-D9FE-98AB-A80981194403}"/>
                      </a:ext>
                    </a:extLst>
                  </p:cNvPr>
                  <p:cNvPicPr/>
                  <p:nvPr/>
                </p:nvPicPr>
                <p:blipFill>
                  <a:blip r:embed="rId262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299" name="Ink 298">
                    <a:extLst>
                      <a:ext uri="{FF2B5EF4-FFF2-40B4-BE49-F238E27FC236}">
                        <a16:creationId xmlns:a16="http://schemas.microsoft.com/office/drawing/2014/main" id="{F8FDA2E1-E811-6ABE-198A-450EE8262B5B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66" name="Ink 165">
                    <a:extLst>
                      <a:ext uri="{FF2B5EF4-FFF2-40B4-BE49-F238E27FC236}">
                        <a16:creationId xmlns:a16="http://schemas.microsoft.com/office/drawing/2014/main" id="{8310FB56-4D05-621C-08EC-DE57EE8F051C}"/>
                      </a:ext>
                    </a:extLst>
                  </p:cNvPr>
                  <p:cNvPicPr/>
                  <p:nvPr/>
                </p:nvPicPr>
                <p:blipFill>
                  <a:blip r:embed="rId264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05" name="Isosceles Triangle 304">
            <a:extLst>
              <a:ext uri="{FF2B5EF4-FFF2-40B4-BE49-F238E27FC236}">
                <a16:creationId xmlns:a16="http://schemas.microsoft.com/office/drawing/2014/main" id="{9EE7B010-0749-8AD9-4C89-2F43EBDA1262}"/>
              </a:ext>
            </a:extLst>
          </p:cNvPr>
          <p:cNvSpPr/>
          <p:nvPr/>
        </p:nvSpPr>
        <p:spPr>
          <a:xfrm rot="10800000">
            <a:off x="3775240" y="2446642"/>
            <a:ext cx="2509815" cy="1769570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328" name="Title 1">
            <a:extLst>
              <a:ext uri="{FF2B5EF4-FFF2-40B4-BE49-F238E27FC236}">
                <a16:creationId xmlns:a16="http://schemas.microsoft.com/office/drawing/2014/main" id="{30FEC922-7AD2-E7E2-CEF4-54A4B89F87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      Space: ?</a:t>
            </a:r>
            <a:br>
              <a:rPr lang="en-US" dirty="0"/>
            </a:br>
            <a:r>
              <a:rPr lang="en-US" dirty="0"/>
              <a:t>      Time: </a:t>
            </a:r>
            <a:r>
              <a:rPr lang="en-US" b="1" dirty="0"/>
              <a:t>PPT</a:t>
            </a:r>
            <a:endParaRPr lang="en-FI" dirty="0"/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12B467A0-02A7-5CDC-16C5-FF874115FE05}"/>
              </a:ext>
            </a:extLst>
          </p:cNvPr>
          <p:cNvGrpSpPr/>
          <p:nvPr/>
        </p:nvGrpSpPr>
        <p:grpSpPr>
          <a:xfrm rot="21381084">
            <a:off x="935542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62B4CEB7-C4A6-0F22-D095-6EAF9D8AA580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1DBC284B-FA5D-703E-AA77-023F88DB703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C683CBA5-54C5-1233-0BEE-AC4BA9283EA6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64115F55-187B-B9D6-C8FF-C432D07DA42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AB18415A-1893-2E77-149E-040CB522BC7E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50" name="Ink 349">
                    <a:extLst>
                      <a:ext uri="{FF2B5EF4-FFF2-40B4-BE49-F238E27FC236}">
                        <a16:creationId xmlns:a16="http://schemas.microsoft.com/office/drawing/2014/main" id="{4C8EA800-72FC-BDCD-B098-C32568C83E18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228" name="Ink 227">
                    <a:extLst>
                      <a:ext uri="{FF2B5EF4-FFF2-40B4-BE49-F238E27FC236}">
                        <a16:creationId xmlns:a16="http://schemas.microsoft.com/office/drawing/2014/main" id="{5FBC5E0D-622A-9B2C-409F-1F68160C21D6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51" name="Ink 350">
                    <a:extLst>
                      <a:ext uri="{FF2B5EF4-FFF2-40B4-BE49-F238E27FC236}">
                        <a16:creationId xmlns:a16="http://schemas.microsoft.com/office/drawing/2014/main" id="{9EFCBAE8-30CC-9C91-8E5C-288B5EEBFA4F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229" name="Ink 228">
                    <a:extLst>
                      <a:ext uri="{FF2B5EF4-FFF2-40B4-BE49-F238E27FC236}">
                        <a16:creationId xmlns:a16="http://schemas.microsoft.com/office/drawing/2014/main" id="{250944B1-A1F0-0089-8F7F-6FC61234FD25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52" name="Ink 351">
                    <a:extLst>
                      <a:ext uri="{FF2B5EF4-FFF2-40B4-BE49-F238E27FC236}">
                        <a16:creationId xmlns:a16="http://schemas.microsoft.com/office/drawing/2014/main" id="{434C0FA3-C8CB-D92E-5F1F-6232BD85E0E0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230" name="Ink 229">
                    <a:extLst>
                      <a:ext uri="{FF2B5EF4-FFF2-40B4-BE49-F238E27FC236}">
                        <a16:creationId xmlns:a16="http://schemas.microsoft.com/office/drawing/2014/main" id="{CA6BF227-A097-CCA3-F06C-2A436DB4B05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353" name="Ink 352">
                    <a:extLst>
                      <a:ext uri="{FF2B5EF4-FFF2-40B4-BE49-F238E27FC236}">
                        <a16:creationId xmlns:a16="http://schemas.microsoft.com/office/drawing/2014/main" id="{1DBE4D0C-DFD5-B940-8443-CAAED5DCE2CC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231" name="Ink 230">
                    <a:extLst>
                      <a:ext uri="{FF2B5EF4-FFF2-40B4-BE49-F238E27FC236}">
                        <a16:creationId xmlns:a16="http://schemas.microsoft.com/office/drawing/2014/main" id="{A275832B-8B9C-4508-4BF4-0D7028DC8A1E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354" name="Ink 353">
                    <a:extLst>
                      <a:ext uri="{FF2B5EF4-FFF2-40B4-BE49-F238E27FC236}">
                        <a16:creationId xmlns:a16="http://schemas.microsoft.com/office/drawing/2014/main" id="{C842EB47-C87B-B5E8-A0F6-A014DD7E5D14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232" name="Ink 231">
                    <a:extLst>
                      <a:ext uri="{FF2B5EF4-FFF2-40B4-BE49-F238E27FC236}">
                        <a16:creationId xmlns:a16="http://schemas.microsoft.com/office/drawing/2014/main" id="{D3A4CC89-61E1-F145-10E6-9C3230DD4C6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A351EFC7-EDD3-ADC5-FE8C-86C8074B4A02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C975166-69C3-029F-C9BD-0525EFC8F9B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60AA1A03-D7FA-A3DF-BC56-E3C1847A47A2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D2595702-D87E-8088-CC8C-D7520480E34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4625A181-C7EF-EBA8-6BBE-1B665478B724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336" name="Ink 335">
                    <a:extLst>
                      <a:ext uri="{FF2B5EF4-FFF2-40B4-BE49-F238E27FC236}">
                        <a16:creationId xmlns:a16="http://schemas.microsoft.com/office/drawing/2014/main" id="{5C1A0A0B-7B18-1BDE-A980-16CCC2BA3ADA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13" name="Ink 212">
                    <a:extLst>
                      <a:ext uri="{FF2B5EF4-FFF2-40B4-BE49-F238E27FC236}">
                        <a16:creationId xmlns:a16="http://schemas.microsoft.com/office/drawing/2014/main" id="{1DA3ED03-5A4E-9D16-04F3-851786E520ED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337" name="Ink 336">
                    <a:extLst>
                      <a:ext uri="{FF2B5EF4-FFF2-40B4-BE49-F238E27FC236}">
                        <a16:creationId xmlns:a16="http://schemas.microsoft.com/office/drawing/2014/main" id="{09D448A5-8F1D-BA46-C1F9-6BCA4592AAEB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14" name="Ink 213">
                    <a:extLst>
                      <a:ext uri="{FF2B5EF4-FFF2-40B4-BE49-F238E27FC236}">
                        <a16:creationId xmlns:a16="http://schemas.microsoft.com/office/drawing/2014/main" id="{54C8EBB9-21C5-A6F9-6D6C-10EB73B0FF8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338" name="Ink 337">
                    <a:extLst>
                      <a:ext uri="{FF2B5EF4-FFF2-40B4-BE49-F238E27FC236}">
                        <a16:creationId xmlns:a16="http://schemas.microsoft.com/office/drawing/2014/main" id="{D84AB6BF-65DC-2DB2-17A4-934483F5C93D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15" name="Ink 214">
                    <a:extLst>
                      <a:ext uri="{FF2B5EF4-FFF2-40B4-BE49-F238E27FC236}">
                        <a16:creationId xmlns:a16="http://schemas.microsoft.com/office/drawing/2014/main" id="{65D4CE55-B32E-D845-6676-9CD4207BD8C4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339" name="Ink 338">
                    <a:extLst>
                      <a:ext uri="{FF2B5EF4-FFF2-40B4-BE49-F238E27FC236}">
                        <a16:creationId xmlns:a16="http://schemas.microsoft.com/office/drawing/2014/main" id="{5BE977A6-1019-78EE-9A66-C8F707141FCD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16" name="Ink 215">
                    <a:extLst>
                      <a:ext uri="{FF2B5EF4-FFF2-40B4-BE49-F238E27FC236}">
                        <a16:creationId xmlns:a16="http://schemas.microsoft.com/office/drawing/2014/main" id="{2B517419-6008-7DAB-94A0-4FE5B7E89174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340" name="Ink 339">
                    <a:extLst>
                      <a:ext uri="{FF2B5EF4-FFF2-40B4-BE49-F238E27FC236}">
                        <a16:creationId xmlns:a16="http://schemas.microsoft.com/office/drawing/2014/main" id="{8DBEB8D4-5070-43BD-1C71-569D2AB372AC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17" name="Ink 216">
                    <a:extLst>
                      <a:ext uri="{FF2B5EF4-FFF2-40B4-BE49-F238E27FC236}">
                        <a16:creationId xmlns:a16="http://schemas.microsoft.com/office/drawing/2014/main" id="{742BF0C2-29FA-1756-BB29-5E168721EB47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341" name="Ink 340">
                    <a:extLst>
                      <a:ext uri="{FF2B5EF4-FFF2-40B4-BE49-F238E27FC236}">
                        <a16:creationId xmlns:a16="http://schemas.microsoft.com/office/drawing/2014/main" id="{60F0B032-852D-15BB-286C-0064E5137F43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18" name="Ink 217">
                    <a:extLst>
                      <a:ext uri="{FF2B5EF4-FFF2-40B4-BE49-F238E27FC236}">
                        <a16:creationId xmlns:a16="http://schemas.microsoft.com/office/drawing/2014/main" id="{F459A955-1C9C-21E2-D9C2-A27C68EFE903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342" name="Ink 341">
                    <a:extLst>
                      <a:ext uri="{FF2B5EF4-FFF2-40B4-BE49-F238E27FC236}">
                        <a16:creationId xmlns:a16="http://schemas.microsoft.com/office/drawing/2014/main" id="{8F5C6749-0694-90A3-96B4-61AA0BE05D43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19" name="Ink 218">
                    <a:extLst>
                      <a:ext uri="{FF2B5EF4-FFF2-40B4-BE49-F238E27FC236}">
                        <a16:creationId xmlns:a16="http://schemas.microsoft.com/office/drawing/2014/main" id="{E9E39009-7121-9776-3360-CC8FB886D363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343" name="Ink 342">
                    <a:extLst>
                      <a:ext uri="{FF2B5EF4-FFF2-40B4-BE49-F238E27FC236}">
                        <a16:creationId xmlns:a16="http://schemas.microsoft.com/office/drawing/2014/main" id="{7867589D-0F26-4520-11E9-046B50C84421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20" name="Ink 219">
                    <a:extLst>
                      <a:ext uri="{FF2B5EF4-FFF2-40B4-BE49-F238E27FC236}">
                        <a16:creationId xmlns:a16="http://schemas.microsoft.com/office/drawing/2014/main" id="{AA11EBD3-2369-7906-7066-19B5B8A2601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344" name="Ink 343">
                    <a:extLst>
                      <a:ext uri="{FF2B5EF4-FFF2-40B4-BE49-F238E27FC236}">
                        <a16:creationId xmlns:a16="http://schemas.microsoft.com/office/drawing/2014/main" id="{7B66D2A8-5C43-6269-0377-051F7869F742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21" name="Ink 220">
                    <a:extLst>
                      <a:ext uri="{FF2B5EF4-FFF2-40B4-BE49-F238E27FC236}">
                        <a16:creationId xmlns:a16="http://schemas.microsoft.com/office/drawing/2014/main" id="{730F905E-43D0-5DAE-E4F2-5AD0B3ADC6F7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345" name="Ink 344">
                    <a:extLst>
                      <a:ext uri="{FF2B5EF4-FFF2-40B4-BE49-F238E27FC236}">
                        <a16:creationId xmlns:a16="http://schemas.microsoft.com/office/drawing/2014/main" id="{52E47931-99DA-D3B4-2E7A-187A90E01136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23" name="Ink 222">
                    <a:extLst>
                      <a:ext uri="{FF2B5EF4-FFF2-40B4-BE49-F238E27FC236}">
                        <a16:creationId xmlns:a16="http://schemas.microsoft.com/office/drawing/2014/main" id="{79E4C8FD-8D03-90E0-46E7-385E0800832E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346" name="Ink 345">
                    <a:extLst>
                      <a:ext uri="{FF2B5EF4-FFF2-40B4-BE49-F238E27FC236}">
                        <a16:creationId xmlns:a16="http://schemas.microsoft.com/office/drawing/2014/main" id="{782BDB83-AC3B-852F-A175-3CD84D36F3D7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24" name="Ink 223">
                    <a:extLst>
                      <a:ext uri="{FF2B5EF4-FFF2-40B4-BE49-F238E27FC236}">
                        <a16:creationId xmlns:a16="http://schemas.microsoft.com/office/drawing/2014/main" id="{59717F83-D2A9-1D74-CD20-5E4748295A1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347" name="Ink 346">
                    <a:extLst>
                      <a:ext uri="{FF2B5EF4-FFF2-40B4-BE49-F238E27FC236}">
                        <a16:creationId xmlns:a16="http://schemas.microsoft.com/office/drawing/2014/main" id="{51EDA929-527B-9070-788A-A23F58F029C4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25" name="Ink 224">
                    <a:extLst>
                      <a:ext uri="{FF2B5EF4-FFF2-40B4-BE49-F238E27FC236}">
                        <a16:creationId xmlns:a16="http://schemas.microsoft.com/office/drawing/2014/main" id="{3D48CB70-494C-BF1C-7965-E493B52C557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348" name="Ink 347">
                    <a:extLst>
                      <a:ext uri="{FF2B5EF4-FFF2-40B4-BE49-F238E27FC236}">
                        <a16:creationId xmlns:a16="http://schemas.microsoft.com/office/drawing/2014/main" id="{FD52CFEC-A5DF-E17F-A007-7E13C240F2CE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26" name="Ink 225">
                    <a:extLst>
                      <a:ext uri="{FF2B5EF4-FFF2-40B4-BE49-F238E27FC236}">
                        <a16:creationId xmlns:a16="http://schemas.microsoft.com/office/drawing/2014/main" id="{6AAF023A-9573-2404-A5BB-78F16A99F0D2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349" name="Ink 348">
                    <a:extLst>
                      <a:ext uri="{FF2B5EF4-FFF2-40B4-BE49-F238E27FC236}">
                        <a16:creationId xmlns:a16="http://schemas.microsoft.com/office/drawing/2014/main" id="{3220E6E4-7FE5-14D6-7C0C-DE345815CAE5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27" name="Ink 226">
                    <a:extLst>
                      <a:ext uri="{FF2B5EF4-FFF2-40B4-BE49-F238E27FC236}">
                        <a16:creationId xmlns:a16="http://schemas.microsoft.com/office/drawing/2014/main" id="{F09D58E9-F7BA-4C40-B450-FAA224B9A37C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216629748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561563-4668-8034-1027-C55390CCB2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3" name="Straight Arrow Connector 232">
            <a:extLst>
              <a:ext uri="{FF2B5EF4-FFF2-40B4-BE49-F238E27FC236}">
                <a16:creationId xmlns:a16="http://schemas.microsoft.com/office/drawing/2014/main" id="{10681FA9-4DBC-22E9-FC05-EB5FFD97FEF0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256D0FF1-C818-D982-39E9-40063183C243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EF64A527-9E0A-CE8A-F9E4-3AD11672FD8C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EF64A527-9E0A-CE8A-F9E4-3AD11672FD8C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CEAC28B0-77A3-76AA-EEB5-337398CC29E0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CEAC28B0-77A3-76AA-EEB5-337398CC29E0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B4041DAD-E334-43F3-3E40-B88F3BAF5FD9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B4041DAD-E334-43F3-3E40-B88F3BAF5FD9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17D412F8-E9DA-D786-67E7-9C1BCBF49E90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17D412F8-E9DA-D786-67E7-9C1BCBF49E90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ED5B774F-4CE7-B8CF-E1C5-9828AF9355C0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ED5B774F-4CE7-B8CF-E1C5-9828AF9355C0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7F746A51-8373-C720-4936-3C0D589063DC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7F746A51-8373-C720-4936-3C0D589063DC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AA01968B-A987-66D8-5D11-7CD22A97A6DC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AA01968B-A987-66D8-5D11-7CD22A97A6DC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61962E39-2F9E-00AF-2DE8-1F936B98E7E7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61962E39-2F9E-00AF-2DE8-1F936B98E7E7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1C399269-5F6F-743A-4B0A-323F5682299A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1C399269-5F6F-743A-4B0A-323F5682299A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44" name="TextBox 3">
            <a:extLst>
              <a:ext uri="{FF2B5EF4-FFF2-40B4-BE49-F238E27FC236}">
                <a16:creationId xmlns:a16="http://schemas.microsoft.com/office/drawing/2014/main" id="{02EE3447-3404-FAD5-2000-D5A04F83D243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866C12DC-0970-1A1E-444A-47E812F4C0C8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1D54F90A-7A3C-6B1C-CA9B-9C3E3A4B3CE2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1D54F90A-7A3C-6B1C-CA9B-9C3E3A4B3CE2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EB67CB47-7566-C7A2-A751-988E7D90F3C7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EB67CB47-7566-C7A2-A751-988E7D90F3C7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8D0DFB01-7B90-2E68-1060-34A8D7A63587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8D0DFB01-7B90-2E68-1060-34A8D7A63587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E645CD95-3D89-4047-7AF0-27ECEFF3D497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E645CD95-3D89-4047-7AF0-27ECEFF3D497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7A67AC12-7163-90CE-D2BD-E40211C50243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7A67AC12-7163-90CE-D2BD-E40211C50243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6CF31036-264C-9C15-E22A-577DE5822EA6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6CF31036-264C-9C15-E22A-577DE5822EA6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61482CA5-9F61-90BA-3644-2F36324F581E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61482CA5-9F61-90BA-3644-2F36324F581E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7" name="TextBox 3">
            <a:extLst>
              <a:ext uri="{FF2B5EF4-FFF2-40B4-BE49-F238E27FC236}">
                <a16:creationId xmlns:a16="http://schemas.microsoft.com/office/drawing/2014/main" id="{7084D67F-17EF-9AA1-7B7D-608289EF96EA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49EB4EE6-7D8E-1DA1-E1E9-9A5E72B099C5}"/>
              </a:ext>
            </a:extLst>
          </p:cNvPr>
          <p:cNvSpPr txBox="1"/>
          <p:nvPr/>
        </p:nvSpPr>
        <p:spPr>
          <a:xfrm>
            <a:off x="4490310" y="2363290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269" name="Right Brace 268">
            <a:extLst>
              <a:ext uri="{FF2B5EF4-FFF2-40B4-BE49-F238E27FC236}">
                <a16:creationId xmlns:a16="http://schemas.microsoft.com/office/drawing/2014/main" id="{4C0E33C7-1B11-E34E-F954-BA0F48B58E09}"/>
              </a:ext>
            </a:extLst>
          </p:cNvPr>
          <p:cNvSpPr/>
          <p:nvPr/>
        </p:nvSpPr>
        <p:spPr>
          <a:xfrm rot="16200000">
            <a:off x="4984716" y="1755288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75E0D559-B01A-CD98-D444-A07D248836AB}"/>
              </a:ext>
            </a:extLst>
          </p:cNvPr>
          <p:cNvSpPr txBox="1"/>
          <p:nvPr/>
        </p:nvSpPr>
        <p:spPr>
          <a:xfrm>
            <a:off x="4560519" y="1632219"/>
            <a:ext cx="10968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C random</a:t>
            </a:r>
          </a:p>
          <a:p>
            <a:pPr algn="ctr"/>
            <a:r>
              <a:rPr lang="en-US" dirty="0"/>
              <a:t>symbols</a:t>
            </a:r>
            <a:endParaRPr lang="en-FI" dirty="0"/>
          </a:p>
        </p:txBody>
      </p:sp>
      <p:sp>
        <p:nvSpPr>
          <p:cNvPr id="271" name="Cloud 270">
            <a:extLst>
              <a:ext uri="{FF2B5EF4-FFF2-40B4-BE49-F238E27FC236}">
                <a16:creationId xmlns:a16="http://schemas.microsoft.com/office/drawing/2014/main" id="{452CC350-5C64-1FC4-85DD-EF722A144E20}"/>
              </a:ext>
            </a:extLst>
          </p:cNvPr>
          <p:cNvSpPr/>
          <p:nvPr/>
        </p:nvSpPr>
        <p:spPr>
          <a:xfrm>
            <a:off x="7133351" y="1436182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5, 7, 8, 18, 19..</a:t>
            </a:r>
            <a:endParaRPr lang="en-FI" dirty="0"/>
          </a:p>
        </p:txBody>
      </p:sp>
      <p:sp>
        <p:nvSpPr>
          <p:cNvPr id="272" name="Cloud 271">
            <a:extLst>
              <a:ext uri="{FF2B5EF4-FFF2-40B4-BE49-F238E27FC236}">
                <a16:creationId xmlns:a16="http://schemas.microsoft.com/office/drawing/2014/main" id="{757FF087-473B-E22D-AC22-D39EA79231CB}"/>
              </a:ext>
            </a:extLst>
          </p:cNvPr>
          <p:cNvSpPr/>
          <p:nvPr/>
        </p:nvSpPr>
        <p:spPr>
          <a:xfrm>
            <a:off x="466235" y="1677795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3, 5, 11, 18, 23..</a:t>
            </a:r>
            <a:endParaRPr lang="en-FI" dirty="0"/>
          </a:p>
        </p:txBody>
      </p:sp>
      <p:cxnSp>
        <p:nvCxnSpPr>
          <p:cNvPr id="273" name="Straight Arrow Connector 272">
            <a:extLst>
              <a:ext uri="{FF2B5EF4-FFF2-40B4-BE49-F238E27FC236}">
                <a16:creationId xmlns:a16="http://schemas.microsoft.com/office/drawing/2014/main" id="{340C7710-11D5-6FC1-6E63-B90126ABCEE5}"/>
              </a:ext>
            </a:extLst>
          </p:cNvPr>
          <p:cNvCxnSpPr/>
          <p:nvPr/>
        </p:nvCxnSpPr>
        <p:spPr>
          <a:xfrm>
            <a:off x="3276734" y="3204036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53DDF7CB-EB11-801D-4825-B0EAA7AB2888}"/>
              </a:ext>
            </a:extLst>
          </p:cNvPr>
          <p:cNvSpPr txBox="1"/>
          <p:nvPr/>
        </p:nvSpPr>
        <p:spPr>
          <a:xfrm>
            <a:off x="4354618" y="2856312"/>
            <a:ext cx="1678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275" name="TextBox 3">
            <a:extLst>
              <a:ext uri="{FF2B5EF4-FFF2-40B4-BE49-F238E27FC236}">
                <a16:creationId xmlns:a16="http://schemas.microsoft.com/office/drawing/2014/main" id="{AAC65780-0A6F-14A8-9DDE-22C6D667616F}"/>
              </a:ext>
            </a:extLst>
          </p:cNvPr>
          <p:cNvSpPr txBox="1"/>
          <p:nvPr/>
        </p:nvSpPr>
        <p:spPr>
          <a:xfrm>
            <a:off x="8416760" y="332340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sp>
        <p:nvSpPr>
          <p:cNvPr id="276" name="TextBox 3">
            <a:extLst>
              <a:ext uri="{FF2B5EF4-FFF2-40B4-BE49-F238E27FC236}">
                <a16:creationId xmlns:a16="http://schemas.microsoft.com/office/drawing/2014/main" id="{F8919182-3D76-44D1-ACBF-C008F1C82676}"/>
              </a:ext>
            </a:extLst>
          </p:cNvPr>
          <p:cNvSpPr txBox="1"/>
          <p:nvPr/>
        </p:nvSpPr>
        <p:spPr>
          <a:xfrm>
            <a:off x="1039933" y="326049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cxnSp>
        <p:nvCxnSpPr>
          <p:cNvPr id="277" name="Straight Arrow Connector 276">
            <a:extLst>
              <a:ext uri="{FF2B5EF4-FFF2-40B4-BE49-F238E27FC236}">
                <a16:creationId xmlns:a16="http://schemas.microsoft.com/office/drawing/2014/main" id="{EB17EE56-E2D6-E91C-9E91-9422063E73D8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8" name="TextBox 277">
            <a:extLst>
              <a:ext uri="{FF2B5EF4-FFF2-40B4-BE49-F238E27FC236}">
                <a16:creationId xmlns:a16="http://schemas.microsoft.com/office/drawing/2014/main" id="{BF23A8A1-78F5-BB82-2683-DEFAC86B071D}"/>
              </a:ext>
            </a:extLst>
          </p:cNvPr>
          <p:cNvSpPr txBox="1"/>
          <p:nvPr/>
        </p:nvSpPr>
        <p:spPr>
          <a:xfrm>
            <a:off x="4399302" y="3325473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B29CDA25-04F2-B8CF-0E8F-8F8C57B11DF4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4B9E1B52-9C69-0953-6165-7B88ECA24914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4B9E1B52-9C69-0953-6165-7B88ECA24914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D0CEB083-8A91-FBEA-D6BE-4F2C325E3A34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D0CEB083-8A91-FBEA-D6BE-4F2C325E3A3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9D0FB139-A693-DDD5-F7FD-F761569244BF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300" name="Ink 299">
                    <a:extLst>
                      <a:ext uri="{FF2B5EF4-FFF2-40B4-BE49-F238E27FC236}">
                        <a16:creationId xmlns:a16="http://schemas.microsoft.com/office/drawing/2014/main" id="{7BFCBC5F-8B92-7E9C-DB61-748E05202CF5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00" name="Ink 299">
                    <a:extLst>
                      <a:ext uri="{FF2B5EF4-FFF2-40B4-BE49-F238E27FC236}">
                        <a16:creationId xmlns:a16="http://schemas.microsoft.com/office/drawing/2014/main" id="{7BFCBC5F-8B92-7E9C-DB61-748E05202CF5}"/>
                      </a:ext>
                    </a:extLst>
                  </p:cNvPr>
                  <p:cNvPicPr/>
                  <p:nvPr/>
                </p:nvPicPr>
                <p:blipFill>
                  <a:blip r:embed="rId146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301" name="Ink 300">
                    <a:extLst>
                      <a:ext uri="{FF2B5EF4-FFF2-40B4-BE49-F238E27FC236}">
                        <a16:creationId xmlns:a16="http://schemas.microsoft.com/office/drawing/2014/main" id="{E1D8ADB3-097D-E92A-E71E-95BEBC9B0CF1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01" name="Ink 300">
                    <a:extLst>
                      <a:ext uri="{FF2B5EF4-FFF2-40B4-BE49-F238E27FC236}">
                        <a16:creationId xmlns:a16="http://schemas.microsoft.com/office/drawing/2014/main" id="{E1D8ADB3-097D-E92A-E71E-95BEBC9B0CF1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302" name="Ink 301">
                    <a:extLst>
                      <a:ext uri="{FF2B5EF4-FFF2-40B4-BE49-F238E27FC236}">
                        <a16:creationId xmlns:a16="http://schemas.microsoft.com/office/drawing/2014/main" id="{2FB5B039-0F39-E49E-26A9-C7382B49DC7F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02" name="Ink 301">
                    <a:extLst>
                      <a:ext uri="{FF2B5EF4-FFF2-40B4-BE49-F238E27FC236}">
                        <a16:creationId xmlns:a16="http://schemas.microsoft.com/office/drawing/2014/main" id="{2FB5B039-0F39-E49E-26A9-C7382B49DC7F}"/>
                      </a:ext>
                    </a:extLst>
                  </p:cNvPr>
                  <p:cNvPicPr/>
                  <p:nvPr/>
                </p:nvPicPr>
                <p:blipFill>
                  <a:blip r:embed="rId150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B5DD3333-112A-9381-906A-102AC3DF7547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B5DD3333-112A-9381-906A-102AC3DF7547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521303A2-7126-CFB0-0DB5-7F1BFBE8A7CC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521303A2-7126-CFB0-0DB5-7F1BFBE8A7CC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83B6F07E-A550-BB9E-CBC9-EFCC78E68FCB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83B6F07E-A550-BB9E-CBC9-EFCC78E68FCB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3F22923C-8ED7-3670-8881-0A6FDBDB8663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3F22923C-8ED7-3670-8881-0A6FDBDB8663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C709FC13-B790-931B-BC39-AA14D0CD18F5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286" name="Ink 285">
                    <a:extLst>
                      <a:ext uri="{FF2B5EF4-FFF2-40B4-BE49-F238E27FC236}">
                        <a16:creationId xmlns:a16="http://schemas.microsoft.com/office/drawing/2014/main" id="{46C1BD85-896D-C5CC-6847-D608A8ACFE80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86" name="Ink 285">
                    <a:extLst>
                      <a:ext uri="{FF2B5EF4-FFF2-40B4-BE49-F238E27FC236}">
                        <a16:creationId xmlns:a16="http://schemas.microsoft.com/office/drawing/2014/main" id="{46C1BD85-896D-C5CC-6847-D608A8ACFE80}"/>
                      </a:ext>
                    </a:extLst>
                  </p:cNvPr>
                  <p:cNvPicPr/>
                  <p:nvPr/>
                </p:nvPicPr>
                <p:blipFill>
                  <a:blip r:embed="rId160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287" name="Ink 286">
                    <a:extLst>
                      <a:ext uri="{FF2B5EF4-FFF2-40B4-BE49-F238E27FC236}">
                        <a16:creationId xmlns:a16="http://schemas.microsoft.com/office/drawing/2014/main" id="{5CE799C3-FAB1-938A-6B0A-FFFA0E940B7F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87" name="Ink 286">
                    <a:extLst>
                      <a:ext uri="{FF2B5EF4-FFF2-40B4-BE49-F238E27FC236}">
                        <a16:creationId xmlns:a16="http://schemas.microsoft.com/office/drawing/2014/main" id="{5CE799C3-FAB1-938A-6B0A-FFFA0E940B7F}"/>
                      </a:ext>
                    </a:extLst>
                  </p:cNvPr>
                  <p:cNvPicPr/>
                  <p:nvPr/>
                </p:nvPicPr>
                <p:blipFill>
                  <a:blip r:embed="rId162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288" name="Ink 287">
                    <a:extLst>
                      <a:ext uri="{FF2B5EF4-FFF2-40B4-BE49-F238E27FC236}">
                        <a16:creationId xmlns:a16="http://schemas.microsoft.com/office/drawing/2014/main" id="{D1D1DCFC-A667-9700-A6C7-7A9EEB9C272E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88" name="Ink 287">
                    <a:extLst>
                      <a:ext uri="{FF2B5EF4-FFF2-40B4-BE49-F238E27FC236}">
                        <a16:creationId xmlns:a16="http://schemas.microsoft.com/office/drawing/2014/main" id="{D1D1DCFC-A667-9700-A6C7-7A9EEB9C272E}"/>
                      </a:ext>
                    </a:extLst>
                  </p:cNvPr>
                  <p:cNvPicPr/>
                  <p:nvPr/>
                </p:nvPicPr>
                <p:blipFill>
                  <a:blip r:embed="rId164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289" name="Ink 288">
                    <a:extLst>
                      <a:ext uri="{FF2B5EF4-FFF2-40B4-BE49-F238E27FC236}">
                        <a16:creationId xmlns:a16="http://schemas.microsoft.com/office/drawing/2014/main" id="{FB0CE781-806F-D1E1-E017-2D8F7F6D722C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89" name="Ink 288">
                    <a:extLst>
                      <a:ext uri="{FF2B5EF4-FFF2-40B4-BE49-F238E27FC236}">
                        <a16:creationId xmlns:a16="http://schemas.microsoft.com/office/drawing/2014/main" id="{FB0CE781-806F-D1E1-E017-2D8F7F6D722C}"/>
                      </a:ext>
                    </a:extLst>
                  </p:cNvPr>
                  <p:cNvPicPr/>
                  <p:nvPr/>
                </p:nvPicPr>
                <p:blipFill>
                  <a:blip r:embed="rId166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290" name="Ink 289">
                    <a:extLst>
                      <a:ext uri="{FF2B5EF4-FFF2-40B4-BE49-F238E27FC236}">
                        <a16:creationId xmlns:a16="http://schemas.microsoft.com/office/drawing/2014/main" id="{197EC563-0F44-D984-2FCB-9F4AF06C4407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90" name="Ink 289">
                    <a:extLst>
                      <a:ext uri="{FF2B5EF4-FFF2-40B4-BE49-F238E27FC236}">
                        <a16:creationId xmlns:a16="http://schemas.microsoft.com/office/drawing/2014/main" id="{197EC563-0F44-D984-2FCB-9F4AF06C4407}"/>
                      </a:ext>
                    </a:extLst>
                  </p:cNvPr>
                  <p:cNvPicPr/>
                  <p:nvPr/>
                </p:nvPicPr>
                <p:blipFill>
                  <a:blip r:embed="rId168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291" name="Ink 290">
                    <a:extLst>
                      <a:ext uri="{FF2B5EF4-FFF2-40B4-BE49-F238E27FC236}">
                        <a16:creationId xmlns:a16="http://schemas.microsoft.com/office/drawing/2014/main" id="{A9E0D363-AC3D-8BE4-5CF3-CCC9459C85C3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91" name="Ink 290">
                    <a:extLst>
                      <a:ext uri="{FF2B5EF4-FFF2-40B4-BE49-F238E27FC236}">
                        <a16:creationId xmlns:a16="http://schemas.microsoft.com/office/drawing/2014/main" id="{A9E0D363-AC3D-8BE4-5CF3-CCC9459C85C3}"/>
                      </a:ext>
                    </a:extLst>
                  </p:cNvPr>
                  <p:cNvPicPr/>
                  <p:nvPr/>
                </p:nvPicPr>
                <p:blipFill>
                  <a:blip r:embed="rId170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292" name="Ink 291">
                    <a:extLst>
                      <a:ext uri="{FF2B5EF4-FFF2-40B4-BE49-F238E27FC236}">
                        <a16:creationId xmlns:a16="http://schemas.microsoft.com/office/drawing/2014/main" id="{699E8897-56E9-D3E7-1541-C9E65DF3B674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92" name="Ink 291">
                    <a:extLst>
                      <a:ext uri="{FF2B5EF4-FFF2-40B4-BE49-F238E27FC236}">
                        <a16:creationId xmlns:a16="http://schemas.microsoft.com/office/drawing/2014/main" id="{699E8897-56E9-D3E7-1541-C9E65DF3B674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293" name="Ink 292">
                    <a:extLst>
                      <a:ext uri="{FF2B5EF4-FFF2-40B4-BE49-F238E27FC236}">
                        <a16:creationId xmlns:a16="http://schemas.microsoft.com/office/drawing/2014/main" id="{CF142CC3-301E-ACDB-2427-35D26B68B6C3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93" name="Ink 292">
                    <a:extLst>
                      <a:ext uri="{FF2B5EF4-FFF2-40B4-BE49-F238E27FC236}">
                        <a16:creationId xmlns:a16="http://schemas.microsoft.com/office/drawing/2014/main" id="{CF142CC3-301E-ACDB-2427-35D26B68B6C3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294" name="Ink 293">
                    <a:extLst>
                      <a:ext uri="{FF2B5EF4-FFF2-40B4-BE49-F238E27FC236}">
                        <a16:creationId xmlns:a16="http://schemas.microsoft.com/office/drawing/2014/main" id="{B0D0E75D-8620-35FF-4417-913D89F58B89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94" name="Ink 293">
                    <a:extLst>
                      <a:ext uri="{FF2B5EF4-FFF2-40B4-BE49-F238E27FC236}">
                        <a16:creationId xmlns:a16="http://schemas.microsoft.com/office/drawing/2014/main" id="{B0D0E75D-8620-35FF-4417-913D89F58B89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295" name="Ink 294">
                    <a:extLst>
                      <a:ext uri="{FF2B5EF4-FFF2-40B4-BE49-F238E27FC236}">
                        <a16:creationId xmlns:a16="http://schemas.microsoft.com/office/drawing/2014/main" id="{99EC3276-26AD-8AAD-4E04-55336C4A2353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95" name="Ink 294">
                    <a:extLst>
                      <a:ext uri="{FF2B5EF4-FFF2-40B4-BE49-F238E27FC236}">
                        <a16:creationId xmlns:a16="http://schemas.microsoft.com/office/drawing/2014/main" id="{99EC3276-26AD-8AAD-4E04-55336C4A2353}"/>
                      </a:ext>
                    </a:extLst>
                  </p:cNvPr>
                  <p:cNvPicPr/>
                  <p:nvPr/>
                </p:nvPicPr>
                <p:blipFill>
                  <a:blip r:embed="rId178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296" name="Ink 295">
                    <a:extLst>
                      <a:ext uri="{FF2B5EF4-FFF2-40B4-BE49-F238E27FC236}">
                        <a16:creationId xmlns:a16="http://schemas.microsoft.com/office/drawing/2014/main" id="{37029884-EB80-DBCA-86C5-F952D168768D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96" name="Ink 295">
                    <a:extLst>
                      <a:ext uri="{FF2B5EF4-FFF2-40B4-BE49-F238E27FC236}">
                        <a16:creationId xmlns:a16="http://schemas.microsoft.com/office/drawing/2014/main" id="{37029884-EB80-DBCA-86C5-F952D168768D}"/>
                      </a:ext>
                    </a:extLst>
                  </p:cNvPr>
                  <p:cNvPicPr/>
                  <p:nvPr/>
                </p:nvPicPr>
                <p:blipFill>
                  <a:blip r:embed="rId180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297" name="Ink 296">
                    <a:extLst>
                      <a:ext uri="{FF2B5EF4-FFF2-40B4-BE49-F238E27FC236}">
                        <a16:creationId xmlns:a16="http://schemas.microsoft.com/office/drawing/2014/main" id="{C4F9CA04-E306-3B74-7535-FCB6A8012A09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97" name="Ink 296">
                    <a:extLst>
                      <a:ext uri="{FF2B5EF4-FFF2-40B4-BE49-F238E27FC236}">
                        <a16:creationId xmlns:a16="http://schemas.microsoft.com/office/drawing/2014/main" id="{C4F9CA04-E306-3B74-7535-FCB6A8012A09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0029B042-03AD-8CA0-7DDD-E25DC582AE48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0029B042-03AD-8CA0-7DDD-E25DC582AE48}"/>
                      </a:ext>
                    </a:extLst>
                  </p:cNvPr>
                  <p:cNvPicPr/>
                  <p:nvPr/>
                </p:nvPicPr>
                <p:blipFill>
                  <a:blip r:embed="rId184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299" name="Ink 298">
                    <a:extLst>
                      <a:ext uri="{FF2B5EF4-FFF2-40B4-BE49-F238E27FC236}">
                        <a16:creationId xmlns:a16="http://schemas.microsoft.com/office/drawing/2014/main" id="{22364B34-3DE8-F7AE-1131-9AA83FA7ACD1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99" name="Ink 298">
                    <a:extLst>
                      <a:ext uri="{FF2B5EF4-FFF2-40B4-BE49-F238E27FC236}">
                        <a16:creationId xmlns:a16="http://schemas.microsoft.com/office/drawing/2014/main" id="{22364B34-3DE8-F7AE-1131-9AA83FA7ACD1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05" name="Isosceles Triangle 304">
            <a:extLst>
              <a:ext uri="{FF2B5EF4-FFF2-40B4-BE49-F238E27FC236}">
                <a16:creationId xmlns:a16="http://schemas.microsoft.com/office/drawing/2014/main" id="{0069DA65-8E5C-ECAE-66B9-FA9D44319EBA}"/>
              </a:ext>
            </a:extLst>
          </p:cNvPr>
          <p:cNvSpPr/>
          <p:nvPr/>
        </p:nvSpPr>
        <p:spPr>
          <a:xfrm rot="10800000">
            <a:off x="3775240" y="2446642"/>
            <a:ext cx="2509815" cy="1769570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28EE6D-5F01-626E-B1C8-118AD73729AF}"/>
                  </a:ext>
                </a:extLst>
              </p14:cNvPr>
              <p14:cNvContentPartPr/>
              <p14:nvPr/>
            </p14:nvContentPartPr>
            <p14:xfrm>
              <a:off x="4818860" y="1817885"/>
              <a:ext cx="852480" cy="5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28EE6D-5F01-626E-B1C8-118AD73729AF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812740" y="1811765"/>
                <a:ext cx="864720" cy="63360"/>
              </a:xfrm>
              <a:prstGeom prst="rect">
                <a:avLst/>
              </a:prstGeom>
            </p:spPr>
          </p:pic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9BD73D61-96E2-4CC3-EEC1-B0B49B96A839}"/>
              </a:ext>
            </a:extLst>
          </p:cNvPr>
          <p:cNvSpPr txBox="1"/>
          <p:nvPr/>
        </p:nvSpPr>
        <p:spPr>
          <a:xfrm rot="680703">
            <a:off x="4790622" y="1470388"/>
            <a:ext cx="16323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pseudorandom</a:t>
            </a:r>
            <a:endParaRPr lang="en-FI" b="1" dirty="0">
              <a:solidFill>
                <a:srgbClr val="00B050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DA92501-33B8-60B2-E4A5-94CFD704FF12}"/>
              </a:ext>
            </a:extLst>
          </p:cNvPr>
          <p:cNvGrpSpPr/>
          <p:nvPr/>
        </p:nvGrpSpPr>
        <p:grpSpPr>
          <a:xfrm>
            <a:off x="1001780" y="2129645"/>
            <a:ext cx="1112400" cy="557280"/>
            <a:chOff x="1001780" y="2129645"/>
            <a:chExt cx="1112400" cy="55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CF2D5ADD-9024-9FC8-37FA-D569C0DAC190}"/>
                    </a:ext>
                  </a:extLst>
                </p14:cNvPr>
                <p14:cNvContentPartPr/>
                <p14:nvPr/>
              </p14:nvContentPartPr>
              <p14:xfrm>
                <a:off x="1001780" y="2161325"/>
                <a:ext cx="1112400" cy="5043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CF2D5ADD-9024-9FC8-37FA-D569C0DAC190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95660" y="2155205"/>
                  <a:ext cx="1124640" cy="51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E721DCF5-74D7-5CF9-835C-8ADC217EF53E}"/>
                    </a:ext>
                  </a:extLst>
                </p14:cNvPr>
                <p14:cNvContentPartPr/>
                <p14:nvPr/>
              </p14:nvContentPartPr>
              <p14:xfrm>
                <a:off x="1040300" y="2129645"/>
                <a:ext cx="1028160" cy="5572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E721DCF5-74D7-5CF9-835C-8ADC217EF53E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034180" y="2123525"/>
                  <a:ext cx="1040400" cy="5695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4E1040F6-24F8-B129-0424-79E6082D538F}"/>
              </a:ext>
            </a:extLst>
          </p:cNvPr>
          <p:cNvSpPr txBox="1"/>
          <p:nvPr/>
        </p:nvSpPr>
        <p:spPr>
          <a:xfrm rot="680703">
            <a:off x="1785647" y="1789798"/>
            <a:ext cx="843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rgbClr val="00B050"/>
                </a:solidFill>
              </a:rPr>
              <a:t>prf</a:t>
            </a:r>
            <a:r>
              <a:rPr lang="en-US" b="1" dirty="0">
                <a:solidFill>
                  <a:srgbClr val="00B050"/>
                </a:solidFill>
              </a:rPr>
              <a:t> key</a:t>
            </a:r>
            <a:endParaRPr lang="en-FI" b="1" dirty="0">
              <a:solidFill>
                <a:srgbClr val="00B050"/>
              </a:solidFill>
            </a:endParaRPr>
          </a:p>
        </p:txBody>
      </p:sp>
      <p:sp>
        <p:nvSpPr>
          <p:cNvPr id="336" name="Title 1">
            <a:extLst>
              <a:ext uri="{FF2B5EF4-FFF2-40B4-BE49-F238E27FC236}">
                <a16:creationId xmlns:a16="http://schemas.microsoft.com/office/drawing/2014/main" id="{721171E5-2D91-E75D-E284-A96C0FB98C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      Space: ?</a:t>
            </a:r>
            <a:br>
              <a:rPr lang="en-US" dirty="0"/>
            </a:br>
            <a:r>
              <a:rPr lang="en-US" dirty="0"/>
              <a:t>      Time: </a:t>
            </a:r>
            <a:r>
              <a:rPr lang="en-US" b="1" dirty="0"/>
              <a:t>PPT</a:t>
            </a:r>
            <a:endParaRPr lang="en-FI" dirty="0"/>
          </a:p>
        </p:txBody>
      </p: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B2D914AC-B45F-68BE-432A-C63844642BA2}"/>
              </a:ext>
            </a:extLst>
          </p:cNvPr>
          <p:cNvGrpSpPr/>
          <p:nvPr/>
        </p:nvGrpSpPr>
        <p:grpSpPr>
          <a:xfrm rot="21381084">
            <a:off x="935542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B9E5B954-5D3C-2CF8-141E-6C39990EAB9B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1DBC284B-FA5D-703E-AA77-023F88DB703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B5456627-ABCB-9E31-9DE5-1196D4FFCB31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64115F55-187B-B9D6-C8FF-C432D07DA42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6CC98753-756C-BBF3-7C1A-3C5F35FC7BBF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58" name="Ink 357">
                    <a:extLst>
                      <a:ext uri="{FF2B5EF4-FFF2-40B4-BE49-F238E27FC236}">
                        <a16:creationId xmlns:a16="http://schemas.microsoft.com/office/drawing/2014/main" id="{67B871D1-E46E-6BE7-B1E7-6DD0B0C46031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228" name="Ink 227">
                    <a:extLst>
                      <a:ext uri="{FF2B5EF4-FFF2-40B4-BE49-F238E27FC236}">
                        <a16:creationId xmlns:a16="http://schemas.microsoft.com/office/drawing/2014/main" id="{5FBC5E0D-622A-9B2C-409F-1F68160C21D6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359" name="Ink 358">
                    <a:extLst>
                      <a:ext uri="{FF2B5EF4-FFF2-40B4-BE49-F238E27FC236}">
                        <a16:creationId xmlns:a16="http://schemas.microsoft.com/office/drawing/2014/main" id="{C644808E-3995-7AB9-5AED-10ED1B6E1E61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229" name="Ink 228">
                    <a:extLst>
                      <a:ext uri="{FF2B5EF4-FFF2-40B4-BE49-F238E27FC236}">
                        <a16:creationId xmlns:a16="http://schemas.microsoft.com/office/drawing/2014/main" id="{250944B1-A1F0-0089-8F7F-6FC61234FD25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60" name="Ink 359">
                    <a:extLst>
                      <a:ext uri="{FF2B5EF4-FFF2-40B4-BE49-F238E27FC236}">
                        <a16:creationId xmlns:a16="http://schemas.microsoft.com/office/drawing/2014/main" id="{60820509-FD0E-C3AC-0B4E-5C6A334CC384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230" name="Ink 229">
                    <a:extLst>
                      <a:ext uri="{FF2B5EF4-FFF2-40B4-BE49-F238E27FC236}">
                        <a16:creationId xmlns:a16="http://schemas.microsoft.com/office/drawing/2014/main" id="{CA6BF227-A097-CCA3-F06C-2A436DB4B05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361" name="Ink 360">
                    <a:extLst>
                      <a:ext uri="{FF2B5EF4-FFF2-40B4-BE49-F238E27FC236}">
                        <a16:creationId xmlns:a16="http://schemas.microsoft.com/office/drawing/2014/main" id="{9789C8CB-FF14-F4F5-660D-6ABBDF680849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231" name="Ink 230">
                    <a:extLst>
                      <a:ext uri="{FF2B5EF4-FFF2-40B4-BE49-F238E27FC236}">
                        <a16:creationId xmlns:a16="http://schemas.microsoft.com/office/drawing/2014/main" id="{A275832B-8B9C-4508-4BF4-0D7028DC8A1E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62" name="Ink 361">
                    <a:extLst>
                      <a:ext uri="{FF2B5EF4-FFF2-40B4-BE49-F238E27FC236}">
                        <a16:creationId xmlns:a16="http://schemas.microsoft.com/office/drawing/2014/main" id="{8FCD843D-5A98-27D2-3652-D993EB6EDBEB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232" name="Ink 231">
                    <a:extLst>
                      <a:ext uri="{FF2B5EF4-FFF2-40B4-BE49-F238E27FC236}">
                        <a16:creationId xmlns:a16="http://schemas.microsoft.com/office/drawing/2014/main" id="{D3A4CC89-61E1-F145-10E6-9C3230DD4C6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B5D1A6E3-5A6A-2AC2-C658-F9AF59CAA2A4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C975166-69C3-029F-C9BD-0525EFC8F9B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10D944AA-B464-E055-987F-BF530BDA8880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D2595702-D87E-8088-CC8C-D7520480E34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7EB017C2-C772-85BE-DF36-866ABDD30529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44" name="Ink 343">
                    <a:extLst>
                      <a:ext uri="{FF2B5EF4-FFF2-40B4-BE49-F238E27FC236}">
                        <a16:creationId xmlns:a16="http://schemas.microsoft.com/office/drawing/2014/main" id="{77F02068-AE2F-F36A-791F-1ECC85517C3C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13" name="Ink 212">
                    <a:extLst>
                      <a:ext uri="{FF2B5EF4-FFF2-40B4-BE49-F238E27FC236}">
                        <a16:creationId xmlns:a16="http://schemas.microsoft.com/office/drawing/2014/main" id="{1DA3ED03-5A4E-9D16-04F3-851786E520ED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45" name="Ink 344">
                    <a:extLst>
                      <a:ext uri="{FF2B5EF4-FFF2-40B4-BE49-F238E27FC236}">
                        <a16:creationId xmlns:a16="http://schemas.microsoft.com/office/drawing/2014/main" id="{C072A6EA-1F2B-83F1-EE3E-496121FE59E9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14" name="Ink 213">
                    <a:extLst>
                      <a:ext uri="{FF2B5EF4-FFF2-40B4-BE49-F238E27FC236}">
                        <a16:creationId xmlns:a16="http://schemas.microsoft.com/office/drawing/2014/main" id="{54C8EBB9-21C5-A6F9-6D6C-10EB73B0FF8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46" name="Ink 345">
                    <a:extLst>
                      <a:ext uri="{FF2B5EF4-FFF2-40B4-BE49-F238E27FC236}">
                        <a16:creationId xmlns:a16="http://schemas.microsoft.com/office/drawing/2014/main" id="{7C59DACC-67EC-93D3-0173-B512A9B4F013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15" name="Ink 214">
                    <a:extLst>
                      <a:ext uri="{FF2B5EF4-FFF2-40B4-BE49-F238E27FC236}">
                        <a16:creationId xmlns:a16="http://schemas.microsoft.com/office/drawing/2014/main" id="{65D4CE55-B32E-D845-6676-9CD4207BD8C4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347" name="Ink 346">
                    <a:extLst>
                      <a:ext uri="{FF2B5EF4-FFF2-40B4-BE49-F238E27FC236}">
                        <a16:creationId xmlns:a16="http://schemas.microsoft.com/office/drawing/2014/main" id="{481E88AE-ED01-045F-5B10-7BED20A322EA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16" name="Ink 215">
                    <a:extLst>
                      <a:ext uri="{FF2B5EF4-FFF2-40B4-BE49-F238E27FC236}">
                        <a16:creationId xmlns:a16="http://schemas.microsoft.com/office/drawing/2014/main" id="{2B517419-6008-7DAB-94A0-4FE5B7E89174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348" name="Ink 347">
                    <a:extLst>
                      <a:ext uri="{FF2B5EF4-FFF2-40B4-BE49-F238E27FC236}">
                        <a16:creationId xmlns:a16="http://schemas.microsoft.com/office/drawing/2014/main" id="{01916123-AA6C-CA3E-DCC3-71765514175C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17" name="Ink 216">
                    <a:extLst>
                      <a:ext uri="{FF2B5EF4-FFF2-40B4-BE49-F238E27FC236}">
                        <a16:creationId xmlns:a16="http://schemas.microsoft.com/office/drawing/2014/main" id="{742BF0C2-29FA-1756-BB29-5E168721EB47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49" name="Ink 348">
                    <a:extLst>
                      <a:ext uri="{FF2B5EF4-FFF2-40B4-BE49-F238E27FC236}">
                        <a16:creationId xmlns:a16="http://schemas.microsoft.com/office/drawing/2014/main" id="{C58D8A47-2591-B1C9-2296-AF6D38EE5724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18" name="Ink 217">
                    <a:extLst>
                      <a:ext uri="{FF2B5EF4-FFF2-40B4-BE49-F238E27FC236}">
                        <a16:creationId xmlns:a16="http://schemas.microsoft.com/office/drawing/2014/main" id="{F459A955-1C9C-21E2-D9C2-A27C68EFE903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50" name="Ink 349">
                    <a:extLst>
                      <a:ext uri="{FF2B5EF4-FFF2-40B4-BE49-F238E27FC236}">
                        <a16:creationId xmlns:a16="http://schemas.microsoft.com/office/drawing/2014/main" id="{BD8DE525-87B7-801C-9937-02A93CA00FB4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19" name="Ink 218">
                    <a:extLst>
                      <a:ext uri="{FF2B5EF4-FFF2-40B4-BE49-F238E27FC236}">
                        <a16:creationId xmlns:a16="http://schemas.microsoft.com/office/drawing/2014/main" id="{E9E39009-7121-9776-3360-CC8FB886D363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351" name="Ink 350">
                    <a:extLst>
                      <a:ext uri="{FF2B5EF4-FFF2-40B4-BE49-F238E27FC236}">
                        <a16:creationId xmlns:a16="http://schemas.microsoft.com/office/drawing/2014/main" id="{2A2A5E3D-A77C-9777-B44D-81FCBF24E286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20" name="Ink 219">
                    <a:extLst>
                      <a:ext uri="{FF2B5EF4-FFF2-40B4-BE49-F238E27FC236}">
                        <a16:creationId xmlns:a16="http://schemas.microsoft.com/office/drawing/2014/main" id="{AA11EBD3-2369-7906-7066-19B5B8A2601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52" name="Ink 351">
                    <a:extLst>
                      <a:ext uri="{FF2B5EF4-FFF2-40B4-BE49-F238E27FC236}">
                        <a16:creationId xmlns:a16="http://schemas.microsoft.com/office/drawing/2014/main" id="{77D8AC97-BAFE-5E30-92D9-229F84F2B9EA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21" name="Ink 220">
                    <a:extLst>
                      <a:ext uri="{FF2B5EF4-FFF2-40B4-BE49-F238E27FC236}">
                        <a16:creationId xmlns:a16="http://schemas.microsoft.com/office/drawing/2014/main" id="{730F905E-43D0-5DAE-E4F2-5AD0B3ADC6F7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353" name="Ink 352">
                    <a:extLst>
                      <a:ext uri="{FF2B5EF4-FFF2-40B4-BE49-F238E27FC236}">
                        <a16:creationId xmlns:a16="http://schemas.microsoft.com/office/drawing/2014/main" id="{EB37377A-F5B8-C4D0-64DC-08701B958119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23" name="Ink 222">
                    <a:extLst>
                      <a:ext uri="{FF2B5EF4-FFF2-40B4-BE49-F238E27FC236}">
                        <a16:creationId xmlns:a16="http://schemas.microsoft.com/office/drawing/2014/main" id="{79E4C8FD-8D03-90E0-46E7-385E0800832E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54" name="Ink 353">
                    <a:extLst>
                      <a:ext uri="{FF2B5EF4-FFF2-40B4-BE49-F238E27FC236}">
                        <a16:creationId xmlns:a16="http://schemas.microsoft.com/office/drawing/2014/main" id="{9077F40D-9C3B-6075-07AE-BA4DE8D9334D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24" name="Ink 223">
                    <a:extLst>
                      <a:ext uri="{FF2B5EF4-FFF2-40B4-BE49-F238E27FC236}">
                        <a16:creationId xmlns:a16="http://schemas.microsoft.com/office/drawing/2014/main" id="{59717F83-D2A9-1D74-CD20-5E4748295A1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55" name="Ink 354">
                    <a:extLst>
                      <a:ext uri="{FF2B5EF4-FFF2-40B4-BE49-F238E27FC236}">
                        <a16:creationId xmlns:a16="http://schemas.microsoft.com/office/drawing/2014/main" id="{3D79367D-14EA-B176-B020-5242CCA3E497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25" name="Ink 224">
                    <a:extLst>
                      <a:ext uri="{FF2B5EF4-FFF2-40B4-BE49-F238E27FC236}">
                        <a16:creationId xmlns:a16="http://schemas.microsoft.com/office/drawing/2014/main" id="{3D48CB70-494C-BF1C-7965-E493B52C557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56" name="Ink 355">
                    <a:extLst>
                      <a:ext uri="{FF2B5EF4-FFF2-40B4-BE49-F238E27FC236}">
                        <a16:creationId xmlns:a16="http://schemas.microsoft.com/office/drawing/2014/main" id="{99B08C74-2F14-1BFD-34A2-0EAFFD2925B8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26" name="Ink 225">
                    <a:extLst>
                      <a:ext uri="{FF2B5EF4-FFF2-40B4-BE49-F238E27FC236}">
                        <a16:creationId xmlns:a16="http://schemas.microsoft.com/office/drawing/2014/main" id="{6AAF023A-9573-2404-A5BB-78F16A99F0D2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57" name="Ink 356">
                    <a:extLst>
                      <a:ext uri="{FF2B5EF4-FFF2-40B4-BE49-F238E27FC236}">
                        <a16:creationId xmlns:a16="http://schemas.microsoft.com/office/drawing/2014/main" id="{E3373E30-BF18-7CF0-27C1-BE8284A1333A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27" name="Ink 226">
                    <a:extLst>
                      <a:ext uri="{FF2B5EF4-FFF2-40B4-BE49-F238E27FC236}">
                        <a16:creationId xmlns:a16="http://schemas.microsoft.com/office/drawing/2014/main" id="{F09D58E9-F7BA-4C40-B450-FAA224B9A37C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2982680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B50C53-5020-B613-727C-B4431617E7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3" name="Straight Arrow Connector 232">
            <a:extLst>
              <a:ext uri="{FF2B5EF4-FFF2-40B4-BE49-F238E27FC236}">
                <a16:creationId xmlns:a16="http://schemas.microsoft.com/office/drawing/2014/main" id="{F14C24E6-2C32-BCE9-8544-C4903F12ECE5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ED092B9F-C1F9-8481-3B8B-35B5F255AE7A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7D9D4596-BCAB-C6F9-1079-FD974F19AE80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7D9D4596-BCAB-C6F9-1079-FD974F19AE80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A0ABB4E9-F726-52A1-9776-1273430B4A21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A0ABB4E9-F726-52A1-9776-1273430B4A21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4256785E-BE3D-DA82-8909-B7C8F5321EDC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4256785E-BE3D-DA82-8909-B7C8F5321EDC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096EC708-1F2D-A1F0-52CA-3ACC4B23B1D4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096EC708-1F2D-A1F0-52CA-3ACC4B23B1D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BA24137D-3FCB-51D9-EB14-AB3C6DAEAD2F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BA24137D-3FCB-51D9-EB14-AB3C6DAEAD2F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54A2501F-4476-58A3-0657-4C4C10159C8A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54A2501F-4476-58A3-0657-4C4C10159C8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C307B8BC-8B21-C741-A365-10C8B93DC66E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C307B8BC-8B21-C741-A365-10C8B93DC66E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1E9EFDD1-FB35-6862-B83E-C9374F8CB99A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1E9EFDD1-FB35-6862-B83E-C9374F8CB99A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6FAE39E5-C484-F71D-2A6D-56956D6E9FA6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6FAE39E5-C484-F71D-2A6D-56956D6E9FA6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44" name="TextBox 3">
            <a:extLst>
              <a:ext uri="{FF2B5EF4-FFF2-40B4-BE49-F238E27FC236}">
                <a16:creationId xmlns:a16="http://schemas.microsoft.com/office/drawing/2014/main" id="{2B30C478-C2D8-81D9-363B-23A67E26A777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88E585B4-48EC-2C5D-885C-2EAD38940836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1A6209A5-6B24-B503-ED10-1A79DCC8607B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1A6209A5-6B24-B503-ED10-1A79DCC8607B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EDD83D77-A44B-950C-EC2E-A39757AD5F66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EDD83D77-A44B-950C-EC2E-A39757AD5F66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7B881322-4FE8-AAA9-5E00-E85BDF9D04C5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7B881322-4FE8-AAA9-5E00-E85BDF9D04C5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1033146F-7E01-F304-2464-5326E161D4EB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1033146F-7E01-F304-2464-5326E161D4EB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31A158B1-3572-E1B8-EEDF-504C4CE6B707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31A158B1-3572-E1B8-EEDF-504C4CE6B707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E77C4405-5B07-0C74-5B4A-3EF7AB348C2B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E77C4405-5B07-0C74-5B4A-3EF7AB348C2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EC3F849B-DE20-67E8-03A4-346122FEE637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EC3F849B-DE20-67E8-03A4-346122FEE637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7" name="TextBox 3">
            <a:extLst>
              <a:ext uri="{FF2B5EF4-FFF2-40B4-BE49-F238E27FC236}">
                <a16:creationId xmlns:a16="http://schemas.microsoft.com/office/drawing/2014/main" id="{ADF7C360-3C9C-2B9C-B12B-21AF0310027E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C617E7E5-486D-9861-84EE-47574A27017F}"/>
              </a:ext>
            </a:extLst>
          </p:cNvPr>
          <p:cNvSpPr txBox="1"/>
          <p:nvPr/>
        </p:nvSpPr>
        <p:spPr>
          <a:xfrm>
            <a:off x="4490310" y="2363290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269" name="Right Brace 268">
            <a:extLst>
              <a:ext uri="{FF2B5EF4-FFF2-40B4-BE49-F238E27FC236}">
                <a16:creationId xmlns:a16="http://schemas.microsoft.com/office/drawing/2014/main" id="{214536DE-FA6E-C1E4-B09D-B66A04366201}"/>
              </a:ext>
            </a:extLst>
          </p:cNvPr>
          <p:cNvSpPr/>
          <p:nvPr/>
        </p:nvSpPr>
        <p:spPr>
          <a:xfrm rot="16200000">
            <a:off x="4984716" y="1755288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E34E865F-1601-ECE0-5D1E-5F8677D2C1D1}"/>
              </a:ext>
            </a:extLst>
          </p:cNvPr>
          <p:cNvSpPr txBox="1"/>
          <p:nvPr/>
        </p:nvSpPr>
        <p:spPr>
          <a:xfrm>
            <a:off x="4560519" y="1632219"/>
            <a:ext cx="10968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C random</a:t>
            </a:r>
          </a:p>
          <a:p>
            <a:pPr algn="ctr"/>
            <a:r>
              <a:rPr lang="en-US" dirty="0"/>
              <a:t>symbols</a:t>
            </a:r>
            <a:endParaRPr lang="en-FI" dirty="0"/>
          </a:p>
        </p:txBody>
      </p:sp>
      <p:sp>
        <p:nvSpPr>
          <p:cNvPr id="271" name="Cloud 270">
            <a:extLst>
              <a:ext uri="{FF2B5EF4-FFF2-40B4-BE49-F238E27FC236}">
                <a16:creationId xmlns:a16="http://schemas.microsoft.com/office/drawing/2014/main" id="{6EA01F24-BE3C-4057-3F21-B4870871E106}"/>
              </a:ext>
            </a:extLst>
          </p:cNvPr>
          <p:cNvSpPr/>
          <p:nvPr/>
        </p:nvSpPr>
        <p:spPr>
          <a:xfrm>
            <a:off x="7133351" y="1436182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5, 7, 8, 18, 19..</a:t>
            </a:r>
            <a:endParaRPr lang="en-FI" dirty="0"/>
          </a:p>
        </p:txBody>
      </p:sp>
      <p:sp>
        <p:nvSpPr>
          <p:cNvPr id="272" name="Cloud 271">
            <a:extLst>
              <a:ext uri="{FF2B5EF4-FFF2-40B4-BE49-F238E27FC236}">
                <a16:creationId xmlns:a16="http://schemas.microsoft.com/office/drawing/2014/main" id="{3A03CA87-EC20-01A7-21AB-5E07E6C3DF09}"/>
              </a:ext>
            </a:extLst>
          </p:cNvPr>
          <p:cNvSpPr/>
          <p:nvPr/>
        </p:nvSpPr>
        <p:spPr>
          <a:xfrm>
            <a:off x="466235" y="1677795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275" name="TextBox 3">
            <a:extLst>
              <a:ext uri="{FF2B5EF4-FFF2-40B4-BE49-F238E27FC236}">
                <a16:creationId xmlns:a16="http://schemas.microsoft.com/office/drawing/2014/main" id="{13FD97E1-D0A0-2B7E-2D6A-FBBD73C4E381}"/>
              </a:ext>
            </a:extLst>
          </p:cNvPr>
          <p:cNvSpPr txBox="1"/>
          <p:nvPr/>
        </p:nvSpPr>
        <p:spPr>
          <a:xfrm>
            <a:off x="8416760" y="332340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sp>
        <p:nvSpPr>
          <p:cNvPr id="276" name="TextBox 3">
            <a:extLst>
              <a:ext uri="{FF2B5EF4-FFF2-40B4-BE49-F238E27FC236}">
                <a16:creationId xmlns:a16="http://schemas.microsoft.com/office/drawing/2014/main" id="{CCD08F14-9408-C406-9A04-4B2FA879664B}"/>
              </a:ext>
            </a:extLst>
          </p:cNvPr>
          <p:cNvSpPr txBox="1"/>
          <p:nvPr/>
        </p:nvSpPr>
        <p:spPr>
          <a:xfrm>
            <a:off x="1039933" y="326049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cxnSp>
        <p:nvCxnSpPr>
          <p:cNvPr id="277" name="Straight Arrow Connector 276">
            <a:extLst>
              <a:ext uri="{FF2B5EF4-FFF2-40B4-BE49-F238E27FC236}">
                <a16:creationId xmlns:a16="http://schemas.microsoft.com/office/drawing/2014/main" id="{D0B292A7-7F43-5E8E-FA5E-C6663224694E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8" name="TextBox 277">
            <a:extLst>
              <a:ext uri="{FF2B5EF4-FFF2-40B4-BE49-F238E27FC236}">
                <a16:creationId xmlns:a16="http://schemas.microsoft.com/office/drawing/2014/main" id="{10285360-AAFB-5173-7402-241919993FB4}"/>
              </a:ext>
            </a:extLst>
          </p:cNvPr>
          <p:cNvSpPr txBox="1"/>
          <p:nvPr/>
        </p:nvSpPr>
        <p:spPr>
          <a:xfrm>
            <a:off x="4399302" y="3325473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E2F91E8A-48CB-1D87-BA07-EC3076DD7A19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1880C9FB-08F2-024D-D127-853E8C6936BE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1880C9FB-08F2-024D-D127-853E8C6936BE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F474D0BA-25D1-A145-69F2-B6BEC9E1A952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F474D0BA-25D1-A145-69F2-B6BEC9E1A952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A08FD6FC-C8A3-7B5D-5F83-DC2A44C701F8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300" name="Ink 299">
                    <a:extLst>
                      <a:ext uri="{FF2B5EF4-FFF2-40B4-BE49-F238E27FC236}">
                        <a16:creationId xmlns:a16="http://schemas.microsoft.com/office/drawing/2014/main" id="{C16707C5-2DBB-A647-C6B9-0AA25DF5913D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00" name="Ink 299">
                    <a:extLst>
                      <a:ext uri="{FF2B5EF4-FFF2-40B4-BE49-F238E27FC236}">
                        <a16:creationId xmlns:a16="http://schemas.microsoft.com/office/drawing/2014/main" id="{C16707C5-2DBB-A647-C6B9-0AA25DF5913D}"/>
                      </a:ext>
                    </a:extLst>
                  </p:cNvPr>
                  <p:cNvPicPr/>
                  <p:nvPr/>
                </p:nvPicPr>
                <p:blipFill>
                  <a:blip r:embed="rId146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301" name="Ink 300">
                    <a:extLst>
                      <a:ext uri="{FF2B5EF4-FFF2-40B4-BE49-F238E27FC236}">
                        <a16:creationId xmlns:a16="http://schemas.microsoft.com/office/drawing/2014/main" id="{D2F74FB6-CF42-90AD-B7A4-65C4904AEDAA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01" name="Ink 300">
                    <a:extLst>
                      <a:ext uri="{FF2B5EF4-FFF2-40B4-BE49-F238E27FC236}">
                        <a16:creationId xmlns:a16="http://schemas.microsoft.com/office/drawing/2014/main" id="{D2F74FB6-CF42-90AD-B7A4-65C4904AEDAA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302" name="Ink 301">
                    <a:extLst>
                      <a:ext uri="{FF2B5EF4-FFF2-40B4-BE49-F238E27FC236}">
                        <a16:creationId xmlns:a16="http://schemas.microsoft.com/office/drawing/2014/main" id="{25AE6606-7B07-0851-218E-E7B08E95BA05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02" name="Ink 301">
                    <a:extLst>
                      <a:ext uri="{FF2B5EF4-FFF2-40B4-BE49-F238E27FC236}">
                        <a16:creationId xmlns:a16="http://schemas.microsoft.com/office/drawing/2014/main" id="{25AE6606-7B07-0851-218E-E7B08E95BA05}"/>
                      </a:ext>
                    </a:extLst>
                  </p:cNvPr>
                  <p:cNvPicPr/>
                  <p:nvPr/>
                </p:nvPicPr>
                <p:blipFill>
                  <a:blip r:embed="rId150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67CE285D-9F47-154A-FA37-45DCAF909FBD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67CE285D-9F47-154A-FA37-45DCAF909FBD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C7C0E984-84E2-F74C-5DCC-F81A692E8214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C7C0E984-84E2-F74C-5DCC-F81A692E8214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6E8B6A27-F83B-2EA5-845C-58360FC468D4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6E8B6A27-F83B-2EA5-845C-58360FC468D4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7E4055F8-192C-9C86-EA8B-5396C74B1638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7E4055F8-192C-9C86-EA8B-5396C74B1638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40D5E10F-2C7C-2114-BA1E-9ACB0C6F62C9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286" name="Ink 285">
                    <a:extLst>
                      <a:ext uri="{FF2B5EF4-FFF2-40B4-BE49-F238E27FC236}">
                        <a16:creationId xmlns:a16="http://schemas.microsoft.com/office/drawing/2014/main" id="{59905FC0-DC52-2C99-BF5E-A591E9B0CA02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86" name="Ink 285">
                    <a:extLst>
                      <a:ext uri="{FF2B5EF4-FFF2-40B4-BE49-F238E27FC236}">
                        <a16:creationId xmlns:a16="http://schemas.microsoft.com/office/drawing/2014/main" id="{59905FC0-DC52-2C99-BF5E-A591E9B0CA02}"/>
                      </a:ext>
                    </a:extLst>
                  </p:cNvPr>
                  <p:cNvPicPr/>
                  <p:nvPr/>
                </p:nvPicPr>
                <p:blipFill>
                  <a:blip r:embed="rId160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287" name="Ink 286">
                    <a:extLst>
                      <a:ext uri="{FF2B5EF4-FFF2-40B4-BE49-F238E27FC236}">
                        <a16:creationId xmlns:a16="http://schemas.microsoft.com/office/drawing/2014/main" id="{12B6113D-DBD5-E52E-A02B-E56409A07B4F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87" name="Ink 286">
                    <a:extLst>
                      <a:ext uri="{FF2B5EF4-FFF2-40B4-BE49-F238E27FC236}">
                        <a16:creationId xmlns:a16="http://schemas.microsoft.com/office/drawing/2014/main" id="{12B6113D-DBD5-E52E-A02B-E56409A07B4F}"/>
                      </a:ext>
                    </a:extLst>
                  </p:cNvPr>
                  <p:cNvPicPr/>
                  <p:nvPr/>
                </p:nvPicPr>
                <p:blipFill>
                  <a:blip r:embed="rId162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288" name="Ink 287">
                    <a:extLst>
                      <a:ext uri="{FF2B5EF4-FFF2-40B4-BE49-F238E27FC236}">
                        <a16:creationId xmlns:a16="http://schemas.microsoft.com/office/drawing/2014/main" id="{378AA37C-56C6-FA4C-16A9-D81E8527F794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88" name="Ink 287">
                    <a:extLst>
                      <a:ext uri="{FF2B5EF4-FFF2-40B4-BE49-F238E27FC236}">
                        <a16:creationId xmlns:a16="http://schemas.microsoft.com/office/drawing/2014/main" id="{378AA37C-56C6-FA4C-16A9-D81E8527F794}"/>
                      </a:ext>
                    </a:extLst>
                  </p:cNvPr>
                  <p:cNvPicPr/>
                  <p:nvPr/>
                </p:nvPicPr>
                <p:blipFill>
                  <a:blip r:embed="rId164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289" name="Ink 288">
                    <a:extLst>
                      <a:ext uri="{FF2B5EF4-FFF2-40B4-BE49-F238E27FC236}">
                        <a16:creationId xmlns:a16="http://schemas.microsoft.com/office/drawing/2014/main" id="{5C45476E-EB57-35FD-50B7-C859D83B762C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89" name="Ink 288">
                    <a:extLst>
                      <a:ext uri="{FF2B5EF4-FFF2-40B4-BE49-F238E27FC236}">
                        <a16:creationId xmlns:a16="http://schemas.microsoft.com/office/drawing/2014/main" id="{5C45476E-EB57-35FD-50B7-C859D83B762C}"/>
                      </a:ext>
                    </a:extLst>
                  </p:cNvPr>
                  <p:cNvPicPr/>
                  <p:nvPr/>
                </p:nvPicPr>
                <p:blipFill>
                  <a:blip r:embed="rId166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290" name="Ink 289">
                    <a:extLst>
                      <a:ext uri="{FF2B5EF4-FFF2-40B4-BE49-F238E27FC236}">
                        <a16:creationId xmlns:a16="http://schemas.microsoft.com/office/drawing/2014/main" id="{F3EFC785-FD8B-CAB6-9AE9-C1B17BE4A5E5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90" name="Ink 289">
                    <a:extLst>
                      <a:ext uri="{FF2B5EF4-FFF2-40B4-BE49-F238E27FC236}">
                        <a16:creationId xmlns:a16="http://schemas.microsoft.com/office/drawing/2014/main" id="{F3EFC785-FD8B-CAB6-9AE9-C1B17BE4A5E5}"/>
                      </a:ext>
                    </a:extLst>
                  </p:cNvPr>
                  <p:cNvPicPr/>
                  <p:nvPr/>
                </p:nvPicPr>
                <p:blipFill>
                  <a:blip r:embed="rId168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291" name="Ink 290">
                    <a:extLst>
                      <a:ext uri="{FF2B5EF4-FFF2-40B4-BE49-F238E27FC236}">
                        <a16:creationId xmlns:a16="http://schemas.microsoft.com/office/drawing/2014/main" id="{4C56633D-72C9-AB69-7E25-43A639CB67AD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91" name="Ink 290">
                    <a:extLst>
                      <a:ext uri="{FF2B5EF4-FFF2-40B4-BE49-F238E27FC236}">
                        <a16:creationId xmlns:a16="http://schemas.microsoft.com/office/drawing/2014/main" id="{4C56633D-72C9-AB69-7E25-43A639CB67AD}"/>
                      </a:ext>
                    </a:extLst>
                  </p:cNvPr>
                  <p:cNvPicPr/>
                  <p:nvPr/>
                </p:nvPicPr>
                <p:blipFill>
                  <a:blip r:embed="rId170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292" name="Ink 291">
                    <a:extLst>
                      <a:ext uri="{FF2B5EF4-FFF2-40B4-BE49-F238E27FC236}">
                        <a16:creationId xmlns:a16="http://schemas.microsoft.com/office/drawing/2014/main" id="{3C08B2B4-4AEF-BB45-7471-F4CEAE07A382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92" name="Ink 291">
                    <a:extLst>
                      <a:ext uri="{FF2B5EF4-FFF2-40B4-BE49-F238E27FC236}">
                        <a16:creationId xmlns:a16="http://schemas.microsoft.com/office/drawing/2014/main" id="{3C08B2B4-4AEF-BB45-7471-F4CEAE07A382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293" name="Ink 292">
                    <a:extLst>
                      <a:ext uri="{FF2B5EF4-FFF2-40B4-BE49-F238E27FC236}">
                        <a16:creationId xmlns:a16="http://schemas.microsoft.com/office/drawing/2014/main" id="{891E56CE-4DB7-86BE-9EA6-A08C6BCB7509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93" name="Ink 292">
                    <a:extLst>
                      <a:ext uri="{FF2B5EF4-FFF2-40B4-BE49-F238E27FC236}">
                        <a16:creationId xmlns:a16="http://schemas.microsoft.com/office/drawing/2014/main" id="{891E56CE-4DB7-86BE-9EA6-A08C6BCB7509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294" name="Ink 293">
                    <a:extLst>
                      <a:ext uri="{FF2B5EF4-FFF2-40B4-BE49-F238E27FC236}">
                        <a16:creationId xmlns:a16="http://schemas.microsoft.com/office/drawing/2014/main" id="{E60928C9-4FF8-277D-1787-8B33D643A03B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94" name="Ink 293">
                    <a:extLst>
                      <a:ext uri="{FF2B5EF4-FFF2-40B4-BE49-F238E27FC236}">
                        <a16:creationId xmlns:a16="http://schemas.microsoft.com/office/drawing/2014/main" id="{E60928C9-4FF8-277D-1787-8B33D643A03B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295" name="Ink 294">
                    <a:extLst>
                      <a:ext uri="{FF2B5EF4-FFF2-40B4-BE49-F238E27FC236}">
                        <a16:creationId xmlns:a16="http://schemas.microsoft.com/office/drawing/2014/main" id="{DD6FD451-6F44-4CB8-A360-FB3BB61FA90C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95" name="Ink 294">
                    <a:extLst>
                      <a:ext uri="{FF2B5EF4-FFF2-40B4-BE49-F238E27FC236}">
                        <a16:creationId xmlns:a16="http://schemas.microsoft.com/office/drawing/2014/main" id="{DD6FD451-6F44-4CB8-A360-FB3BB61FA90C}"/>
                      </a:ext>
                    </a:extLst>
                  </p:cNvPr>
                  <p:cNvPicPr/>
                  <p:nvPr/>
                </p:nvPicPr>
                <p:blipFill>
                  <a:blip r:embed="rId178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296" name="Ink 295">
                    <a:extLst>
                      <a:ext uri="{FF2B5EF4-FFF2-40B4-BE49-F238E27FC236}">
                        <a16:creationId xmlns:a16="http://schemas.microsoft.com/office/drawing/2014/main" id="{50EAB1A6-D72A-7909-F4EC-926D1133748A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96" name="Ink 295">
                    <a:extLst>
                      <a:ext uri="{FF2B5EF4-FFF2-40B4-BE49-F238E27FC236}">
                        <a16:creationId xmlns:a16="http://schemas.microsoft.com/office/drawing/2014/main" id="{50EAB1A6-D72A-7909-F4EC-926D1133748A}"/>
                      </a:ext>
                    </a:extLst>
                  </p:cNvPr>
                  <p:cNvPicPr/>
                  <p:nvPr/>
                </p:nvPicPr>
                <p:blipFill>
                  <a:blip r:embed="rId180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297" name="Ink 296">
                    <a:extLst>
                      <a:ext uri="{FF2B5EF4-FFF2-40B4-BE49-F238E27FC236}">
                        <a16:creationId xmlns:a16="http://schemas.microsoft.com/office/drawing/2014/main" id="{E69AA2C4-179F-40A8-C5D2-64B6C2E740E2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97" name="Ink 296">
                    <a:extLst>
                      <a:ext uri="{FF2B5EF4-FFF2-40B4-BE49-F238E27FC236}">
                        <a16:creationId xmlns:a16="http://schemas.microsoft.com/office/drawing/2014/main" id="{E69AA2C4-179F-40A8-C5D2-64B6C2E740E2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8655CCAE-8CB9-B01B-04F5-09B4923829E4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8655CCAE-8CB9-B01B-04F5-09B4923829E4}"/>
                      </a:ext>
                    </a:extLst>
                  </p:cNvPr>
                  <p:cNvPicPr/>
                  <p:nvPr/>
                </p:nvPicPr>
                <p:blipFill>
                  <a:blip r:embed="rId184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299" name="Ink 298">
                    <a:extLst>
                      <a:ext uri="{FF2B5EF4-FFF2-40B4-BE49-F238E27FC236}">
                        <a16:creationId xmlns:a16="http://schemas.microsoft.com/office/drawing/2014/main" id="{7A5BBC94-0862-8CCB-4858-CC3470F217B6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99" name="Ink 298">
                    <a:extLst>
                      <a:ext uri="{FF2B5EF4-FFF2-40B4-BE49-F238E27FC236}">
                        <a16:creationId xmlns:a16="http://schemas.microsoft.com/office/drawing/2014/main" id="{7A5BBC94-0862-8CCB-4858-CC3470F217B6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05" name="Isosceles Triangle 304">
            <a:extLst>
              <a:ext uri="{FF2B5EF4-FFF2-40B4-BE49-F238E27FC236}">
                <a16:creationId xmlns:a16="http://schemas.microsoft.com/office/drawing/2014/main" id="{DF8F0BD9-BD02-0394-319F-625B6A3DA935}"/>
              </a:ext>
            </a:extLst>
          </p:cNvPr>
          <p:cNvSpPr/>
          <p:nvPr/>
        </p:nvSpPr>
        <p:spPr>
          <a:xfrm rot="10800000">
            <a:off x="3775240" y="2446642"/>
            <a:ext cx="2509815" cy="1769570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D01B7C-2F99-D903-5E5A-206B1C733C02}"/>
                  </a:ext>
                </a:extLst>
              </p14:cNvPr>
              <p14:cNvContentPartPr/>
              <p14:nvPr/>
            </p14:nvContentPartPr>
            <p14:xfrm>
              <a:off x="4818860" y="1817885"/>
              <a:ext cx="852480" cy="5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D01B7C-2F99-D903-5E5A-206B1C733C0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812740" y="1811722"/>
                <a:ext cx="864720" cy="63447"/>
              </a:xfrm>
              <a:prstGeom prst="rect">
                <a:avLst/>
              </a:prstGeom>
            </p:spPr>
          </p:pic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F18097A3-8824-7151-7C76-7A933E2271EE}"/>
              </a:ext>
            </a:extLst>
          </p:cNvPr>
          <p:cNvSpPr txBox="1"/>
          <p:nvPr/>
        </p:nvSpPr>
        <p:spPr>
          <a:xfrm rot="680703">
            <a:off x="4790622" y="1470388"/>
            <a:ext cx="16323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pseudorandom</a:t>
            </a:r>
            <a:endParaRPr lang="en-FI" b="1" dirty="0">
              <a:solidFill>
                <a:srgbClr val="00B050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CB7D2F8-458F-93A6-0C3F-057640655860}"/>
              </a:ext>
            </a:extLst>
          </p:cNvPr>
          <p:cNvGrpSpPr/>
          <p:nvPr/>
        </p:nvGrpSpPr>
        <p:grpSpPr>
          <a:xfrm>
            <a:off x="1001780" y="2129645"/>
            <a:ext cx="1112400" cy="557280"/>
            <a:chOff x="1001780" y="2129645"/>
            <a:chExt cx="1112400" cy="55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9AF7F1FF-EF15-346B-CD5F-51D3D1C33F79}"/>
                    </a:ext>
                  </a:extLst>
                </p14:cNvPr>
                <p14:cNvContentPartPr/>
                <p14:nvPr/>
              </p14:nvContentPartPr>
              <p14:xfrm>
                <a:off x="1001780" y="2161325"/>
                <a:ext cx="1112400" cy="5043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9AF7F1FF-EF15-346B-CD5F-51D3D1C33F79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95660" y="2155205"/>
                  <a:ext cx="1124640" cy="51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D56063C-790C-F572-07DD-7177B56A4248}"/>
                    </a:ext>
                  </a:extLst>
                </p14:cNvPr>
                <p14:cNvContentPartPr/>
                <p14:nvPr/>
              </p14:nvContentPartPr>
              <p14:xfrm>
                <a:off x="1040300" y="2129645"/>
                <a:ext cx="1028160" cy="5572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D56063C-790C-F572-07DD-7177B56A4248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034180" y="2123525"/>
                  <a:ext cx="1040400" cy="5695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C3F97635-D209-DF06-10C5-4D6FE0E7F2B8}"/>
              </a:ext>
            </a:extLst>
          </p:cNvPr>
          <p:cNvSpPr txBox="1"/>
          <p:nvPr/>
        </p:nvSpPr>
        <p:spPr>
          <a:xfrm rot="680703">
            <a:off x="1785647" y="1789798"/>
            <a:ext cx="843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rgbClr val="00B050"/>
                </a:solidFill>
              </a:rPr>
              <a:t>prf</a:t>
            </a:r>
            <a:r>
              <a:rPr lang="en-US" b="1" dirty="0">
                <a:solidFill>
                  <a:srgbClr val="00B050"/>
                </a:solidFill>
              </a:rPr>
              <a:t> key</a:t>
            </a:r>
            <a:endParaRPr lang="en-FI" b="1" dirty="0">
              <a:solidFill>
                <a:srgbClr val="00B05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7C72B6FD-B540-8BCD-74F3-407547CFD780}"/>
                  </a:ext>
                </a:extLst>
              </p14:cNvPr>
              <p14:cNvContentPartPr/>
              <p14:nvPr/>
            </p14:nvContentPartPr>
            <p14:xfrm>
              <a:off x="1079540" y="3482165"/>
              <a:ext cx="1183320" cy="36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7C72B6FD-B540-8BCD-74F3-407547CFD780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989540" y="3302525"/>
                <a:ext cx="13629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9E61315-47B5-944E-EFBC-A06870896D2B}"/>
                  </a:ext>
                </a:extLst>
              </p14:cNvPr>
              <p14:cNvContentPartPr/>
              <p14:nvPr/>
            </p14:nvContentPartPr>
            <p14:xfrm>
              <a:off x="8442980" y="3432485"/>
              <a:ext cx="1391400" cy="3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9E61315-47B5-944E-EFBC-A06870896D2B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8353340" y="3252485"/>
                <a:ext cx="1571040" cy="390600"/>
              </a:xfrm>
              <a:prstGeom prst="rect">
                <a:avLst/>
              </a:prstGeom>
            </p:spPr>
          </p:pic>
        </mc:Fallback>
      </mc:AlternateContent>
      <p:sp>
        <p:nvSpPr>
          <p:cNvPr id="363" name="Title 1">
            <a:extLst>
              <a:ext uri="{FF2B5EF4-FFF2-40B4-BE49-F238E27FC236}">
                <a16:creationId xmlns:a16="http://schemas.microsoft.com/office/drawing/2014/main" id="{B6AB1334-3ADA-71A5-B98D-3B474D7C05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      Space: ?</a:t>
            </a:r>
            <a:br>
              <a:rPr lang="en-US" dirty="0"/>
            </a:br>
            <a:r>
              <a:rPr lang="en-US" dirty="0"/>
              <a:t>      Time: </a:t>
            </a:r>
            <a:r>
              <a:rPr lang="en-US" b="1" dirty="0"/>
              <a:t>PPT</a:t>
            </a:r>
            <a:endParaRPr lang="en-FI" dirty="0"/>
          </a:p>
        </p:txBody>
      </p: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29F932AB-3B1A-0457-3A30-60C4B22EED6D}"/>
              </a:ext>
            </a:extLst>
          </p:cNvPr>
          <p:cNvGrpSpPr/>
          <p:nvPr/>
        </p:nvGrpSpPr>
        <p:grpSpPr>
          <a:xfrm rot="21381084">
            <a:off x="935542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5C9AC5BF-B3A3-2559-0E27-26D899E26AE5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1DBC284B-FA5D-703E-AA77-023F88DB703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BBA5C4FA-4E12-436A-DB0B-A57124180B6B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64115F55-187B-B9D6-C8FF-C432D07DA42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37E82ABC-ADCD-D018-8D2A-612DEE931001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85" name="Ink 384">
                    <a:extLst>
                      <a:ext uri="{FF2B5EF4-FFF2-40B4-BE49-F238E27FC236}">
                        <a16:creationId xmlns:a16="http://schemas.microsoft.com/office/drawing/2014/main" id="{DC4E244F-713B-143A-8068-E517D2B0AAD1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228" name="Ink 227">
                    <a:extLst>
                      <a:ext uri="{FF2B5EF4-FFF2-40B4-BE49-F238E27FC236}">
                        <a16:creationId xmlns:a16="http://schemas.microsoft.com/office/drawing/2014/main" id="{5FBC5E0D-622A-9B2C-409F-1F68160C21D6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386" name="Ink 385">
                    <a:extLst>
                      <a:ext uri="{FF2B5EF4-FFF2-40B4-BE49-F238E27FC236}">
                        <a16:creationId xmlns:a16="http://schemas.microsoft.com/office/drawing/2014/main" id="{4A78BD0B-3076-7998-98F2-B26B2BC7C428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229" name="Ink 228">
                    <a:extLst>
                      <a:ext uri="{FF2B5EF4-FFF2-40B4-BE49-F238E27FC236}">
                        <a16:creationId xmlns:a16="http://schemas.microsoft.com/office/drawing/2014/main" id="{250944B1-A1F0-0089-8F7F-6FC61234FD25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387" name="Ink 386">
                    <a:extLst>
                      <a:ext uri="{FF2B5EF4-FFF2-40B4-BE49-F238E27FC236}">
                        <a16:creationId xmlns:a16="http://schemas.microsoft.com/office/drawing/2014/main" id="{CF441029-B8B0-65C4-82C6-341FD4B1F7F9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230" name="Ink 229">
                    <a:extLst>
                      <a:ext uri="{FF2B5EF4-FFF2-40B4-BE49-F238E27FC236}">
                        <a16:creationId xmlns:a16="http://schemas.microsoft.com/office/drawing/2014/main" id="{CA6BF227-A097-CCA3-F06C-2A436DB4B05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88" name="Ink 387">
                    <a:extLst>
                      <a:ext uri="{FF2B5EF4-FFF2-40B4-BE49-F238E27FC236}">
                        <a16:creationId xmlns:a16="http://schemas.microsoft.com/office/drawing/2014/main" id="{EDF34FE6-A9EE-D730-7025-959364A6DC5B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231" name="Ink 230">
                    <a:extLst>
                      <a:ext uri="{FF2B5EF4-FFF2-40B4-BE49-F238E27FC236}">
                        <a16:creationId xmlns:a16="http://schemas.microsoft.com/office/drawing/2014/main" id="{A275832B-8B9C-4508-4BF4-0D7028DC8A1E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89" name="Ink 388">
                    <a:extLst>
                      <a:ext uri="{FF2B5EF4-FFF2-40B4-BE49-F238E27FC236}">
                        <a16:creationId xmlns:a16="http://schemas.microsoft.com/office/drawing/2014/main" id="{F37A6FCF-06B7-0E5E-E0F7-6C2CBC4A57DA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232" name="Ink 231">
                    <a:extLst>
                      <a:ext uri="{FF2B5EF4-FFF2-40B4-BE49-F238E27FC236}">
                        <a16:creationId xmlns:a16="http://schemas.microsoft.com/office/drawing/2014/main" id="{D3A4CC89-61E1-F145-10E6-9C3230DD4C6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2BFA61DE-2F9C-124F-F2B8-C242C1971F6C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C975166-69C3-029F-C9BD-0525EFC8F9B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246065CD-A27C-7436-5D8E-D3EBA4A63D3D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D2595702-D87E-8088-CC8C-D7520480E34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6A076FE4-5C2D-B53E-866F-9EACC6C0365E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371" name="Ink 370">
                    <a:extLst>
                      <a:ext uri="{FF2B5EF4-FFF2-40B4-BE49-F238E27FC236}">
                        <a16:creationId xmlns:a16="http://schemas.microsoft.com/office/drawing/2014/main" id="{7745E2B3-9C8F-F835-F75D-B35159626D2C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13" name="Ink 212">
                    <a:extLst>
                      <a:ext uri="{FF2B5EF4-FFF2-40B4-BE49-F238E27FC236}">
                        <a16:creationId xmlns:a16="http://schemas.microsoft.com/office/drawing/2014/main" id="{1DA3ED03-5A4E-9D16-04F3-851786E520ED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72" name="Ink 371">
                    <a:extLst>
                      <a:ext uri="{FF2B5EF4-FFF2-40B4-BE49-F238E27FC236}">
                        <a16:creationId xmlns:a16="http://schemas.microsoft.com/office/drawing/2014/main" id="{C4F085D9-657C-46E4-597F-67C83AA2AE68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14" name="Ink 213">
                    <a:extLst>
                      <a:ext uri="{FF2B5EF4-FFF2-40B4-BE49-F238E27FC236}">
                        <a16:creationId xmlns:a16="http://schemas.microsoft.com/office/drawing/2014/main" id="{54C8EBB9-21C5-A6F9-6D6C-10EB73B0FF8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73" name="Ink 372">
                    <a:extLst>
                      <a:ext uri="{FF2B5EF4-FFF2-40B4-BE49-F238E27FC236}">
                        <a16:creationId xmlns:a16="http://schemas.microsoft.com/office/drawing/2014/main" id="{B07F24F9-A0C3-BA6A-819D-3B3288154281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15" name="Ink 214">
                    <a:extLst>
                      <a:ext uri="{FF2B5EF4-FFF2-40B4-BE49-F238E27FC236}">
                        <a16:creationId xmlns:a16="http://schemas.microsoft.com/office/drawing/2014/main" id="{65D4CE55-B32E-D845-6676-9CD4207BD8C4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374" name="Ink 373">
                    <a:extLst>
                      <a:ext uri="{FF2B5EF4-FFF2-40B4-BE49-F238E27FC236}">
                        <a16:creationId xmlns:a16="http://schemas.microsoft.com/office/drawing/2014/main" id="{DF6733A5-163F-4D93-7410-73E56430A0D6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16" name="Ink 215">
                    <a:extLst>
                      <a:ext uri="{FF2B5EF4-FFF2-40B4-BE49-F238E27FC236}">
                        <a16:creationId xmlns:a16="http://schemas.microsoft.com/office/drawing/2014/main" id="{2B517419-6008-7DAB-94A0-4FE5B7E89174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75" name="Ink 374">
                    <a:extLst>
                      <a:ext uri="{FF2B5EF4-FFF2-40B4-BE49-F238E27FC236}">
                        <a16:creationId xmlns:a16="http://schemas.microsoft.com/office/drawing/2014/main" id="{1C841485-3E78-E200-0E07-B04EB32E736D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17" name="Ink 216">
                    <a:extLst>
                      <a:ext uri="{FF2B5EF4-FFF2-40B4-BE49-F238E27FC236}">
                        <a16:creationId xmlns:a16="http://schemas.microsoft.com/office/drawing/2014/main" id="{742BF0C2-29FA-1756-BB29-5E168721EB47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376" name="Ink 375">
                    <a:extLst>
                      <a:ext uri="{FF2B5EF4-FFF2-40B4-BE49-F238E27FC236}">
                        <a16:creationId xmlns:a16="http://schemas.microsoft.com/office/drawing/2014/main" id="{BFB51285-C3FA-9F14-4129-1CA5CC1ACC8E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18" name="Ink 217">
                    <a:extLst>
                      <a:ext uri="{FF2B5EF4-FFF2-40B4-BE49-F238E27FC236}">
                        <a16:creationId xmlns:a16="http://schemas.microsoft.com/office/drawing/2014/main" id="{F459A955-1C9C-21E2-D9C2-A27C68EFE903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77" name="Ink 376">
                    <a:extLst>
                      <a:ext uri="{FF2B5EF4-FFF2-40B4-BE49-F238E27FC236}">
                        <a16:creationId xmlns:a16="http://schemas.microsoft.com/office/drawing/2014/main" id="{78A9D1D1-0624-F19B-0270-084B0EC1070E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19" name="Ink 218">
                    <a:extLst>
                      <a:ext uri="{FF2B5EF4-FFF2-40B4-BE49-F238E27FC236}">
                        <a16:creationId xmlns:a16="http://schemas.microsoft.com/office/drawing/2014/main" id="{E9E39009-7121-9776-3360-CC8FB886D363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78" name="Ink 377">
                    <a:extLst>
                      <a:ext uri="{FF2B5EF4-FFF2-40B4-BE49-F238E27FC236}">
                        <a16:creationId xmlns:a16="http://schemas.microsoft.com/office/drawing/2014/main" id="{0064B4B4-3116-949E-15F3-B0CC644CCDE7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20" name="Ink 219">
                    <a:extLst>
                      <a:ext uri="{FF2B5EF4-FFF2-40B4-BE49-F238E27FC236}">
                        <a16:creationId xmlns:a16="http://schemas.microsoft.com/office/drawing/2014/main" id="{AA11EBD3-2369-7906-7066-19B5B8A2601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79" name="Ink 378">
                    <a:extLst>
                      <a:ext uri="{FF2B5EF4-FFF2-40B4-BE49-F238E27FC236}">
                        <a16:creationId xmlns:a16="http://schemas.microsoft.com/office/drawing/2014/main" id="{A8DDE302-125F-585B-6907-6248771E70A3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21" name="Ink 220">
                    <a:extLst>
                      <a:ext uri="{FF2B5EF4-FFF2-40B4-BE49-F238E27FC236}">
                        <a16:creationId xmlns:a16="http://schemas.microsoft.com/office/drawing/2014/main" id="{730F905E-43D0-5DAE-E4F2-5AD0B3ADC6F7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80" name="Ink 379">
                    <a:extLst>
                      <a:ext uri="{FF2B5EF4-FFF2-40B4-BE49-F238E27FC236}">
                        <a16:creationId xmlns:a16="http://schemas.microsoft.com/office/drawing/2014/main" id="{D6788CFF-4D32-FD7E-22DF-6DFBB267F286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23" name="Ink 222">
                    <a:extLst>
                      <a:ext uri="{FF2B5EF4-FFF2-40B4-BE49-F238E27FC236}">
                        <a16:creationId xmlns:a16="http://schemas.microsoft.com/office/drawing/2014/main" id="{79E4C8FD-8D03-90E0-46E7-385E0800832E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381" name="Ink 380">
                    <a:extLst>
                      <a:ext uri="{FF2B5EF4-FFF2-40B4-BE49-F238E27FC236}">
                        <a16:creationId xmlns:a16="http://schemas.microsoft.com/office/drawing/2014/main" id="{717E4D66-8F04-0368-86F8-0BECEA235304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24" name="Ink 223">
                    <a:extLst>
                      <a:ext uri="{FF2B5EF4-FFF2-40B4-BE49-F238E27FC236}">
                        <a16:creationId xmlns:a16="http://schemas.microsoft.com/office/drawing/2014/main" id="{59717F83-D2A9-1D74-CD20-5E4748295A1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382" name="Ink 381">
                    <a:extLst>
                      <a:ext uri="{FF2B5EF4-FFF2-40B4-BE49-F238E27FC236}">
                        <a16:creationId xmlns:a16="http://schemas.microsoft.com/office/drawing/2014/main" id="{11D061F5-B4A3-FB06-6865-58E47F85A1A7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25" name="Ink 224">
                    <a:extLst>
                      <a:ext uri="{FF2B5EF4-FFF2-40B4-BE49-F238E27FC236}">
                        <a16:creationId xmlns:a16="http://schemas.microsoft.com/office/drawing/2014/main" id="{3D48CB70-494C-BF1C-7965-E493B52C557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383" name="Ink 382">
                    <a:extLst>
                      <a:ext uri="{FF2B5EF4-FFF2-40B4-BE49-F238E27FC236}">
                        <a16:creationId xmlns:a16="http://schemas.microsoft.com/office/drawing/2014/main" id="{DFA03309-F64C-67E7-9594-056BD72DC83F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26" name="Ink 225">
                    <a:extLst>
                      <a:ext uri="{FF2B5EF4-FFF2-40B4-BE49-F238E27FC236}">
                        <a16:creationId xmlns:a16="http://schemas.microsoft.com/office/drawing/2014/main" id="{6AAF023A-9573-2404-A5BB-78F16A99F0D2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384" name="Ink 383">
                    <a:extLst>
                      <a:ext uri="{FF2B5EF4-FFF2-40B4-BE49-F238E27FC236}">
                        <a16:creationId xmlns:a16="http://schemas.microsoft.com/office/drawing/2014/main" id="{008432D1-D2F2-561D-5EE0-944685D2A970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27" name="Ink 226">
                    <a:extLst>
                      <a:ext uri="{FF2B5EF4-FFF2-40B4-BE49-F238E27FC236}">
                        <a16:creationId xmlns:a16="http://schemas.microsoft.com/office/drawing/2014/main" id="{F09D58E9-F7BA-4C40-B450-FAA224B9A37C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949412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F80BC1-1691-B99F-CFC4-FAFA70CF41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3" name="Straight Arrow Connector 232">
            <a:extLst>
              <a:ext uri="{FF2B5EF4-FFF2-40B4-BE49-F238E27FC236}">
                <a16:creationId xmlns:a16="http://schemas.microsoft.com/office/drawing/2014/main" id="{C53C5FDC-2F57-7369-FBF1-ABFD875409A4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36E1AF88-CA42-7AE7-2F32-10D1DC283E74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622BD066-33B6-E591-77F9-502FC99C2836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622BD066-33B6-E591-77F9-502FC99C2836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FCDC196C-6CF3-29D4-8500-0B8794199C35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FCDC196C-6CF3-29D4-8500-0B8794199C35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9B337B87-E54F-EF3F-512B-AF0CF3EC14C8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9B337B87-E54F-EF3F-512B-AF0CF3EC14C8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060A01CC-4676-A3A5-229A-074ACFDB017D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060A01CC-4676-A3A5-229A-074ACFDB017D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7BD6B9BE-8275-3F7A-43DA-D5E23BD31805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7BD6B9BE-8275-3F7A-43DA-D5E23BD31805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CA401BBC-0FA2-9702-C655-F8D5EE38488C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CA401BBC-0FA2-9702-C655-F8D5EE38488C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4BCEC87-D28A-7C46-72AA-132E739177CB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54BCEC87-D28A-7C46-72AA-132E739177C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FA202114-4B8C-EA39-0785-F01D7B90053E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FA202114-4B8C-EA39-0785-F01D7B90053E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06B2993C-BDC3-F459-9636-1CC417E827C4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06B2993C-BDC3-F459-9636-1CC417E827C4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44" name="TextBox 3">
            <a:extLst>
              <a:ext uri="{FF2B5EF4-FFF2-40B4-BE49-F238E27FC236}">
                <a16:creationId xmlns:a16="http://schemas.microsoft.com/office/drawing/2014/main" id="{794EF738-3498-1F32-E496-857041BE00FB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F08D4778-2BF0-5B52-AC9F-E25F7A310244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7D27E6CB-734A-9BA4-0D07-15720E1FB420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7D27E6CB-734A-9BA4-0D07-15720E1FB420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59DFC37B-8127-7E9A-A33E-B828A6537A38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59DFC37B-8127-7E9A-A33E-B828A6537A38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B9023C89-C78B-6F00-29AC-48E419C4BC25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B9023C89-C78B-6F00-29AC-48E419C4BC25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7CA29B1D-0B7B-683B-25E0-CF259AD24D8B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7CA29B1D-0B7B-683B-25E0-CF259AD24D8B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653FF1C3-E4EB-0702-89A9-A99620CDE438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653FF1C3-E4EB-0702-89A9-A99620CDE438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B3240BCA-6A42-5A46-DD07-4B5542581DB6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B3240BCA-6A42-5A46-DD07-4B5542581DB6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F9A2530D-9410-9609-296A-21B7DC34605B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F9A2530D-9410-9609-296A-21B7DC34605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7" name="TextBox 3">
            <a:extLst>
              <a:ext uri="{FF2B5EF4-FFF2-40B4-BE49-F238E27FC236}">
                <a16:creationId xmlns:a16="http://schemas.microsoft.com/office/drawing/2014/main" id="{7917B1A3-0FFD-3AC4-FE1A-060202F5CBC3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E8F4C814-F4E3-988D-0889-90EE01D3DF3C}"/>
              </a:ext>
            </a:extLst>
          </p:cNvPr>
          <p:cNvSpPr txBox="1"/>
          <p:nvPr/>
        </p:nvSpPr>
        <p:spPr>
          <a:xfrm>
            <a:off x="4490310" y="2363290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269" name="Right Brace 268">
            <a:extLst>
              <a:ext uri="{FF2B5EF4-FFF2-40B4-BE49-F238E27FC236}">
                <a16:creationId xmlns:a16="http://schemas.microsoft.com/office/drawing/2014/main" id="{2D920E7C-9F11-1241-28EB-2A4F4D388EB3}"/>
              </a:ext>
            </a:extLst>
          </p:cNvPr>
          <p:cNvSpPr/>
          <p:nvPr/>
        </p:nvSpPr>
        <p:spPr>
          <a:xfrm rot="16200000">
            <a:off x="4984716" y="1755288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7FDC70A0-4B9B-781C-FDAF-FEB2974F9661}"/>
              </a:ext>
            </a:extLst>
          </p:cNvPr>
          <p:cNvSpPr txBox="1"/>
          <p:nvPr/>
        </p:nvSpPr>
        <p:spPr>
          <a:xfrm>
            <a:off x="4560519" y="1632219"/>
            <a:ext cx="10968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C random</a:t>
            </a:r>
          </a:p>
          <a:p>
            <a:pPr algn="ctr"/>
            <a:r>
              <a:rPr lang="en-US" dirty="0"/>
              <a:t>symbols</a:t>
            </a:r>
            <a:endParaRPr lang="en-FI" dirty="0"/>
          </a:p>
        </p:txBody>
      </p:sp>
      <p:sp>
        <p:nvSpPr>
          <p:cNvPr id="271" name="Cloud 270">
            <a:extLst>
              <a:ext uri="{FF2B5EF4-FFF2-40B4-BE49-F238E27FC236}">
                <a16:creationId xmlns:a16="http://schemas.microsoft.com/office/drawing/2014/main" id="{31125776-8E2F-6A55-2044-8FEBFF17B1E3}"/>
              </a:ext>
            </a:extLst>
          </p:cNvPr>
          <p:cNvSpPr/>
          <p:nvPr/>
        </p:nvSpPr>
        <p:spPr>
          <a:xfrm>
            <a:off x="7133351" y="1436182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5, 7, 8, 18, 19..</a:t>
            </a:r>
            <a:endParaRPr lang="en-FI" dirty="0"/>
          </a:p>
        </p:txBody>
      </p:sp>
      <p:sp>
        <p:nvSpPr>
          <p:cNvPr id="272" name="Cloud 271">
            <a:extLst>
              <a:ext uri="{FF2B5EF4-FFF2-40B4-BE49-F238E27FC236}">
                <a16:creationId xmlns:a16="http://schemas.microsoft.com/office/drawing/2014/main" id="{1C69B9F7-0C0C-3721-C62C-138A9FFE3002}"/>
              </a:ext>
            </a:extLst>
          </p:cNvPr>
          <p:cNvSpPr/>
          <p:nvPr/>
        </p:nvSpPr>
        <p:spPr>
          <a:xfrm>
            <a:off x="466235" y="1677795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275" name="TextBox 3">
            <a:extLst>
              <a:ext uri="{FF2B5EF4-FFF2-40B4-BE49-F238E27FC236}">
                <a16:creationId xmlns:a16="http://schemas.microsoft.com/office/drawing/2014/main" id="{0AFDED5B-5B0F-B4CD-E7E9-76012D0C3E45}"/>
              </a:ext>
            </a:extLst>
          </p:cNvPr>
          <p:cNvSpPr txBox="1"/>
          <p:nvPr/>
        </p:nvSpPr>
        <p:spPr>
          <a:xfrm>
            <a:off x="8166606" y="3351948"/>
            <a:ext cx="21287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7</a:t>
            </a:r>
            <a:r>
              <a:rPr lang="en-GB" dirty="0"/>
              <a:t>$</a:t>
            </a:r>
            <a:r>
              <a:rPr lang="en-GB" baseline="-25000" dirty="0"/>
              <a:t>8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$</a:t>
            </a:r>
            <a:r>
              <a:rPr lang="en-GB" baseline="-25000" dirty="0"/>
              <a:t>19</a:t>
            </a:r>
            <a:r>
              <a:rPr lang="en-GB" dirty="0"/>
              <a:t>)</a:t>
            </a:r>
            <a:endParaRPr lang="en-FI" dirty="0"/>
          </a:p>
        </p:txBody>
      </p:sp>
      <p:sp>
        <p:nvSpPr>
          <p:cNvPr id="276" name="TextBox 3">
            <a:extLst>
              <a:ext uri="{FF2B5EF4-FFF2-40B4-BE49-F238E27FC236}">
                <a16:creationId xmlns:a16="http://schemas.microsoft.com/office/drawing/2014/main" id="{1CA52784-EF55-559A-BA95-2EA1FB3C8ADA}"/>
              </a:ext>
            </a:extLst>
          </p:cNvPr>
          <p:cNvSpPr txBox="1"/>
          <p:nvPr/>
        </p:nvSpPr>
        <p:spPr>
          <a:xfrm>
            <a:off x="443155" y="3427634"/>
            <a:ext cx="19917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7</a:t>
            </a:r>
            <a:r>
              <a:rPr lang="en-GB" dirty="0"/>
              <a:t>$</a:t>
            </a:r>
            <a:r>
              <a:rPr lang="en-GB" baseline="-25000" dirty="0"/>
              <a:t>8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$</a:t>
            </a:r>
            <a:r>
              <a:rPr lang="en-GB" baseline="-25000" dirty="0"/>
              <a:t>19</a:t>
            </a:r>
            <a:r>
              <a:rPr lang="en-GB" dirty="0"/>
              <a:t>)</a:t>
            </a:r>
            <a:endParaRPr lang="en-FI" dirty="0"/>
          </a:p>
        </p:txBody>
      </p:sp>
      <p:cxnSp>
        <p:nvCxnSpPr>
          <p:cNvPr id="277" name="Straight Arrow Connector 276">
            <a:extLst>
              <a:ext uri="{FF2B5EF4-FFF2-40B4-BE49-F238E27FC236}">
                <a16:creationId xmlns:a16="http://schemas.microsoft.com/office/drawing/2014/main" id="{169AB8D4-6341-AFC8-2AD9-E4FD5E02B577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8" name="TextBox 277">
            <a:extLst>
              <a:ext uri="{FF2B5EF4-FFF2-40B4-BE49-F238E27FC236}">
                <a16:creationId xmlns:a16="http://schemas.microsoft.com/office/drawing/2014/main" id="{CAE17CDB-BDDC-4B9C-C292-935FAF9DD572}"/>
              </a:ext>
            </a:extLst>
          </p:cNvPr>
          <p:cNvSpPr txBox="1"/>
          <p:nvPr/>
        </p:nvSpPr>
        <p:spPr>
          <a:xfrm>
            <a:off x="4399302" y="3325473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355039AE-EE33-D244-0ABD-CE7F85A8A74C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0E3D6957-2551-FE83-E34C-8ABE6D80C64B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0E3D6957-2551-FE83-E34C-8ABE6D80C64B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27174B05-F9EF-FDAF-64C6-6211BA24B3ED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27174B05-F9EF-FDAF-64C6-6211BA24B3ED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E91F89C7-C534-D58B-0268-628BA7448728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300" name="Ink 299">
                    <a:extLst>
                      <a:ext uri="{FF2B5EF4-FFF2-40B4-BE49-F238E27FC236}">
                        <a16:creationId xmlns:a16="http://schemas.microsoft.com/office/drawing/2014/main" id="{984A04C8-BCB6-9060-11CA-C2B3B4B6D2EC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00" name="Ink 299">
                    <a:extLst>
                      <a:ext uri="{FF2B5EF4-FFF2-40B4-BE49-F238E27FC236}">
                        <a16:creationId xmlns:a16="http://schemas.microsoft.com/office/drawing/2014/main" id="{984A04C8-BCB6-9060-11CA-C2B3B4B6D2EC}"/>
                      </a:ext>
                    </a:extLst>
                  </p:cNvPr>
                  <p:cNvPicPr/>
                  <p:nvPr/>
                </p:nvPicPr>
                <p:blipFill>
                  <a:blip r:embed="rId146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301" name="Ink 300">
                    <a:extLst>
                      <a:ext uri="{FF2B5EF4-FFF2-40B4-BE49-F238E27FC236}">
                        <a16:creationId xmlns:a16="http://schemas.microsoft.com/office/drawing/2014/main" id="{F4E8AA8D-3B93-D5C3-E69E-D0265913948C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01" name="Ink 300">
                    <a:extLst>
                      <a:ext uri="{FF2B5EF4-FFF2-40B4-BE49-F238E27FC236}">
                        <a16:creationId xmlns:a16="http://schemas.microsoft.com/office/drawing/2014/main" id="{F4E8AA8D-3B93-D5C3-E69E-D0265913948C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302" name="Ink 301">
                    <a:extLst>
                      <a:ext uri="{FF2B5EF4-FFF2-40B4-BE49-F238E27FC236}">
                        <a16:creationId xmlns:a16="http://schemas.microsoft.com/office/drawing/2014/main" id="{285F3CB6-B91D-217D-6FD3-CF8D0975484B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02" name="Ink 301">
                    <a:extLst>
                      <a:ext uri="{FF2B5EF4-FFF2-40B4-BE49-F238E27FC236}">
                        <a16:creationId xmlns:a16="http://schemas.microsoft.com/office/drawing/2014/main" id="{285F3CB6-B91D-217D-6FD3-CF8D0975484B}"/>
                      </a:ext>
                    </a:extLst>
                  </p:cNvPr>
                  <p:cNvPicPr/>
                  <p:nvPr/>
                </p:nvPicPr>
                <p:blipFill>
                  <a:blip r:embed="rId150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1C92D4D2-1E0B-2BDA-9B2D-7BC1D0E75A59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1C92D4D2-1E0B-2BDA-9B2D-7BC1D0E75A59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592052E6-D0BD-90AF-CDA6-FC648D97A6E4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592052E6-D0BD-90AF-CDA6-FC648D97A6E4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7D260677-8C3C-DFB3-DB84-4D56DC772FA3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7D260677-8C3C-DFB3-DB84-4D56DC772FA3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BFADC55A-68BA-84C9-913E-2BABA688CABE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BFADC55A-68BA-84C9-913E-2BABA688CABE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078663ED-17E0-6752-8C6B-36B8DB6C3DD2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286" name="Ink 285">
                    <a:extLst>
                      <a:ext uri="{FF2B5EF4-FFF2-40B4-BE49-F238E27FC236}">
                        <a16:creationId xmlns:a16="http://schemas.microsoft.com/office/drawing/2014/main" id="{8871772F-ABEA-27A2-FD70-B7573D50ECF6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86" name="Ink 285">
                    <a:extLst>
                      <a:ext uri="{FF2B5EF4-FFF2-40B4-BE49-F238E27FC236}">
                        <a16:creationId xmlns:a16="http://schemas.microsoft.com/office/drawing/2014/main" id="{8871772F-ABEA-27A2-FD70-B7573D50ECF6}"/>
                      </a:ext>
                    </a:extLst>
                  </p:cNvPr>
                  <p:cNvPicPr/>
                  <p:nvPr/>
                </p:nvPicPr>
                <p:blipFill>
                  <a:blip r:embed="rId160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287" name="Ink 286">
                    <a:extLst>
                      <a:ext uri="{FF2B5EF4-FFF2-40B4-BE49-F238E27FC236}">
                        <a16:creationId xmlns:a16="http://schemas.microsoft.com/office/drawing/2014/main" id="{56E5D56A-0AE0-A511-BCF3-681E29DBFDD6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87" name="Ink 286">
                    <a:extLst>
                      <a:ext uri="{FF2B5EF4-FFF2-40B4-BE49-F238E27FC236}">
                        <a16:creationId xmlns:a16="http://schemas.microsoft.com/office/drawing/2014/main" id="{56E5D56A-0AE0-A511-BCF3-681E29DBFDD6}"/>
                      </a:ext>
                    </a:extLst>
                  </p:cNvPr>
                  <p:cNvPicPr/>
                  <p:nvPr/>
                </p:nvPicPr>
                <p:blipFill>
                  <a:blip r:embed="rId162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288" name="Ink 287">
                    <a:extLst>
                      <a:ext uri="{FF2B5EF4-FFF2-40B4-BE49-F238E27FC236}">
                        <a16:creationId xmlns:a16="http://schemas.microsoft.com/office/drawing/2014/main" id="{ED435035-4D8C-72CD-B09C-18D5AF8617E0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88" name="Ink 287">
                    <a:extLst>
                      <a:ext uri="{FF2B5EF4-FFF2-40B4-BE49-F238E27FC236}">
                        <a16:creationId xmlns:a16="http://schemas.microsoft.com/office/drawing/2014/main" id="{ED435035-4D8C-72CD-B09C-18D5AF8617E0}"/>
                      </a:ext>
                    </a:extLst>
                  </p:cNvPr>
                  <p:cNvPicPr/>
                  <p:nvPr/>
                </p:nvPicPr>
                <p:blipFill>
                  <a:blip r:embed="rId164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289" name="Ink 288">
                    <a:extLst>
                      <a:ext uri="{FF2B5EF4-FFF2-40B4-BE49-F238E27FC236}">
                        <a16:creationId xmlns:a16="http://schemas.microsoft.com/office/drawing/2014/main" id="{0EBF7890-4D7A-1E1F-7AE8-53C69B17E75C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89" name="Ink 288">
                    <a:extLst>
                      <a:ext uri="{FF2B5EF4-FFF2-40B4-BE49-F238E27FC236}">
                        <a16:creationId xmlns:a16="http://schemas.microsoft.com/office/drawing/2014/main" id="{0EBF7890-4D7A-1E1F-7AE8-53C69B17E75C}"/>
                      </a:ext>
                    </a:extLst>
                  </p:cNvPr>
                  <p:cNvPicPr/>
                  <p:nvPr/>
                </p:nvPicPr>
                <p:blipFill>
                  <a:blip r:embed="rId166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290" name="Ink 289">
                    <a:extLst>
                      <a:ext uri="{FF2B5EF4-FFF2-40B4-BE49-F238E27FC236}">
                        <a16:creationId xmlns:a16="http://schemas.microsoft.com/office/drawing/2014/main" id="{317A9A70-E357-00C8-FCED-F2763DAE8C79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90" name="Ink 289">
                    <a:extLst>
                      <a:ext uri="{FF2B5EF4-FFF2-40B4-BE49-F238E27FC236}">
                        <a16:creationId xmlns:a16="http://schemas.microsoft.com/office/drawing/2014/main" id="{317A9A70-E357-00C8-FCED-F2763DAE8C79}"/>
                      </a:ext>
                    </a:extLst>
                  </p:cNvPr>
                  <p:cNvPicPr/>
                  <p:nvPr/>
                </p:nvPicPr>
                <p:blipFill>
                  <a:blip r:embed="rId168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291" name="Ink 290">
                    <a:extLst>
                      <a:ext uri="{FF2B5EF4-FFF2-40B4-BE49-F238E27FC236}">
                        <a16:creationId xmlns:a16="http://schemas.microsoft.com/office/drawing/2014/main" id="{F96C12F2-A8D2-A4CF-8097-320824494390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91" name="Ink 290">
                    <a:extLst>
                      <a:ext uri="{FF2B5EF4-FFF2-40B4-BE49-F238E27FC236}">
                        <a16:creationId xmlns:a16="http://schemas.microsoft.com/office/drawing/2014/main" id="{F96C12F2-A8D2-A4CF-8097-320824494390}"/>
                      </a:ext>
                    </a:extLst>
                  </p:cNvPr>
                  <p:cNvPicPr/>
                  <p:nvPr/>
                </p:nvPicPr>
                <p:blipFill>
                  <a:blip r:embed="rId170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292" name="Ink 291">
                    <a:extLst>
                      <a:ext uri="{FF2B5EF4-FFF2-40B4-BE49-F238E27FC236}">
                        <a16:creationId xmlns:a16="http://schemas.microsoft.com/office/drawing/2014/main" id="{750A9170-3E6B-C3A6-2623-C0DDB6B5725F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92" name="Ink 291">
                    <a:extLst>
                      <a:ext uri="{FF2B5EF4-FFF2-40B4-BE49-F238E27FC236}">
                        <a16:creationId xmlns:a16="http://schemas.microsoft.com/office/drawing/2014/main" id="{750A9170-3E6B-C3A6-2623-C0DDB6B5725F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293" name="Ink 292">
                    <a:extLst>
                      <a:ext uri="{FF2B5EF4-FFF2-40B4-BE49-F238E27FC236}">
                        <a16:creationId xmlns:a16="http://schemas.microsoft.com/office/drawing/2014/main" id="{30B41006-CAF2-FBDF-BE32-852FDEE68834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93" name="Ink 292">
                    <a:extLst>
                      <a:ext uri="{FF2B5EF4-FFF2-40B4-BE49-F238E27FC236}">
                        <a16:creationId xmlns:a16="http://schemas.microsoft.com/office/drawing/2014/main" id="{30B41006-CAF2-FBDF-BE32-852FDEE68834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294" name="Ink 293">
                    <a:extLst>
                      <a:ext uri="{FF2B5EF4-FFF2-40B4-BE49-F238E27FC236}">
                        <a16:creationId xmlns:a16="http://schemas.microsoft.com/office/drawing/2014/main" id="{939953C1-424C-A59E-1EE4-5F762C6C4FB0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94" name="Ink 293">
                    <a:extLst>
                      <a:ext uri="{FF2B5EF4-FFF2-40B4-BE49-F238E27FC236}">
                        <a16:creationId xmlns:a16="http://schemas.microsoft.com/office/drawing/2014/main" id="{939953C1-424C-A59E-1EE4-5F762C6C4FB0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295" name="Ink 294">
                    <a:extLst>
                      <a:ext uri="{FF2B5EF4-FFF2-40B4-BE49-F238E27FC236}">
                        <a16:creationId xmlns:a16="http://schemas.microsoft.com/office/drawing/2014/main" id="{122FE2F8-CFE0-B25B-2C02-079DE1A85C18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95" name="Ink 294">
                    <a:extLst>
                      <a:ext uri="{FF2B5EF4-FFF2-40B4-BE49-F238E27FC236}">
                        <a16:creationId xmlns:a16="http://schemas.microsoft.com/office/drawing/2014/main" id="{122FE2F8-CFE0-B25B-2C02-079DE1A85C18}"/>
                      </a:ext>
                    </a:extLst>
                  </p:cNvPr>
                  <p:cNvPicPr/>
                  <p:nvPr/>
                </p:nvPicPr>
                <p:blipFill>
                  <a:blip r:embed="rId178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296" name="Ink 295">
                    <a:extLst>
                      <a:ext uri="{FF2B5EF4-FFF2-40B4-BE49-F238E27FC236}">
                        <a16:creationId xmlns:a16="http://schemas.microsoft.com/office/drawing/2014/main" id="{DCD1CF3F-0554-6DDC-BB96-178062BD2E16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96" name="Ink 295">
                    <a:extLst>
                      <a:ext uri="{FF2B5EF4-FFF2-40B4-BE49-F238E27FC236}">
                        <a16:creationId xmlns:a16="http://schemas.microsoft.com/office/drawing/2014/main" id="{DCD1CF3F-0554-6DDC-BB96-178062BD2E16}"/>
                      </a:ext>
                    </a:extLst>
                  </p:cNvPr>
                  <p:cNvPicPr/>
                  <p:nvPr/>
                </p:nvPicPr>
                <p:blipFill>
                  <a:blip r:embed="rId180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297" name="Ink 296">
                    <a:extLst>
                      <a:ext uri="{FF2B5EF4-FFF2-40B4-BE49-F238E27FC236}">
                        <a16:creationId xmlns:a16="http://schemas.microsoft.com/office/drawing/2014/main" id="{264D3004-CE9A-61C3-6A63-6ED740ED583C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97" name="Ink 296">
                    <a:extLst>
                      <a:ext uri="{FF2B5EF4-FFF2-40B4-BE49-F238E27FC236}">
                        <a16:creationId xmlns:a16="http://schemas.microsoft.com/office/drawing/2014/main" id="{264D3004-CE9A-61C3-6A63-6ED740ED583C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AC595E39-E516-5E41-645F-0ABE5E995E84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AC595E39-E516-5E41-645F-0ABE5E995E84}"/>
                      </a:ext>
                    </a:extLst>
                  </p:cNvPr>
                  <p:cNvPicPr/>
                  <p:nvPr/>
                </p:nvPicPr>
                <p:blipFill>
                  <a:blip r:embed="rId184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299" name="Ink 298">
                    <a:extLst>
                      <a:ext uri="{FF2B5EF4-FFF2-40B4-BE49-F238E27FC236}">
                        <a16:creationId xmlns:a16="http://schemas.microsoft.com/office/drawing/2014/main" id="{2248D1B0-0354-8DC4-3CBB-8B3C9CE8E52E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99" name="Ink 298">
                    <a:extLst>
                      <a:ext uri="{FF2B5EF4-FFF2-40B4-BE49-F238E27FC236}">
                        <a16:creationId xmlns:a16="http://schemas.microsoft.com/office/drawing/2014/main" id="{2248D1B0-0354-8DC4-3CBB-8B3C9CE8E52E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05" name="Isosceles Triangle 304">
            <a:extLst>
              <a:ext uri="{FF2B5EF4-FFF2-40B4-BE49-F238E27FC236}">
                <a16:creationId xmlns:a16="http://schemas.microsoft.com/office/drawing/2014/main" id="{AB0D01D9-91AC-0D2D-048C-522D2AD64C34}"/>
              </a:ext>
            </a:extLst>
          </p:cNvPr>
          <p:cNvSpPr/>
          <p:nvPr/>
        </p:nvSpPr>
        <p:spPr>
          <a:xfrm rot="10800000">
            <a:off x="3775240" y="2446642"/>
            <a:ext cx="2509815" cy="1769570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96957CF-3DB5-3D52-3E81-2605C9598F67}"/>
                  </a:ext>
                </a:extLst>
              </p14:cNvPr>
              <p14:cNvContentPartPr/>
              <p14:nvPr/>
            </p14:nvContentPartPr>
            <p14:xfrm>
              <a:off x="4818860" y="1817885"/>
              <a:ext cx="852480" cy="5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96957CF-3DB5-3D52-3E81-2605C9598F67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812740" y="1811722"/>
                <a:ext cx="864720" cy="63447"/>
              </a:xfrm>
              <a:prstGeom prst="rect">
                <a:avLst/>
              </a:prstGeom>
            </p:spPr>
          </p:pic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4387E2A1-C84B-8AD6-433A-6518BE75B12A}"/>
              </a:ext>
            </a:extLst>
          </p:cNvPr>
          <p:cNvSpPr txBox="1"/>
          <p:nvPr/>
        </p:nvSpPr>
        <p:spPr>
          <a:xfrm rot="680703">
            <a:off x="4790622" y="1470388"/>
            <a:ext cx="16323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pseudorandom</a:t>
            </a:r>
            <a:endParaRPr lang="en-FI" b="1" dirty="0">
              <a:solidFill>
                <a:srgbClr val="00B050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69CDDCC-4398-B3CE-FA85-3CF877673F37}"/>
              </a:ext>
            </a:extLst>
          </p:cNvPr>
          <p:cNvGrpSpPr/>
          <p:nvPr/>
        </p:nvGrpSpPr>
        <p:grpSpPr>
          <a:xfrm>
            <a:off x="1001780" y="2129645"/>
            <a:ext cx="1112400" cy="557280"/>
            <a:chOff x="1001780" y="2129645"/>
            <a:chExt cx="1112400" cy="55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C0A10C54-0C1C-4C64-50A3-EFAE6F83255F}"/>
                    </a:ext>
                  </a:extLst>
                </p14:cNvPr>
                <p14:cNvContentPartPr/>
                <p14:nvPr/>
              </p14:nvContentPartPr>
              <p14:xfrm>
                <a:off x="1001780" y="2161325"/>
                <a:ext cx="1112400" cy="5043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C0A10C54-0C1C-4C64-50A3-EFAE6F83255F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95660" y="2155205"/>
                  <a:ext cx="1124640" cy="51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56928FEF-0393-0AB0-1EBD-F022BCF72511}"/>
                    </a:ext>
                  </a:extLst>
                </p14:cNvPr>
                <p14:cNvContentPartPr/>
                <p14:nvPr/>
              </p14:nvContentPartPr>
              <p14:xfrm>
                <a:off x="1040300" y="2129645"/>
                <a:ext cx="1028160" cy="5572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56928FEF-0393-0AB0-1EBD-F022BCF72511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034180" y="2123525"/>
                  <a:ext cx="1040400" cy="5695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6AD9B118-B0A8-70FC-5211-8F4A32BCEFC9}"/>
              </a:ext>
            </a:extLst>
          </p:cNvPr>
          <p:cNvSpPr txBox="1"/>
          <p:nvPr/>
        </p:nvSpPr>
        <p:spPr>
          <a:xfrm rot="680703">
            <a:off x="1785647" y="1789798"/>
            <a:ext cx="843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rgbClr val="00B050"/>
                </a:solidFill>
              </a:rPr>
              <a:t>prf</a:t>
            </a:r>
            <a:r>
              <a:rPr lang="en-US" b="1" dirty="0">
                <a:solidFill>
                  <a:srgbClr val="00B050"/>
                </a:solidFill>
              </a:rPr>
              <a:t> key</a:t>
            </a:r>
            <a:endParaRPr lang="en-FI" b="1" dirty="0">
              <a:solidFill>
                <a:srgbClr val="00B050"/>
              </a:solidFill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F6978672-EE40-8DC7-C76C-D2993A156A03}"/>
              </a:ext>
            </a:extLst>
          </p:cNvPr>
          <p:cNvSpPr txBox="1"/>
          <p:nvPr/>
        </p:nvSpPr>
        <p:spPr>
          <a:xfrm>
            <a:off x="431552" y="3025576"/>
            <a:ext cx="19917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$</a:t>
            </a:r>
            <a:r>
              <a:rPr lang="en-GB" baseline="-25000" dirty="0" err="1"/>
              <a:t>i</a:t>
            </a:r>
            <a:r>
              <a:rPr lang="en-GB" dirty="0"/>
              <a:t>=</a:t>
            </a:r>
            <a:r>
              <a:rPr lang="en-GB" dirty="0" err="1"/>
              <a:t>prf</a:t>
            </a:r>
            <a:r>
              <a:rPr lang="en-GB" dirty="0"/>
              <a:t>(</a:t>
            </a:r>
            <a:r>
              <a:rPr lang="en-GB" b="1" dirty="0" err="1">
                <a:solidFill>
                  <a:srgbClr val="00B050"/>
                </a:solidFill>
              </a:rPr>
              <a:t>prf</a:t>
            </a:r>
            <a:r>
              <a:rPr lang="en-GB" b="1" dirty="0">
                <a:solidFill>
                  <a:srgbClr val="00B050"/>
                </a:solidFill>
              </a:rPr>
              <a:t> key</a:t>
            </a:r>
            <a:r>
              <a:rPr lang="en-GB" dirty="0"/>
              <a:t>, </a:t>
            </a:r>
            <a:r>
              <a:rPr lang="en-GB" dirty="0" err="1"/>
              <a:t>i</a:t>
            </a:r>
            <a:r>
              <a:rPr lang="en-GB" dirty="0"/>
              <a:t> )</a:t>
            </a:r>
            <a:endParaRPr lang="en-FI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FB43CA4-3E2A-E9A5-F3A8-46246162B846}"/>
              </a:ext>
            </a:extLst>
          </p:cNvPr>
          <p:cNvSpPr txBox="1"/>
          <p:nvPr/>
        </p:nvSpPr>
        <p:spPr>
          <a:xfrm rot="359595">
            <a:off x="9473188" y="2860841"/>
            <a:ext cx="2475358" cy="3693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00B05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/>
              <a:t>arbitrary poly space gap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EB0E28E-DC25-DAAB-B048-58FC3C28FF9F}"/>
              </a:ext>
            </a:extLst>
          </p:cNvPr>
          <p:cNvSpPr txBox="1"/>
          <p:nvPr/>
        </p:nvSpPr>
        <p:spPr>
          <a:xfrm rot="359595">
            <a:off x="5441062" y="4123676"/>
            <a:ext cx="2130007" cy="3693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00B05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/>
              <a:t>Adversary space C/2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21123FF-8C34-8B83-7198-50625272E590}"/>
              </a:ext>
            </a:extLst>
          </p:cNvPr>
          <p:cNvSpPr txBox="1"/>
          <p:nvPr/>
        </p:nvSpPr>
        <p:spPr>
          <a:xfrm rot="21205071">
            <a:off x="3437499" y="1405183"/>
            <a:ext cx="1295163" cy="3693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00B05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/>
              <a:t>large poly C</a:t>
            </a:r>
          </a:p>
        </p:txBody>
      </p:sp>
      <p:sp>
        <p:nvSpPr>
          <p:cNvPr id="338" name="Title 1">
            <a:extLst>
              <a:ext uri="{FF2B5EF4-FFF2-40B4-BE49-F238E27FC236}">
                <a16:creationId xmlns:a16="http://schemas.microsoft.com/office/drawing/2014/main" id="{8C0876F4-9854-4A5B-C0BB-C90C806E8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      Space: ?</a:t>
            </a:r>
            <a:br>
              <a:rPr lang="en-US" dirty="0"/>
            </a:br>
            <a:r>
              <a:rPr lang="en-US" dirty="0"/>
              <a:t>      Time: </a:t>
            </a:r>
            <a:r>
              <a:rPr lang="en-US" b="1" dirty="0"/>
              <a:t>PPT</a:t>
            </a:r>
            <a:endParaRPr lang="en-FI" dirty="0"/>
          </a:p>
        </p:txBody>
      </p: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2D75503C-C4AC-3B19-6B05-584465EED95A}"/>
              </a:ext>
            </a:extLst>
          </p:cNvPr>
          <p:cNvGrpSpPr/>
          <p:nvPr/>
        </p:nvGrpSpPr>
        <p:grpSpPr>
          <a:xfrm rot="21381084">
            <a:off x="935542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33902537-5214-8973-F300-6A95EB6CDFD9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1DBC284B-FA5D-703E-AA77-023F88DB703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9FC6153A-BEAF-2F5D-E379-00B60CC97FB9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64115F55-187B-B9D6-C8FF-C432D07DA42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5E96D421-8BC5-C1B4-D556-1303A718690E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60" name="Ink 359">
                    <a:extLst>
                      <a:ext uri="{FF2B5EF4-FFF2-40B4-BE49-F238E27FC236}">
                        <a16:creationId xmlns:a16="http://schemas.microsoft.com/office/drawing/2014/main" id="{743316AE-1DF0-6CE2-2087-D3E3954D3727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228" name="Ink 227">
                    <a:extLst>
                      <a:ext uri="{FF2B5EF4-FFF2-40B4-BE49-F238E27FC236}">
                        <a16:creationId xmlns:a16="http://schemas.microsoft.com/office/drawing/2014/main" id="{5FBC5E0D-622A-9B2C-409F-1F68160C21D6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361" name="Ink 360">
                    <a:extLst>
                      <a:ext uri="{FF2B5EF4-FFF2-40B4-BE49-F238E27FC236}">
                        <a16:creationId xmlns:a16="http://schemas.microsoft.com/office/drawing/2014/main" id="{D5AB41AE-316A-C5C7-F1F4-5F70406A150A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229" name="Ink 228">
                    <a:extLst>
                      <a:ext uri="{FF2B5EF4-FFF2-40B4-BE49-F238E27FC236}">
                        <a16:creationId xmlns:a16="http://schemas.microsoft.com/office/drawing/2014/main" id="{250944B1-A1F0-0089-8F7F-6FC61234FD25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62" name="Ink 361">
                    <a:extLst>
                      <a:ext uri="{FF2B5EF4-FFF2-40B4-BE49-F238E27FC236}">
                        <a16:creationId xmlns:a16="http://schemas.microsoft.com/office/drawing/2014/main" id="{6916BF12-4D5A-630D-E744-728CD3022D7F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230" name="Ink 229">
                    <a:extLst>
                      <a:ext uri="{FF2B5EF4-FFF2-40B4-BE49-F238E27FC236}">
                        <a16:creationId xmlns:a16="http://schemas.microsoft.com/office/drawing/2014/main" id="{CA6BF227-A097-CCA3-F06C-2A436DB4B05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363" name="Ink 362">
                    <a:extLst>
                      <a:ext uri="{FF2B5EF4-FFF2-40B4-BE49-F238E27FC236}">
                        <a16:creationId xmlns:a16="http://schemas.microsoft.com/office/drawing/2014/main" id="{B610BFCD-F7A1-EDDD-40E1-FEDF4FCA5649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231" name="Ink 230">
                    <a:extLst>
                      <a:ext uri="{FF2B5EF4-FFF2-40B4-BE49-F238E27FC236}">
                        <a16:creationId xmlns:a16="http://schemas.microsoft.com/office/drawing/2014/main" id="{A275832B-8B9C-4508-4BF4-0D7028DC8A1E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64" name="Ink 363">
                    <a:extLst>
                      <a:ext uri="{FF2B5EF4-FFF2-40B4-BE49-F238E27FC236}">
                        <a16:creationId xmlns:a16="http://schemas.microsoft.com/office/drawing/2014/main" id="{10129922-16FB-A3E9-D4C7-B463AA138ED3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232" name="Ink 231">
                    <a:extLst>
                      <a:ext uri="{FF2B5EF4-FFF2-40B4-BE49-F238E27FC236}">
                        <a16:creationId xmlns:a16="http://schemas.microsoft.com/office/drawing/2014/main" id="{D3A4CC89-61E1-F145-10E6-9C3230DD4C6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8C3FA304-2EC3-9EA2-E6F2-B2BF86154AF7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C975166-69C3-029F-C9BD-0525EFC8F9B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197FA263-F82B-F091-33F7-BB6709D90276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D2595702-D87E-8088-CC8C-D7520480E34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F4792946-B8D5-04AC-6C7A-536028460626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46" name="Ink 345">
                    <a:extLst>
                      <a:ext uri="{FF2B5EF4-FFF2-40B4-BE49-F238E27FC236}">
                        <a16:creationId xmlns:a16="http://schemas.microsoft.com/office/drawing/2014/main" id="{01B73260-C6CE-EFBC-0E11-20C6BF0B6ADB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13" name="Ink 212">
                    <a:extLst>
                      <a:ext uri="{FF2B5EF4-FFF2-40B4-BE49-F238E27FC236}">
                        <a16:creationId xmlns:a16="http://schemas.microsoft.com/office/drawing/2014/main" id="{1DA3ED03-5A4E-9D16-04F3-851786E520ED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47" name="Ink 346">
                    <a:extLst>
                      <a:ext uri="{FF2B5EF4-FFF2-40B4-BE49-F238E27FC236}">
                        <a16:creationId xmlns:a16="http://schemas.microsoft.com/office/drawing/2014/main" id="{DE30339F-8AD4-C7CE-439E-3ACD632A6E13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14" name="Ink 213">
                    <a:extLst>
                      <a:ext uri="{FF2B5EF4-FFF2-40B4-BE49-F238E27FC236}">
                        <a16:creationId xmlns:a16="http://schemas.microsoft.com/office/drawing/2014/main" id="{54C8EBB9-21C5-A6F9-6D6C-10EB73B0FF8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48" name="Ink 347">
                    <a:extLst>
                      <a:ext uri="{FF2B5EF4-FFF2-40B4-BE49-F238E27FC236}">
                        <a16:creationId xmlns:a16="http://schemas.microsoft.com/office/drawing/2014/main" id="{4053178B-8BB4-97AA-5846-5334B0D5E762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15" name="Ink 214">
                    <a:extLst>
                      <a:ext uri="{FF2B5EF4-FFF2-40B4-BE49-F238E27FC236}">
                        <a16:creationId xmlns:a16="http://schemas.microsoft.com/office/drawing/2014/main" id="{65D4CE55-B32E-D845-6676-9CD4207BD8C4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349" name="Ink 348">
                    <a:extLst>
                      <a:ext uri="{FF2B5EF4-FFF2-40B4-BE49-F238E27FC236}">
                        <a16:creationId xmlns:a16="http://schemas.microsoft.com/office/drawing/2014/main" id="{65FCFACB-EB12-373B-EF0E-46A19737BAEE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16" name="Ink 215">
                    <a:extLst>
                      <a:ext uri="{FF2B5EF4-FFF2-40B4-BE49-F238E27FC236}">
                        <a16:creationId xmlns:a16="http://schemas.microsoft.com/office/drawing/2014/main" id="{2B517419-6008-7DAB-94A0-4FE5B7E89174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350" name="Ink 349">
                    <a:extLst>
                      <a:ext uri="{FF2B5EF4-FFF2-40B4-BE49-F238E27FC236}">
                        <a16:creationId xmlns:a16="http://schemas.microsoft.com/office/drawing/2014/main" id="{2436C518-5A1B-1550-49EC-B2C786772F33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17" name="Ink 216">
                    <a:extLst>
                      <a:ext uri="{FF2B5EF4-FFF2-40B4-BE49-F238E27FC236}">
                        <a16:creationId xmlns:a16="http://schemas.microsoft.com/office/drawing/2014/main" id="{742BF0C2-29FA-1756-BB29-5E168721EB47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51" name="Ink 350">
                    <a:extLst>
                      <a:ext uri="{FF2B5EF4-FFF2-40B4-BE49-F238E27FC236}">
                        <a16:creationId xmlns:a16="http://schemas.microsoft.com/office/drawing/2014/main" id="{0F6CA3F7-26CE-5F40-6AC1-F950D36C79DA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18" name="Ink 217">
                    <a:extLst>
                      <a:ext uri="{FF2B5EF4-FFF2-40B4-BE49-F238E27FC236}">
                        <a16:creationId xmlns:a16="http://schemas.microsoft.com/office/drawing/2014/main" id="{F459A955-1C9C-21E2-D9C2-A27C68EFE903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52" name="Ink 351">
                    <a:extLst>
                      <a:ext uri="{FF2B5EF4-FFF2-40B4-BE49-F238E27FC236}">
                        <a16:creationId xmlns:a16="http://schemas.microsoft.com/office/drawing/2014/main" id="{09E33BD4-F698-9322-02BF-D9FFB660EFB7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19" name="Ink 218">
                    <a:extLst>
                      <a:ext uri="{FF2B5EF4-FFF2-40B4-BE49-F238E27FC236}">
                        <a16:creationId xmlns:a16="http://schemas.microsoft.com/office/drawing/2014/main" id="{E9E39009-7121-9776-3360-CC8FB886D363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353" name="Ink 352">
                    <a:extLst>
                      <a:ext uri="{FF2B5EF4-FFF2-40B4-BE49-F238E27FC236}">
                        <a16:creationId xmlns:a16="http://schemas.microsoft.com/office/drawing/2014/main" id="{8B7C4DC5-613D-2EAC-5822-32252E98642B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20" name="Ink 219">
                    <a:extLst>
                      <a:ext uri="{FF2B5EF4-FFF2-40B4-BE49-F238E27FC236}">
                        <a16:creationId xmlns:a16="http://schemas.microsoft.com/office/drawing/2014/main" id="{AA11EBD3-2369-7906-7066-19B5B8A2601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54" name="Ink 353">
                    <a:extLst>
                      <a:ext uri="{FF2B5EF4-FFF2-40B4-BE49-F238E27FC236}">
                        <a16:creationId xmlns:a16="http://schemas.microsoft.com/office/drawing/2014/main" id="{5926AC90-9C02-91B6-6682-98AE76006734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21" name="Ink 220">
                    <a:extLst>
                      <a:ext uri="{FF2B5EF4-FFF2-40B4-BE49-F238E27FC236}">
                        <a16:creationId xmlns:a16="http://schemas.microsoft.com/office/drawing/2014/main" id="{730F905E-43D0-5DAE-E4F2-5AD0B3ADC6F7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355" name="Ink 354">
                    <a:extLst>
                      <a:ext uri="{FF2B5EF4-FFF2-40B4-BE49-F238E27FC236}">
                        <a16:creationId xmlns:a16="http://schemas.microsoft.com/office/drawing/2014/main" id="{65E0249E-7CC1-45AD-D010-3D840660EC13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23" name="Ink 222">
                    <a:extLst>
                      <a:ext uri="{FF2B5EF4-FFF2-40B4-BE49-F238E27FC236}">
                        <a16:creationId xmlns:a16="http://schemas.microsoft.com/office/drawing/2014/main" id="{79E4C8FD-8D03-90E0-46E7-385E0800832E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56" name="Ink 355">
                    <a:extLst>
                      <a:ext uri="{FF2B5EF4-FFF2-40B4-BE49-F238E27FC236}">
                        <a16:creationId xmlns:a16="http://schemas.microsoft.com/office/drawing/2014/main" id="{F54C61F4-692D-0475-9A87-02F333585989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24" name="Ink 223">
                    <a:extLst>
                      <a:ext uri="{FF2B5EF4-FFF2-40B4-BE49-F238E27FC236}">
                        <a16:creationId xmlns:a16="http://schemas.microsoft.com/office/drawing/2014/main" id="{59717F83-D2A9-1D74-CD20-5E4748295A1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57" name="Ink 356">
                    <a:extLst>
                      <a:ext uri="{FF2B5EF4-FFF2-40B4-BE49-F238E27FC236}">
                        <a16:creationId xmlns:a16="http://schemas.microsoft.com/office/drawing/2014/main" id="{D278A313-199B-5370-D87F-598F5343FA0C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25" name="Ink 224">
                    <a:extLst>
                      <a:ext uri="{FF2B5EF4-FFF2-40B4-BE49-F238E27FC236}">
                        <a16:creationId xmlns:a16="http://schemas.microsoft.com/office/drawing/2014/main" id="{3D48CB70-494C-BF1C-7965-E493B52C557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58" name="Ink 357">
                    <a:extLst>
                      <a:ext uri="{FF2B5EF4-FFF2-40B4-BE49-F238E27FC236}">
                        <a16:creationId xmlns:a16="http://schemas.microsoft.com/office/drawing/2014/main" id="{8289FF92-B067-D576-78C0-4FD5E6958948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26" name="Ink 225">
                    <a:extLst>
                      <a:ext uri="{FF2B5EF4-FFF2-40B4-BE49-F238E27FC236}">
                        <a16:creationId xmlns:a16="http://schemas.microsoft.com/office/drawing/2014/main" id="{6AAF023A-9573-2404-A5BB-78F16A99F0D2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59" name="Ink 358">
                    <a:extLst>
                      <a:ext uri="{FF2B5EF4-FFF2-40B4-BE49-F238E27FC236}">
                        <a16:creationId xmlns:a16="http://schemas.microsoft.com/office/drawing/2014/main" id="{AC3EC690-FB5B-EB6E-A084-7947D2808F92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27" name="Ink 226">
                    <a:extLst>
                      <a:ext uri="{FF2B5EF4-FFF2-40B4-BE49-F238E27FC236}">
                        <a16:creationId xmlns:a16="http://schemas.microsoft.com/office/drawing/2014/main" id="{F09D58E9-F7BA-4C40-B450-FAA224B9A37C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3707095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3" grpId="0" animBg="1"/>
      <p:bldP spid="18" grpId="0" animBg="1"/>
      <p:bldP spid="19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327F15-424D-183E-51D0-4F21C10CC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3" name="Straight Arrow Connector 232">
            <a:extLst>
              <a:ext uri="{FF2B5EF4-FFF2-40B4-BE49-F238E27FC236}">
                <a16:creationId xmlns:a16="http://schemas.microsoft.com/office/drawing/2014/main" id="{E4C8B033-F223-3A59-A8F5-4C77C93A88C0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F7C040AC-69C2-358F-84BC-C061D20922D2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B69A09F8-F53F-C73A-222F-6D255CC85506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B69A09F8-F53F-C73A-222F-6D255CC8550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2BDF7D6A-B6B6-B848-E895-D4C6163C6627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2BDF7D6A-B6B6-B848-E895-D4C6163C662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77D0B563-C03C-98D8-2DE0-70A6CFB30804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77D0B563-C03C-98D8-2DE0-70A6CFB3080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04D29756-9A67-F04E-EC7F-61E70440CF4B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04D29756-9A67-F04E-EC7F-61E70440CF4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E0534B50-079A-D09C-DA34-874874706833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E0534B50-079A-D09C-DA34-87487470683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B83877AD-D5C4-E35E-4520-EA8B2E7D8218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B83877AD-D5C4-E35E-4520-EA8B2E7D821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C81AA2BD-8098-7D5E-B18A-F15E8C1298AA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C81AA2BD-8098-7D5E-B18A-F15E8C1298AA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B91F5275-06AF-650F-89F9-5F6EBEB3829A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B91F5275-06AF-650F-89F9-5F6EBEB3829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0B1726DB-CC93-B2DC-A88C-D400CE3C26D1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0B1726DB-CC93-B2DC-A88C-D400CE3C26D1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44" name="TextBox 3">
            <a:extLst>
              <a:ext uri="{FF2B5EF4-FFF2-40B4-BE49-F238E27FC236}">
                <a16:creationId xmlns:a16="http://schemas.microsoft.com/office/drawing/2014/main" id="{4608D0AF-47E6-2A7A-B0DD-73A49AEBFB90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1B37072C-46FB-B2FA-34BD-53826A8D45FD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38A5260B-934D-4891-A8F2-14E69AD250DE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38A5260B-934D-4891-A8F2-14E69AD250DE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B8934C49-BACE-191E-BB9C-748694A47FB8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B8934C49-BACE-191E-BB9C-748694A47FB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FC3284EC-9B90-1AFF-9FFA-2C38F7800C81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FC3284EC-9B90-1AFF-9FFA-2C38F7800C8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92C7D52F-C304-8F6E-2978-4D4468FF989B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92C7D52F-C304-8F6E-2978-4D4468FF989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EF06F60D-998E-E014-DD8F-5D09C0EEEB1C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EF06F60D-998E-E014-DD8F-5D09C0EEEB1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D0D77FF8-F042-9312-C552-95CEC15D1486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D0D77FF8-F042-9312-C552-95CEC15D148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515BD5F3-3F16-B697-4252-CC25E3166F98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515BD5F3-3F16-B697-4252-CC25E3166F9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7" name="TextBox 3">
            <a:extLst>
              <a:ext uri="{FF2B5EF4-FFF2-40B4-BE49-F238E27FC236}">
                <a16:creationId xmlns:a16="http://schemas.microsoft.com/office/drawing/2014/main" id="{4BD23A05-4900-4F6A-72B2-F25D1FF29EDC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08A2631C-C689-A0DD-1543-4AB6DB639961}"/>
              </a:ext>
            </a:extLst>
          </p:cNvPr>
          <p:cNvSpPr txBox="1"/>
          <p:nvPr/>
        </p:nvSpPr>
        <p:spPr>
          <a:xfrm>
            <a:off x="4490310" y="2363290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269" name="Right Brace 268">
            <a:extLst>
              <a:ext uri="{FF2B5EF4-FFF2-40B4-BE49-F238E27FC236}">
                <a16:creationId xmlns:a16="http://schemas.microsoft.com/office/drawing/2014/main" id="{3FDB72B3-46D6-0CD5-DDA1-3659D83587DC}"/>
              </a:ext>
            </a:extLst>
          </p:cNvPr>
          <p:cNvSpPr/>
          <p:nvPr/>
        </p:nvSpPr>
        <p:spPr>
          <a:xfrm rot="16200000">
            <a:off x="4984716" y="1755288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FA75DBBD-C19A-F80C-7936-1C49812C4F36}"/>
              </a:ext>
            </a:extLst>
          </p:cNvPr>
          <p:cNvSpPr txBox="1"/>
          <p:nvPr/>
        </p:nvSpPr>
        <p:spPr>
          <a:xfrm>
            <a:off x="4560519" y="1632219"/>
            <a:ext cx="10968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C random</a:t>
            </a:r>
          </a:p>
          <a:p>
            <a:pPr algn="ctr"/>
            <a:r>
              <a:rPr lang="en-US" dirty="0"/>
              <a:t>symbols</a:t>
            </a:r>
            <a:endParaRPr lang="en-FI" dirty="0"/>
          </a:p>
        </p:txBody>
      </p:sp>
      <p:sp>
        <p:nvSpPr>
          <p:cNvPr id="271" name="Cloud 270">
            <a:extLst>
              <a:ext uri="{FF2B5EF4-FFF2-40B4-BE49-F238E27FC236}">
                <a16:creationId xmlns:a16="http://schemas.microsoft.com/office/drawing/2014/main" id="{C740765C-54A1-3D01-CBD6-EF24276FB61A}"/>
              </a:ext>
            </a:extLst>
          </p:cNvPr>
          <p:cNvSpPr/>
          <p:nvPr/>
        </p:nvSpPr>
        <p:spPr>
          <a:xfrm>
            <a:off x="7133351" y="1436182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5, 7, 8, 18, 19..</a:t>
            </a:r>
            <a:endParaRPr lang="en-FI" dirty="0"/>
          </a:p>
        </p:txBody>
      </p:sp>
      <p:sp>
        <p:nvSpPr>
          <p:cNvPr id="272" name="Cloud 271">
            <a:extLst>
              <a:ext uri="{FF2B5EF4-FFF2-40B4-BE49-F238E27FC236}">
                <a16:creationId xmlns:a16="http://schemas.microsoft.com/office/drawing/2014/main" id="{54BAA0D3-8C3C-6FAC-574D-8F7C48232631}"/>
              </a:ext>
            </a:extLst>
          </p:cNvPr>
          <p:cNvSpPr/>
          <p:nvPr/>
        </p:nvSpPr>
        <p:spPr>
          <a:xfrm>
            <a:off x="466235" y="1677795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275" name="TextBox 3">
            <a:extLst>
              <a:ext uri="{FF2B5EF4-FFF2-40B4-BE49-F238E27FC236}">
                <a16:creationId xmlns:a16="http://schemas.microsoft.com/office/drawing/2014/main" id="{BEA3DA8F-7C09-AF85-747B-A9243B8C18F4}"/>
              </a:ext>
            </a:extLst>
          </p:cNvPr>
          <p:cNvSpPr txBox="1"/>
          <p:nvPr/>
        </p:nvSpPr>
        <p:spPr>
          <a:xfrm>
            <a:off x="8166606" y="3351948"/>
            <a:ext cx="21287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7</a:t>
            </a:r>
            <a:r>
              <a:rPr lang="en-GB" dirty="0"/>
              <a:t>$</a:t>
            </a:r>
            <a:r>
              <a:rPr lang="en-GB" baseline="-25000" dirty="0"/>
              <a:t>8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$</a:t>
            </a:r>
            <a:r>
              <a:rPr lang="en-GB" baseline="-25000" dirty="0"/>
              <a:t>19</a:t>
            </a:r>
            <a:r>
              <a:rPr lang="en-GB" dirty="0"/>
              <a:t>)</a:t>
            </a:r>
            <a:endParaRPr lang="en-FI" dirty="0"/>
          </a:p>
        </p:txBody>
      </p:sp>
      <p:sp>
        <p:nvSpPr>
          <p:cNvPr id="276" name="TextBox 3">
            <a:extLst>
              <a:ext uri="{FF2B5EF4-FFF2-40B4-BE49-F238E27FC236}">
                <a16:creationId xmlns:a16="http://schemas.microsoft.com/office/drawing/2014/main" id="{22C21F80-4F1E-EC4E-8702-FF1877427110}"/>
              </a:ext>
            </a:extLst>
          </p:cNvPr>
          <p:cNvSpPr txBox="1"/>
          <p:nvPr/>
        </p:nvSpPr>
        <p:spPr>
          <a:xfrm>
            <a:off x="443155" y="3427634"/>
            <a:ext cx="19917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7</a:t>
            </a:r>
            <a:r>
              <a:rPr lang="en-GB" dirty="0"/>
              <a:t>$</a:t>
            </a:r>
            <a:r>
              <a:rPr lang="en-GB" baseline="-25000" dirty="0"/>
              <a:t>8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$</a:t>
            </a:r>
            <a:r>
              <a:rPr lang="en-GB" baseline="-25000" dirty="0"/>
              <a:t>19</a:t>
            </a:r>
            <a:r>
              <a:rPr lang="en-GB" dirty="0"/>
              <a:t>)</a:t>
            </a:r>
            <a:endParaRPr lang="en-FI" dirty="0"/>
          </a:p>
        </p:txBody>
      </p:sp>
      <p:cxnSp>
        <p:nvCxnSpPr>
          <p:cNvPr id="277" name="Straight Arrow Connector 276">
            <a:extLst>
              <a:ext uri="{FF2B5EF4-FFF2-40B4-BE49-F238E27FC236}">
                <a16:creationId xmlns:a16="http://schemas.microsoft.com/office/drawing/2014/main" id="{1220BF9F-1F48-1A2E-5E77-15D89703F4A3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8" name="TextBox 277">
            <a:extLst>
              <a:ext uri="{FF2B5EF4-FFF2-40B4-BE49-F238E27FC236}">
                <a16:creationId xmlns:a16="http://schemas.microsoft.com/office/drawing/2014/main" id="{48D2BA0D-8B2E-AA2F-8147-6F2970E50B85}"/>
              </a:ext>
            </a:extLst>
          </p:cNvPr>
          <p:cNvSpPr txBox="1"/>
          <p:nvPr/>
        </p:nvSpPr>
        <p:spPr>
          <a:xfrm>
            <a:off x="4399302" y="3325473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255B0238-AD9B-FBB7-65B5-0DE5C3A7D26A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26A85FEA-337A-6A7E-BDA5-A3435D5351C5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26A85FEA-337A-6A7E-BDA5-A3435D5351C5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6219E2E5-4940-19B2-18ED-91F664167CC7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6219E2E5-4940-19B2-18ED-91F664167CC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BC602C67-1D1F-589D-5156-5C5AED36506E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300" name="Ink 299">
                    <a:extLst>
                      <a:ext uri="{FF2B5EF4-FFF2-40B4-BE49-F238E27FC236}">
                        <a16:creationId xmlns:a16="http://schemas.microsoft.com/office/drawing/2014/main" id="{2DC55000-CFC2-06B2-D644-FEC2A94C4963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00" name="Ink 299">
                    <a:extLst>
                      <a:ext uri="{FF2B5EF4-FFF2-40B4-BE49-F238E27FC236}">
                        <a16:creationId xmlns:a16="http://schemas.microsoft.com/office/drawing/2014/main" id="{2DC55000-CFC2-06B2-D644-FEC2A94C4963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301" name="Ink 300">
                    <a:extLst>
                      <a:ext uri="{FF2B5EF4-FFF2-40B4-BE49-F238E27FC236}">
                        <a16:creationId xmlns:a16="http://schemas.microsoft.com/office/drawing/2014/main" id="{6AA6A924-EAFA-F9E4-A8B9-0758D9BA0BFE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01" name="Ink 300">
                    <a:extLst>
                      <a:ext uri="{FF2B5EF4-FFF2-40B4-BE49-F238E27FC236}">
                        <a16:creationId xmlns:a16="http://schemas.microsoft.com/office/drawing/2014/main" id="{6AA6A924-EAFA-F9E4-A8B9-0758D9BA0BFE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302" name="Ink 301">
                    <a:extLst>
                      <a:ext uri="{FF2B5EF4-FFF2-40B4-BE49-F238E27FC236}">
                        <a16:creationId xmlns:a16="http://schemas.microsoft.com/office/drawing/2014/main" id="{66779ADC-64EB-3772-C33E-073A5A61C955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02" name="Ink 301">
                    <a:extLst>
                      <a:ext uri="{FF2B5EF4-FFF2-40B4-BE49-F238E27FC236}">
                        <a16:creationId xmlns:a16="http://schemas.microsoft.com/office/drawing/2014/main" id="{66779ADC-64EB-3772-C33E-073A5A61C955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72620F97-07D0-21A4-1CD0-CDE6879521F8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72620F97-07D0-21A4-1CD0-CDE6879521F8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E70915BF-7DDE-CDE2-045E-71A30A35A805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E70915BF-7DDE-CDE2-045E-71A30A35A805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9AC05289-A946-CB8D-3FEA-3649DB8CAE80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9AC05289-A946-CB8D-3FEA-3649DB8CAE8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EBA5AA7F-914C-4B58-D975-05075C21480F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EBA5AA7F-914C-4B58-D975-05075C21480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24AE2912-0818-4B15-39BF-33A2EF3CEBED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286" name="Ink 285">
                    <a:extLst>
                      <a:ext uri="{FF2B5EF4-FFF2-40B4-BE49-F238E27FC236}">
                        <a16:creationId xmlns:a16="http://schemas.microsoft.com/office/drawing/2014/main" id="{EF6B3DFE-EB9D-1A01-805A-5C36C7D9075E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86" name="Ink 285">
                    <a:extLst>
                      <a:ext uri="{FF2B5EF4-FFF2-40B4-BE49-F238E27FC236}">
                        <a16:creationId xmlns:a16="http://schemas.microsoft.com/office/drawing/2014/main" id="{EF6B3DFE-EB9D-1A01-805A-5C36C7D9075E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287" name="Ink 286">
                    <a:extLst>
                      <a:ext uri="{FF2B5EF4-FFF2-40B4-BE49-F238E27FC236}">
                        <a16:creationId xmlns:a16="http://schemas.microsoft.com/office/drawing/2014/main" id="{C05347DE-2AD7-45BF-48F3-DE5FE9D32C25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87" name="Ink 286">
                    <a:extLst>
                      <a:ext uri="{FF2B5EF4-FFF2-40B4-BE49-F238E27FC236}">
                        <a16:creationId xmlns:a16="http://schemas.microsoft.com/office/drawing/2014/main" id="{C05347DE-2AD7-45BF-48F3-DE5FE9D32C2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288" name="Ink 287">
                    <a:extLst>
                      <a:ext uri="{FF2B5EF4-FFF2-40B4-BE49-F238E27FC236}">
                        <a16:creationId xmlns:a16="http://schemas.microsoft.com/office/drawing/2014/main" id="{7270958A-A7C5-30F3-A648-F7E90C6FE630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88" name="Ink 287">
                    <a:extLst>
                      <a:ext uri="{FF2B5EF4-FFF2-40B4-BE49-F238E27FC236}">
                        <a16:creationId xmlns:a16="http://schemas.microsoft.com/office/drawing/2014/main" id="{7270958A-A7C5-30F3-A648-F7E90C6FE630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289" name="Ink 288">
                    <a:extLst>
                      <a:ext uri="{FF2B5EF4-FFF2-40B4-BE49-F238E27FC236}">
                        <a16:creationId xmlns:a16="http://schemas.microsoft.com/office/drawing/2014/main" id="{60C3F972-082F-A050-3872-575AB301FF03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89" name="Ink 288">
                    <a:extLst>
                      <a:ext uri="{FF2B5EF4-FFF2-40B4-BE49-F238E27FC236}">
                        <a16:creationId xmlns:a16="http://schemas.microsoft.com/office/drawing/2014/main" id="{60C3F972-082F-A050-3872-575AB301FF03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290" name="Ink 289">
                    <a:extLst>
                      <a:ext uri="{FF2B5EF4-FFF2-40B4-BE49-F238E27FC236}">
                        <a16:creationId xmlns:a16="http://schemas.microsoft.com/office/drawing/2014/main" id="{B3843911-DC89-2DAC-8723-BDC1D4C1D29B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90" name="Ink 289">
                    <a:extLst>
                      <a:ext uri="{FF2B5EF4-FFF2-40B4-BE49-F238E27FC236}">
                        <a16:creationId xmlns:a16="http://schemas.microsoft.com/office/drawing/2014/main" id="{B3843911-DC89-2DAC-8723-BDC1D4C1D29B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291" name="Ink 290">
                    <a:extLst>
                      <a:ext uri="{FF2B5EF4-FFF2-40B4-BE49-F238E27FC236}">
                        <a16:creationId xmlns:a16="http://schemas.microsoft.com/office/drawing/2014/main" id="{C4FBC918-1387-9BAA-9C19-7C11DB4FBBC7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91" name="Ink 290">
                    <a:extLst>
                      <a:ext uri="{FF2B5EF4-FFF2-40B4-BE49-F238E27FC236}">
                        <a16:creationId xmlns:a16="http://schemas.microsoft.com/office/drawing/2014/main" id="{C4FBC918-1387-9BAA-9C19-7C11DB4FBBC7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292" name="Ink 291">
                    <a:extLst>
                      <a:ext uri="{FF2B5EF4-FFF2-40B4-BE49-F238E27FC236}">
                        <a16:creationId xmlns:a16="http://schemas.microsoft.com/office/drawing/2014/main" id="{46D061AE-FFAD-74D7-3E58-D4BC8F477210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92" name="Ink 291">
                    <a:extLst>
                      <a:ext uri="{FF2B5EF4-FFF2-40B4-BE49-F238E27FC236}">
                        <a16:creationId xmlns:a16="http://schemas.microsoft.com/office/drawing/2014/main" id="{46D061AE-FFAD-74D7-3E58-D4BC8F47721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293" name="Ink 292">
                    <a:extLst>
                      <a:ext uri="{FF2B5EF4-FFF2-40B4-BE49-F238E27FC236}">
                        <a16:creationId xmlns:a16="http://schemas.microsoft.com/office/drawing/2014/main" id="{89A3056D-D594-0B74-EC84-9F1322A5A133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93" name="Ink 292">
                    <a:extLst>
                      <a:ext uri="{FF2B5EF4-FFF2-40B4-BE49-F238E27FC236}">
                        <a16:creationId xmlns:a16="http://schemas.microsoft.com/office/drawing/2014/main" id="{89A3056D-D594-0B74-EC84-9F1322A5A13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294" name="Ink 293">
                    <a:extLst>
                      <a:ext uri="{FF2B5EF4-FFF2-40B4-BE49-F238E27FC236}">
                        <a16:creationId xmlns:a16="http://schemas.microsoft.com/office/drawing/2014/main" id="{2E8D8145-8263-72AF-C921-E53F38C56016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94" name="Ink 293">
                    <a:extLst>
                      <a:ext uri="{FF2B5EF4-FFF2-40B4-BE49-F238E27FC236}">
                        <a16:creationId xmlns:a16="http://schemas.microsoft.com/office/drawing/2014/main" id="{2E8D8145-8263-72AF-C921-E53F38C56016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295" name="Ink 294">
                    <a:extLst>
                      <a:ext uri="{FF2B5EF4-FFF2-40B4-BE49-F238E27FC236}">
                        <a16:creationId xmlns:a16="http://schemas.microsoft.com/office/drawing/2014/main" id="{CE241C2E-E9F2-1B96-F048-97CFC181F420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95" name="Ink 294">
                    <a:extLst>
                      <a:ext uri="{FF2B5EF4-FFF2-40B4-BE49-F238E27FC236}">
                        <a16:creationId xmlns:a16="http://schemas.microsoft.com/office/drawing/2014/main" id="{CE241C2E-E9F2-1B96-F048-97CFC181F420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296" name="Ink 295">
                    <a:extLst>
                      <a:ext uri="{FF2B5EF4-FFF2-40B4-BE49-F238E27FC236}">
                        <a16:creationId xmlns:a16="http://schemas.microsoft.com/office/drawing/2014/main" id="{6B54C501-1196-B16A-A68E-5E58EFD7F3B4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96" name="Ink 295">
                    <a:extLst>
                      <a:ext uri="{FF2B5EF4-FFF2-40B4-BE49-F238E27FC236}">
                        <a16:creationId xmlns:a16="http://schemas.microsoft.com/office/drawing/2014/main" id="{6B54C501-1196-B16A-A68E-5E58EFD7F3B4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297" name="Ink 296">
                    <a:extLst>
                      <a:ext uri="{FF2B5EF4-FFF2-40B4-BE49-F238E27FC236}">
                        <a16:creationId xmlns:a16="http://schemas.microsoft.com/office/drawing/2014/main" id="{4CF8354E-20FD-8C4C-24BB-BB372F55D03A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97" name="Ink 296">
                    <a:extLst>
                      <a:ext uri="{FF2B5EF4-FFF2-40B4-BE49-F238E27FC236}">
                        <a16:creationId xmlns:a16="http://schemas.microsoft.com/office/drawing/2014/main" id="{4CF8354E-20FD-8C4C-24BB-BB372F55D03A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75976736-EC23-A4DA-CDE1-5C60D381FAF7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75976736-EC23-A4DA-CDE1-5C60D381FAF7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299" name="Ink 298">
                    <a:extLst>
                      <a:ext uri="{FF2B5EF4-FFF2-40B4-BE49-F238E27FC236}">
                        <a16:creationId xmlns:a16="http://schemas.microsoft.com/office/drawing/2014/main" id="{D5E526BF-DD71-CAE9-9F62-4FA0483D1DA5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99" name="Ink 298">
                    <a:extLst>
                      <a:ext uri="{FF2B5EF4-FFF2-40B4-BE49-F238E27FC236}">
                        <a16:creationId xmlns:a16="http://schemas.microsoft.com/office/drawing/2014/main" id="{D5E526BF-DD71-CAE9-9F62-4FA0483D1DA5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05" name="Isosceles Triangle 304">
            <a:extLst>
              <a:ext uri="{FF2B5EF4-FFF2-40B4-BE49-F238E27FC236}">
                <a16:creationId xmlns:a16="http://schemas.microsoft.com/office/drawing/2014/main" id="{CE706D03-B5AB-1567-810E-2BD441F8582A}"/>
              </a:ext>
            </a:extLst>
          </p:cNvPr>
          <p:cNvSpPr/>
          <p:nvPr/>
        </p:nvSpPr>
        <p:spPr>
          <a:xfrm rot="10800000">
            <a:off x="3775240" y="2446642"/>
            <a:ext cx="2509815" cy="1769570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A263BAE-95C5-1387-D324-02469DA22640}"/>
                  </a:ext>
                </a:extLst>
              </p14:cNvPr>
              <p14:cNvContentPartPr/>
              <p14:nvPr/>
            </p14:nvContentPartPr>
            <p14:xfrm>
              <a:off x="4818860" y="1817885"/>
              <a:ext cx="852480" cy="5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A263BAE-95C5-1387-D324-02469DA226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12740" y="1811722"/>
                <a:ext cx="864720" cy="63447"/>
              </a:xfrm>
              <a:prstGeom prst="rect">
                <a:avLst/>
              </a:prstGeom>
            </p:spPr>
          </p:pic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E9B374CC-B99F-CDAA-0C7D-0A013D909F96}"/>
              </a:ext>
            </a:extLst>
          </p:cNvPr>
          <p:cNvSpPr txBox="1"/>
          <p:nvPr/>
        </p:nvSpPr>
        <p:spPr>
          <a:xfrm rot="680703">
            <a:off x="4790622" y="1470388"/>
            <a:ext cx="16323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pseudorandom</a:t>
            </a:r>
            <a:endParaRPr lang="en-FI" b="1" dirty="0">
              <a:solidFill>
                <a:srgbClr val="00B050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7786391-3BCD-FDD4-504A-A3DEF05072A7}"/>
              </a:ext>
            </a:extLst>
          </p:cNvPr>
          <p:cNvGrpSpPr/>
          <p:nvPr/>
        </p:nvGrpSpPr>
        <p:grpSpPr>
          <a:xfrm>
            <a:off x="1001780" y="2129645"/>
            <a:ext cx="1112400" cy="557280"/>
            <a:chOff x="1001780" y="2129645"/>
            <a:chExt cx="1112400" cy="55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B6542B5D-7041-8596-F325-CBF617E05872}"/>
                    </a:ext>
                  </a:extLst>
                </p14:cNvPr>
                <p14:cNvContentPartPr/>
                <p14:nvPr/>
              </p14:nvContentPartPr>
              <p14:xfrm>
                <a:off x="1001780" y="2161325"/>
                <a:ext cx="1112400" cy="5043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B6542B5D-7041-8596-F325-CBF617E0587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95660" y="2155205"/>
                  <a:ext cx="1124640" cy="51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1308AE30-2EFB-E920-8FCA-0909325AFDB6}"/>
                    </a:ext>
                  </a:extLst>
                </p14:cNvPr>
                <p14:cNvContentPartPr/>
                <p14:nvPr/>
              </p14:nvContentPartPr>
              <p14:xfrm>
                <a:off x="1040300" y="2129645"/>
                <a:ext cx="1028160" cy="5572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1308AE30-2EFB-E920-8FCA-0909325AFDB6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34180" y="2123525"/>
                  <a:ext cx="1040400" cy="5695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493B6419-9E86-6A8A-C1BB-7AB6A93658F2}"/>
              </a:ext>
            </a:extLst>
          </p:cNvPr>
          <p:cNvSpPr txBox="1"/>
          <p:nvPr/>
        </p:nvSpPr>
        <p:spPr>
          <a:xfrm rot="680703">
            <a:off x="1785647" y="1789798"/>
            <a:ext cx="843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rgbClr val="00B050"/>
                </a:solidFill>
              </a:rPr>
              <a:t>prf</a:t>
            </a:r>
            <a:r>
              <a:rPr lang="en-US" b="1" dirty="0">
                <a:solidFill>
                  <a:srgbClr val="00B050"/>
                </a:solidFill>
              </a:rPr>
              <a:t> key</a:t>
            </a:r>
            <a:endParaRPr lang="en-FI" b="1" dirty="0">
              <a:solidFill>
                <a:srgbClr val="00B050"/>
              </a:solidFill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F213AD02-6260-40CA-AF74-32A62F437CA4}"/>
              </a:ext>
            </a:extLst>
          </p:cNvPr>
          <p:cNvSpPr txBox="1"/>
          <p:nvPr/>
        </p:nvSpPr>
        <p:spPr>
          <a:xfrm>
            <a:off x="431552" y="3025576"/>
            <a:ext cx="19917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$</a:t>
            </a:r>
            <a:r>
              <a:rPr lang="en-GB" baseline="-25000" dirty="0" err="1"/>
              <a:t>i</a:t>
            </a:r>
            <a:r>
              <a:rPr lang="en-GB" dirty="0"/>
              <a:t>=</a:t>
            </a:r>
            <a:r>
              <a:rPr lang="en-GB" dirty="0" err="1"/>
              <a:t>prf</a:t>
            </a:r>
            <a:r>
              <a:rPr lang="en-GB" dirty="0"/>
              <a:t>(</a:t>
            </a:r>
            <a:r>
              <a:rPr lang="en-GB" b="1" dirty="0" err="1">
                <a:solidFill>
                  <a:srgbClr val="00B050"/>
                </a:solidFill>
              </a:rPr>
              <a:t>prf</a:t>
            </a:r>
            <a:r>
              <a:rPr lang="en-GB" b="1" dirty="0">
                <a:solidFill>
                  <a:srgbClr val="00B050"/>
                </a:solidFill>
              </a:rPr>
              <a:t> key</a:t>
            </a:r>
            <a:r>
              <a:rPr lang="en-GB" dirty="0"/>
              <a:t>, </a:t>
            </a:r>
            <a:r>
              <a:rPr lang="en-GB" dirty="0" err="1"/>
              <a:t>i</a:t>
            </a:r>
            <a:r>
              <a:rPr lang="en-GB" dirty="0"/>
              <a:t> )</a:t>
            </a:r>
            <a:endParaRPr lang="en-FI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7B8C7C-A178-02B4-4E22-6E980A5F60BF}"/>
              </a:ext>
            </a:extLst>
          </p:cNvPr>
          <p:cNvSpPr txBox="1"/>
          <p:nvPr/>
        </p:nvSpPr>
        <p:spPr>
          <a:xfrm rot="359595">
            <a:off x="9473188" y="2860841"/>
            <a:ext cx="2475358" cy="3693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00B05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/>
              <a:t>arbitrary poly space gap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3BAC9-D180-0830-BFFC-1DC52C47C72E}"/>
              </a:ext>
            </a:extLst>
          </p:cNvPr>
          <p:cNvSpPr txBox="1"/>
          <p:nvPr/>
        </p:nvSpPr>
        <p:spPr>
          <a:xfrm rot="359595">
            <a:off x="5441062" y="4123676"/>
            <a:ext cx="2130007" cy="3693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00B05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/>
              <a:t>Adversary space C/2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414ADE-85EA-73CF-9808-4A26478EA1E0}"/>
              </a:ext>
            </a:extLst>
          </p:cNvPr>
          <p:cNvSpPr txBox="1"/>
          <p:nvPr/>
        </p:nvSpPr>
        <p:spPr>
          <a:xfrm rot="21205071">
            <a:off x="3437499" y="1405183"/>
            <a:ext cx="1295163" cy="3693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00B05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/>
              <a:t>large poly C</a:t>
            </a:r>
          </a:p>
        </p:txBody>
      </p:sp>
      <p:sp>
        <p:nvSpPr>
          <p:cNvPr id="338" name="Title 1">
            <a:extLst>
              <a:ext uri="{FF2B5EF4-FFF2-40B4-BE49-F238E27FC236}">
                <a16:creationId xmlns:a16="http://schemas.microsoft.com/office/drawing/2014/main" id="{ADCF44F2-E134-0E8A-37F0-344642C958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      Space: any poly C</a:t>
            </a:r>
            <a:br>
              <a:rPr lang="en-US" dirty="0"/>
            </a:br>
            <a:r>
              <a:rPr lang="en-US" dirty="0"/>
              <a:t>      Time: </a:t>
            </a:r>
            <a:r>
              <a:rPr lang="en-US" b="1" dirty="0"/>
              <a:t>PPT</a:t>
            </a:r>
            <a:endParaRPr lang="en-FI" dirty="0"/>
          </a:p>
        </p:txBody>
      </p: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14A70362-28B4-BB40-25C7-81ECE16478C3}"/>
              </a:ext>
            </a:extLst>
          </p:cNvPr>
          <p:cNvGrpSpPr/>
          <p:nvPr/>
        </p:nvGrpSpPr>
        <p:grpSpPr>
          <a:xfrm rot="21381084">
            <a:off x="935542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2DDFAFB3-C0EE-4D87-E180-2142E032B79E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2DDFAFB3-C0EE-4D87-E180-2142E032B79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18942EB8-BCA6-298E-C1CB-6AE556613EC6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18942EB8-BCA6-298E-C1CB-6AE556613EC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04D307B7-8DEE-F7EA-2819-2C549CC15CD9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8">
                <p14:nvContentPartPr>
                  <p14:cNvPr id="360" name="Ink 359">
                    <a:extLst>
                      <a:ext uri="{FF2B5EF4-FFF2-40B4-BE49-F238E27FC236}">
                        <a16:creationId xmlns:a16="http://schemas.microsoft.com/office/drawing/2014/main" id="{D578FD9B-AF83-8A7B-D531-57819EB2946E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60" name="Ink 359">
                    <a:extLst>
                      <a:ext uri="{FF2B5EF4-FFF2-40B4-BE49-F238E27FC236}">
                        <a16:creationId xmlns:a16="http://schemas.microsoft.com/office/drawing/2014/main" id="{D578FD9B-AF83-8A7B-D531-57819EB2946E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361" name="Ink 360">
                    <a:extLst>
                      <a:ext uri="{FF2B5EF4-FFF2-40B4-BE49-F238E27FC236}">
                        <a16:creationId xmlns:a16="http://schemas.microsoft.com/office/drawing/2014/main" id="{F859B0DD-1170-388C-AF15-11C6D5EBBAFC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61" name="Ink 360">
                    <a:extLst>
                      <a:ext uri="{FF2B5EF4-FFF2-40B4-BE49-F238E27FC236}">
                        <a16:creationId xmlns:a16="http://schemas.microsoft.com/office/drawing/2014/main" id="{F859B0DD-1170-388C-AF15-11C6D5EBBAFC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362" name="Ink 361">
                    <a:extLst>
                      <a:ext uri="{FF2B5EF4-FFF2-40B4-BE49-F238E27FC236}">
                        <a16:creationId xmlns:a16="http://schemas.microsoft.com/office/drawing/2014/main" id="{BC3B103A-8920-BDA0-8E77-B66231E867E2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62" name="Ink 361">
                    <a:extLst>
                      <a:ext uri="{FF2B5EF4-FFF2-40B4-BE49-F238E27FC236}">
                        <a16:creationId xmlns:a16="http://schemas.microsoft.com/office/drawing/2014/main" id="{BC3B103A-8920-BDA0-8E77-B66231E867E2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">
                <p14:nvContentPartPr>
                  <p14:cNvPr id="363" name="Ink 362">
                    <a:extLst>
                      <a:ext uri="{FF2B5EF4-FFF2-40B4-BE49-F238E27FC236}">
                        <a16:creationId xmlns:a16="http://schemas.microsoft.com/office/drawing/2014/main" id="{5991E0BC-3DDF-B3D0-92A1-C8F289CE261D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63" name="Ink 362">
                    <a:extLst>
                      <a:ext uri="{FF2B5EF4-FFF2-40B4-BE49-F238E27FC236}">
                        <a16:creationId xmlns:a16="http://schemas.microsoft.com/office/drawing/2014/main" id="{5991E0BC-3DDF-B3D0-92A1-C8F289CE261D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364" name="Ink 363">
                    <a:extLst>
                      <a:ext uri="{FF2B5EF4-FFF2-40B4-BE49-F238E27FC236}">
                        <a16:creationId xmlns:a16="http://schemas.microsoft.com/office/drawing/2014/main" id="{D326269F-A864-C5C9-88F6-DBFA7A3AE56B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64" name="Ink 363">
                    <a:extLst>
                      <a:ext uri="{FF2B5EF4-FFF2-40B4-BE49-F238E27FC236}">
                        <a16:creationId xmlns:a16="http://schemas.microsoft.com/office/drawing/2014/main" id="{D326269F-A864-C5C9-88F6-DBFA7A3AE56B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B28C8901-7D9F-216A-6202-33370CC5430D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B28C8901-7D9F-216A-6202-33370CC5430D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7FDA4539-7AC4-58D6-1F5B-986D699E09C8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7FDA4539-7AC4-58D6-1F5B-986D699E09C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E3D4F365-AF49-A23B-F044-BE649634A648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346" name="Ink 345">
                    <a:extLst>
                      <a:ext uri="{FF2B5EF4-FFF2-40B4-BE49-F238E27FC236}">
                        <a16:creationId xmlns:a16="http://schemas.microsoft.com/office/drawing/2014/main" id="{7D96FD7F-93C0-DD21-2338-C9031F66B466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346" name="Ink 345">
                    <a:extLst>
                      <a:ext uri="{FF2B5EF4-FFF2-40B4-BE49-F238E27FC236}">
                        <a16:creationId xmlns:a16="http://schemas.microsoft.com/office/drawing/2014/main" id="{7D96FD7F-93C0-DD21-2338-C9031F66B466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347" name="Ink 346">
                    <a:extLst>
                      <a:ext uri="{FF2B5EF4-FFF2-40B4-BE49-F238E27FC236}">
                        <a16:creationId xmlns:a16="http://schemas.microsoft.com/office/drawing/2014/main" id="{60706838-262E-A221-5F37-99A184DBAF11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347" name="Ink 346">
                    <a:extLst>
                      <a:ext uri="{FF2B5EF4-FFF2-40B4-BE49-F238E27FC236}">
                        <a16:creationId xmlns:a16="http://schemas.microsoft.com/office/drawing/2014/main" id="{60706838-262E-A221-5F37-99A184DBAF11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348" name="Ink 347">
                    <a:extLst>
                      <a:ext uri="{FF2B5EF4-FFF2-40B4-BE49-F238E27FC236}">
                        <a16:creationId xmlns:a16="http://schemas.microsoft.com/office/drawing/2014/main" id="{378656C2-5FE0-F5BD-849F-53E2DB658DB6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348" name="Ink 347">
                    <a:extLst>
                      <a:ext uri="{FF2B5EF4-FFF2-40B4-BE49-F238E27FC236}">
                        <a16:creationId xmlns:a16="http://schemas.microsoft.com/office/drawing/2014/main" id="{378656C2-5FE0-F5BD-849F-53E2DB658DB6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349" name="Ink 348">
                    <a:extLst>
                      <a:ext uri="{FF2B5EF4-FFF2-40B4-BE49-F238E27FC236}">
                        <a16:creationId xmlns:a16="http://schemas.microsoft.com/office/drawing/2014/main" id="{559601AE-7B49-C52E-E744-8370C0B6DF23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49" name="Ink 348">
                    <a:extLst>
                      <a:ext uri="{FF2B5EF4-FFF2-40B4-BE49-F238E27FC236}">
                        <a16:creationId xmlns:a16="http://schemas.microsoft.com/office/drawing/2014/main" id="{559601AE-7B49-C52E-E744-8370C0B6DF23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350" name="Ink 349">
                    <a:extLst>
                      <a:ext uri="{FF2B5EF4-FFF2-40B4-BE49-F238E27FC236}">
                        <a16:creationId xmlns:a16="http://schemas.microsoft.com/office/drawing/2014/main" id="{7BFEDA6F-D677-F795-1B05-BAF2D0059018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50" name="Ink 349">
                    <a:extLst>
                      <a:ext uri="{FF2B5EF4-FFF2-40B4-BE49-F238E27FC236}">
                        <a16:creationId xmlns:a16="http://schemas.microsoft.com/office/drawing/2014/main" id="{7BFEDA6F-D677-F795-1B05-BAF2D0059018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351" name="Ink 350">
                    <a:extLst>
                      <a:ext uri="{FF2B5EF4-FFF2-40B4-BE49-F238E27FC236}">
                        <a16:creationId xmlns:a16="http://schemas.microsoft.com/office/drawing/2014/main" id="{092E290C-3E0F-266A-D0B1-486DFD6DF9BD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51" name="Ink 350">
                    <a:extLst>
                      <a:ext uri="{FF2B5EF4-FFF2-40B4-BE49-F238E27FC236}">
                        <a16:creationId xmlns:a16="http://schemas.microsoft.com/office/drawing/2014/main" id="{092E290C-3E0F-266A-D0B1-486DFD6DF9BD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352" name="Ink 351">
                    <a:extLst>
                      <a:ext uri="{FF2B5EF4-FFF2-40B4-BE49-F238E27FC236}">
                        <a16:creationId xmlns:a16="http://schemas.microsoft.com/office/drawing/2014/main" id="{35013F5C-12D5-7892-684F-5B389A774961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52" name="Ink 351">
                    <a:extLst>
                      <a:ext uri="{FF2B5EF4-FFF2-40B4-BE49-F238E27FC236}">
                        <a16:creationId xmlns:a16="http://schemas.microsoft.com/office/drawing/2014/main" id="{35013F5C-12D5-7892-684F-5B389A774961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353" name="Ink 352">
                    <a:extLst>
                      <a:ext uri="{FF2B5EF4-FFF2-40B4-BE49-F238E27FC236}">
                        <a16:creationId xmlns:a16="http://schemas.microsoft.com/office/drawing/2014/main" id="{2E34D4C4-CADF-1EDF-392B-E9B99768F0CB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53" name="Ink 352">
                    <a:extLst>
                      <a:ext uri="{FF2B5EF4-FFF2-40B4-BE49-F238E27FC236}">
                        <a16:creationId xmlns:a16="http://schemas.microsoft.com/office/drawing/2014/main" id="{2E34D4C4-CADF-1EDF-392B-E9B99768F0CB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354" name="Ink 353">
                    <a:extLst>
                      <a:ext uri="{FF2B5EF4-FFF2-40B4-BE49-F238E27FC236}">
                        <a16:creationId xmlns:a16="http://schemas.microsoft.com/office/drawing/2014/main" id="{1BD4E77C-56B9-4289-4F2B-7F8926FA3AD1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54" name="Ink 353">
                    <a:extLst>
                      <a:ext uri="{FF2B5EF4-FFF2-40B4-BE49-F238E27FC236}">
                        <a16:creationId xmlns:a16="http://schemas.microsoft.com/office/drawing/2014/main" id="{1BD4E77C-56B9-4289-4F2B-7F8926FA3AD1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355" name="Ink 354">
                    <a:extLst>
                      <a:ext uri="{FF2B5EF4-FFF2-40B4-BE49-F238E27FC236}">
                        <a16:creationId xmlns:a16="http://schemas.microsoft.com/office/drawing/2014/main" id="{469209A0-D416-544D-6131-98F2C1AA6EFD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55" name="Ink 354">
                    <a:extLst>
                      <a:ext uri="{FF2B5EF4-FFF2-40B4-BE49-F238E27FC236}">
                        <a16:creationId xmlns:a16="http://schemas.microsoft.com/office/drawing/2014/main" id="{469209A0-D416-544D-6131-98F2C1AA6EFD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356" name="Ink 355">
                    <a:extLst>
                      <a:ext uri="{FF2B5EF4-FFF2-40B4-BE49-F238E27FC236}">
                        <a16:creationId xmlns:a16="http://schemas.microsoft.com/office/drawing/2014/main" id="{42CF420C-8527-6581-A691-3F02E5E5E46C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56" name="Ink 355">
                    <a:extLst>
                      <a:ext uri="{FF2B5EF4-FFF2-40B4-BE49-F238E27FC236}">
                        <a16:creationId xmlns:a16="http://schemas.microsoft.com/office/drawing/2014/main" id="{42CF420C-8527-6581-A691-3F02E5E5E46C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357" name="Ink 356">
                    <a:extLst>
                      <a:ext uri="{FF2B5EF4-FFF2-40B4-BE49-F238E27FC236}">
                        <a16:creationId xmlns:a16="http://schemas.microsoft.com/office/drawing/2014/main" id="{D2450F6F-60DE-9C0F-913D-8BCBB9CE70CD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57" name="Ink 356">
                    <a:extLst>
                      <a:ext uri="{FF2B5EF4-FFF2-40B4-BE49-F238E27FC236}">
                        <a16:creationId xmlns:a16="http://schemas.microsoft.com/office/drawing/2014/main" id="{D2450F6F-60DE-9C0F-913D-8BCBB9CE70CD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358" name="Ink 357">
                    <a:extLst>
                      <a:ext uri="{FF2B5EF4-FFF2-40B4-BE49-F238E27FC236}">
                        <a16:creationId xmlns:a16="http://schemas.microsoft.com/office/drawing/2014/main" id="{4C442F2A-3737-0FB2-8A1B-5395297C0184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58" name="Ink 357">
                    <a:extLst>
                      <a:ext uri="{FF2B5EF4-FFF2-40B4-BE49-F238E27FC236}">
                        <a16:creationId xmlns:a16="http://schemas.microsoft.com/office/drawing/2014/main" id="{4C442F2A-3737-0FB2-8A1B-5395297C0184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359" name="Ink 358">
                    <a:extLst>
                      <a:ext uri="{FF2B5EF4-FFF2-40B4-BE49-F238E27FC236}">
                        <a16:creationId xmlns:a16="http://schemas.microsoft.com/office/drawing/2014/main" id="{BD14756B-B148-2523-A42C-AEFE477D8408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59" name="Ink 358">
                    <a:extLst>
                      <a:ext uri="{FF2B5EF4-FFF2-40B4-BE49-F238E27FC236}">
                        <a16:creationId xmlns:a16="http://schemas.microsoft.com/office/drawing/2014/main" id="{BD14756B-B148-2523-A42C-AEFE477D8408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391956159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1989B7-A760-3520-0467-DEC8B3EA5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2DE950EE-4485-0D0D-24F9-DC83535AE8A5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b="1" dirty="0"/>
                  <a:t>Construction				Generic attack</a:t>
                </a:r>
              </a:p>
              <a:p>
                <a:pPr marL="0" indent="0">
                  <a:buNone/>
                </a:pPr>
                <a:r>
                  <a:rPr lang="en-US" dirty="0"/>
                  <a:t>[</a:t>
                </a:r>
                <a:r>
                  <a:rPr lang="en-US" dirty="0" err="1"/>
                  <a:t>Cachin</a:t>
                </a:r>
                <a:r>
                  <a:rPr lang="en-US" dirty="0"/>
                  <a:t>-Maurer 97]			[</a:t>
                </a:r>
                <a:r>
                  <a:rPr lang="en-US" dirty="0" err="1"/>
                  <a:t>Dziembowski</a:t>
                </a:r>
                <a:r>
                  <a:rPr lang="en-US" dirty="0"/>
                  <a:t>-Maurer 08]</a:t>
                </a:r>
                <a:endParaRPr lang="en-US" sz="3000" dirty="0"/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		space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𝑜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		 		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𝑠</m:t>
                            </m:r>
                          </m:e>
                          <m:sup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d>
                  </m:oMath>
                </a14:m>
                <a:endParaRPr lang="en-US" dirty="0"/>
              </a:p>
              <a:p>
                <a:pPr marL="0" indent="0">
                  <a:buNone/>
                </a:pPr>
                <a:endParaRPr lang="en-US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r>
                  <a:rPr lang="en-US" b="1" dirty="0"/>
                  <a:t>Our Construction</a:t>
                </a:r>
              </a:p>
              <a:p>
                <a:pPr marL="0" indent="0">
                  <a:buNone/>
                </a:pPr>
                <a:r>
                  <a:rPr lang="en-US" dirty="0"/>
                  <a:t> 	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</a:t>
                </a:r>
                <a:r>
                  <a:rPr lang="en-US" b="1" dirty="0"/>
                  <a:t>space any fixed </a:t>
                </a:r>
                <a14:m>
                  <m:oMath xmlns:m="http://schemas.openxmlformats.org/officeDocument/2006/math">
                    <m:r>
                      <a:rPr lang="en-US" b="1" i="1" smtClean="0">
                        <a:latin typeface="Cambria Math" panose="02040503050406030204" pitchFamily="18" charset="0"/>
                      </a:rPr>
                      <m:t>𝒑𝒐𝒍𝒚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𝒔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b="1" dirty="0"/>
              </a:p>
              <a:p>
                <a:pPr marL="0" indent="0">
                  <a:buNone/>
                </a:pPr>
                <a:endParaRPr lang="en-US" sz="2200" b="1" dirty="0"/>
              </a:p>
              <a:p>
                <a:pPr marL="0" indent="0">
                  <a:buNone/>
                </a:pPr>
                <a:r>
                  <a:rPr lang="en-US" b="1" dirty="0"/>
                  <a:t>	   Assuming OWFs</a:t>
                </a:r>
              </a:p>
            </p:txBody>
          </p:sp>
        </mc:Choice>
        <mc:Fallback xmlns="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2DE950EE-4485-0D0D-24F9-DC83535AE8A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  <a:blipFill>
                <a:blip r:embed="rId3"/>
                <a:stretch>
                  <a:fillRect l="-1159" t="-1502" b="-376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14CC5305-72C4-EC02-CDF1-1F7BA0DBD3A8}"/>
              </a:ext>
            </a:extLst>
          </p:cNvPr>
          <p:cNvGrpSpPr/>
          <p:nvPr/>
        </p:nvGrpSpPr>
        <p:grpSpPr>
          <a:xfrm>
            <a:off x="1255172" y="1387037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C847E1EB-113B-E4A9-AA43-78287506B042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C847E1EB-113B-E4A9-AA43-78287506B042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F15C1421-1C22-0DF3-3C09-20EA1481C8FF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F15C1421-1C22-0DF3-3C09-20EA1481C8F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325024C-D4C1-5FE9-41ED-74662427F668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325024C-D4C1-5FE9-41ED-74662427F66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EC748290-68FE-97F5-CDAF-6E71C5E3A585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EC748290-68FE-97F5-CDAF-6E71C5E3A58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96C88F5D-5D19-5B34-1C04-D3C588353720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96C88F5D-5D19-5B34-1C04-D3C58835372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7E4164C4-4A66-62D8-BD19-9F8B78652690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7E4164C4-4A66-62D8-BD19-9F8B7865269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7519EF1D-F434-0B80-A336-1FF669BE857C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7519EF1D-F434-0B80-A336-1FF669BE857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C307F1EC-9715-7CA9-E39E-62B73018DA2A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C307F1EC-9715-7CA9-E39E-62B73018DA2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C8278A2F-655A-B31E-1047-3339B15E17D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C8278A2F-655A-B31E-1047-3339B15E17D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7BCFFD4-AC23-BF19-5A1D-1358079B4C36}"/>
              </a:ext>
            </a:extLst>
          </p:cNvPr>
          <p:cNvGrpSpPr/>
          <p:nvPr/>
        </p:nvGrpSpPr>
        <p:grpSpPr>
          <a:xfrm>
            <a:off x="1723387" y="1372520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E5FA45BD-D9F1-16C8-EEC4-A0A3BAD120D6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E5FA45BD-D9F1-16C8-EEC4-A0A3BAD120D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C18D4137-38E1-F5C0-74F4-21CF09B3514E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C18D4137-38E1-F5C0-74F4-21CF09B3514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AB2EE7B5-A4E0-FAF4-F15F-57EE2AAEE2AB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AB2EE7B5-A4E0-FAF4-F15F-57EE2AAEE2A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A8C1FE8B-C6C9-30EF-88B9-80062BF15714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A8C1FE8B-C6C9-30EF-88B9-80062BF15714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3A0836B5-BC2C-DA68-55B4-FAD4210C3012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3A0836B5-BC2C-DA68-55B4-FAD4210C301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6CD6071-0EB6-7B85-0A00-C1E045C3D662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6CD6071-0EB6-7B85-0A00-C1E045C3D66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F1CA407F-613D-BDC2-530C-7CA0FA37C22A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F1CA407F-613D-BDC2-530C-7CA0FA37C22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4FC1480-498A-0655-A428-30E0AC1A1FAB}"/>
              </a:ext>
            </a:extLst>
          </p:cNvPr>
          <p:cNvGrpSpPr/>
          <p:nvPr/>
        </p:nvGrpSpPr>
        <p:grpSpPr>
          <a:xfrm rot="21381084">
            <a:off x="1354833" y="2056176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2088B6CA-E6F5-FF19-CDA6-675580A364C9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088B6CA-E6F5-FF19-CDA6-675580A364C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E95FE0A7-5724-9E41-7C1F-3CEB56479185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E95FE0A7-5724-9E41-7C1F-3CEB5647918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B7DA86AA-146A-CE14-00A6-374F4F0B4A28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77" name="Ink 176">
                    <a:extLst>
                      <a:ext uri="{FF2B5EF4-FFF2-40B4-BE49-F238E27FC236}">
                        <a16:creationId xmlns:a16="http://schemas.microsoft.com/office/drawing/2014/main" id="{BCDA1E4F-9742-DC47-A8F0-6FF815ECF0F9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77" name="Ink 176">
                    <a:extLst>
                      <a:ext uri="{FF2B5EF4-FFF2-40B4-BE49-F238E27FC236}">
                        <a16:creationId xmlns:a16="http://schemas.microsoft.com/office/drawing/2014/main" id="{BCDA1E4F-9742-DC47-A8F0-6FF815ECF0F9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78" name="Ink 177">
                    <a:extLst>
                      <a:ext uri="{FF2B5EF4-FFF2-40B4-BE49-F238E27FC236}">
                        <a16:creationId xmlns:a16="http://schemas.microsoft.com/office/drawing/2014/main" id="{B4575431-DC24-A21C-FB39-BEDC186A223F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78" name="Ink 177">
                    <a:extLst>
                      <a:ext uri="{FF2B5EF4-FFF2-40B4-BE49-F238E27FC236}">
                        <a16:creationId xmlns:a16="http://schemas.microsoft.com/office/drawing/2014/main" id="{B4575431-DC24-A21C-FB39-BEDC186A223F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79" name="Ink 178">
                    <a:extLst>
                      <a:ext uri="{FF2B5EF4-FFF2-40B4-BE49-F238E27FC236}">
                        <a16:creationId xmlns:a16="http://schemas.microsoft.com/office/drawing/2014/main" id="{22144628-D894-3C6E-1632-0ACA193CE2F2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79" name="Ink 178">
                    <a:extLst>
                      <a:ext uri="{FF2B5EF4-FFF2-40B4-BE49-F238E27FC236}">
                        <a16:creationId xmlns:a16="http://schemas.microsoft.com/office/drawing/2014/main" id="{22144628-D894-3C6E-1632-0ACA193CE2F2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80" name="Ink 179">
                    <a:extLst>
                      <a:ext uri="{FF2B5EF4-FFF2-40B4-BE49-F238E27FC236}">
                        <a16:creationId xmlns:a16="http://schemas.microsoft.com/office/drawing/2014/main" id="{C3D3590B-9F6A-C9D1-5ED9-F3462872E0BE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80" name="Ink 179">
                    <a:extLst>
                      <a:ext uri="{FF2B5EF4-FFF2-40B4-BE49-F238E27FC236}">
                        <a16:creationId xmlns:a16="http://schemas.microsoft.com/office/drawing/2014/main" id="{C3D3590B-9F6A-C9D1-5ED9-F3462872E0BE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81" name="Ink 180">
                    <a:extLst>
                      <a:ext uri="{FF2B5EF4-FFF2-40B4-BE49-F238E27FC236}">
                        <a16:creationId xmlns:a16="http://schemas.microsoft.com/office/drawing/2014/main" id="{9B547A07-A77D-4E10-703A-A4DEA17B43E8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81" name="Ink 180">
                    <a:extLst>
                      <a:ext uri="{FF2B5EF4-FFF2-40B4-BE49-F238E27FC236}">
                        <a16:creationId xmlns:a16="http://schemas.microsoft.com/office/drawing/2014/main" id="{9B547A07-A77D-4E10-703A-A4DEA17B43E8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EECA730-1295-3BB2-681B-8F9AD08D6FB0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EECA730-1295-3BB2-681B-8F9AD08D6FB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CF9BDD8B-A8E1-6F6A-E3B0-1D646A1BB3AA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CF9BDD8B-A8E1-6F6A-E3B0-1D646A1BB3A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7F8C6501-57DE-DDB5-4EC2-B0AFFA741DE0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B037709E-72A7-BE37-FF4E-34FF365E920D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64" name="Ink 63">
                    <a:extLst>
                      <a:ext uri="{FF2B5EF4-FFF2-40B4-BE49-F238E27FC236}">
                        <a16:creationId xmlns:a16="http://schemas.microsoft.com/office/drawing/2014/main" id="{B037709E-72A7-BE37-FF4E-34FF365E920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66" name="Ink 65">
                    <a:extLst>
                      <a:ext uri="{FF2B5EF4-FFF2-40B4-BE49-F238E27FC236}">
                        <a16:creationId xmlns:a16="http://schemas.microsoft.com/office/drawing/2014/main" id="{BE2FA7E6-130C-ECDB-C3F3-157853BC0D91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66" name="Ink 65">
                    <a:extLst>
                      <a:ext uri="{FF2B5EF4-FFF2-40B4-BE49-F238E27FC236}">
                        <a16:creationId xmlns:a16="http://schemas.microsoft.com/office/drawing/2014/main" id="{BE2FA7E6-130C-ECDB-C3F3-157853BC0D91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65" name="Ink 164">
                    <a:extLst>
                      <a:ext uri="{FF2B5EF4-FFF2-40B4-BE49-F238E27FC236}">
                        <a16:creationId xmlns:a16="http://schemas.microsoft.com/office/drawing/2014/main" id="{022B4192-7229-A018-30F9-1095915EB8C6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65" name="Ink 164">
                    <a:extLst>
                      <a:ext uri="{FF2B5EF4-FFF2-40B4-BE49-F238E27FC236}">
                        <a16:creationId xmlns:a16="http://schemas.microsoft.com/office/drawing/2014/main" id="{022B4192-7229-A018-30F9-1095915EB8C6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66" name="Ink 165">
                    <a:extLst>
                      <a:ext uri="{FF2B5EF4-FFF2-40B4-BE49-F238E27FC236}">
                        <a16:creationId xmlns:a16="http://schemas.microsoft.com/office/drawing/2014/main" id="{72A25726-1B9D-9CF3-4576-C4EC41F19E22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66" name="Ink 165">
                    <a:extLst>
                      <a:ext uri="{FF2B5EF4-FFF2-40B4-BE49-F238E27FC236}">
                        <a16:creationId xmlns:a16="http://schemas.microsoft.com/office/drawing/2014/main" id="{72A25726-1B9D-9CF3-4576-C4EC41F19E22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67" name="Ink 166">
                    <a:extLst>
                      <a:ext uri="{FF2B5EF4-FFF2-40B4-BE49-F238E27FC236}">
                        <a16:creationId xmlns:a16="http://schemas.microsoft.com/office/drawing/2014/main" id="{687A2621-9006-34ED-06C9-2974C0750519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67" name="Ink 166">
                    <a:extLst>
                      <a:ext uri="{FF2B5EF4-FFF2-40B4-BE49-F238E27FC236}">
                        <a16:creationId xmlns:a16="http://schemas.microsoft.com/office/drawing/2014/main" id="{687A2621-9006-34ED-06C9-2974C0750519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68" name="Ink 167">
                    <a:extLst>
                      <a:ext uri="{FF2B5EF4-FFF2-40B4-BE49-F238E27FC236}">
                        <a16:creationId xmlns:a16="http://schemas.microsoft.com/office/drawing/2014/main" id="{F06788BE-5D12-B225-26E0-83C991B4412A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68" name="Ink 167">
                    <a:extLst>
                      <a:ext uri="{FF2B5EF4-FFF2-40B4-BE49-F238E27FC236}">
                        <a16:creationId xmlns:a16="http://schemas.microsoft.com/office/drawing/2014/main" id="{F06788BE-5D12-B225-26E0-83C991B4412A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69" name="Ink 168">
                    <a:extLst>
                      <a:ext uri="{FF2B5EF4-FFF2-40B4-BE49-F238E27FC236}">
                        <a16:creationId xmlns:a16="http://schemas.microsoft.com/office/drawing/2014/main" id="{C48A9A2E-4494-0CBB-D691-C55218CF4F89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69" name="Ink 168">
                    <a:extLst>
                      <a:ext uri="{FF2B5EF4-FFF2-40B4-BE49-F238E27FC236}">
                        <a16:creationId xmlns:a16="http://schemas.microsoft.com/office/drawing/2014/main" id="{C48A9A2E-4494-0CBB-D691-C55218CF4F89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70" name="Ink 169">
                    <a:extLst>
                      <a:ext uri="{FF2B5EF4-FFF2-40B4-BE49-F238E27FC236}">
                        <a16:creationId xmlns:a16="http://schemas.microsoft.com/office/drawing/2014/main" id="{060CC5B9-2893-D3A8-866C-07623E405D1A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70" name="Ink 169">
                    <a:extLst>
                      <a:ext uri="{FF2B5EF4-FFF2-40B4-BE49-F238E27FC236}">
                        <a16:creationId xmlns:a16="http://schemas.microsoft.com/office/drawing/2014/main" id="{060CC5B9-2893-D3A8-866C-07623E405D1A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1" name="Ink 170">
                    <a:extLst>
                      <a:ext uri="{FF2B5EF4-FFF2-40B4-BE49-F238E27FC236}">
                        <a16:creationId xmlns:a16="http://schemas.microsoft.com/office/drawing/2014/main" id="{11C3DAE1-0102-C220-13A1-F3FFCEC0A78F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71" name="Ink 170">
                    <a:extLst>
                      <a:ext uri="{FF2B5EF4-FFF2-40B4-BE49-F238E27FC236}">
                        <a16:creationId xmlns:a16="http://schemas.microsoft.com/office/drawing/2014/main" id="{11C3DAE1-0102-C220-13A1-F3FFCEC0A78F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72" name="Ink 171">
                    <a:extLst>
                      <a:ext uri="{FF2B5EF4-FFF2-40B4-BE49-F238E27FC236}">
                        <a16:creationId xmlns:a16="http://schemas.microsoft.com/office/drawing/2014/main" id="{2141E8D9-06F5-C356-B7FB-89E113813223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72" name="Ink 171">
                    <a:extLst>
                      <a:ext uri="{FF2B5EF4-FFF2-40B4-BE49-F238E27FC236}">
                        <a16:creationId xmlns:a16="http://schemas.microsoft.com/office/drawing/2014/main" id="{2141E8D9-06F5-C356-B7FB-89E113813223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73" name="Ink 172">
                    <a:extLst>
                      <a:ext uri="{FF2B5EF4-FFF2-40B4-BE49-F238E27FC236}">
                        <a16:creationId xmlns:a16="http://schemas.microsoft.com/office/drawing/2014/main" id="{39FBA37D-BAF3-079C-79AF-A411BE15FECC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73" name="Ink 172">
                    <a:extLst>
                      <a:ext uri="{FF2B5EF4-FFF2-40B4-BE49-F238E27FC236}">
                        <a16:creationId xmlns:a16="http://schemas.microsoft.com/office/drawing/2014/main" id="{39FBA37D-BAF3-079C-79AF-A411BE15FECC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74" name="Ink 173">
                    <a:extLst>
                      <a:ext uri="{FF2B5EF4-FFF2-40B4-BE49-F238E27FC236}">
                        <a16:creationId xmlns:a16="http://schemas.microsoft.com/office/drawing/2014/main" id="{96D92514-A573-00D5-65EB-6833CB17B612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74" name="Ink 173">
                    <a:extLst>
                      <a:ext uri="{FF2B5EF4-FFF2-40B4-BE49-F238E27FC236}">
                        <a16:creationId xmlns:a16="http://schemas.microsoft.com/office/drawing/2014/main" id="{96D92514-A573-00D5-65EB-6833CB17B612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75" name="Ink 174">
                    <a:extLst>
                      <a:ext uri="{FF2B5EF4-FFF2-40B4-BE49-F238E27FC236}">
                        <a16:creationId xmlns:a16="http://schemas.microsoft.com/office/drawing/2014/main" id="{743B5B7E-8F8B-5332-DB76-DD75E0F70B59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75" name="Ink 174">
                    <a:extLst>
                      <a:ext uri="{FF2B5EF4-FFF2-40B4-BE49-F238E27FC236}">
                        <a16:creationId xmlns:a16="http://schemas.microsoft.com/office/drawing/2014/main" id="{743B5B7E-8F8B-5332-DB76-DD75E0F70B59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76" name="Ink 175">
                    <a:extLst>
                      <a:ext uri="{FF2B5EF4-FFF2-40B4-BE49-F238E27FC236}">
                        <a16:creationId xmlns:a16="http://schemas.microsoft.com/office/drawing/2014/main" id="{A5FDB480-B1D1-B08D-FF7D-860098F56908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76" name="Ink 175">
                    <a:extLst>
                      <a:ext uri="{FF2B5EF4-FFF2-40B4-BE49-F238E27FC236}">
                        <a16:creationId xmlns:a16="http://schemas.microsoft.com/office/drawing/2014/main" id="{A5FDB480-B1D1-B08D-FF7D-860098F56908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BAA35911-8F9D-B2F9-6F7B-98FBF054F962}"/>
              </a:ext>
            </a:extLst>
          </p:cNvPr>
          <p:cNvGrpSpPr/>
          <p:nvPr/>
        </p:nvGrpSpPr>
        <p:grpSpPr>
          <a:xfrm>
            <a:off x="6660523" y="1403250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325EAE2D-4119-DA8B-84A9-CDB4A5C0EF1F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325EAE2D-4119-DA8B-84A9-CDB4A5C0EF1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29473501-93D4-7397-B234-A047F84F7E98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29473501-93D4-7397-B234-A047F84F7E9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C93FB882-9DD9-4406-54BE-E07B16BAC6BF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C93FB882-9DD9-4406-54BE-E07B16BAC6B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F22FF626-B3B8-D025-76A0-ECFAFD7226B9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F22FF626-B3B8-D025-76A0-ECFAFD7226B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7A9D9D51-18FB-FFB3-7A9E-0F5466C6FCE2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7A9D9D51-18FB-FFB3-7A9E-0F5466C6FCE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130FC1C0-731B-0306-F2B6-A2ADA700EEA3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130FC1C0-731B-0306-F2B6-A2ADA700EEA3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2E1D3D5F-9CA7-BB99-2AFB-1AD296DFCB40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2E1D3D5F-9CA7-BB99-2AFB-1AD296DFCB4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18149924-CE49-00DC-FB61-B4FEB3C04415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18149924-CE49-00DC-FB61-B4FEB3C0441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D1BA9598-4205-673B-3869-13140B4014E2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D1BA9598-4205-673B-3869-13140B4014E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902B989F-9207-90B9-C721-D1FE847F3C2D}"/>
              </a:ext>
            </a:extLst>
          </p:cNvPr>
          <p:cNvGrpSpPr/>
          <p:nvPr/>
        </p:nvGrpSpPr>
        <p:grpSpPr>
          <a:xfrm>
            <a:off x="7128738" y="1388733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2F08948E-3587-BAE3-9A42-DCAEDC0AF40A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2F08948E-3587-BAE3-9A42-DCAEDC0AF40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A4040976-3D12-CD5C-DEAA-85FBC158FBCA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A4040976-3D12-CD5C-DEAA-85FBC158FBC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F169A10D-6A1B-554F-ECEA-E0A02701DA37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F169A10D-6A1B-554F-ECEA-E0A02701DA37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4F2298B8-1D3B-44AB-F7F9-60580DEB33E1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4F2298B8-1D3B-44AB-F7F9-60580DEB33E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DFAB1A75-0937-8382-F8E7-7B788DEA831A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DFAB1A75-0937-8382-F8E7-7B788DEA831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E7B78B0F-B723-491C-8C02-6A54638C778A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E7B78B0F-B723-491C-8C02-6A54638C778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3486609F-E6ED-011D-7641-36AA6DDFA29C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3486609F-E6ED-011D-7641-36AA6DDFA29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1F2152A7-00CC-DEDD-CB5A-4BC02B9051F2}"/>
              </a:ext>
            </a:extLst>
          </p:cNvPr>
          <p:cNvGrpSpPr/>
          <p:nvPr/>
        </p:nvGrpSpPr>
        <p:grpSpPr>
          <a:xfrm rot="21381084">
            <a:off x="6623994" y="2082118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F8E008FE-D510-19E2-3955-645D0C7D9AE2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F8E008FE-D510-19E2-3955-645D0C7D9AE2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9A5ADEC8-C01A-8B99-3456-304DFFB39DA9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9A5ADEC8-C01A-8B99-3456-304DFFB39DA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C515E96B-468B-69B2-D7EA-820FDC70747E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312" name="Ink 311">
                    <a:extLst>
                      <a:ext uri="{FF2B5EF4-FFF2-40B4-BE49-F238E27FC236}">
                        <a16:creationId xmlns:a16="http://schemas.microsoft.com/office/drawing/2014/main" id="{C5E9B8F8-5C82-6CDD-C9BA-8D38580D2B24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12" name="Ink 311">
                    <a:extLst>
                      <a:ext uri="{FF2B5EF4-FFF2-40B4-BE49-F238E27FC236}">
                        <a16:creationId xmlns:a16="http://schemas.microsoft.com/office/drawing/2014/main" id="{C5E9B8F8-5C82-6CDD-C9BA-8D38580D2B24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313" name="Ink 312">
                    <a:extLst>
                      <a:ext uri="{FF2B5EF4-FFF2-40B4-BE49-F238E27FC236}">
                        <a16:creationId xmlns:a16="http://schemas.microsoft.com/office/drawing/2014/main" id="{F8C29798-CA42-805B-A512-EF1379057FF5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13" name="Ink 312">
                    <a:extLst>
                      <a:ext uri="{FF2B5EF4-FFF2-40B4-BE49-F238E27FC236}">
                        <a16:creationId xmlns:a16="http://schemas.microsoft.com/office/drawing/2014/main" id="{F8C29798-CA42-805B-A512-EF1379057FF5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314" name="Ink 313">
                    <a:extLst>
                      <a:ext uri="{FF2B5EF4-FFF2-40B4-BE49-F238E27FC236}">
                        <a16:creationId xmlns:a16="http://schemas.microsoft.com/office/drawing/2014/main" id="{898953EB-7E67-C027-ACC9-6852CE066644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14" name="Ink 313">
                    <a:extLst>
                      <a:ext uri="{FF2B5EF4-FFF2-40B4-BE49-F238E27FC236}">
                        <a16:creationId xmlns:a16="http://schemas.microsoft.com/office/drawing/2014/main" id="{898953EB-7E67-C027-ACC9-6852CE066644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315" name="Ink 314">
                    <a:extLst>
                      <a:ext uri="{FF2B5EF4-FFF2-40B4-BE49-F238E27FC236}">
                        <a16:creationId xmlns:a16="http://schemas.microsoft.com/office/drawing/2014/main" id="{179D966C-1016-5359-F0D3-62D5D923EB51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15" name="Ink 314">
                    <a:extLst>
                      <a:ext uri="{FF2B5EF4-FFF2-40B4-BE49-F238E27FC236}">
                        <a16:creationId xmlns:a16="http://schemas.microsoft.com/office/drawing/2014/main" id="{179D966C-1016-5359-F0D3-62D5D923EB51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316" name="Ink 315">
                    <a:extLst>
                      <a:ext uri="{FF2B5EF4-FFF2-40B4-BE49-F238E27FC236}">
                        <a16:creationId xmlns:a16="http://schemas.microsoft.com/office/drawing/2014/main" id="{F01BBA61-E1E9-1DAD-A369-61B43C20D7B7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16" name="Ink 315">
                    <a:extLst>
                      <a:ext uri="{FF2B5EF4-FFF2-40B4-BE49-F238E27FC236}">
                        <a16:creationId xmlns:a16="http://schemas.microsoft.com/office/drawing/2014/main" id="{F01BBA61-E1E9-1DAD-A369-61B43C20D7B7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1D04D056-F353-98C2-2431-B18F24A5A73E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1D04D056-F353-98C2-2431-B18F24A5A73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A3F69A6B-FA96-167F-E7D2-BA659A299960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A3F69A6B-FA96-167F-E7D2-BA659A29996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82CCAF3B-08A8-788C-EBCA-83C30B714259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207" name="Ink 206">
                    <a:extLst>
                      <a:ext uri="{FF2B5EF4-FFF2-40B4-BE49-F238E27FC236}">
                        <a16:creationId xmlns:a16="http://schemas.microsoft.com/office/drawing/2014/main" id="{D47CE5F3-139A-5ED3-2E71-22CCEA6F0267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07" name="Ink 206">
                    <a:extLst>
                      <a:ext uri="{FF2B5EF4-FFF2-40B4-BE49-F238E27FC236}">
                        <a16:creationId xmlns:a16="http://schemas.microsoft.com/office/drawing/2014/main" id="{D47CE5F3-139A-5ED3-2E71-22CCEA6F026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08" name="Ink 207">
                    <a:extLst>
                      <a:ext uri="{FF2B5EF4-FFF2-40B4-BE49-F238E27FC236}">
                        <a16:creationId xmlns:a16="http://schemas.microsoft.com/office/drawing/2014/main" id="{9B33C7E0-0F2A-1192-3C5B-BE1575B729BB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08" name="Ink 207">
                    <a:extLst>
                      <a:ext uri="{FF2B5EF4-FFF2-40B4-BE49-F238E27FC236}">
                        <a16:creationId xmlns:a16="http://schemas.microsoft.com/office/drawing/2014/main" id="{9B33C7E0-0F2A-1192-3C5B-BE1575B729BB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209" name="Ink 208">
                    <a:extLst>
                      <a:ext uri="{FF2B5EF4-FFF2-40B4-BE49-F238E27FC236}">
                        <a16:creationId xmlns:a16="http://schemas.microsoft.com/office/drawing/2014/main" id="{BCB30327-59A6-8871-AF21-5DE502291889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09" name="Ink 208">
                    <a:extLst>
                      <a:ext uri="{FF2B5EF4-FFF2-40B4-BE49-F238E27FC236}">
                        <a16:creationId xmlns:a16="http://schemas.microsoft.com/office/drawing/2014/main" id="{BCB30327-59A6-8871-AF21-5DE502291889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22" name="Ink 221">
                    <a:extLst>
                      <a:ext uri="{FF2B5EF4-FFF2-40B4-BE49-F238E27FC236}">
                        <a16:creationId xmlns:a16="http://schemas.microsoft.com/office/drawing/2014/main" id="{84496A1E-0C18-E6E4-387B-AD4808EFD3E8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22" name="Ink 221">
                    <a:extLst>
                      <a:ext uri="{FF2B5EF4-FFF2-40B4-BE49-F238E27FC236}">
                        <a16:creationId xmlns:a16="http://schemas.microsoft.com/office/drawing/2014/main" id="{84496A1E-0C18-E6E4-387B-AD4808EFD3E8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F1BC0EDB-CF25-A1C9-7758-3CB93FDEA172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F1BC0EDB-CF25-A1C9-7758-3CB93FDEA172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92F0B3DC-43CF-B235-CA6B-67E48503C584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92F0B3DC-43CF-B235-CA6B-67E48503C58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BFD32AEB-06F1-8247-6FE5-0BEA0C255C4E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BFD32AEB-06F1-8247-6FE5-0BEA0C255C4E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305" name="Ink 304">
                    <a:extLst>
                      <a:ext uri="{FF2B5EF4-FFF2-40B4-BE49-F238E27FC236}">
                        <a16:creationId xmlns:a16="http://schemas.microsoft.com/office/drawing/2014/main" id="{29454B0B-835C-36F0-D9B2-98F03CE01334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05" name="Ink 304">
                    <a:extLst>
                      <a:ext uri="{FF2B5EF4-FFF2-40B4-BE49-F238E27FC236}">
                        <a16:creationId xmlns:a16="http://schemas.microsoft.com/office/drawing/2014/main" id="{29454B0B-835C-36F0-D9B2-98F03CE01334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306" name="Ink 305">
                    <a:extLst>
                      <a:ext uri="{FF2B5EF4-FFF2-40B4-BE49-F238E27FC236}">
                        <a16:creationId xmlns:a16="http://schemas.microsoft.com/office/drawing/2014/main" id="{99B3AAA7-74F9-9DD5-EE35-73DBEEA13064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06" name="Ink 305">
                    <a:extLst>
                      <a:ext uri="{FF2B5EF4-FFF2-40B4-BE49-F238E27FC236}">
                        <a16:creationId xmlns:a16="http://schemas.microsoft.com/office/drawing/2014/main" id="{99B3AAA7-74F9-9DD5-EE35-73DBEEA13064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307" name="Ink 306">
                    <a:extLst>
                      <a:ext uri="{FF2B5EF4-FFF2-40B4-BE49-F238E27FC236}">
                        <a16:creationId xmlns:a16="http://schemas.microsoft.com/office/drawing/2014/main" id="{30C22702-6D99-8B56-C9B9-2C6CC836BA31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07" name="Ink 306">
                    <a:extLst>
                      <a:ext uri="{FF2B5EF4-FFF2-40B4-BE49-F238E27FC236}">
                        <a16:creationId xmlns:a16="http://schemas.microsoft.com/office/drawing/2014/main" id="{30C22702-6D99-8B56-C9B9-2C6CC836BA31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308" name="Ink 307">
                    <a:extLst>
                      <a:ext uri="{FF2B5EF4-FFF2-40B4-BE49-F238E27FC236}">
                        <a16:creationId xmlns:a16="http://schemas.microsoft.com/office/drawing/2014/main" id="{371FFF76-FE9F-EA6A-0ED1-C426FD91B443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08" name="Ink 307">
                    <a:extLst>
                      <a:ext uri="{FF2B5EF4-FFF2-40B4-BE49-F238E27FC236}">
                        <a16:creationId xmlns:a16="http://schemas.microsoft.com/office/drawing/2014/main" id="{371FFF76-FE9F-EA6A-0ED1-C426FD91B443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309" name="Ink 308">
                    <a:extLst>
                      <a:ext uri="{FF2B5EF4-FFF2-40B4-BE49-F238E27FC236}">
                        <a16:creationId xmlns:a16="http://schemas.microsoft.com/office/drawing/2014/main" id="{B48773FB-17A5-EFAA-3399-718B0D47B31C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09" name="Ink 308">
                    <a:extLst>
                      <a:ext uri="{FF2B5EF4-FFF2-40B4-BE49-F238E27FC236}">
                        <a16:creationId xmlns:a16="http://schemas.microsoft.com/office/drawing/2014/main" id="{B48773FB-17A5-EFAA-3399-718B0D47B31C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310" name="Ink 309">
                    <a:extLst>
                      <a:ext uri="{FF2B5EF4-FFF2-40B4-BE49-F238E27FC236}">
                        <a16:creationId xmlns:a16="http://schemas.microsoft.com/office/drawing/2014/main" id="{7396AB29-8D00-98B7-2D4C-727F3219E33C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10" name="Ink 309">
                    <a:extLst>
                      <a:ext uri="{FF2B5EF4-FFF2-40B4-BE49-F238E27FC236}">
                        <a16:creationId xmlns:a16="http://schemas.microsoft.com/office/drawing/2014/main" id="{7396AB29-8D00-98B7-2D4C-727F3219E33C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311" name="Ink 310">
                    <a:extLst>
                      <a:ext uri="{FF2B5EF4-FFF2-40B4-BE49-F238E27FC236}">
                        <a16:creationId xmlns:a16="http://schemas.microsoft.com/office/drawing/2014/main" id="{3F95275F-DDD4-6057-CCAB-E74625886F3D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11" name="Ink 310">
                    <a:extLst>
                      <a:ext uri="{FF2B5EF4-FFF2-40B4-BE49-F238E27FC236}">
                        <a16:creationId xmlns:a16="http://schemas.microsoft.com/office/drawing/2014/main" id="{3F95275F-DDD4-6057-CCAB-E74625886F3D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335FD6EF-9D52-450C-B089-3BFBE2E2EFEF}"/>
              </a:ext>
            </a:extLst>
          </p:cNvPr>
          <p:cNvSpPr txBox="1"/>
          <p:nvPr/>
        </p:nvSpPr>
        <p:spPr>
          <a:xfrm>
            <a:off x="2069355" y="2437820"/>
            <a:ext cx="201510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information-</a:t>
            </a:r>
          </a:p>
          <a:p>
            <a:r>
              <a:rPr lang="en-US" sz="2800" dirty="0"/>
              <a:t>theoretic</a:t>
            </a:r>
            <a:endParaRPr lang="en-FI" sz="2800" dirty="0"/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CAD1CEB0-B5B5-2964-DB2C-944506FA0264}"/>
              </a:ext>
            </a:extLst>
          </p:cNvPr>
          <p:cNvSpPr txBox="1"/>
          <p:nvPr/>
        </p:nvSpPr>
        <p:spPr>
          <a:xfrm>
            <a:off x="7328790" y="2434573"/>
            <a:ext cx="1644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inefficient</a:t>
            </a:r>
            <a:endParaRPr lang="en-FI" sz="28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363B07F-954F-02BA-0ABC-F8DFF247CC7B}"/>
              </a:ext>
            </a:extLst>
          </p:cNvPr>
          <p:cNvGrpSpPr/>
          <p:nvPr/>
        </p:nvGrpSpPr>
        <p:grpSpPr>
          <a:xfrm>
            <a:off x="1251929" y="4671748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C1D0A473-C5CE-E14C-446B-1DF3FEF48B9C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C1D0A473-C5CE-E14C-446B-1DF3FEF48B9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447586CE-6663-4D33-851C-66457FF1E7D3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447586CE-6663-4D33-851C-66457FF1E7D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95E73908-F3CD-4D7D-790A-D310D2CE4141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95E73908-F3CD-4D7D-790A-D310D2CE414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4B561662-6873-3842-9BCD-9A99B4174528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4B561662-6873-3842-9BCD-9A99B417452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A49152D5-3BFC-F918-A027-755C772D4481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A49152D5-3BFC-F918-A027-755C772D448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85F2F00D-B3DD-8B0F-85AE-72A6724F7769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85F2F00D-B3DD-8B0F-85AE-72A6724F776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0C0A0A6D-E56D-0FF5-12DB-640CB0C9FD94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0C0A0A6D-E56D-0FF5-12DB-640CB0C9FD9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294707BD-0FE3-E893-6CEE-114A5F843FCF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294707BD-0FE3-E893-6CEE-114A5F843FC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398292E-95E0-446D-D3E1-87054B3119FA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398292E-95E0-446D-D3E1-87054B3119F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16FB18C-762C-B8D6-AD6F-B526B89C06F2}"/>
              </a:ext>
            </a:extLst>
          </p:cNvPr>
          <p:cNvGrpSpPr/>
          <p:nvPr/>
        </p:nvGrpSpPr>
        <p:grpSpPr>
          <a:xfrm>
            <a:off x="1720144" y="4657231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817724CE-36D4-3D45-8F33-29B6E97A9790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817724CE-36D4-3D45-8F33-29B6E97A979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6A84B7C6-AA9F-9897-40BE-46D999034673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6A84B7C6-AA9F-9897-40BE-46D99903467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4D6B5BAA-1BB0-3EE7-3D0F-20E3F68FB139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4D6B5BAA-1BB0-3EE7-3D0F-20E3F68FB13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26B3C5EA-4828-73CF-46D9-F3F146FEB38E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26B3C5EA-4828-73CF-46D9-F3F146FEB38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429665F6-7E3B-4EF5-84DF-5C98E152240D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429665F6-7E3B-4EF5-84DF-5C98E152240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EEB1B2AE-C03E-0024-9EA1-2D0128654394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EEB1B2AE-C03E-0024-9EA1-2D0128654394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CEF248C-572F-453D-F3C1-F7D7D04E8BF9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CEF248C-572F-453D-F3C1-F7D7D04E8BF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8F93F14-7A67-E831-7C56-C60A2F038828}"/>
              </a:ext>
            </a:extLst>
          </p:cNvPr>
          <p:cNvGrpSpPr/>
          <p:nvPr/>
        </p:nvGrpSpPr>
        <p:grpSpPr>
          <a:xfrm rot="21381084">
            <a:off x="1361317" y="5496532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824591EC-C18A-329C-CA88-80546AF7FCE9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824591EC-C18A-329C-CA88-80546AF7FCE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229C025-49A4-8B4C-EA34-7CFF0F533A82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229C025-49A4-8B4C-EA34-7CFF0F533A82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D96AECD2-55DA-A44B-E43C-89F22501373F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69" name="Ink 68">
                    <a:extLst>
                      <a:ext uri="{FF2B5EF4-FFF2-40B4-BE49-F238E27FC236}">
                        <a16:creationId xmlns:a16="http://schemas.microsoft.com/office/drawing/2014/main" id="{E0067B66-1FF5-F06E-1B12-D256D5B79FAE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69" name="Ink 68">
                    <a:extLst>
                      <a:ext uri="{FF2B5EF4-FFF2-40B4-BE49-F238E27FC236}">
                        <a16:creationId xmlns:a16="http://schemas.microsoft.com/office/drawing/2014/main" id="{E0067B66-1FF5-F06E-1B12-D256D5B79FAE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70" name="Ink 69">
                    <a:extLst>
                      <a:ext uri="{FF2B5EF4-FFF2-40B4-BE49-F238E27FC236}">
                        <a16:creationId xmlns:a16="http://schemas.microsoft.com/office/drawing/2014/main" id="{29F37094-CC5B-A1C4-31D1-510B95A43A55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70" name="Ink 69">
                    <a:extLst>
                      <a:ext uri="{FF2B5EF4-FFF2-40B4-BE49-F238E27FC236}">
                        <a16:creationId xmlns:a16="http://schemas.microsoft.com/office/drawing/2014/main" id="{29F37094-CC5B-A1C4-31D1-510B95A43A55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71" name="Ink 70">
                    <a:extLst>
                      <a:ext uri="{FF2B5EF4-FFF2-40B4-BE49-F238E27FC236}">
                        <a16:creationId xmlns:a16="http://schemas.microsoft.com/office/drawing/2014/main" id="{5496180A-C3BE-D747-A80E-2E918E14E554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71" name="Ink 70">
                    <a:extLst>
                      <a:ext uri="{FF2B5EF4-FFF2-40B4-BE49-F238E27FC236}">
                        <a16:creationId xmlns:a16="http://schemas.microsoft.com/office/drawing/2014/main" id="{5496180A-C3BE-D747-A80E-2E918E14E554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72" name="Ink 71">
                    <a:extLst>
                      <a:ext uri="{FF2B5EF4-FFF2-40B4-BE49-F238E27FC236}">
                        <a16:creationId xmlns:a16="http://schemas.microsoft.com/office/drawing/2014/main" id="{1C6E043C-292D-8460-809D-CD494A9F3B1C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72" name="Ink 71">
                    <a:extLst>
                      <a:ext uri="{FF2B5EF4-FFF2-40B4-BE49-F238E27FC236}">
                        <a16:creationId xmlns:a16="http://schemas.microsoft.com/office/drawing/2014/main" id="{1C6E043C-292D-8460-809D-CD494A9F3B1C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73" name="Ink 72">
                    <a:extLst>
                      <a:ext uri="{FF2B5EF4-FFF2-40B4-BE49-F238E27FC236}">
                        <a16:creationId xmlns:a16="http://schemas.microsoft.com/office/drawing/2014/main" id="{2310ECBA-CF2E-C413-8945-F39DBE5D9C31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73" name="Ink 72">
                    <a:extLst>
                      <a:ext uri="{FF2B5EF4-FFF2-40B4-BE49-F238E27FC236}">
                        <a16:creationId xmlns:a16="http://schemas.microsoft.com/office/drawing/2014/main" id="{2310ECBA-CF2E-C413-8945-F39DBE5D9C31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CE7B0CB5-68AB-D9DD-FEE6-8C052A7615BB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CE7B0CB5-68AB-D9DD-FEE6-8C052A7615B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30900A67-AA5A-D2FE-5B78-1F3A829E88E4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30900A67-AA5A-D2FE-5B78-1F3A829E88E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AEEC230-CEA5-EEDE-667A-625F40A83622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27" name="Ink 26">
                    <a:extLst>
                      <a:ext uri="{FF2B5EF4-FFF2-40B4-BE49-F238E27FC236}">
                        <a16:creationId xmlns:a16="http://schemas.microsoft.com/office/drawing/2014/main" id="{2230AF71-D363-E464-9238-2D1AC2C5A6CA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7" name="Ink 26">
                    <a:extLst>
                      <a:ext uri="{FF2B5EF4-FFF2-40B4-BE49-F238E27FC236}">
                        <a16:creationId xmlns:a16="http://schemas.microsoft.com/office/drawing/2014/main" id="{2230AF71-D363-E464-9238-2D1AC2C5A6C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28" name="Ink 27">
                    <a:extLst>
                      <a:ext uri="{FF2B5EF4-FFF2-40B4-BE49-F238E27FC236}">
                        <a16:creationId xmlns:a16="http://schemas.microsoft.com/office/drawing/2014/main" id="{06914C7A-8968-1E21-88E3-F84AB990B220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8" name="Ink 27">
                    <a:extLst>
                      <a:ext uri="{FF2B5EF4-FFF2-40B4-BE49-F238E27FC236}">
                        <a16:creationId xmlns:a16="http://schemas.microsoft.com/office/drawing/2014/main" id="{06914C7A-8968-1E21-88E3-F84AB990B220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29" name="Ink 28">
                    <a:extLst>
                      <a:ext uri="{FF2B5EF4-FFF2-40B4-BE49-F238E27FC236}">
                        <a16:creationId xmlns:a16="http://schemas.microsoft.com/office/drawing/2014/main" id="{70257BB6-44A6-1894-5238-C5AECB4CBD1C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9" name="Ink 28">
                    <a:extLst>
                      <a:ext uri="{FF2B5EF4-FFF2-40B4-BE49-F238E27FC236}">
                        <a16:creationId xmlns:a16="http://schemas.microsoft.com/office/drawing/2014/main" id="{70257BB6-44A6-1894-5238-C5AECB4CBD1C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30" name="Ink 29">
                    <a:extLst>
                      <a:ext uri="{FF2B5EF4-FFF2-40B4-BE49-F238E27FC236}">
                        <a16:creationId xmlns:a16="http://schemas.microsoft.com/office/drawing/2014/main" id="{763402BB-654F-AE73-2792-CD667A2DC414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0" name="Ink 29">
                    <a:extLst>
                      <a:ext uri="{FF2B5EF4-FFF2-40B4-BE49-F238E27FC236}">
                        <a16:creationId xmlns:a16="http://schemas.microsoft.com/office/drawing/2014/main" id="{763402BB-654F-AE73-2792-CD667A2DC414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31" name="Ink 30">
                    <a:extLst>
                      <a:ext uri="{FF2B5EF4-FFF2-40B4-BE49-F238E27FC236}">
                        <a16:creationId xmlns:a16="http://schemas.microsoft.com/office/drawing/2014/main" id="{7BBAE6F7-652A-24C0-CF7B-2A2300659795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1" name="Ink 30">
                    <a:extLst>
                      <a:ext uri="{FF2B5EF4-FFF2-40B4-BE49-F238E27FC236}">
                        <a16:creationId xmlns:a16="http://schemas.microsoft.com/office/drawing/2014/main" id="{7BBAE6F7-652A-24C0-CF7B-2A2300659795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32" name="Ink 31">
                    <a:extLst>
                      <a:ext uri="{FF2B5EF4-FFF2-40B4-BE49-F238E27FC236}">
                        <a16:creationId xmlns:a16="http://schemas.microsoft.com/office/drawing/2014/main" id="{FA0C5C9A-BC1E-2B47-D127-21D21EE87121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2" name="Ink 31">
                    <a:extLst>
                      <a:ext uri="{FF2B5EF4-FFF2-40B4-BE49-F238E27FC236}">
                        <a16:creationId xmlns:a16="http://schemas.microsoft.com/office/drawing/2014/main" id="{FA0C5C9A-BC1E-2B47-D127-21D21EE87121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33" name="Ink 32">
                    <a:extLst>
                      <a:ext uri="{FF2B5EF4-FFF2-40B4-BE49-F238E27FC236}">
                        <a16:creationId xmlns:a16="http://schemas.microsoft.com/office/drawing/2014/main" id="{5EF85EFA-0D6A-8111-6970-56FAD0C0C742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3" name="Ink 32">
                    <a:extLst>
                      <a:ext uri="{FF2B5EF4-FFF2-40B4-BE49-F238E27FC236}">
                        <a16:creationId xmlns:a16="http://schemas.microsoft.com/office/drawing/2014/main" id="{5EF85EFA-0D6A-8111-6970-56FAD0C0C742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34" name="Ink 33">
                    <a:extLst>
                      <a:ext uri="{FF2B5EF4-FFF2-40B4-BE49-F238E27FC236}">
                        <a16:creationId xmlns:a16="http://schemas.microsoft.com/office/drawing/2014/main" id="{6B559652-3CA9-1234-BD32-20EAD25C0D2D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4" name="Ink 33">
                    <a:extLst>
                      <a:ext uri="{FF2B5EF4-FFF2-40B4-BE49-F238E27FC236}">
                        <a16:creationId xmlns:a16="http://schemas.microsoft.com/office/drawing/2014/main" id="{6B559652-3CA9-1234-BD32-20EAD25C0D2D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36" name="Ink 35">
                    <a:extLst>
                      <a:ext uri="{FF2B5EF4-FFF2-40B4-BE49-F238E27FC236}">
                        <a16:creationId xmlns:a16="http://schemas.microsoft.com/office/drawing/2014/main" id="{D81E0A3D-2084-9116-665D-E5FAC961BEE1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6" name="Ink 35">
                    <a:extLst>
                      <a:ext uri="{FF2B5EF4-FFF2-40B4-BE49-F238E27FC236}">
                        <a16:creationId xmlns:a16="http://schemas.microsoft.com/office/drawing/2014/main" id="{D81E0A3D-2084-9116-665D-E5FAC961BEE1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37" name="Ink 36">
                    <a:extLst>
                      <a:ext uri="{FF2B5EF4-FFF2-40B4-BE49-F238E27FC236}">
                        <a16:creationId xmlns:a16="http://schemas.microsoft.com/office/drawing/2014/main" id="{4AE55EF9-1ACC-2225-D816-27844B403DF2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7" name="Ink 36">
                    <a:extLst>
                      <a:ext uri="{FF2B5EF4-FFF2-40B4-BE49-F238E27FC236}">
                        <a16:creationId xmlns:a16="http://schemas.microsoft.com/office/drawing/2014/main" id="{4AE55EF9-1ACC-2225-D816-27844B403DF2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53" name="Ink 52">
                    <a:extLst>
                      <a:ext uri="{FF2B5EF4-FFF2-40B4-BE49-F238E27FC236}">
                        <a16:creationId xmlns:a16="http://schemas.microsoft.com/office/drawing/2014/main" id="{B3E6EBC8-D212-FBB0-5B6A-CCD1351C1FB7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53" name="Ink 52">
                    <a:extLst>
                      <a:ext uri="{FF2B5EF4-FFF2-40B4-BE49-F238E27FC236}">
                        <a16:creationId xmlns:a16="http://schemas.microsoft.com/office/drawing/2014/main" id="{B3E6EBC8-D212-FBB0-5B6A-CCD1351C1FB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65" name="Ink 64">
                    <a:extLst>
                      <a:ext uri="{FF2B5EF4-FFF2-40B4-BE49-F238E27FC236}">
                        <a16:creationId xmlns:a16="http://schemas.microsoft.com/office/drawing/2014/main" id="{0F5DD0BE-9E4B-CA5D-253E-527A4A410BAE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65" name="Ink 64">
                    <a:extLst>
                      <a:ext uri="{FF2B5EF4-FFF2-40B4-BE49-F238E27FC236}">
                        <a16:creationId xmlns:a16="http://schemas.microsoft.com/office/drawing/2014/main" id="{0F5DD0BE-9E4B-CA5D-253E-527A4A410BAE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67" name="Ink 66">
                    <a:extLst>
                      <a:ext uri="{FF2B5EF4-FFF2-40B4-BE49-F238E27FC236}">
                        <a16:creationId xmlns:a16="http://schemas.microsoft.com/office/drawing/2014/main" id="{54027600-3E46-965B-DEB2-50D313CD86D2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67" name="Ink 66">
                    <a:extLst>
                      <a:ext uri="{FF2B5EF4-FFF2-40B4-BE49-F238E27FC236}">
                        <a16:creationId xmlns:a16="http://schemas.microsoft.com/office/drawing/2014/main" id="{54027600-3E46-965B-DEB2-50D313CD86D2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68" name="Ink 67">
                    <a:extLst>
                      <a:ext uri="{FF2B5EF4-FFF2-40B4-BE49-F238E27FC236}">
                        <a16:creationId xmlns:a16="http://schemas.microsoft.com/office/drawing/2014/main" id="{8F9B6E1D-EE70-3B4A-C325-24859E91C9B8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68" name="Ink 67">
                    <a:extLst>
                      <a:ext uri="{FF2B5EF4-FFF2-40B4-BE49-F238E27FC236}">
                        <a16:creationId xmlns:a16="http://schemas.microsoft.com/office/drawing/2014/main" id="{8F9B6E1D-EE70-3B4A-C325-24859E91C9B8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DC86E5C0-E520-A74A-6B60-18481670BDBB}"/>
              </a:ext>
            </a:extLst>
          </p:cNvPr>
          <p:cNvSpPr txBox="1"/>
          <p:nvPr/>
        </p:nvSpPr>
        <p:spPr>
          <a:xfrm>
            <a:off x="2082323" y="5650668"/>
            <a:ext cx="1610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time: PPT</a:t>
            </a:r>
            <a:endParaRPr lang="en-FI" sz="2800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BF15B0F-44D6-0136-5F07-2A2099CF96CC}"/>
                  </a:ext>
                </a:extLst>
              </p14:cNvPr>
              <p14:cNvContentPartPr/>
              <p14:nvPr/>
            </p14:nvContentPartPr>
            <p14:xfrm>
              <a:off x="2217500" y="6048245"/>
              <a:ext cx="4575240" cy="420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BF15B0F-44D6-0136-5F07-2A2099CF96C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127860" y="5868605"/>
                <a:ext cx="4754880" cy="780480"/>
              </a:xfrm>
              <a:prstGeom prst="rect">
                <a:avLst/>
              </a:prstGeom>
            </p:spPr>
          </p:pic>
        </mc:Fallback>
      </mc:AlternateContent>
      <p:sp>
        <p:nvSpPr>
          <p:cNvPr id="78" name="TextBox 77">
            <a:extLst>
              <a:ext uri="{FF2B5EF4-FFF2-40B4-BE49-F238E27FC236}">
                <a16:creationId xmlns:a16="http://schemas.microsoft.com/office/drawing/2014/main" id="{532263DF-E39F-31FC-3D60-AA6FD99021A9}"/>
              </a:ext>
            </a:extLst>
          </p:cNvPr>
          <p:cNvSpPr txBox="1"/>
          <p:nvPr/>
        </p:nvSpPr>
        <p:spPr>
          <a:xfrm>
            <a:off x="5460685" y="5841817"/>
            <a:ext cx="148284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/>
              <a:t>Necessary?</a:t>
            </a:r>
            <a:endParaRPr lang="en-FI" sz="2200" dirty="0"/>
          </a:p>
        </p:txBody>
      </p:sp>
      <p:grpSp>
        <p:nvGrpSpPr>
          <p:cNvPr id="79" name="Ryhmä 240">
            <a:extLst>
              <a:ext uri="{FF2B5EF4-FFF2-40B4-BE49-F238E27FC236}">
                <a16:creationId xmlns:a16="http://schemas.microsoft.com/office/drawing/2014/main" id="{8C7E7F01-49AF-D3DF-8D88-AC6E1BCF8F59}"/>
              </a:ext>
            </a:extLst>
          </p:cNvPr>
          <p:cNvGrpSpPr/>
          <p:nvPr/>
        </p:nvGrpSpPr>
        <p:grpSpPr>
          <a:xfrm rot="21083428">
            <a:off x="6985825" y="5911474"/>
            <a:ext cx="351688" cy="815121"/>
            <a:chOff x="11205431" y="4884173"/>
            <a:chExt cx="369360" cy="85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80" name="Käsinkirjoitus 222">
                  <a:extLst>
                    <a:ext uri="{FF2B5EF4-FFF2-40B4-BE49-F238E27FC236}">
                      <a16:creationId xmlns:a16="http://schemas.microsoft.com/office/drawing/2014/main" id="{37AA088B-42F2-D8F6-73F7-0AA8C38F92DE}"/>
                    </a:ext>
                  </a:extLst>
                </p14:cNvPr>
                <p14:cNvContentPartPr/>
                <p14:nvPr/>
              </p14:nvContentPartPr>
              <p14:xfrm>
                <a:off x="11205431" y="5291693"/>
                <a:ext cx="159840" cy="426240"/>
              </p14:xfrm>
            </p:contentPart>
          </mc:Choice>
          <mc:Fallback xmlns="">
            <p:pic>
              <p:nvPicPr>
                <p:cNvPr id="80" name="Käsinkirjoitus 222">
                  <a:extLst>
                    <a:ext uri="{FF2B5EF4-FFF2-40B4-BE49-F238E27FC236}">
                      <a16:creationId xmlns:a16="http://schemas.microsoft.com/office/drawing/2014/main" id="{37AA088B-42F2-D8F6-73F7-0AA8C38F92DE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1199007" y="5285263"/>
                  <a:ext cx="172688" cy="43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81" name="Käsinkirjoitus 223">
                  <a:extLst>
                    <a:ext uri="{FF2B5EF4-FFF2-40B4-BE49-F238E27FC236}">
                      <a16:creationId xmlns:a16="http://schemas.microsoft.com/office/drawing/2014/main" id="{CDAEFA7D-E764-AB9D-FBCD-4D85F250D337}"/>
                    </a:ext>
                  </a:extLst>
                </p14:cNvPr>
                <p14:cNvContentPartPr/>
                <p14:nvPr/>
              </p14:nvContentPartPr>
              <p14:xfrm>
                <a:off x="11332871" y="5323013"/>
                <a:ext cx="93240" cy="417240"/>
              </p14:xfrm>
            </p:contentPart>
          </mc:Choice>
          <mc:Fallback xmlns="">
            <p:pic>
              <p:nvPicPr>
                <p:cNvPr id="81" name="Käsinkirjoitus 223">
                  <a:extLst>
                    <a:ext uri="{FF2B5EF4-FFF2-40B4-BE49-F238E27FC236}">
                      <a16:creationId xmlns:a16="http://schemas.microsoft.com/office/drawing/2014/main" id="{CDAEFA7D-E764-AB9D-FBCD-4D85F250D337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1326454" y="5316582"/>
                  <a:ext cx="106075" cy="4301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82" name="Käsinkirjoitus 225">
                  <a:extLst>
                    <a:ext uri="{FF2B5EF4-FFF2-40B4-BE49-F238E27FC236}">
                      <a16:creationId xmlns:a16="http://schemas.microsoft.com/office/drawing/2014/main" id="{69B3AABD-7ED0-618A-AF0F-CB87FAD427A2}"/>
                    </a:ext>
                  </a:extLst>
                </p14:cNvPr>
                <p14:cNvContentPartPr/>
                <p14:nvPr/>
              </p14:nvContentPartPr>
              <p14:xfrm>
                <a:off x="11375351" y="5007293"/>
                <a:ext cx="39600" cy="288000"/>
              </p14:xfrm>
            </p:contentPart>
          </mc:Choice>
          <mc:Fallback xmlns="">
            <p:pic>
              <p:nvPicPr>
                <p:cNvPr id="82" name="Käsinkirjoitus 225">
                  <a:extLst>
                    <a:ext uri="{FF2B5EF4-FFF2-40B4-BE49-F238E27FC236}">
                      <a16:creationId xmlns:a16="http://schemas.microsoft.com/office/drawing/2014/main" id="{69B3AABD-7ED0-618A-AF0F-CB87FAD427A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1368940" y="5000868"/>
                  <a:ext cx="52423" cy="3008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83" name="Käsinkirjoitus 227">
                  <a:extLst>
                    <a:ext uri="{FF2B5EF4-FFF2-40B4-BE49-F238E27FC236}">
                      <a16:creationId xmlns:a16="http://schemas.microsoft.com/office/drawing/2014/main" id="{B15A0B60-7F22-AEE8-A1DA-8D9DDFEB9F1C}"/>
                    </a:ext>
                  </a:extLst>
                </p14:cNvPr>
                <p14:cNvContentPartPr/>
                <p14:nvPr/>
              </p14:nvContentPartPr>
              <p14:xfrm>
                <a:off x="11311271" y="5019533"/>
                <a:ext cx="96480" cy="115560"/>
              </p14:xfrm>
            </p:contentPart>
          </mc:Choice>
          <mc:Fallback xmlns="">
            <p:pic>
              <p:nvPicPr>
                <p:cNvPr id="83" name="Käsinkirjoitus 227">
                  <a:extLst>
                    <a:ext uri="{FF2B5EF4-FFF2-40B4-BE49-F238E27FC236}">
                      <a16:creationId xmlns:a16="http://schemas.microsoft.com/office/drawing/2014/main" id="{B15A0B60-7F22-AEE8-A1DA-8D9DDFEB9F1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1304839" y="5013113"/>
                  <a:ext cx="109344" cy="12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84" name="Käsinkirjoitus 228">
                  <a:extLst>
                    <a:ext uri="{FF2B5EF4-FFF2-40B4-BE49-F238E27FC236}">
                      <a16:creationId xmlns:a16="http://schemas.microsoft.com/office/drawing/2014/main" id="{6829ED61-5D51-6E9B-6A8A-1C8B9EFB8D17}"/>
                    </a:ext>
                  </a:extLst>
                </p14:cNvPr>
                <p14:cNvContentPartPr/>
                <p14:nvPr/>
              </p14:nvContentPartPr>
              <p14:xfrm>
                <a:off x="11314511" y="5136173"/>
                <a:ext cx="61200" cy="69840"/>
              </p14:xfrm>
            </p:contentPart>
          </mc:Choice>
          <mc:Fallback xmlns="">
            <p:pic>
              <p:nvPicPr>
                <p:cNvPr id="84" name="Käsinkirjoitus 228">
                  <a:extLst>
                    <a:ext uri="{FF2B5EF4-FFF2-40B4-BE49-F238E27FC236}">
                      <a16:creationId xmlns:a16="http://schemas.microsoft.com/office/drawing/2014/main" id="{6829ED61-5D51-6E9B-6A8A-1C8B9EFB8D17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1308089" y="5129755"/>
                  <a:ext cx="74044" cy="826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85" name="Käsinkirjoitus 229">
                  <a:extLst>
                    <a:ext uri="{FF2B5EF4-FFF2-40B4-BE49-F238E27FC236}">
                      <a16:creationId xmlns:a16="http://schemas.microsoft.com/office/drawing/2014/main" id="{9C7773AB-1BE6-3C1C-F5EB-0949A8E1B95C}"/>
                    </a:ext>
                  </a:extLst>
                </p14:cNvPr>
                <p14:cNvContentPartPr/>
                <p14:nvPr/>
              </p14:nvContentPartPr>
              <p14:xfrm>
                <a:off x="11303351" y="5226893"/>
                <a:ext cx="70920" cy="51840"/>
              </p14:xfrm>
            </p:contentPart>
          </mc:Choice>
          <mc:Fallback xmlns="">
            <p:pic>
              <p:nvPicPr>
                <p:cNvPr id="85" name="Käsinkirjoitus 229">
                  <a:extLst>
                    <a:ext uri="{FF2B5EF4-FFF2-40B4-BE49-F238E27FC236}">
                      <a16:creationId xmlns:a16="http://schemas.microsoft.com/office/drawing/2014/main" id="{9C7773AB-1BE6-3C1C-F5EB-0949A8E1B95C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1296938" y="5220460"/>
                  <a:ext cx="83746" cy="647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86" name="Käsinkirjoitus 231">
                  <a:extLst>
                    <a:ext uri="{FF2B5EF4-FFF2-40B4-BE49-F238E27FC236}">
                      <a16:creationId xmlns:a16="http://schemas.microsoft.com/office/drawing/2014/main" id="{B1C3F333-E451-3DA5-A316-20916B384F75}"/>
                    </a:ext>
                  </a:extLst>
                </p14:cNvPr>
                <p14:cNvContentPartPr/>
                <p14:nvPr/>
              </p14:nvContentPartPr>
              <p14:xfrm>
                <a:off x="11389391" y="4884173"/>
                <a:ext cx="100080" cy="105480"/>
              </p14:xfrm>
            </p:contentPart>
          </mc:Choice>
          <mc:Fallback xmlns="">
            <p:pic>
              <p:nvPicPr>
                <p:cNvPr id="86" name="Käsinkirjoitus 231">
                  <a:extLst>
                    <a:ext uri="{FF2B5EF4-FFF2-40B4-BE49-F238E27FC236}">
                      <a16:creationId xmlns:a16="http://schemas.microsoft.com/office/drawing/2014/main" id="{B1C3F333-E451-3DA5-A316-20916B384F75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1382971" y="4877746"/>
                  <a:ext cx="112920" cy="118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87" name="Käsinkirjoitus 232">
                  <a:extLst>
                    <a:ext uri="{FF2B5EF4-FFF2-40B4-BE49-F238E27FC236}">
                      <a16:creationId xmlns:a16="http://schemas.microsoft.com/office/drawing/2014/main" id="{3F10E7F9-D0B8-2954-2677-64789F844457}"/>
                    </a:ext>
                  </a:extLst>
                </p14:cNvPr>
                <p14:cNvContentPartPr/>
                <p14:nvPr/>
              </p14:nvContentPartPr>
              <p14:xfrm>
                <a:off x="11437631" y="5028173"/>
                <a:ext cx="51840" cy="185400"/>
              </p14:xfrm>
            </p:contentPart>
          </mc:Choice>
          <mc:Fallback xmlns="">
            <p:pic>
              <p:nvPicPr>
                <p:cNvPr id="87" name="Käsinkirjoitus 232">
                  <a:extLst>
                    <a:ext uri="{FF2B5EF4-FFF2-40B4-BE49-F238E27FC236}">
                      <a16:creationId xmlns:a16="http://schemas.microsoft.com/office/drawing/2014/main" id="{3F10E7F9-D0B8-2954-2677-64789F844457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1431198" y="5021741"/>
                  <a:ext cx="64705" cy="1982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88" name="Käsinkirjoitus 234">
                  <a:extLst>
                    <a:ext uri="{FF2B5EF4-FFF2-40B4-BE49-F238E27FC236}">
                      <a16:creationId xmlns:a16="http://schemas.microsoft.com/office/drawing/2014/main" id="{9BE2090D-AE74-AC66-DCD4-CDDB3D1CB854}"/>
                    </a:ext>
                  </a:extLst>
                </p14:cNvPr>
                <p14:cNvContentPartPr/>
                <p14:nvPr/>
              </p14:nvContentPartPr>
              <p14:xfrm>
                <a:off x="11490551" y="5026733"/>
                <a:ext cx="77760" cy="198000"/>
              </p14:xfrm>
            </p:contentPart>
          </mc:Choice>
          <mc:Fallback xmlns="">
            <p:pic>
              <p:nvPicPr>
                <p:cNvPr id="88" name="Käsinkirjoitus 234">
                  <a:extLst>
                    <a:ext uri="{FF2B5EF4-FFF2-40B4-BE49-F238E27FC236}">
                      <a16:creationId xmlns:a16="http://schemas.microsoft.com/office/drawing/2014/main" id="{9BE2090D-AE74-AC66-DCD4-CDDB3D1CB85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1484134" y="5020297"/>
                  <a:ext cx="90594" cy="2108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89" name="Käsinkirjoitus 238">
                  <a:extLst>
                    <a:ext uri="{FF2B5EF4-FFF2-40B4-BE49-F238E27FC236}">
                      <a16:creationId xmlns:a16="http://schemas.microsoft.com/office/drawing/2014/main" id="{3F33E78A-85F1-0086-654C-1747B39B978E}"/>
                    </a:ext>
                  </a:extLst>
                </p14:cNvPr>
                <p14:cNvContentPartPr/>
                <p14:nvPr/>
              </p14:nvContentPartPr>
              <p14:xfrm>
                <a:off x="11513951" y="4953653"/>
                <a:ext cx="60840" cy="70920"/>
              </p14:xfrm>
            </p:contentPart>
          </mc:Choice>
          <mc:Fallback xmlns="">
            <p:pic>
              <p:nvPicPr>
                <p:cNvPr id="89" name="Käsinkirjoitus 238">
                  <a:extLst>
                    <a:ext uri="{FF2B5EF4-FFF2-40B4-BE49-F238E27FC236}">
                      <a16:creationId xmlns:a16="http://schemas.microsoft.com/office/drawing/2014/main" id="{3F33E78A-85F1-0086-654C-1747B39B978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1507527" y="4947240"/>
                  <a:ext cx="73688" cy="837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90" name="Käsinkirjoitus 239">
                  <a:extLst>
                    <a:ext uri="{FF2B5EF4-FFF2-40B4-BE49-F238E27FC236}">
                      <a16:creationId xmlns:a16="http://schemas.microsoft.com/office/drawing/2014/main" id="{979C326C-FD87-B48A-B490-F0BF8FD46633}"/>
                    </a:ext>
                  </a:extLst>
                </p14:cNvPr>
                <p14:cNvContentPartPr/>
                <p14:nvPr/>
              </p14:nvContentPartPr>
              <p14:xfrm>
                <a:off x="11519711" y="4961573"/>
                <a:ext cx="33480" cy="11520"/>
              </p14:xfrm>
            </p:contentPart>
          </mc:Choice>
          <mc:Fallback xmlns="">
            <p:pic>
              <p:nvPicPr>
                <p:cNvPr id="90" name="Käsinkirjoitus 239">
                  <a:extLst>
                    <a:ext uri="{FF2B5EF4-FFF2-40B4-BE49-F238E27FC236}">
                      <a16:creationId xmlns:a16="http://schemas.microsoft.com/office/drawing/2014/main" id="{979C326C-FD87-B48A-B490-F0BF8FD4663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1513243" y="4955045"/>
                  <a:ext cx="46415" cy="24576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25565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A5471E-49CE-D52C-9780-136A85A72F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96A2FFE3-8781-94C1-35CC-51903F4A35F8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838199" y="365125"/>
                <a:ext cx="10813949" cy="1325563"/>
              </a:xfrm>
            </p:spPr>
            <p:txBody>
              <a:bodyPr/>
              <a:lstStyle/>
              <a:p>
                <a:r>
                  <a:rPr lang="en-US" dirty="0"/>
                  <a:t>Secure against      </a:t>
                </a:r>
                <a:r>
                  <a:rPr lang="en-US" b="1" dirty="0"/>
                  <a:t>		</a:t>
                </a:r>
                <a14:m>
                  <m:oMath xmlns:m="http://schemas.openxmlformats.org/officeDocument/2006/math">
                    <m:r>
                      <a:rPr lang="en-US" b="1" i="0" smtClean="0">
                        <a:latin typeface="Cambria Math" panose="02040503050406030204" pitchFamily="18" charset="0"/>
                      </a:rPr>
                      <m:t>       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dirty="0"/>
                  <a:t>  OWF</a:t>
                </a:r>
                <a:endParaRPr lang="en-FI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96A2FFE3-8781-94C1-35CC-51903F4A35F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838199" y="365125"/>
                <a:ext cx="10813949" cy="1325563"/>
              </a:xfrm>
              <a:blipFill>
                <a:blip r:embed="rId2"/>
                <a:stretch>
                  <a:fillRect l="-2255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0" name="Group 139">
            <a:extLst>
              <a:ext uri="{FF2B5EF4-FFF2-40B4-BE49-F238E27FC236}">
                <a16:creationId xmlns:a16="http://schemas.microsoft.com/office/drawing/2014/main" id="{967F196B-61A4-6B8F-753E-EFD9AEB0B3C7}"/>
              </a:ext>
            </a:extLst>
          </p:cNvPr>
          <p:cNvGrpSpPr/>
          <p:nvPr/>
        </p:nvGrpSpPr>
        <p:grpSpPr>
          <a:xfrm rot="21381084">
            <a:off x="4583419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3D4B1699-A9C5-80E1-0237-CCBC13803D56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3D4B1699-A9C5-80E1-0237-CCBC13803D5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9FAA2F3-37F0-87D5-4C38-A1727E533CF2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9FAA2F3-37F0-87D5-4C38-A1727E533CF2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5B27EE18-EC2D-5B6A-504C-6B19F4282BD0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228" name="Ink 227">
                    <a:extLst>
                      <a:ext uri="{FF2B5EF4-FFF2-40B4-BE49-F238E27FC236}">
                        <a16:creationId xmlns:a16="http://schemas.microsoft.com/office/drawing/2014/main" id="{F998023A-D6E9-EF68-968D-CDF172F962F6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228" name="Ink 227">
                    <a:extLst>
                      <a:ext uri="{FF2B5EF4-FFF2-40B4-BE49-F238E27FC236}">
                        <a16:creationId xmlns:a16="http://schemas.microsoft.com/office/drawing/2014/main" id="{F998023A-D6E9-EF68-968D-CDF172F962F6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229" name="Ink 228">
                    <a:extLst>
                      <a:ext uri="{FF2B5EF4-FFF2-40B4-BE49-F238E27FC236}">
                        <a16:creationId xmlns:a16="http://schemas.microsoft.com/office/drawing/2014/main" id="{3F5108A0-1DCD-9144-AC67-DEAC4F2ACDAA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229" name="Ink 228">
                    <a:extLst>
                      <a:ext uri="{FF2B5EF4-FFF2-40B4-BE49-F238E27FC236}">
                        <a16:creationId xmlns:a16="http://schemas.microsoft.com/office/drawing/2014/main" id="{3F5108A0-1DCD-9144-AC67-DEAC4F2ACDAA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230" name="Ink 229">
                    <a:extLst>
                      <a:ext uri="{FF2B5EF4-FFF2-40B4-BE49-F238E27FC236}">
                        <a16:creationId xmlns:a16="http://schemas.microsoft.com/office/drawing/2014/main" id="{F31D57A1-CF3A-9AE6-A603-800BEEFAE4B6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230" name="Ink 229">
                    <a:extLst>
                      <a:ext uri="{FF2B5EF4-FFF2-40B4-BE49-F238E27FC236}">
                        <a16:creationId xmlns:a16="http://schemas.microsoft.com/office/drawing/2014/main" id="{F31D57A1-CF3A-9AE6-A603-800BEEFAE4B6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231" name="Ink 230">
                    <a:extLst>
                      <a:ext uri="{FF2B5EF4-FFF2-40B4-BE49-F238E27FC236}">
                        <a16:creationId xmlns:a16="http://schemas.microsoft.com/office/drawing/2014/main" id="{6B0F5C36-C642-8966-9905-13C3E6EB47F8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231" name="Ink 230">
                    <a:extLst>
                      <a:ext uri="{FF2B5EF4-FFF2-40B4-BE49-F238E27FC236}">
                        <a16:creationId xmlns:a16="http://schemas.microsoft.com/office/drawing/2014/main" id="{6B0F5C36-C642-8966-9905-13C3E6EB47F8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232" name="Ink 231">
                    <a:extLst>
                      <a:ext uri="{FF2B5EF4-FFF2-40B4-BE49-F238E27FC236}">
                        <a16:creationId xmlns:a16="http://schemas.microsoft.com/office/drawing/2014/main" id="{9870D1AB-D375-26CE-6C2D-1D113D25FA45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232" name="Ink 231">
                    <a:extLst>
                      <a:ext uri="{FF2B5EF4-FFF2-40B4-BE49-F238E27FC236}">
                        <a16:creationId xmlns:a16="http://schemas.microsoft.com/office/drawing/2014/main" id="{9870D1AB-D375-26CE-6C2D-1D113D25FA45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DE9B65E1-8D17-0766-AAA0-48F3ECAF072B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DE9B65E1-8D17-0766-AAA0-48F3ECAF07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A094E47E-C12A-2D84-8E53-DC32F26AEFC5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A094E47E-C12A-2D84-8E53-DC32F26AEFC5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629A98E9-04F1-B510-D562-5A6BCF16528E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213" name="Ink 212">
                    <a:extLst>
                      <a:ext uri="{FF2B5EF4-FFF2-40B4-BE49-F238E27FC236}">
                        <a16:creationId xmlns:a16="http://schemas.microsoft.com/office/drawing/2014/main" id="{F11C987E-A565-EF58-76B7-CD534742F67F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13" name="Ink 212">
                    <a:extLst>
                      <a:ext uri="{FF2B5EF4-FFF2-40B4-BE49-F238E27FC236}">
                        <a16:creationId xmlns:a16="http://schemas.microsoft.com/office/drawing/2014/main" id="{F11C987E-A565-EF58-76B7-CD534742F67F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214" name="Ink 213">
                    <a:extLst>
                      <a:ext uri="{FF2B5EF4-FFF2-40B4-BE49-F238E27FC236}">
                        <a16:creationId xmlns:a16="http://schemas.microsoft.com/office/drawing/2014/main" id="{B8E787D4-7F95-E32B-2EF9-2A355705497B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14" name="Ink 213">
                    <a:extLst>
                      <a:ext uri="{FF2B5EF4-FFF2-40B4-BE49-F238E27FC236}">
                        <a16:creationId xmlns:a16="http://schemas.microsoft.com/office/drawing/2014/main" id="{B8E787D4-7F95-E32B-2EF9-2A355705497B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215" name="Ink 214">
                    <a:extLst>
                      <a:ext uri="{FF2B5EF4-FFF2-40B4-BE49-F238E27FC236}">
                        <a16:creationId xmlns:a16="http://schemas.microsoft.com/office/drawing/2014/main" id="{581E001A-4E78-37A8-55AE-3C785CA9BE99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15" name="Ink 214">
                    <a:extLst>
                      <a:ext uri="{FF2B5EF4-FFF2-40B4-BE49-F238E27FC236}">
                        <a16:creationId xmlns:a16="http://schemas.microsoft.com/office/drawing/2014/main" id="{581E001A-4E78-37A8-55AE-3C785CA9BE99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216" name="Ink 215">
                    <a:extLst>
                      <a:ext uri="{FF2B5EF4-FFF2-40B4-BE49-F238E27FC236}">
                        <a16:creationId xmlns:a16="http://schemas.microsoft.com/office/drawing/2014/main" id="{CEA1D527-28C0-4B14-9962-0AB6C6268823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16" name="Ink 215">
                    <a:extLst>
                      <a:ext uri="{FF2B5EF4-FFF2-40B4-BE49-F238E27FC236}">
                        <a16:creationId xmlns:a16="http://schemas.microsoft.com/office/drawing/2014/main" id="{CEA1D527-28C0-4B14-9962-0AB6C6268823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217" name="Ink 216">
                    <a:extLst>
                      <a:ext uri="{FF2B5EF4-FFF2-40B4-BE49-F238E27FC236}">
                        <a16:creationId xmlns:a16="http://schemas.microsoft.com/office/drawing/2014/main" id="{965FA708-9F8D-6D71-F2CE-9F8E8A3CC96A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17" name="Ink 216">
                    <a:extLst>
                      <a:ext uri="{FF2B5EF4-FFF2-40B4-BE49-F238E27FC236}">
                        <a16:creationId xmlns:a16="http://schemas.microsoft.com/office/drawing/2014/main" id="{965FA708-9F8D-6D71-F2CE-9F8E8A3CC96A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218" name="Ink 217">
                    <a:extLst>
                      <a:ext uri="{FF2B5EF4-FFF2-40B4-BE49-F238E27FC236}">
                        <a16:creationId xmlns:a16="http://schemas.microsoft.com/office/drawing/2014/main" id="{BF80371A-A466-E89D-D405-4BAA3DBF634B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18" name="Ink 217">
                    <a:extLst>
                      <a:ext uri="{FF2B5EF4-FFF2-40B4-BE49-F238E27FC236}">
                        <a16:creationId xmlns:a16="http://schemas.microsoft.com/office/drawing/2014/main" id="{BF80371A-A466-E89D-D405-4BAA3DBF634B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219" name="Ink 218">
                    <a:extLst>
                      <a:ext uri="{FF2B5EF4-FFF2-40B4-BE49-F238E27FC236}">
                        <a16:creationId xmlns:a16="http://schemas.microsoft.com/office/drawing/2014/main" id="{AB0F5F70-B276-560D-854E-E4845AFA5233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19" name="Ink 218">
                    <a:extLst>
                      <a:ext uri="{FF2B5EF4-FFF2-40B4-BE49-F238E27FC236}">
                        <a16:creationId xmlns:a16="http://schemas.microsoft.com/office/drawing/2014/main" id="{AB0F5F70-B276-560D-854E-E4845AFA5233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220" name="Ink 219">
                    <a:extLst>
                      <a:ext uri="{FF2B5EF4-FFF2-40B4-BE49-F238E27FC236}">
                        <a16:creationId xmlns:a16="http://schemas.microsoft.com/office/drawing/2014/main" id="{CDFF7FE9-B860-2221-A13A-95EE54FAE160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20" name="Ink 219">
                    <a:extLst>
                      <a:ext uri="{FF2B5EF4-FFF2-40B4-BE49-F238E27FC236}">
                        <a16:creationId xmlns:a16="http://schemas.microsoft.com/office/drawing/2014/main" id="{CDFF7FE9-B860-2221-A13A-95EE54FAE16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221" name="Ink 220">
                    <a:extLst>
                      <a:ext uri="{FF2B5EF4-FFF2-40B4-BE49-F238E27FC236}">
                        <a16:creationId xmlns:a16="http://schemas.microsoft.com/office/drawing/2014/main" id="{70696D31-E510-CA21-A839-D1C7170C77A9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21" name="Ink 220">
                    <a:extLst>
                      <a:ext uri="{FF2B5EF4-FFF2-40B4-BE49-F238E27FC236}">
                        <a16:creationId xmlns:a16="http://schemas.microsoft.com/office/drawing/2014/main" id="{70696D31-E510-CA21-A839-D1C7170C77A9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223" name="Ink 222">
                    <a:extLst>
                      <a:ext uri="{FF2B5EF4-FFF2-40B4-BE49-F238E27FC236}">
                        <a16:creationId xmlns:a16="http://schemas.microsoft.com/office/drawing/2014/main" id="{E95A7A10-2CE5-1550-4410-63AAB0B126BA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23" name="Ink 222">
                    <a:extLst>
                      <a:ext uri="{FF2B5EF4-FFF2-40B4-BE49-F238E27FC236}">
                        <a16:creationId xmlns:a16="http://schemas.microsoft.com/office/drawing/2014/main" id="{E95A7A10-2CE5-1550-4410-63AAB0B126BA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224" name="Ink 223">
                    <a:extLst>
                      <a:ext uri="{FF2B5EF4-FFF2-40B4-BE49-F238E27FC236}">
                        <a16:creationId xmlns:a16="http://schemas.microsoft.com/office/drawing/2014/main" id="{23CE8786-C4F3-4960-4BB1-C12766135B3B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24" name="Ink 223">
                    <a:extLst>
                      <a:ext uri="{FF2B5EF4-FFF2-40B4-BE49-F238E27FC236}">
                        <a16:creationId xmlns:a16="http://schemas.microsoft.com/office/drawing/2014/main" id="{23CE8786-C4F3-4960-4BB1-C12766135B3B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225" name="Ink 224">
                    <a:extLst>
                      <a:ext uri="{FF2B5EF4-FFF2-40B4-BE49-F238E27FC236}">
                        <a16:creationId xmlns:a16="http://schemas.microsoft.com/office/drawing/2014/main" id="{227BCCEB-55F7-434E-1DAF-5803A6F5EC0C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25" name="Ink 224">
                    <a:extLst>
                      <a:ext uri="{FF2B5EF4-FFF2-40B4-BE49-F238E27FC236}">
                        <a16:creationId xmlns:a16="http://schemas.microsoft.com/office/drawing/2014/main" id="{227BCCEB-55F7-434E-1DAF-5803A6F5EC0C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226" name="Ink 225">
                    <a:extLst>
                      <a:ext uri="{FF2B5EF4-FFF2-40B4-BE49-F238E27FC236}">
                        <a16:creationId xmlns:a16="http://schemas.microsoft.com/office/drawing/2014/main" id="{30CB7D2C-CF46-A8C8-0173-2BC0D2AE1723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26" name="Ink 225">
                    <a:extLst>
                      <a:ext uri="{FF2B5EF4-FFF2-40B4-BE49-F238E27FC236}">
                        <a16:creationId xmlns:a16="http://schemas.microsoft.com/office/drawing/2014/main" id="{30CB7D2C-CF46-A8C8-0173-2BC0D2AE1723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227" name="Ink 226">
                    <a:extLst>
                      <a:ext uri="{FF2B5EF4-FFF2-40B4-BE49-F238E27FC236}">
                        <a16:creationId xmlns:a16="http://schemas.microsoft.com/office/drawing/2014/main" id="{0519A307-64F0-4E33-08CF-84A2FC70AEB9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27" name="Ink 226">
                    <a:extLst>
                      <a:ext uri="{FF2B5EF4-FFF2-40B4-BE49-F238E27FC236}">
                        <a16:creationId xmlns:a16="http://schemas.microsoft.com/office/drawing/2014/main" id="{0519A307-64F0-4E33-08CF-84A2FC70AEB9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326" name="TextBox 325">
                <a:extLst>
                  <a:ext uri="{FF2B5EF4-FFF2-40B4-BE49-F238E27FC236}">
                    <a16:creationId xmlns:a16="http://schemas.microsoft.com/office/drawing/2014/main" id="{77CB48AB-BE21-E9B1-C4EE-940419EB4167}"/>
                  </a:ext>
                </a:extLst>
              </p:cNvPr>
              <p:cNvSpPr txBox="1"/>
              <p:nvPr/>
            </p:nvSpPr>
            <p:spPr>
              <a:xfrm>
                <a:off x="5054200" y="549324"/>
                <a:ext cx="2107180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000" dirty="0"/>
                  <a:t>space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3000" b="0" i="0" smtClean="0"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sz="3000" b="0" i="0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sz="3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3000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sz="3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3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3000" dirty="0"/>
              </a:p>
              <a:p>
                <a:r>
                  <a:rPr lang="en-US" sz="3000" dirty="0"/>
                  <a:t>PPT</a:t>
                </a:r>
                <a:endParaRPr lang="en-FI" sz="3000" dirty="0"/>
              </a:p>
            </p:txBody>
          </p:sp>
        </mc:Choice>
        <mc:Fallback>
          <p:sp>
            <p:nvSpPr>
              <p:cNvPr id="326" name="TextBox 325">
                <a:extLst>
                  <a:ext uri="{FF2B5EF4-FFF2-40B4-BE49-F238E27FC236}">
                    <a16:creationId xmlns:a16="http://schemas.microsoft.com/office/drawing/2014/main" id="{77CB48AB-BE21-E9B1-C4EE-940419EB41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4200" y="549324"/>
                <a:ext cx="2107180" cy="1015663"/>
              </a:xfrm>
              <a:prstGeom prst="rect">
                <a:avLst/>
              </a:prstGeom>
              <a:blipFill>
                <a:blip r:embed="rId80"/>
                <a:stretch>
                  <a:fillRect l="-6647" t="-7186" b="-1796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28" name="Straight Arrow Connector 327">
            <a:extLst>
              <a:ext uri="{FF2B5EF4-FFF2-40B4-BE49-F238E27FC236}">
                <a16:creationId xmlns:a16="http://schemas.microsoft.com/office/drawing/2014/main" id="{C16F06C3-0446-8A18-998D-805ECCE5F11F}"/>
              </a:ext>
            </a:extLst>
          </p:cNvPr>
          <p:cNvCxnSpPr/>
          <p:nvPr/>
        </p:nvCxnSpPr>
        <p:spPr>
          <a:xfrm>
            <a:off x="2558005" y="2214436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00B168A-BC88-541C-B766-38BC8DDF2E41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CB37684C-97DD-DD7A-8EED-AF03858D0809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84304FF-D3C8-9CE3-0260-EF4804D594D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779D7D9C-FD5E-1434-A829-57705957C271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56BBF0C4-3229-02A7-255D-64589827D8F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BC44B208-9ADE-D4A8-245C-4AEDAF52E3A4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52A163C-096D-FA56-97CC-D2C06A8A637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60C79F4A-59FA-6C43-62A4-5A12B5945593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DFBC250-3CA9-E5EB-95DE-C1E57E1106D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A5A3780E-F050-3376-EA99-AAF6EFDD05EB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9BFE304F-5B25-DE6F-FF8B-7A34B3BB68A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32D7661C-1816-582D-B13F-C7F68DEFCC97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A98B353-BFA1-BE7F-9E6A-0BB062FFB88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61D7D595-CCB1-5C18-BBE7-0CF2BFC7C4CB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114017CB-BADE-2AFE-662E-CE292C9960F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570F5A7F-18BA-5519-FE3A-8907360422C5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D4A6046-58B7-90C0-B845-DBB2F393B57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9AD0CC76-2F7A-FD4A-1BB0-ACD8DA8416CA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36258165-9364-7C8C-5633-D15C8C63CB3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39" name="TextBox 3">
            <a:extLst>
              <a:ext uri="{FF2B5EF4-FFF2-40B4-BE49-F238E27FC236}">
                <a16:creationId xmlns:a16="http://schemas.microsoft.com/office/drawing/2014/main" id="{C143B34C-9F23-6DDF-8F0E-39D477AE139E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89616C2D-AEAE-4799-06DC-E590B049EC2F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EFAD3468-752D-21A7-325F-BF703180FF3B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FC56D6FE-4D12-0D6F-75B9-D1A256C47FEF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67459435-2D63-676C-235A-38BF92C5AE94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93B3480-BD2D-9333-CD58-0D4ED4DCCB5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0A4DBD0E-91E1-D0F9-F2CD-230F2D419CE1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DE35D2D-E246-88CB-F205-467391BE14E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40426AEF-1015-8190-BD8D-D38736097401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EF5667A-7AFB-CBFE-5904-1F735996B8E0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DFC1A67A-9EFF-A29A-FE55-1374388858E9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4C9A9DEB-5978-62A6-D0F4-8E61D785728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D8928569-124C-EBA3-A0A6-D511DC81ECB2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FF1C62D-1CF8-9803-FA0C-3CD1C1D750F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161C75C3-AB6A-50EB-DDD6-60A72165EFAA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00ED8099-79C9-D445-5885-C5D62457DDA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48" name="TextBox 3">
            <a:extLst>
              <a:ext uri="{FF2B5EF4-FFF2-40B4-BE49-F238E27FC236}">
                <a16:creationId xmlns:a16="http://schemas.microsoft.com/office/drawing/2014/main" id="{C5506CC5-7E46-0E41-DF90-E2659C2FE216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49" name="Cloud 348">
            <a:extLst>
              <a:ext uri="{FF2B5EF4-FFF2-40B4-BE49-F238E27FC236}">
                <a16:creationId xmlns:a16="http://schemas.microsoft.com/office/drawing/2014/main" id="{1A8B90E9-4274-0270-F2A2-1B16A34CED5E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50" name="TextBox 3">
            <a:extLst>
              <a:ext uri="{FF2B5EF4-FFF2-40B4-BE49-F238E27FC236}">
                <a16:creationId xmlns:a16="http://schemas.microsoft.com/office/drawing/2014/main" id="{54859385-DB03-AE13-65F3-2907655F0155}"/>
              </a:ext>
            </a:extLst>
          </p:cNvPr>
          <p:cNvSpPr txBox="1"/>
          <p:nvPr/>
        </p:nvSpPr>
        <p:spPr>
          <a:xfrm>
            <a:off x="897439" y="285106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351" name="Straight Arrow Connector 350">
            <a:extLst>
              <a:ext uri="{FF2B5EF4-FFF2-40B4-BE49-F238E27FC236}">
                <a16:creationId xmlns:a16="http://schemas.microsoft.com/office/drawing/2014/main" id="{9B56B30D-6E39-D0DB-2E78-2FFAB9F9C17E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52" name="TextBox 351">
            <a:extLst>
              <a:ext uri="{FF2B5EF4-FFF2-40B4-BE49-F238E27FC236}">
                <a16:creationId xmlns:a16="http://schemas.microsoft.com/office/drawing/2014/main" id="{853E8A51-157E-5ABE-CC68-0B22BF7BE11E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353" name="Cloud 352">
            <a:extLst>
              <a:ext uri="{FF2B5EF4-FFF2-40B4-BE49-F238E27FC236}">
                <a16:creationId xmlns:a16="http://schemas.microsoft.com/office/drawing/2014/main" id="{872B5D45-9BB7-431F-3157-37A5AF735B47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AFA431AD-73DA-46DD-1495-04306D6CFBDD}"/>
              </a:ext>
            </a:extLst>
          </p:cNvPr>
          <p:cNvSpPr txBox="1"/>
          <p:nvPr/>
        </p:nvSpPr>
        <p:spPr>
          <a:xfrm>
            <a:off x="3590358" y="1688360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C7C9FA34-F3B7-39F6-2788-09D93C628C1A}"/>
              </a:ext>
            </a:extLst>
          </p:cNvPr>
          <p:cNvGrpSpPr/>
          <p:nvPr/>
        </p:nvGrpSpPr>
        <p:grpSpPr>
          <a:xfrm rot="21381084">
            <a:off x="4183004" y="2766374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5CEC7804-5BFF-79B6-6751-CB3D6BA96983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4C631C1D-915A-2981-9240-20AEDCB3A2A9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A4903364-9226-3B91-F6F6-11FC3B7EE1C4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8297CE3E-73B6-A8EF-44BE-1BAED9260BAA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28DE7CA0-9196-A321-05F4-B4AFE8ADDA26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376" name="Ink 375">
                    <a:extLst>
                      <a:ext uri="{FF2B5EF4-FFF2-40B4-BE49-F238E27FC236}">
                        <a16:creationId xmlns:a16="http://schemas.microsoft.com/office/drawing/2014/main" id="{2A6C1932-1CC0-A809-CFF6-BEB3280BEA36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268FC12B-935B-3A0E-32AD-2531413F477A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377" name="Ink 376">
                    <a:extLst>
                      <a:ext uri="{FF2B5EF4-FFF2-40B4-BE49-F238E27FC236}">
                        <a16:creationId xmlns:a16="http://schemas.microsoft.com/office/drawing/2014/main" id="{2D37BFE2-604A-AE98-745A-019A343538D3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11581459-96F8-2D59-2A85-FC5C9002DFAF}"/>
                      </a:ext>
                    </a:extLst>
                  </p:cNvPr>
                  <p:cNvPicPr/>
                  <p:nvPr/>
                </p:nvPicPr>
                <p:blipFill>
                  <a:blip r:embed="rId105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378" name="Ink 377">
                    <a:extLst>
                      <a:ext uri="{FF2B5EF4-FFF2-40B4-BE49-F238E27FC236}">
                        <a16:creationId xmlns:a16="http://schemas.microsoft.com/office/drawing/2014/main" id="{34621721-2C29-4D45-2FDD-D1EDF2BFEDD4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769326AB-356B-062B-52EC-1CE48977C675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379" name="Ink 378">
                    <a:extLst>
                      <a:ext uri="{FF2B5EF4-FFF2-40B4-BE49-F238E27FC236}">
                        <a16:creationId xmlns:a16="http://schemas.microsoft.com/office/drawing/2014/main" id="{91548CFD-CB4C-786C-66A8-242B071EB4C3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C94EC769-8466-ED85-DBD6-7A6362E92A9B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380" name="Ink 379">
                    <a:extLst>
                      <a:ext uri="{FF2B5EF4-FFF2-40B4-BE49-F238E27FC236}">
                        <a16:creationId xmlns:a16="http://schemas.microsoft.com/office/drawing/2014/main" id="{23DB637D-2180-89D7-8884-F83F768E7BA6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5011E2B7-1090-11CC-BEB1-DA981C93C21E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0EDF36ED-8AC9-E98D-ED12-0E783D2F5728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C96F3A7E-AD23-25A5-1066-FD5772583F2D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2D185317-5CEC-7C2F-27A5-40F1EA521C23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5753CE2C-D550-1E69-C860-8EBA93DDAA47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61" name="Group 360">
              <a:extLst>
                <a:ext uri="{FF2B5EF4-FFF2-40B4-BE49-F238E27FC236}">
                  <a16:creationId xmlns:a16="http://schemas.microsoft.com/office/drawing/2014/main" id="{19EFC84E-818F-8710-8F0D-C5D5193877CB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362" name="Ink 361">
                    <a:extLst>
                      <a:ext uri="{FF2B5EF4-FFF2-40B4-BE49-F238E27FC236}">
                        <a16:creationId xmlns:a16="http://schemas.microsoft.com/office/drawing/2014/main" id="{0B425A87-4636-8517-CD05-020C685BF9B9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2056B9EA-4718-1D18-0D1F-02E2BD5E6DB6}"/>
                      </a:ext>
                    </a:extLst>
                  </p:cNvPr>
                  <p:cNvPicPr/>
                  <p:nvPr/>
                </p:nvPicPr>
                <p:blipFill>
                  <a:blip r:embed="rId117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363" name="Ink 362">
                    <a:extLst>
                      <a:ext uri="{FF2B5EF4-FFF2-40B4-BE49-F238E27FC236}">
                        <a16:creationId xmlns:a16="http://schemas.microsoft.com/office/drawing/2014/main" id="{D976F4D7-3BD3-ABC1-C206-C2629B6594E4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C7296A1E-982A-B337-8A22-81B754E5639F}"/>
                      </a:ext>
                    </a:extLst>
                  </p:cNvPr>
                  <p:cNvPicPr/>
                  <p:nvPr/>
                </p:nvPicPr>
                <p:blipFill>
                  <a:blip r:embed="rId119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364" name="Ink 363">
                    <a:extLst>
                      <a:ext uri="{FF2B5EF4-FFF2-40B4-BE49-F238E27FC236}">
                        <a16:creationId xmlns:a16="http://schemas.microsoft.com/office/drawing/2014/main" id="{7ECD21B3-B122-0B95-43A2-96643C0E2CC3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D1C21D12-9CFF-D022-9570-DFDA81B8EF3F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365" name="Ink 364">
                    <a:extLst>
                      <a:ext uri="{FF2B5EF4-FFF2-40B4-BE49-F238E27FC236}">
                        <a16:creationId xmlns:a16="http://schemas.microsoft.com/office/drawing/2014/main" id="{321079C0-19E3-9FE2-9B21-A8D106E01692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A50A12AF-2475-6FD9-2480-5E1D7D73B24F}"/>
                      </a:ext>
                    </a:extLst>
                  </p:cNvPr>
                  <p:cNvPicPr/>
                  <p:nvPr/>
                </p:nvPicPr>
                <p:blipFill>
                  <a:blip r:embed="rId123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366" name="Ink 365">
                    <a:extLst>
                      <a:ext uri="{FF2B5EF4-FFF2-40B4-BE49-F238E27FC236}">
                        <a16:creationId xmlns:a16="http://schemas.microsoft.com/office/drawing/2014/main" id="{FCD63211-0A2E-0E3A-B3E9-881B3B705BA3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372F3261-FFA1-BC26-B539-686398FD3EF7}"/>
                      </a:ext>
                    </a:extLst>
                  </p:cNvPr>
                  <p:cNvPicPr/>
                  <p:nvPr/>
                </p:nvPicPr>
                <p:blipFill>
                  <a:blip r:embed="rId125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367" name="Ink 366">
                    <a:extLst>
                      <a:ext uri="{FF2B5EF4-FFF2-40B4-BE49-F238E27FC236}">
                        <a16:creationId xmlns:a16="http://schemas.microsoft.com/office/drawing/2014/main" id="{4B8CDFA4-B4E8-7896-3251-0F068E909E2B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139BF4D7-010B-54E5-C14C-AD3857ADA5EB}"/>
                      </a:ext>
                    </a:extLst>
                  </p:cNvPr>
                  <p:cNvPicPr/>
                  <p:nvPr/>
                </p:nvPicPr>
                <p:blipFill>
                  <a:blip r:embed="rId127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368" name="Ink 367">
                    <a:extLst>
                      <a:ext uri="{FF2B5EF4-FFF2-40B4-BE49-F238E27FC236}">
                        <a16:creationId xmlns:a16="http://schemas.microsoft.com/office/drawing/2014/main" id="{FD4B8BBE-F2E0-7BB3-8169-A62CAE20A00E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2EBAB68C-E366-34DA-82EB-95AAB2FF06B1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369" name="Ink 368">
                    <a:extLst>
                      <a:ext uri="{FF2B5EF4-FFF2-40B4-BE49-F238E27FC236}">
                        <a16:creationId xmlns:a16="http://schemas.microsoft.com/office/drawing/2014/main" id="{34DCE487-B6A3-A248-E23D-2862FDD097B0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386D8F99-B199-4FD2-5613-D06D5641ED31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370" name="Ink 369">
                    <a:extLst>
                      <a:ext uri="{FF2B5EF4-FFF2-40B4-BE49-F238E27FC236}">
                        <a16:creationId xmlns:a16="http://schemas.microsoft.com/office/drawing/2014/main" id="{AB16DA3E-E6B0-0316-BB0B-9B0A05C1156B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439144D7-B349-824D-49FA-B261499663CF}"/>
                      </a:ext>
                    </a:extLst>
                  </p:cNvPr>
                  <p:cNvPicPr/>
                  <p:nvPr/>
                </p:nvPicPr>
                <p:blipFill>
                  <a:blip r:embed="rId133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371" name="Ink 370">
                    <a:extLst>
                      <a:ext uri="{FF2B5EF4-FFF2-40B4-BE49-F238E27FC236}">
                        <a16:creationId xmlns:a16="http://schemas.microsoft.com/office/drawing/2014/main" id="{C2B6A696-DD3E-45CC-BE67-E7DD232D0D92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42C87A7A-28B6-4695-ED43-C1115098F79B}"/>
                      </a:ext>
                    </a:extLst>
                  </p:cNvPr>
                  <p:cNvPicPr/>
                  <p:nvPr/>
                </p:nvPicPr>
                <p:blipFill>
                  <a:blip r:embed="rId135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372" name="Ink 371">
                    <a:extLst>
                      <a:ext uri="{FF2B5EF4-FFF2-40B4-BE49-F238E27FC236}">
                        <a16:creationId xmlns:a16="http://schemas.microsoft.com/office/drawing/2014/main" id="{24CC712F-265C-16C0-BE20-6BE86F121B84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F3C73D61-76DC-44B4-C934-4860C7BA08FF}"/>
                      </a:ext>
                    </a:extLst>
                  </p:cNvPr>
                  <p:cNvPicPr/>
                  <p:nvPr/>
                </p:nvPicPr>
                <p:blipFill>
                  <a:blip r:embed="rId137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373" name="Ink 372">
                    <a:extLst>
                      <a:ext uri="{FF2B5EF4-FFF2-40B4-BE49-F238E27FC236}">
                        <a16:creationId xmlns:a16="http://schemas.microsoft.com/office/drawing/2014/main" id="{EEA88CA8-6052-F4AC-CA5E-D5A6139D8E7D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BAAA31B7-6CDA-85B7-5A7A-3C310542B46F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374" name="Ink 373">
                    <a:extLst>
                      <a:ext uri="{FF2B5EF4-FFF2-40B4-BE49-F238E27FC236}">
                        <a16:creationId xmlns:a16="http://schemas.microsoft.com/office/drawing/2014/main" id="{71B61D1A-BFE5-3072-8A72-985FC4840A51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00CD18E5-FA39-1AA6-D78D-36C26D2E0FCD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375" name="Ink 374">
                    <a:extLst>
                      <a:ext uri="{FF2B5EF4-FFF2-40B4-BE49-F238E27FC236}">
                        <a16:creationId xmlns:a16="http://schemas.microsoft.com/office/drawing/2014/main" id="{E5EDC6D4-1D57-6EFC-6632-BE2FA0518359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A9D9B120-ED3C-F66A-4B32-FD5B55064B7E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81" name="Isosceles Triangle 380">
            <a:extLst>
              <a:ext uri="{FF2B5EF4-FFF2-40B4-BE49-F238E27FC236}">
                <a16:creationId xmlns:a16="http://schemas.microsoft.com/office/drawing/2014/main" id="{EF97154D-C462-09C7-C194-517EA97BA384}"/>
              </a:ext>
            </a:extLst>
          </p:cNvPr>
          <p:cNvSpPr/>
          <p:nvPr/>
        </p:nvSpPr>
        <p:spPr>
          <a:xfrm rot="10800000">
            <a:off x="3188031" y="1819005"/>
            <a:ext cx="2381402" cy="1079242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382" name="TextBox 381">
            <a:extLst>
              <a:ext uri="{FF2B5EF4-FFF2-40B4-BE49-F238E27FC236}">
                <a16:creationId xmlns:a16="http://schemas.microsoft.com/office/drawing/2014/main" id="{5238045F-D4F4-DD76-852A-0AB67B61D3FC}"/>
              </a:ext>
            </a:extLst>
          </p:cNvPr>
          <p:cNvSpPr txBox="1"/>
          <p:nvPr/>
        </p:nvSpPr>
        <p:spPr>
          <a:xfrm>
            <a:off x="7290803" y="467337"/>
            <a:ext cx="36260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/>
              <a:t>?</a:t>
            </a:r>
            <a:endParaRPr lang="en-FI" sz="3000" dirty="0"/>
          </a:p>
        </p:txBody>
      </p:sp>
    </p:spTree>
    <p:extLst>
      <p:ext uri="{BB962C8B-B14F-4D97-AF65-F5344CB8AC3E}">
        <p14:creationId xmlns:p14="http://schemas.microsoft.com/office/powerpoint/2010/main" val="72404538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B26A13-3857-6D6E-08CB-1601571155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DCC19D59-73B8-F463-6463-4E6F501FA556}"/>
              </a:ext>
            </a:extLst>
          </p:cNvPr>
          <p:cNvCxnSpPr/>
          <p:nvPr/>
        </p:nvCxnSpPr>
        <p:spPr>
          <a:xfrm>
            <a:off x="2558005" y="2214436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F4ED4D8-F3AA-3B64-4A82-181FF8BE05C3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84304FF-D3C8-9CE3-0260-EF4804D594DC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84304FF-D3C8-9CE3-0260-EF4804D594D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56BBF0C4-3229-02A7-255D-64589827D8FF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56BBF0C4-3229-02A7-255D-64589827D8F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B52A163C-096D-FA56-97CC-D2C06A8A637F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52A163C-096D-FA56-97CC-D2C06A8A637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DFBC250-3CA9-E5EB-95DE-C1E57E1106D5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DFBC250-3CA9-E5EB-95DE-C1E57E1106D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9BFE304F-5B25-DE6F-FF8B-7A34B3BB68A1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9BFE304F-5B25-DE6F-FF8B-7A34B3BB68A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A98B353-BFA1-BE7F-9E6A-0BB062FFB882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A98B353-BFA1-BE7F-9E6A-0BB062FFB88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114017CB-BADE-2AFE-662E-CE292C9960F9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114017CB-BADE-2AFE-662E-CE292C9960F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0D4A6046-58B7-90C0-B845-DBB2F393B576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D4A6046-58B7-90C0-B845-DBB2F393B57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36258165-9364-7C8C-5633-D15C8C63CB37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36258165-9364-7C8C-5633-D15C8C63CB3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260B4EA4-AB4B-95D3-5561-81A838C91D40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32255E5-40BE-9B87-6E0D-C959137A20C2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FC56D6FE-4D12-0D6F-75B9-D1A256C47FEF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FC56D6FE-4D12-0D6F-75B9-D1A256C47FEF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93B3480-BD2D-9333-CD58-0D4ED4DCCB55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93B3480-BD2D-9333-CD58-0D4ED4DCCB5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7DE35D2D-E246-88CB-F205-467391BE14E3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DE35D2D-E246-88CB-F205-467391BE14E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DEF5667A-7AFB-CBFE-5904-1F735996B8E0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EF5667A-7AFB-CBFE-5904-1F735996B8E0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4C9A9DEB-5978-62A6-D0F4-8E61D7857287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4C9A9DEB-5978-62A6-D0F4-8E61D785728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FF1C62D-1CF8-9803-FA0C-3CD1C1D750F4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FF1C62D-1CF8-9803-FA0C-3CD1C1D750F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00ED8099-79C9-D445-5885-C5D62457DDA6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00ED8099-79C9-D445-5885-C5D62457DDA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6970F064-0919-CB20-5539-F4AAC00AB215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D6F84341-259B-ECEC-07B7-B10D4E8AE5E3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5230E7F0-FD32-7F20-B400-550EA083F984}"/>
              </a:ext>
            </a:extLst>
          </p:cNvPr>
          <p:cNvSpPr txBox="1"/>
          <p:nvPr/>
        </p:nvSpPr>
        <p:spPr>
          <a:xfrm>
            <a:off x="7257487" y="27738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B58BC0BE-6873-D657-F48E-21A0CBBAD0B8}"/>
              </a:ext>
            </a:extLst>
          </p:cNvPr>
          <p:cNvSpPr txBox="1"/>
          <p:nvPr/>
        </p:nvSpPr>
        <p:spPr>
          <a:xfrm>
            <a:off x="897439" y="285106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1F85DA33-AB2D-8B9B-C376-F49F4E0C80B2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738B7EA-E751-3CBB-C3D9-44C9CFA9CAF1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38F3E79E-518D-7523-AD69-B89F035AA4C3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10AB310-0964-FD02-B80F-C5876DFC3099}"/>
              </a:ext>
            </a:extLst>
          </p:cNvPr>
          <p:cNvSpPr txBox="1"/>
          <p:nvPr/>
        </p:nvSpPr>
        <p:spPr>
          <a:xfrm>
            <a:off x="3590358" y="1688360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2F042F4-C794-F89A-4508-17C0490EAFEB}"/>
              </a:ext>
            </a:extLst>
          </p:cNvPr>
          <p:cNvGrpSpPr/>
          <p:nvPr/>
        </p:nvGrpSpPr>
        <p:grpSpPr>
          <a:xfrm rot="21381084">
            <a:off x="4183004" y="2766374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4C631C1D-915A-2981-9240-20AEDCB3A2A9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4C631C1D-915A-2981-9240-20AEDCB3A2A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8297CE3E-73B6-A8EF-44BE-1BAED9260BAA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8297CE3E-73B6-A8EF-44BE-1BAED9260BA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824BD4E2-C866-99FA-FA48-1FEB9D402D03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268FC12B-935B-3A0E-32AD-2531413F477A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268FC12B-935B-3A0E-32AD-2531413F477A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11581459-96F8-2D59-2A85-FC5C9002DFAF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11581459-96F8-2D59-2A85-FC5C9002DFAF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769326AB-356B-062B-52EC-1CE48977C675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769326AB-356B-062B-52EC-1CE48977C675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C94EC769-8466-ED85-DBD6-7A6362E92A9B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C94EC769-8466-ED85-DBD6-7A6362E92A9B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5011E2B7-1090-11CC-BEB1-DA981C93C21E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5011E2B7-1090-11CC-BEB1-DA981C93C21E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C96F3A7E-AD23-25A5-1066-FD5772583F2D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C96F3A7E-AD23-25A5-1066-FD5772583F2D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5753CE2C-D550-1E69-C860-8EBA93DDAA47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5753CE2C-D550-1E69-C860-8EBA93DDAA47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CD250CCE-962F-015E-D269-052105A21688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2056B9EA-4718-1D18-0D1F-02E2BD5E6DB6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2056B9EA-4718-1D18-0D1F-02E2BD5E6DB6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C7296A1E-982A-B337-8A22-81B754E5639F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C7296A1E-982A-B337-8A22-81B754E5639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D1C21D12-9CFF-D022-9570-DFDA81B8EF3F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D1C21D12-9CFF-D022-9570-DFDA81B8EF3F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A50A12AF-2475-6FD9-2480-5E1D7D73B24F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A50A12AF-2475-6FD9-2480-5E1D7D73B24F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372F3261-FFA1-BC26-B539-686398FD3EF7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372F3261-FFA1-BC26-B539-686398FD3EF7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139BF4D7-010B-54E5-C14C-AD3857ADA5EB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139BF4D7-010B-54E5-C14C-AD3857ADA5EB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2EBAB68C-E366-34DA-82EB-95AAB2FF06B1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2EBAB68C-E366-34DA-82EB-95AAB2FF06B1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386D8F99-B199-4FD2-5613-D06D5641ED31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386D8F99-B199-4FD2-5613-D06D5641ED31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439144D7-B349-824D-49FA-B261499663CF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439144D7-B349-824D-49FA-B261499663CF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42C87A7A-28B6-4695-ED43-C1115098F79B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42C87A7A-28B6-4695-ED43-C1115098F79B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F3C73D61-76DC-44B4-C934-4860C7BA08FF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F3C73D61-76DC-44B4-C934-4860C7BA08FF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BAAA31B7-6CDA-85B7-5A7A-3C310542B46F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BAAA31B7-6CDA-85B7-5A7A-3C310542B46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00CD18E5-FA39-1AA6-D78D-36C26D2E0FCD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00CD18E5-FA39-1AA6-D78D-36C26D2E0FC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A9D9B120-ED3C-F66A-4B32-FD5B55064B7E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A9D9B120-ED3C-F66A-4B32-FD5B55064B7E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6BAE86E7-943A-67BA-EA5B-52561CA686A7}"/>
              </a:ext>
            </a:extLst>
          </p:cNvPr>
          <p:cNvSpPr/>
          <p:nvPr/>
        </p:nvSpPr>
        <p:spPr>
          <a:xfrm rot="10800000">
            <a:off x="3188031" y="1819005"/>
            <a:ext cx="2381402" cy="1079242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329B60E7-0360-4CE4-0129-D244CC920B3C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d>
                        <m:dPr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400" b="0" i="1" smtClean="0">
                              <a:latin typeface="Cambria Math" panose="02040503050406030204" pitchFamily="18" charset="0"/>
                            </a:rPr>
                            <m:t>                              ,                                 </m:t>
                          </m:r>
                        </m:e>
                      </m: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≥1−                            − 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𝜖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329B60E7-0360-4CE4-0129-D244CC920B3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blipFill>
                <a:blip r:embed="rId8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CCA170F6-454E-B9E0-5E1B-E9C7D1BBA9C2}"/>
              </a:ext>
            </a:extLst>
          </p:cNvPr>
          <p:cNvGrpSpPr/>
          <p:nvPr/>
        </p:nvGrpSpPr>
        <p:grpSpPr>
          <a:xfrm>
            <a:off x="5500261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60A2CCB3-CC4C-25E7-03B6-FEA22B1521A3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138B77D9-4C81-40AD-1B2C-700D36970C7B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138B77D9-4C81-40AD-1B2C-700D36970C7B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DEFBE22B-32A5-3A83-1B96-B79E49ED840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DEFBE22B-32A5-3A83-1B96-B79E49ED840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597B4F94-FD03-58A6-973E-79AAB6F1A5A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597B4F94-FD03-58A6-973E-79AAB6F1A5A8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89D1DD23-FCBA-F9B0-0636-FCCBC119840E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89D1DD23-FCBA-F9B0-0636-FCCBC119840E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A55786B7-0D16-A3E2-C713-E888E8BB7860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A55786B7-0D16-A3E2-C713-E888E8BB7860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B40BA0DD-DA92-74A7-8AD2-D892E1A50E4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B40BA0DD-DA92-74A7-8AD2-D892E1A50E4E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E40E001F-01E2-0E83-D9F8-44526793DD1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E40E001F-01E2-0E83-D9F8-44526793DD16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2684AF64-71A5-E0A6-751E-7F5793787DD9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627820E-47C8-1D0A-E8F2-4DE40D07F9FD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F6D7F1BB-3B93-EC4C-6E4B-26A5E456337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F6D7F1BB-3B93-EC4C-6E4B-26A5E4563370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AC1943AD-A9C4-90A2-475E-BC1EFC9F6C24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AC1943AD-A9C4-90A2-475E-BC1EFC9F6C2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1C424BFB-8E1F-2CDC-3D17-2C635432FCD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1C424BFB-8E1F-2CDC-3D17-2C635432FCD8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B4BF31B0-882E-60AF-8A6C-5CA24A7D49C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B4BF31B0-882E-60AF-8A6C-5CA24A7D49C9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5E457753-D0E9-C43C-0CB5-62C52D092BF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5E457753-D0E9-C43C-0CB5-62C52D092BF8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E5F8FD33-9F40-A900-D772-1E93C537D872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E5F8FD33-9F40-A900-D772-1E93C537D872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556C313C-FB4A-C70B-BA91-37C2E11BF820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556C313C-FB4A-C70B-BA91-37C2E11BF820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71798B27-148B-00FC-6DA0-04397F13B07A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583CA9D1-A760-1E49-163A-E2C732117557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EB381CAF-5642-B592-E0BD-3C6109D09D0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EB381CAF-5642-B592-E0BD-3C6109D09D00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512B839E-DA02-C93C-034D-D4E4CBEEF3B5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512B839E-DA02-C93C-034D-D4E4CBEEF3B5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24FBDC18-DA91-B827-9D51-B72971DA3BFA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24FBDC18-DA91-B827-9D51-B72971DA3BFA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B8479733-F09E-5B26-316C-CE70049F17C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B8479733-F09E-5B26-316C-CE70049F17C3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E1A41A08-F75D-07BA-27BD-ED6FBAF8947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E1A41A08-F75D-07BA-27BD-ED6FBAF89477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A5D40B09-28DE-56E9-3DB3-8ADC486735E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A5D40B09-28DE-56E9-3DB3-8ADC486735EE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C4260819-5860-9B94-B2A4-C9E7CA22E20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C4260819-5860-9B94-B2A4-C9E7CA22E20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B9E7A095-4B9A-AE1C-1A77-043F2043B6DB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CD83EE37-1C73-B702-7BA2-BCE331B83E91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09B9B3E6-A806-CBC4-5FCE-A0CBB50FF7BB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09B9B3E6-A806-CBC4-5FCE-A0CBB50FF7BB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1ACA4A69-1CE7-A016-0546-592AC7C9A39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1ACA4A69-1CE7-A016-0546-592AC7C9A39A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101C5BB4-B9FE-28CC-91A8-3E2B384016A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101C5BB4-B9FE-28CC-91A8-3E2B384016A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AA648556-D11C-B781-8EF9-2AB6D3E3D4C8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AA648556-D11C-B781-8EF9-2AB6D3E3D4C8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9A05057D-B379-7041-BFB6-846977B7BC80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9A05057D-B379-7041-BFB6-846977B7BC80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997A1EDD-A23B-F7D8-3407-5CF992CCFE24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997A1EDD-A23B-F7D8-3407-5CF992CCFE24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5EF20816-EC4B-E83D-A9B3-46EB936D57D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5EF20816-EC4B-E83D-A9B3-46EB936D57D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7EBA02D4-E56C-6007-5DE9-481E04577234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17EBB266-DC23-32FA-EB0E-8235A6C92126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12B11B12-E039-7D78-589F-863DA16ADBF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12B11B12-E039-7D78-589F-863DA16ADBF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DDDCD7BB-1C5A-E579-ADB0-B1DFD6DE62B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DDDCD7BB-1C5A-E579-ADB0-B1DFD6DE62B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031870FD-8CD6-26FE-75BE-F2D3F352B2C5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031870FD-8CD6-26FE-75BE-F2D3F352B2C5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F25DCAF9-58B9-3C59-6953-2C82B42C00FF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F25DCAF9-58B9-3C59-6953-2C82B42C00FF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F5F41D67-D3E7-4B3A-A0B4-996B51E0083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F5F41D67-D3E7-4B3A-A0B4-996B51E00837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A2CDA683-27DC-4CB7-377C-9114239E208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A2CDA683-27DC-4CB7-377C-9114239E208E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620AD581-7B2A-429B-BC3E-04DEB0A87445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620AD581-7B2A-429B-BC3E-04DEB0A87445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CAD3A4A3-6F17-8CDE-C376-EC7C4CEB6210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BFD51026-B578-F530-C30F-DC5E370DD1AC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6F3FBD48-7A73-E5E6-CA86-4BFB1C59C99F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6F3FBD48-7A73-E5E6-CA86-4BFB1C59C99F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08171C95-411A-8DA9-FA36-955511FD8B3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08171C95-411A-8DA9-FA36-955511FD8B32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1872C4C1-3AB0-F692-15C0-F371D00DE2E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1872C4C1-3AB0-F692-15C0-F371D00DE2E9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A9048C1C-8BB1-3B88-EE0A-F5B33748045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A9048C1C-8BB1-3B88-EE0A-F5B337480453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728B4178-D608-CEF0-7D63-06C6353E048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728B4178-D608-CEF0-7D63-06C6353E048D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7265B81D-EA68-B736-4B51-5DEF13075B0F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7265B81D-EA68-B736-4B51-5DEF13075B0F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5F939D12-6BE1-2D51-E077-F1D70291FE8C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5F939D12-6BE1-2D51-E077-F1D70291FE8C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66CFAB5D-2DD8-BE98-A7F7-68F61F6E9314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0F72B7DD-C8B9-6890-EE29-1AC3FFF2394C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3FB25351-AF62-0739-91B0-566D538F108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3FB25351-AF62-0739-91B0-566D538F108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BC2A555B-7E25-DE47-AE20-DBD173CCE93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BC2A555B-7E25-DE47-AE20-DBD173CCE93F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C39D15AC-F5B6-1C32-BF7B-E276E6731EB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C39D15AC-F5B6-1C32-BF7B-E276E6731EB4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2C753D61-4B7E-C167-D2A2-9DDD5DD6334D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2C753D61-4B7E-C167-D2A2-9DDD5DD6334D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B133E083-C0D0-BA70-F1A1-F9BFCD309EB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B133E083-C0D0-BA70-F1A1-F9BFCD309EB1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8F2E4870-F181-5A40-9FD7-241AAA3C6C98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8F2E4870-F181-5A40-9FD7-241AAA3C6C98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880E87E8-17FD-0631-05EC-B3716458DA9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880E87E8-17FD-0631-05EC-B3716458DA9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AF702B0B-8B2C-BAB9-CB85-15E48A1FB356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3FA2CFC5-3271-3C8F-0A91-7275FA1D17A8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1928E062-530B-9992-AE00-67BB026116B6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1928E062-530B-9992-AE00-67BB026116B6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37CE0FB1-2AFB-0E0C-16D1-A077119E4095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37CE0FB1-2AFB-0E0C-16D1-A077119E4095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39D80DDD-79B6-4582-A376-A6056D9FC10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39D80DDD-79B6-4582-A376-A6056D9FC108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C977A4A7-F5EB-12F6-726D-A6E447183345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C977A4A7-F5EB-12F6-726D-A6E447183345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22653BFE-EBCC-1FAD-5B78-A33BE1B5BA8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22653BFE-EBCC-1FAD-5B78-A33BE1B5BA84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BE52CCDD-2A95-6FCA-4392-EA578B250C2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BE52CCDD-2A95-6FCA-4392-EA578B250C25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FBC33A56-1D53-134C-4D38-4CF8F4E2E153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FBC33A56-1D53-134C-4D38-4CF8F4E2E153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0BC01ECF-B30B-85E9-1BEF-766F68116618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41E589E5-92FD-A2AB-7A53-D1990F4E4292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B8099D05-708F-D3B8-03E3-A71410B2350E}"/>
                  </a:ext>
                </a:extLst>
              </p:cNvPr>
              <p:cNvSpPr txBox="1"/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B8099D05-708F-D3B8-03E3-A71410B235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blipFill>
                <a:blip r:embed="rId19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32649040-6327-961A-AFCE-04D8CA49B0CE}"/>
              </a:ext>
            </a:extLst>
          </p:cNvPr>
          <p:cNvGrpSpPr/>
          <p:nvPr/>
        </p:nvGrpSpPr>
        <p:grpSpPr>
          <a:xfrm>
            <a:off x="9962976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11FCF4A7-0389-269F-B2BB-D63DAC15B381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11FCF4A7-0389-269F-B2BB-D63DAC15B381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638D0AB8-3636-0D65-56A6-ECDBA3B85D91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638D0AB8-3636-0D65-56A6-ECDBA3B85D91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92BC5E24-5706-1E73-5207-AB8DDA99C9B2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92BC5E24-5706-1E73-5207-AB8DDA99C9B2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EE323F0F-FCC4-A249-C5CD-10DDFEC14D37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EE323F0F-FCC4-A249-C5CD-10DDFEC14D37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BDDD42C4-A458-048B-1EEA-079036E401ED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BDDD42C4-A458-048B-1EEA-079036E401E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15DCDD34-A9C3-18EF-7C13-85FC63B0B3DD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15DCDD34-A9C3-18EF-7C13-85FC63B0B3D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359C66E0-4BD3-0C94-0475-C551F3A252E8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359C66E0-4BD3-0C94-0475-C551F3A252E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C4BCD086-C2C6-5F62-8E27-FFA26F4B4E98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C4BCD086-C2C6-5F62-8E27-FFA26F4B4E98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58313133-E745-83EF-865D-281A9CC846D9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58313133-E745-83EF-865D-281A9CC846D9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8E21DB17-E925-D85F-1C56-A1F46B32556B}"/>
              </a:ext>
            </a:extLst>
          </p:cNvPr>
          <p:cNvSpPr txBox="1"/>
          <p:nvPr/>
        </p:nvSpPr>
        <p:spPr>
          <a:xfrm>
            <a:off x="10045251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28D0F5A-A9AD-25B8-1C1D-1E63AD7C4453}"/>
              </a:ext>
            </a:extLst>
          </p:cNvPr>
          <p:cNvSpPr txBox="1"/>
          <p:nvPr/>
        </p:nvSpPr>
        <p:spPr>
          <a:xfrm>
            <a:off x="1372472" y="5668397"/>
            <a:ext cx="1053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k , short ,</a:t>
            </a:r>
            <a:endParaRPr lang="en-FI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205F1E35-A6A1-3A8D-2529-094AFB6E6BF6}"/>
              </a:ext>
            </a:extLst>
          </p:cNvPr>
          <p:cNvSpPr txBox="1"/>
          <p:nvPr/>
        </p:nvSpPr>
        <p:spPr>
          <a:xfrm>
            <a:off x="4472419" y="5631358"/>
            <a:ext cx="11442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$ , short ,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A767C4-E83D-7E3D-3E82-A08AD912C630}"/>
                  </a:ext>
                </a:extLst>
              </p14:cNvPr>
              <p14:cNvContentPartPr/>
              <p14:nvPr/>
            </p14:nvContentPartPr>
            <p14:xfrm>
              <a:off x="1352708" y="4002370"/>
              <a:ext cx="5815080" cy="19044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A767C4-E83D-7E3D-3E82-A08AD912C63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1263068" y="3822370"/>
                <a:ext cx="5994720" cy="2264040"/>
              </a:xfrm>
              <a:prstGeom prst="rect">
                <a:avLst/>
              </a:prstGeom>
            </p:spPr>
          </p:pic>
        </mc:Fallback>
      </mc:AlternateContent>
      <p:sp>
        <p:nvSpPr>
          <p:cNvPr id="236" name="TextBox 235">
            <a:extLst>
              <a:ext uri="{FF2B5EF4-FFF2-40B4-BE49-F238E27FC236}">
                <a16:creationId xmlns:a16="http://schemas.microsoft.com/office/drawing/2014/main" id="{4C47FD8C-A52B-6D09-317E-8D584F01FDF1}"/>
              </a:ext>
            </a:extLst>
          </p:cNvPr>
          <p:cNvSpPr txBox="1"/>
          <p:nvPr/>
        </p:nvSpPr>
        <p:spPr>
          <a:xfrm rot="21269145">
            <a:off x="2515140" y="3955361"/>
            <a:ext cx="44823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2 distributions that are far from each other…</a:t>
            </a:r>
            <a:endParaRPr lang="en-FI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5618CB51-6B72-0622-914B-3B80857F4974}"/>
              </a:ext>
            </a:extLst>
          </p:cNvPr>
          <p:cNvSpPr txBox="1"/>
          <p:nvPr/>
        </p:nvSpPr>
        <p:spPr>
          <a:xfrm rot="21269145">
            <a:off x="7156700" y="3543852"/>
            <a:ext cx="3776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…and indistinguishable by security.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6AD784E8-91D2-1AD3-77D1-D98011F91B6F}"/>
                  </a:ext>
                </a:extLst>
              </p14:cNvPr>
              <p14:cNvContentPartPr/>
              <p14:nvPr/>
            </p14:nvContentPartPr>
            <p14:xfrm>
              <a:off x="7304890" y="3592685"/>
              <a:ext cx="3432960" cy="3081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6AD784E8-91D2-1AD3-77D1-D98011F91B6F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215250" y="3413045"/>
                <a:ext cx="3612600" cy="667800"/>
              </a:xfrm>
              <a:prstGeom prst="rect">
                <a:avLst/>
              </a:prstGeom>
            </p:spPr>
          </p:pic>
        </mc:Fallback>
      </mc:AlternateContent>
      <p:sp>
        <p:nvSpPr>
          <p:cNvPr id="281" name="TextBox 280">
            <a:extLst>
              <a:ext uri="{FF2B5EF4-FFF2-40B4-BE49-F238E27FC236}">
                <a16:creationId xmlns:a16="http://schemas.microsoft.com/office/drawing/2014/main" id="{6D16C528-25D4-5B37-F926-DE03699E2418}"/>
              </a:ext>
            </a:extLst>
          </p:cNvPr>
          <p:cNvSpPr txBox="1"/>
          <p:nvPr/>
        </p:nvSpPr>
        <p:spPr>
          <a:xfrm rot="21159401">
            <a:off x="8336622" y="3960598"/>
            <a:ext cx="34720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ym typeface="Wingdings" panose="05000000000000000000" pitchFamily="2" charset="2"/>
              </a:rPr>
              <a:t></a:t>
            </a:r>
            <a:r>
              <a:rPr lang="en-US" sz="2800" b="1" dirty="0"/>
              <a:t>Distributional OWF</a:t>
            </a:r>
            <a:endParaRPr lang="en-FI" sz="2800" b="1" dirty="0"/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EEBC9370-E335-7EF8-AE0F-7169C6163261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83" name="Right Brace 282">
              <a:extLst>
                <a:ext uri="{FF2B5EF4-FFF2-40B4-BE49-F238E27FC236}">
                  <a16:creationId xmlns:a16="http://schemas.microsoft.com/office/drawing/2014/main" id="{66F5F7FD-4331-74E0-12EA-2695A4BE8CFC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4" name="TextBox 283">
                  <a:extLst>
                    <a:ext uri="{FF2B5EF4-FFF2-40B4-BE49-F238E27FC236}">
                      <a16:creationId xmlns:a16="http://schemas.microsoft.com/office/drawing/2014/main" id="{AB4B476D-C6DD-B852-2A52-846A382CE20C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84" name="TextBox 283">
                  <a:extLst>
                    <a:ext uri="{FF2B5EF4-FFF2-40B4-BE49-F238E27FC236}">
                      <a16:creationId xmlns:a16="http://schemas.microsoft.com/office/drawing/2014/main" id="{AB4B476D-C6DD-B852-2A52-846A382CE20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84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85ACB88B-B176-6108-7395-A925C8F5FA50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0CA5A33A-52CB-1E55-3454-531FA238F00E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67">
                  <p14:nvContentPartPr>
                    <p14:cNvPr id="352" name="Ink 351">
                      <a:extLst>
                        <a:ext uri="{FF2B5EF4-FFF2-40B4-BE49-F238E27FC236}">
                          <a16:creationId xmlns:a16="http://schemas.microsoft.com/office/drawing/2014/main" id="{75C41758-7AB9-89DB-7842-9BD3B44ACA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9">
                  <p14:nvContentPartPr>
                    <p14:cNvPr id="353" name="Ink 352">
                      <a:extLst>
                        <a:ext uri="{FF2B5EF4-FFF2-40B4-BE49-F238E27FC236}">
                          <a16:creationId xmlns:a16="http://schemas.microsoft.com/office/drawing/2014/main" id="{348496BF-940D-C208-9E6F-263985A4B9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1">
                  <p14:nvContentPartPr>
                    <p14:cNvPr id="354" name="Ink 353">
                      <a:extLst>
                        <a:ext uri="{FF2B5EF4-FFF2-40B4-BE49-F238E27FC236}">
                          <a16:creationId xmlns:a16="http://schemas.microsoft.com/office/drawing/2014/main" id="{F83370EF-31EC-E098-911F-C30FED98CF6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27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3">
                  <p14:nvContentPartPr>
                    <p14:cNvPr id="355" name="Ink 354">
                      <a:extLst>
                        <a:ext uri="{FF2B5EF4-FFF2-40B4-BE49-F238E27FC236}">
                          <a16:creationId xmlns:a16="http://schemas.microsoft.com/office/drawing/2014/main" id="{ECBE3120-4A83-3C58-0985-11FB8ED08F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4">
                  <p14:nvContentPartPr>
                    <p14:cNvPr id="356" name="Ink 355">
                      <a:extLst>
                        <a:ext uri="{FF2B5EF4-FFF2-40B4-BE49-F238E27FC236}">
                          <a16:creationId xmlns:a16="http://schemas.microsoft.com/office/drawing/2014/main" id="{331DD787-2857-A710-03E6-D04599C3FA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5">
                  <p14:nvContentPartPr>
                    <p14:cNvPr id="357" name="Ink 356">
                      <a:extLst>
                        <a:ext uri="{FF2B5EF4-FFF2-40B4-BE49-F238E27FC236}">
                          <a16:creationId xmlns:a16="http://schemas.microsoft.com/office/drawing/2014/main" id="{D5E3D068-CC3D-52F9-A24A-BC72D197153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6">
                  <p14:nvContentPartPr>
                    <p14:cNvPr id="358" name="Ink 357">
                      <a:extLst>
                        <a:ext uri="{FF2B5EF4-FFF2-40B4-BE49-F238E27FC236}">
                          <a16:creationId xmlns:a16="http://schemas.microsoft.com/office/drawing/2014/main" id="{FF1308A1-3777-ED23-A295-E9BB2A7F2F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7" name="TextBox 3">
                <a:extLst>
                  <a:ext uri="{FF2B5EF4-FFF2-40B4-BE49-F238E27FC236}">
                    <a16:creationId xmlns:a16="http://schemas.microsoft.com/office/drawing/2014/main" id="{5C9C2808-BEED-E031-4152-83E79A93C9A2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88" name="Group 287">
                <a:extLst>
                  <a:ext uri="{FF2B5EF4-FFF2-40B4-BE49-F238E27FC236}">
                    <a16:creationId xmlns:a16="http://schemas.microsoft.com/office/drawing/2014/main" id="{90DB3E76-89E5-9D82-9333-D14EC37575A4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77">
                  <p14:nvContentPartPr>
                    <p14:cNvPr id="345" name="Ink 344">
                      <a:extLst>
                        <a:ext uri="{FF2B5EF4-FFF2-40B4-BE49-F238E27FC236}">
                          <a16:creationId xmlns:a16="http://schemas.microsoft.com/office/drawing/2014/main" id="{855080AA-25DA-7822-9CFF-A24ADD90FA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8">
                  <p14:nvContentPartPr>
                    <p14:cNvPr id="346" name="Ink 345">
                      <a:extLst>
                        <a:ext uri="{FF2B5EF4-FFF2-40B4-BE49-F238E27FC236}">
                          <a16:creationId xmlns:a16="http://schemas.microsoft.com/office/drawing/2014/main" id="{491CF7DC-E62E-7286-DB31-053CE13C93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9">
                  <p14:nvContentPartPr>
                    <p14:cNvPr id="347" name="Ink 346">
                      <a:extLst>
                        <a:ext uri="{FF2B5EF4-FFF2-40B4-BE49-F238E27FC236}">
                          <a16:creationId xmlns:a16="http://schemas.microsoft.com/office/drawing/2014/main" id="{D96EF5B5-9E8D-D993-B544-2007ABC18A6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27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0">
                  <p14:nvContentPartPr>
                    <p14:cNvPr id="348" name="Ink 347">
                      <a:extLst>
                        <a:ext uri="{FF2B5EF4-FFF2-40B4-BE49-F238E27FC236}">
                          <a16:creationId xmlns:a16="http://schemas.microsoft.com/office/drawing/2014/main" id="{EE2E4971-9B3C-8927-3D80-A69A23ABFD1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1">
                  <p14:nvContentPartPr>
                    <p14:cNvPr id="349" name="Ink 348">
                      <a:extLst>
                        <a:ext uri="{FF2B5EF4-FFF2-40B4-BE49-F238E27FC236}">
                          <a16:creationId xmlns:a16="http://schemas.microsoft.com/office/drawing/2014/main" id="{6844195B-30B1-F6CE-7D03-EBFB5BDB4C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2">
                  <p14:nvContentPartPr>
                    <p14:cNvPr id="350" name="Ink 349">
                      <a:extLst>
                        <a:ext uri="{FF2B5EF4-FFF2-40B4-BE49-F238E27FC236}">
                          <a16:creationId xmlns:a16="http://schemas.microsoft.com/office/drawing/2014/main" id="{9E36143A-59A1-90AA-CBFF-38B68F635D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3">
                  <p14:nvContentPartPr>
                    <p14:cNvPr id="351" name="Ink 350">
                      <a:extLst>
                        <a:ext uri="{FF2B5EF4-FFF2-40B4-BE49-F238E27FC236}">
                          <a16:creationId xmlns:a16="http://schemas.microsoft.com/office/drawing/2014/main" id="{B865D8A4-FF6C-1281-AB50-69DC285ABFB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9" name="TextBox 3">
                <a:extLst>
                  <a:ext uri="{FF2B5EF4-FFF2-40B4-BE49-F238E27FC236}">
                    <a16:creationId xmlns:a16="http://schemas.microsoft.com/office/drawing/2014/main" id="{11C0A6C3-9B22-0864-928D-96AE2A7BDFB8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0" name="Group 289">
                <a:extLst>
                  <a:ext uri="{FF2B5EF4-FFF2-40B4-BE49-F238E27FC236}">
                    <a16:creationId xmlns:a16="http://schemas.microsoft.com/office/drawing/2014/main" id="{FD8E63E8-49B5-5417-4FCC-B1BC48B01A15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84">
                  <p14:nvContentPartPr>
                    <p14:cNvPr id="338" name="Ink 337">
                      <a:extLst>
                        <a:ext uri="{FF2B5EF4-FFF2-40B4-BE49-F238E27FC236}">
                          <a16:creationId xmlns:a16="http://schemas.microsoft.com/office/drawing/2014/main" id="{191A828A-4247-72E1-478D-B19D45C37A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5">
                  <p14:nvContentPartPr>
                    <p14:cNvPr id="339" name="Ink 338">
                      <a:extLst>
                        <a:ext uri="{FF2B5EF4-FFF2-40B4-BE49-F238E27FC236}">
                          <a16:creationId xmlns:a16="http://schemas.microsoft.com/office/drawing/2014/main" id="{7CBF3F87-A0F0-29C0-22B9-60C0774C66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6">
                  <p14:nvContentPartPr>
                    <p14:cNvPr id="340" name="Ink 339">
                      <a:extLst>
                        <a:ext uri="{FF2B5EF4-FFF2-40B4-BE49-F238E27FC236}">
                          <a16:creationId xmlns:a16="http://schemas.microsoft.com/office/drawing/2014/main" id="{FA40BEBC-8804-0D8D-43E6-0D5A4A8CC69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27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7">
                  <p14:nvContentPartPr>
                    <p14:cNvPr id="341" name="Ink 340">
                      <a:extLst>
                        <a:ext uri="{FF2B5EF4-FFF2-40B4-BE49-F238E27FC236}">
                          <a16:creationId xmlns:a16="http://schemas.microsoft.com/office/drawing/2014/main" id="{3DA9E4B7-FB45-08B5-D18C-19977AF522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8">
                  <p14:nvContentPartPr>
                    <p14:cNvPr id="342" name="Ink 341">
                      <a:extLst>
                        <a:ext uri="{FF2B5EF4-FFF2-40B4-BE49-F238E27FC236}">
                          <a16:creationId xmlns:a16="http://schemas.microsoft.com/office/drawing/2014/main" id="{1F4A8613-1184-E3C1-7E7B-EACFF9B357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9">
                  <p14:nvContentPartPr>
                    <p14:cNvPr id="343" name="Ink 342">
                      <a:extLst>
                        <a:ext uri="{FF2B5EF4-FFF2-40B4-BE49-F238E27FC236}">
                          <a16:creationId xmlns:a16="http://schemas.microsoft.com/office/drawing/2014/main" id="{70D68AF2-34BD-91DF-C794-05E1CE4D12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0">
                  <p14:nvContentPartPr>
                    <p14:cNvPr id="344" name="Ink 343">
                      <a:extLst>
                        <a:ext uri="{FF2B5EF4-FFF2-40B4-BE49-F238E27FC236}">
                          <a16:creationId xmlns:a16="http://schemas.microsoft.com/office/drawing/2014/main" id="{6147008F-6E58-FC56-B30D-46F88310EB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1" name="TextBox 3">
                <a:extLst>
                  <a:ext uri="{FF2B5EF4-FFF2-40B4-BE49-F238E27FC236}">
                    <a16:creationId xmlns:a16="http://schemas.microsoft.com/office/drawing/2014/main" id="{2D531F78-9A4A-5181-816B-1EBBBE91A7BD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2" name="Group 291">
                <a:extLst>
                  <a:ext uri="{FF2B5EF4-FFF2-40B4-BE49-F238E27FC236}">
                    <a16:creationId xmlns:a16="http://schemas.microsoft.com/office/drawing/2014/main" id="{991150AE-828E-D2D9-2956-475FA31BE5AC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91">
                  <p14:nvContentPartPr>
                    <p14:cNvPr id="331" name="Ink 330">
                      <a:extLst>
                        <a:ext uri="{FF2B5EF4-FFF2-40B4-BE49-F238E27FC236}">
                          <a16:creationId xmlns:a16="http://schemas.microsoft.com/office/drawing/2014/main" id="{E475D909-9D82-A25F-08CF-75C403B2BD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2">
                  <p14:nvContentPartPr>
                    <p14:cNvPr id="332" name="Ink 331">
                      <a:extLst>
                        <a:ext uri="{FF2B5EF4-FFF2-40B4-BE49-F238E27FC236}">
                          <a16:creationId xmlns:a16="http://schemas.microsoft.com/office/drawing/2014/main" id="{7528CFB2-51BD-7746-AD06-3E7C947BC6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3">
                  <p14:nvContentPartPr>
                    <p14:cNvPr id="333" name="Ink 332">
                      <a:extLst>
                        <a:ext uri="{FF2B5EF4-FFF2-40B4-BE49-F238E27FC236}">
                          <a16:creationId xmlns:a16="http://schemas.microsoft.com/office/drawing/2014/main" id="{06E9956D-B8BD-36DB-C27D-ECE874C437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27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4">
                  <p14:nvContentPartPr>
                    <p14:cNvPr id="334" name="Ink 333">
                      <a:extLst>
                        <a:ext uri="{FF2B5EF4-FFF2-40B4-BE49-F238E27FC236}">
                          <a16:creationId xmlns:a16="http://schemas.microsoft.com/office/drawing/2014/main" id="{281B39E1-029B-96EF-F24A-A0A4348A1C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5">
                  <p14:nvContentPartPr>
                    <p14:cNvPr id="335" name="Ink 334">
                      <a:extLst>
                        <a:ext uri="{FF2B5EF4-FFF2-40B4-BE49-F238E27FC236}">
                          <a16:creationId xmlns:a16="http://schemas.microsoft.com/office/drawing/2014/main" id="{A94C8BC1-E8FA-6799-2B3F-7F42DD386A6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6">
                  <p14:nvContentPartPr>
                    <p14:cNvPr id="336" name="Ink 335">
                      <a:extLst>
                        <a:ext uri="{FF2B5EF4-FFF2-40B4-BE49-F238E27FC236}">
                          <a16:creationId xmlns:a16="http://schemas.microsoft.com/office/drawing/2014/main" id="{D044758F-49C9-3308-E36D-733E5D38200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7">
                  <p14:nvContentPartPr>
                    <p14:cNvPr id="337" name="Ink 336">
                      <a:extLst>
                        <a:ext uri="{FF2B5EF4-FFF2-40B4-BE49-F238E27FC236}">
                          <a16:creationId xmlns:a16="http://schemas.microsoft.com/office/drawing/2014/main" id="{7F24DB92-55EA-D50C-7D1A-9C8A032B45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3" name="TextBox 3">
                <a:extLst>
                  <a:ext uri="{FF2B5EF4-FFF2-40B4-BE49-F238E27FC236}">
                    <a16:creationId xmlns:a16="http://schemas.microsoft.com/office/drawing/2014/main" id="{262C514E-E1BC-0FAC-5943-A036A9AAFA20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1F4C3B69-F8F5-D312-4E78-6728DA3FDB3C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98">
                  <p14:nvContentPartPr>
                    <p14:cNvPr id="324" name="Ink 323">
                      <a:extLst>
                        <a:ext uri="{FF2B5EF4-FFF2-40B4-BE49-F238E27FC236}">
                          <a16:creationId xmlns:a16="http://schemas.microsoft.com/office/drawing/2014/main" id="{246AE4B3-09DE-E9A5-AEA9-F9C5E0D158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9">
                  <p14:nvContentPartPr>
                    <p14:cNvPr id="325" name="Ink 324">
                      <a:extLst>
                        <a:ext uri="{FF2B5EF4-FFF2-40B4-BE49-F238E27FC236}">
                          <a16:creationId xmlns:a16="http://schemas.microsoft.com/office/drawing/2014/main" id="{3A78A119-F0A9-DA02-49F9-156F4244F2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0">
                  <p14:nvContentPartPr>
                    <p14:cNvPr id="326" name="Ink 325">
                      <a:extLst>
                        <a:ext uri="{FF2B5EF4-FFF2-40B4-BE49-F238E27FC236}">
                          <a16:creationId xmlns:a16="http://schemas.microsoft.com/office/drawing/2014/main" id="{C2C9E48D-0B7B-8B2A-623F-3094026A6F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27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1">
                  <p14:nvContentPartPr>
                    <p14:cNvPr id="327" name="Ink 326">
                      <a:extLst>
                        <a:ext uri="{FF2B5EF4-FFF2-40B4-BE49-F238E27FC236}">
                          <a16:creationId xmlns:a16="http://schemas.microsoft.com/office/drawing/2014/main" id="{214339A8-05B4-4D8E-8736-457C7D48D4B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2">
                  <p14:nvContentPartPr>
                    <p14:cNvPr id="328" name="Ink 327">
                      <a:extLst>
                        <a:ext uri="{FF2B5EF4-FFF2-40B4-BE49-F238E27FC236}">
                          <a16:creationId xmlns:a16="http://schemas.microsoft.com/office/drawing/2014/main" id="{140CE485-9598-BB6C-92EC-7E35BADDC92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3">
                  <p14:nvContentPartPr>
                    <p14:cNvPr id="329" name="Ink 328">
                      <a:extLst>
                        <a:ext uri="{FF2B5EF4-FFF2-40B4-BE49-F238E27FC236}">
                          <a16:creationId xmlns:a16="http://schemas.microsoft.com/office/drawing/2014/main" id="{852A7963-7790-3126-DDD3-C5608055EB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4">
                  <p14:nvContentPartPr>
                    <p14:cNvPr id="330" name="Ink 329">
                      <a:extLst>
                        <a:ext uri="{FF2B5EF4-FFF2-40B4-BE49-F238E27FC236}">
                          <a16:creationId xmlns:a16="http://schemas.microsoft.com/office/drawing/2014/main" id="{973168CD-FBC2-71E9-E88A-F28F7EB8AE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5" name="TextBox 3">
                <a:extLst>
                  <a:ext uri="{FF2B5EF4-FFF2-40B4-BE49-F238E27FC236}">
                    <a16:creationId xmlns:a16="http://schemas.microsoft.com/office/drawing/2014/main" id="{D4915050-CD34-5F5C-10A7-3D7DC768008D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FAF6091A-7135-1BCA-F195-331716BB1844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05">
                  <p14:nvContentPartPr>
                    <p14:cNvPr id="317" name="Ink 316">
                      <a:extLst>
                        <a:ext uri="{FF2B5EF4-FFF2-40B4-BE49-F238E27FC236}">
                          <a16:creationId xmlns:a16="http://schemas.microsoft.com/office/drawing/2014/main" id="{C40AA99B-6A57-85EF-AC4B-A532C809FDF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6">
                  <p14:nvContentPartPr>
                    <p14:cNvPr id="318" name="Ink 317">
                      <a:extLst>
                        <a:ext uri="{FF2B5EF4-FFF2-40B4-BE49-F238E27FC236}">
                          <a16:creationId xmlns:a16="http://schemas.microsoft.com/office/drawing/2014/main" id="{9C283B47-9F59-DB84-FC7E-F552437C1C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7">
                  <p14:nvContentPartPr>
                    <p14:cNvPr id="319" name="Ink 318">
                      <a:extLst>
                        <a:ext uri="{FF2B5EF4-FFF2-40B4-BE49-F238E27FC236}">
                          <a16:creationId xmlns:a16="http://schemas.microsoft.com/office/drawing/2014/main" id="{11423A7D-1353-4D1B-1169-D5453DF008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27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8">
                  <p14:nvContentPartPr>
                    <p14:cNvPr id="320" name="Ink 319">
                      <a:extLst>
                        <a:ext uri="{FF2B5EF4-FFF2-40B4-BE49-F238E27FC236}">
                          <a16:creationId xmlns:a16="http://schemas.microsoft.com/office/drawing/2014/main" id="{D81EA673-6A46-7C43-B5B6-B43B24CF98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9">
                  <p14:nvContentPartPr>
                    <p14:cNvPr id="321" name="Ink 320">
                      <a:extLst>
                        <a:ext uri="{FF2B5EF4-FFF2-40B4-BE49-F238E27FC236}">
                          <a16:creationId xmlns:a16="http://schemas.microsoft.com/office/drawing/2014/main" id="{D38B506D-93DC-FB73-A3B2-13269E0B26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0">
                  <p14:nvContentPartPr>
                    <p14:cNvPr id="322" name="Ink 321">
                      <a:extLst>
                        <a:ext uri="{FF2B5EF4-FFF2-40B4-BE49-F238E27FC236}">
                          <a16:creationId xmlns:a16="http://schemas.microsoft.com/office/drawing/2014/main" id="{BADB5992-4FF9-7CF9-2506-CE74236F732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1">
                  <p14:nvContentPartPr>
                    <p14:cNvPr id="323" name="Ink 322">
                      <a:extLst>
                        <a:ext uri="{FF2B5EF4-FFF2-40B4-BE49-F238E27FC236}">
                          <a16:creationId xmlns:a16="http://schemas.microsoft.com/office/drawing/2014/main" id="{B88E106A-A656-512B-1D33-D40B6742D5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7" name="TextBox 3">
                <a:extLst>
                  <a:ext uri="{FF2B5EF4-FFF2-40B4-BE49-F238E27FC236}">
                    <a16:creationId xmlns:a16="http://schemas.microsoft.com/office/drawing/2014/main" id="{B4C8BBA6-A6E7-A7EB-A1BE-F517F0F309C2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8" name="Group 297">
                <a:extLst>
                  <a:ext uri="{FF2B5EF4-FFF2-40B4-BE49-F238E27FC236}">
                    <a16:creationId xmlns:a16="http://schemas.microsoft.com/office/drawing/2014/main" id="{A83678D9-AF0A-5C45-860A-2610C05E81A7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12">
                  <p14:nvContentPartPr>
                    <p14:cNvPr id="310" name="Ink 309">
                      <a:extLst>
                        <a:ext uri="{FF2B5EF4-FFF2-40B4-BE49-F238E27FC236}">
                          <a16:creationId xmlns:a16="http://schemas.microsoft.com/office/drawing/2014/main" id="{C83EAF99-5500-D4EA-90BE-FC0DEDB9590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3">
                  <p14:nvContentPartPr>
                    <p14:cNvPr id="311" name="Ink 310">
                      <a:extLst>
                        <a:ext uri="{FF2B5EF4-FFF2-40B4-BE49-F238E27FC236}">
                          <a16:creationId xmlns:a16="http://schemas.microsoft.com/office/drawing/2014/main" id="{20F3C1C0-44AC-61E4-D0DE-12401C538C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4">
                  <p14:nvContentPartPr>
                    <p14:cNvPr id="312" name="Ink 311">
                      <a:extLst>
                        <a:ext uri="{FF2B5EF4-FFF2-40B4-BE49-F238E27FC236}">
                          <a16:creationId xmlns:a16="http://schemas.microsoft.com/office/drawing/2014/main" id="{C98DF944-7CDB-318E-3390-29F83A7030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27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5">
                  <p14:nvContentPartPr>
                    <p14:cNvPr id="313" name="Ink 312">
                      <a:extLst>
                        <a:ext uri="{FF2B5EF4-FFF2-40B4-BE49-F238E27FC236}">
                          <a16:creationId xmlns:a16="http://schemas.microsoft.com/office/drawing/2014/main" id="{5D96EDDD-80A1-2814-CC26-A3784F4079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6">
                  <p14:nvContentPartPr>
                    <p14:cNvPr id="314" name="Ink 313">
                      <a:extLst>
                        <a:ext uri="{FF2B5EF4-FFF2-40B4-BE49-F238E27FC236}">
                          <a16:creationId xmlns:a16="http://schemas.microsoft.com/office/drawing/2014/main" id="{9D708854-881A-9FE6-17BF-05E8D022AB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7">
                  <p14:nvContentPartPr>
                    <p14:cNvPr id="315" name="Ink 314">
                      <a:extLst>
                        <a:ext uri="{FF2B5EF4-FFF2-40B4-BE49-F238E27FC236}">
                          <a16:creationId xmlns:a16="http://schemas.microsoft.com/office/drawing/2014/main" id="{1B7D4ADE-BC23-45D0-D14F-412F0A34E1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8">
                  <p14:nvContentPartPr>
                    <p14:cNvPr id="316" name="Ink 315">
                      <a:extLst>
                        <a:ext uri="{FF2B5EF4-FFF2-40B4-BE49-F238E27FC236}">
                          <a16:creationId xmlns:a16="http://schemas.microsoft.com/office/drawing/2014/main" id="{C7EC6D34-E5F2-B522-BA52-F6AAFCC69CB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9" name="TextBox 3">
                <a:extLst>
                  <a:ext uri="{FF2B5EF4-FFF2-40B4-BE49-F238E27FC236}">
                    <a16:creationId xmlns:a16="http://schemas.microsoft.com/office/drawing/2014/main" id="{57E79C2C-76B4-A809-6744-7553209D6F05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00" name="Group 299">
                <a:extLst>
                  <a:ext uri="{FF2B5EF4-FFF2-40B4-BE49-F238E27FC236}">
                    <a16:creationId xmlns:a16="http://schemas.microsoft.com/office/drawing/2014/main" id="{B1455ABD-FECB-1966-3964-D79304375C9E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19">
                  <p14:nvContentPartPr>
                    <p14:cNvPr id="303" name="Ink 302">
                      <a:extLst>
                        <a:ext uri="{FF2B5EF4-FFF2-40B4-BE49-F238E27FC236}">
                          <a16:creationId xmlns:a16="http://schemas.microsoft.com/office/drawing/2014/main" id="{9B37E3F3-13D7-404E-126C-7866FEA741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0">
                  <p14:nvContentPartPr>
                    <p14:cNvPr id="304" name="Ink 303">
                      <a:extLst>
                        <a:ext uri="{FF2B5EF4-FFF2-40B4-BE49-F238E27FC236}">
                          <a16:creationId xmlns:a16="http://schemas.microsoft.com/office/drawing/2014/main" id="{F8258F3A-6BAF-C07A-8507-0F3588A335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1">
                  <p14:nvContentPartPr>
                    <p14:cNvPr id="305" name="Ink 304">
                      <a:extLst>
                        <a:ext uri="{FF2B5EF4-FFF2-40B4-BE49-F238E27FC236}">
                          <a16:creationId xmlns:a16="http://schemas.microsoft.com/office/drawing/2014/main" id="{D35B30D7-C881-29D7-D05B-78420E7611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27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2">
                  <p14:nvContentPartPr>
                    <p14:cNvPr id="306" name="Ink 305">
                      <a:extLst>
                        <a:ext uri="{FF2B5EF4-FFF2-40B4-BE49-F238E27FC236}">
                          <a16:creationId xmlns:a16="http://schemas.microsoft.com/office/drawing/2014/main" id="{03C0FF79-5C03-DA6C-A237-669B691A69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3">
                  <p14:nvContentPartPr>
                    <p14:cNvPr id="307" name="Ink 306">
                      <a:extLst>
                        <a:ext uri="{FF2B5EF4-FFF2-40B4-BE49-F238E27FC236}">
                          <a16:creationId xmlns:a16="http://schemas.microsoft.com/office/drawing/2014/main" id="{E43AF712-58AB-3EDD-1DDB-8478012517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4">
                  <p14:nvContentPartPr>
                    <p14:cNvPr id="308" name="Ink 307">
                      <a:extLst>
                        <a:ext uri="{FF2B5EF4-FFF2-40B4-BE49-F238E27FC236}">
                          <a16:creationId xmlns:a16="http://schemas.microsoft.com/office/drawing/2014/main" id="{8B848BA6-23A1-BBAB-1EEE-1BC9CB0F90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5">
                  <p14:nvContentPartPr>
                    <p14:cNvPr id="309" name="Ink 308">
                      <a:extLst>
                        <a:ext uri="{FF2B5EF4-FFF2-40B4-BE49-F238E27FC236}">
                          <a16:creationId xmlns:a16="http://schemas.microsoft.com/office/drawing/2014/main" id="{8CA4B2B6-049E-023F-46CD-D9E5812658D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01" name="TextBox 3">
                <a:extLst>
                  <a:ext uri="{FF2B5EF4-FFF2-40B4-BE49-F238E27FC236}">
                    <a16:creationId xmlns:a16="http://schemas.microsoft.com/office/drawing/2014/main" id="{2765567F-0EA5-C381-1EE2-58E300673EE4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302" name="Cloud 301">
                <a:extLst>
                  <a:ext uri="{FF2B5EF4-FFF2-40B4-BE49-F238E27FC236}">
                    <a16:creationId xmlns:a16="http://schemas.microsoft.com/office/drawing/2014/main" id="{57A2ABC7-8635-64DB-1736-CADB954806D7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61" name="Title 1">
                <a:extLst>
                  <a:ext uri="{FF2B5EF4-FFF2-40B4-BE49-F238E27FC236}">
                    <a16:creationId xmlns:a16="http://schemas.microsoft.com/office/drawing/2014/main" id="{DABDB8AB-9BAF-3D77-F30D-3C7005ADA938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838199" y="365125"/>
                <a:ext cx="10813949" cy="1325563"/>
              </a:xfrm>
            </p:spPr>
            <p:txBody>
              <a:bodyPr/>
              <a:lstStyle/>
              <a:p>
                <a:r>
                  <a:rPr lang="en-US" dirty="0"/>
                  <a:t>Secure against      </a:t>
                </a:r>
                <a:r>
                  <a:rPr lang="en-US" b="1" dirty="0"/>
                  <a:t>		</a:t>
                </a:r>
                <a14:m>
                  <m:oMath xmlns:m="http://schemas.openxmlformats.org/officeDocument/2006/math">
                    <m:r>
                      <a:rPr lang="en-US" b="1" i="0" smtClean="0">
                        <a:latin typeface="Cambria Math" panose="02040503050406030204" pitchFamily="18" charset="0"/>
                      </a:rPr>
                      <m:t>       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dirty="0"/>
                  <a:t>  OWF</a:t>
                </a:r>
                <a:endParaRPr lang="en-FI" dirty="0"/>
              </a:p>
            </p:txBody>
          </p:sp>
        </mc:Choice>
        <mc:Fallback xmlns="">
          <p:sp>
            <p:nvSpPr>
              <p:cNvPr id="361" name="Title 1">
                <a:extLst>
                  <a:ext uri="{FF2B5EF4-FFF2-40B4-BE49-F238E27FC236}">
                    <a16:creationId xmlns:a16="http://schemas.microsoft.com/office/drawing/2014/main" id="{DABDB8AB-9BAF-3D77-F30D-3C7005ADA93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838199" y="365125"/>
                <a:ext cx="10813949" cy="1325563"/>
              </a:xfrm>
              <a:blipFill>
                <a:blip r:embed="rId326"/>
                <a:stretch>
                  <a:fillRect l="-2255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62" name="Group 361">
            <a:extLst>
              <a:ext uri="{FF2B5EF4-FFF2-40B4-BE49-F238E27FC236}">
                <a16:creationId xmlns:a16="http://schemas.microsoft.com/office/drawing/2014/main" id="{8DC58A87-6676-C0A6-C07E-D6A79211933E}"/>
              </a:ext>
            </a:extLst>
          </p:cNvPr>
          <p:cNvGrpSpPr/>
          <p:nvPr/>
        </p:nvGrpSpPr>
        <p:grpSpPr>
          <a:xfrm rot="21381084">
            <a:off x="4583419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81B0BE13-C9A1-8906-2D77-B29E279C565E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3D4B1699-A9C5-80E1-0237-CCBC13803D5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EB8EB6E4-8DA3-AC6F-4E95-6B7850529A8F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9FAA2F3-37F0-87D5-4C38-A1727E533CF2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14472CD4-D94B-E29B-253F-D02772E44993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31">
                <p14:nvContentPartPr>
                  <p14:cNvPr id="383" name="Ink 382">
                    <a:extLst>
                      <a:ext uri="{FF2B5EF4-FFF2-40B4-BE49-F238E27FC236}">
                        <a16:creationId xmlns:a16="http://schemas.microsoft.com/office/drawing/2014/main" id="{566C1308-A813-8147-AED5-0106490E071A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228" name="Ink 227">
                    <a:extLst>
                      <a:ext uri="{FF2B5EF4-FFF2-40B4-BE49-F238E27FC236}">
                        <a16:creationId xmlns:a16="http://schemas.microsoft.com/office/drawing/2014/main" id="{F998023A-D6E9-EF68-968D-CDF172F962F6}"/>
                      </a:ext>
                    </a:extLst>
                  </p:cNvPr>
                  <p:cNvPicPr/>
                  <p:nvPr/>
                </p:nvPicPr>
                <p:blipFill>
                  <a:blip r:embed="rId332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3">
                <p14:nvContentPartPr>
                  <p14:cNvPr id="384" name="Ink 383">
                    <a:extLst>
                      <a:ext uri="{FF2B5EF4-FFF2-40B4-BE49-F238E27FC236}">
                        <a16:creationId xmlns:a16="http://schemas.microsoft.com/office/drawing/2014/main" id="{18E5CAAD-6132-DD39-4151-F109532A04F5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229" name="Ink 228">
                    <a:extLst>
                      <a:ext uri="{FF2B5EF4-FFF2-40B4-BE49-F238E27FC236}">
                        <a16:creationId xmlns:a16="http://schemas.microsoft.com/office/drawing/2014/main" id="{3F5108A0-1DCD-9144-AC67-DEAC4F2ACDAA}"/>
                      </a:ext>
                    </a:extLst>
                  </p:cNvPr>
                  <p:cNvPicPr/>
                  <p:nvPr/>
                </p:nvPicPr>
                <p:blipFill>
                  <a:blip r:embed="rId334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5">
                <p14:nvContentPartPr>
                  <p14:cNvPr id="385" name="Ink 384">
                    <a:extLst>
                      <a:ext uri="{FF2B5EF4-FFF2-40B4-BE49-F238E27FC236}">
                        <a16:creationId xmlns:a16="http://schemas.microsoft.com/office/drawing/2014/main" id="{7B164E63-3C9F-2C07-D0FD-AF73728FEC53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230" name="Ink 229">
                    <a:extLst>
                      <a:ext uri="{FF2B5EF4-FFF2-40B4-BE49-F238E27FC236}">
                        <a16:creationId xmlns:a16="http://schemas.microsoft.com/office/drawing/2014/main" id="{F31D57A1-CF3A-9AE6-A603-800BEEFAE4B6}"/>
                      </a:ext>
                    </a:extLst>
                  </p:cNvPr>
                  <p:cNvPicPr/>
                  <p:nvPr/>
                </p:nvPicPr>
                <p:blipFill>
                  <a:blip r:embed="rId336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7">
                <p14:nvContentPartPr>
                  <p14:cNvPr id="386" name="Ink 385">
                    <a:extLst>
                      <a:ext uri="{FF2B5EF4-FFF2-40B4-BE49-F238E27FC236}">
                        <a16:creationId xmlns:a16="http://schemas.microsoft.com/office/drawing/2014/main" id="{6E976BC0-AD16-BB25-1B14-C119D39FDB52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231" name="Ink 230">
                    <a:extLst>
                      <a:ext uri="{FF2B5EF4-FFF2-40B4-BE49-F238E27FC236}">
                        <a16:creationId xmlns:a16="http://schemas.microsoft.com/office/drawing/2014/main" id="{6B0F5C36-C642-8966-9905-13C3E6EB47F8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387" name="Ink 386">
                    <a:extLst>
                      <a:ext uri="{FF2B5EF4-FFF2-40B4-BE49-F238E27FC236}">
                        <a16:creationId xmlns:a16="http://schemas.microsoft.com/office/drawing/2014/main" id="{C151B3FC-EBF3-0999-9C9F-779AD80B0C8A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232" name="Ink 231">
                    <a:extLst>
                      <a:ext uri="{FF2B5EF4-FFF2-40B4-BE49-F238E27FC236}">
                        <a16:creationId xmlns:a16="http://schemas.microsoft.com/office/drawing/2014/main" id="{9870D1AB-D375-26CE-6C2D-1D113D25FA45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316703E4-4E30-0290-26AA-BD9F12E686B7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DE9B65E1-8D17-0766-AAA0-48F3ECAF072B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E589F2B9-4F19-35CE-6B63-8BC59DDCBA60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A094E47E-C12A-2D84-8E53-DC32F26AEFC5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D20490B0-C007-6527-3E7A-AFD95F2DF3EE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5">
                <p14:nvContentPartPr>
                  <p14:cNvPr id="369" name="Ink 368">
                    <a:extLst>
                      <a:ext uri="{FF2B5EF4-FFF2-40B4-BE49-F238E27FC236}">
                        <a16:creationId xmlns:a16="http://schemas.microsoft.com/office/drawing/2014/main" id="{CAE80DBD-D692-1A6E-22FE-08DF36957407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13" name="Ink 212">
                    <a:extLst>
                      <a:ext uri="{FF2B5EF4-FFF2-40B4-BE49-F238E27FC236}">
                        <a16:creationId xmlns:a16="http://schemas.microsoft.com/office/drawing/2014/main" id="{F11C987E-A565-EF58-76B7-CD534742F67F}"/>
                      </a:ext>
                    </a:extLst>
                  </p:cNvPr>
                  <p:cNvPicPr/>
                  <p:nvPr/>
                </p:nvPicPr>
                <p:blipFill>
                  <a:blip r:embed="rId346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370" name="Ink 369">
                    <a:extLst>
                      <a:ext uri="{FF2B5EF4-FFF2-40B4-BE49-F238E27FC236}">
                        <a16:creationId xmlns:a16="http://schemas.microsoft.com/office/drawing/2014/main" id="{015EDDF0-889F-0A5D-3084-BFDD89988DF9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14" name="Ink 213">
                    <a:extLst>
                      <a:ext uri="{FF2B5EF4-FFF2-40B4-BE49-F238E27FC236}">
                        <a16:creationId xmlns:a16="http://schemas.microsoft.com/office/drawing/2014/main" id="{B8E787D4-7F95-E32B-2EF9-2A355705497B}"/>
                      </a:ext>
                    </a:extLst>
                  </p:cNvPr>
                  <p:cNvPicPr/>
                  <p:nvPr/>
                </p:nvPicPr>
                <p:blipFill>
                  <a:blip r:embed="rId348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9">
                <p14:nvContentPartPr>
                  <p14:cNvPr id="371" name="Ink 370">
                    <a:extLst>
                      <a:ext uri="{FF2B5EF4-FFF2-40B4-BE49-F238E27FC236}">
                        <a16:creationId xmlns:a16="http://schemas.microsoft.com/office/drawing/2014/main" id="{FFC92095-DDB4-A6B2-4ACF-F8AA2DFC8DB0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15" name="Ink 214">
                    <a:extLst>
                      <a:ext uri="{FF2B5EF4-FFF2-40B4-BE49-F238E27FC236}">
                        <a16:creationId xmlns:a16="http://schemas.microsoft.com/office/drawing/2014/main" id="{581E001A-4E78-37A8-55AE-3C785CA9BE99}"/>
                      </a:ext>
                    </a:extLst>
                  </p:cNvPr>
                  <p:cNvPicPr/>
                  <p:nvPr/>
                </p:nvPicPr>
                <p:blipFill>
                  <a:blip r:embed="rId350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1">
                <p14:nvContentPartPr>
                  <p14:cNvPr id="372" name="Ink 371">
                    <a:extLst>
                      <a:ext uri="{FF2B5EF4-FFF2-40B4-BE49-F238E27FC236}">
                        <a16:creationId xmlns:a16="http://schemas.microsoft.com/office/drawing/2014/main" id="{A899988D-1D77-D676-6B9D-DE0BDE4F1C59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16" name="Ink 215">
                    <a:extLst>
                      <a:ext uri="{FF2B5EF4-FFF2-40B4-BE49-F238E27FC236}">
                        <a16:creationId xmlns:a16="http://schemas.microsoft.com/office/drawing/2014/main" id="{CEA1D527-28C0-4B14-9962-0AB6C6268823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373" name="Ink 372">
                    <a:extLst>
                      <a:ext uri="{FF2B5EF4-FFF2-40B4-BE49-F238E27FC236}">
                        <a16:creationId xmlns:a16="http://schemas.microsoft.com/office/drawing/2014/main" id="{079CFFC3-41AD-5B00-A628-EAEB0D5665FD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17" name="Ink 216">
                    <a:extLst>
                      <a:ext uri="{FF2B5EF4-FFF2-40B4-BE49-F238E27FC236}">
                        <a16:creationId xmlns:a16="http://schemas.microsoft.com/office/drawing/2014/main" id="{965FA708-9F8D-6D71-F2CE-9F8E8A3CC96A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5">
                <p14:nvContentPartPr>
                  <p14:cNvPr id="374" name="Ink 373">
                    <a:extLst>
                      <a:ext uri="{FF2B5EF4-FFF2-40B4-BE49-F238E27FC236}">
                        <a16:creationId xmlns:a16="http://schemas.microsoft.com/office/drawing/2014/main" id="{69B6A037-57B5-20B4-C0D1-8B905E5E2C44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18" name="Ink 217">
                    <a:extLst>
                      <a:ext uri="{FF2B5EF4-FFF2-40B4-BE49-F238E27FC236}">
                        <a16:creationId xmlns:a16="http://schemas.microsoft.com/office/drawing/2014/main" id="{BF80371A-A466-E89D-D405-4BAA3DBF634B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7">
                <p14:nvContentPartPr>
                  <p14:cNvPr id="375" name="Ink 374">
                    <a:extLst>
                      <a:ext uri="{FF2B5EF4-FFF2-40B4-BE49-F238E27FC236}">
                        <a16:creationId xmlns:a16="http://schemas.microsoft.com/office/drawing/2014/main" id="{48E1E3DF-3D6B-0C31-600A-DD7E7C4B1C02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19" name="Ink 218">
                    <a:extLst>
                      <a:ext uri="{FF2B5EF4-FFF2-40B4-BE49-F238E27FC236}">
                        <a16:creationId xmlns:a16="http://schemas.microsoft.com/office/drawing/2014/main" id="{AB0F5F70-B276-560D-854E-E4845AFA5233}"/>
                      </a:ext>
                    </a:extLst>
                  </p:cNvPr>
                  <p:cNvPicPr/>
                  <p:nvPr/>
                </p:nvPicPr>
                <p:blipFill>
                  <a:blip r:embed="rId358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9">
                <p14:nvContentPartPr>
                  <p14:cNvPr id="376" name="Ink 375">
                    <a:extLst>
                      <a:ext uri="{FF2B5EF4-FFF2-40B4-BE49-F238E27FC236}">
                        <a16:creationId xmlns:a16="http://schemas.microsoft.com/office/drawing/2014/main" id="{66F372F2-C540-1813-71CC-4CD5B1A62E60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20" name="Ink 219">
                    <a:extLst>
                      <a:ext uri="{FF2B5EF4-FFF2-40B4-BE49-F238E27FC236}">
                        <a16:creationId xmlns:a16="http://schemas.microsoft.com/office/drawing/2014/main" id="{CDFF7FE9-B860-2221-A13A-95EE54FAE160}"/>
                      </a:ext>
                    </a:extLst>
                  </p:cNvPr>
                  <p:cNvPicPr/>
                  <p:nvPr/>
                </p:nvPicPr>
                <p:blipFill>
                  <a:blip r:embed="rId360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1">
                <p14:nvContentPartPr>
                  <p14:cNvPr id="377" name="Ink 376">
                    <a:extLst>
                      <a:ext uri="{FF2B5EF4-FFF2-40B4-BE49-F238E27FC236}">
                        <a16:creationId xmlns:a16="http://schemas.microsoft.com/office/drawing/2014/main" id="{3652FA21-3805-5967-70A4-3C705733C7D5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21" name="Ink 220">
                    <a:extLst>
                      <a:ext uri="{FF2B5EF4-FFF2-40B4-BE49-F238E27FC236}">
                        <a16:creationId xmlns:a16="http://schemas.microsoft.com/office/drawing/2014/main" id="{70696D31-E510-CA21-A839-D1C7170C77A9}"/>
                      </a:ext>
                    </a:extLst>
                  </p:cNvPr>
                  <p:cNvPicPr/>
                  <p:nvPr/>
                </p:nvPicPr>
                <p:blipFill>
                  <a:blip r:embed="rId362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3">
                <p14:nvContentPartPr>
                  <p14:cNvPr id="378" name="Ink 377">
                    <a:extLst>
                      <a:ext uri="{FF2B5EF4-FFF2-40B4-BE49-F238E27FC236}">
                        <a16:creationId xmlns:a16="http://schemas.microsoft.com/office/drawing/2014/main" id="{691EA6D1-610D-FC0A-4FBA-EBCD3B3E9703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23" name="Ink 222">
                    <a:extLst>
                      <a:ext uri="{FF2B5EF4-FFF2-40B4-BE49-F238E27FC236}">
                        <a16:creationId xmlns:a16="http://schemas.microsoft.com/office/drawing/2014/main" id="{E95A7A10-2CE5-1550-4410-63AAB0B126BA}"/>
                      </a:ext>
                    </a:extLst>
                  </p:cNvPr>
                  <p:cNvPicPr/>
                  <p:nvPr/>
                </p:nvPicPr>
                <p:blipFill>
                  <a:blip r:embed="rId364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5">
                <p14:nvContentPartPr>
                  <p14:cNvPr id="379" name="Ink 378">
                    <a:extLst>
                      <a:ext uri="{FF2B5EF4-FFF2-40B4-BE49-F238E27FC236}">
                        <a16:creationId xmlns:a16="http://schemas.microsoft.com/office/drawing/2014/main" id="{281B30B8-7266-CB98-EEB7-7A09F88C5BEE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24" name="Ink 223">
                    <a:extLst>
                      <a:ext uri="{FF2B5EF4-FFF2-40B4-BE49-F238E27FC236}">
                        <a16:creationId xmlns:a16="http://schemas.microsoft.com/office/drawing/2014/main" id="{23CE8786-C4F3-4960-4BB1-C12766135B3B}"/>
                      </a:ext>
                    </a:extLst>
                  </p:cNvPr>
                  <p:cNvPicPr/>
                  <p:nvPr/>
                </p:nvPicPr>
                <p:blipFill>
                  <a:blip r:embed="rId366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7">
                <p14:nvContentPartPr>
                  <p14:cNvPr id="380" name="Ink 379">
                    <a:extLst>
                      <a:ext uri="{FF2B5EF4-FFF2-40B4-BE49-F238E27FC236}">
                        <a16:creationId xmlns:a16="http://schemas.microsoft.com/office/drawing/2014/main" id="{5E2947CA-02EE-25F9-0954-DAD56B25DD04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25" name="Ink 224">
                    <a:extLst>
                      <a:ext uri="{FF2B5EF4-FFF2-40B4-BE49-F238E27FC236}">
                        <a16:creationId xmlns:a16="http://schemas.microsoft.com/office/drawing/2014/main" id="{227BCCEB-55F7-434E-1DAF-5803A6F5EC0C}"/>
                      </a:ext>
                    </a:extLst>
                  </p:cNvPr>
                  <p:cNvPicPr/>
                  <p:nvPr/>
                </p:nvPicPr>
                <p:blipFill>
                  <a:blip r:embed="rId368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9">
                <p14:nvContentPartPr>
                  <p14:cNvPr id="381" name="Ink 380">
                    <a:extLst>
                      <a:ext uri="{FF2B5EF4-FFF2-40B4-BE49-F238E27FC236}">
                        <a16:creationId xmlns:a16="http://schemas.microsoft.com/office/drawing/2014/main" id="{E99D3CC2-D446-AA08-0939-C8D4F4B9C379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26" name="Ink 225">
                    <a:extLst>
                      <a:ext uri="{FF2B5EF4-FFF2-40B4-BE49-F238E27FC236}">
                        <a16:creationId xmlns:a16="http://schemas.microsoft.com/office/drawing/2014/main" id="{30CB7D2C-CF46-A8C8-0173-2BC0D2AE1723}"/>
                      </a:ext>
                    </a:extLst>
                  </p:cNvPr>
                  <p:cNvPicPr/>
                  <p:nvPr/>
                </p:nvPicPr>
                <p:blipFill>
                  <a:blip r:embed="rId370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1">
                <p14:nvContentPartPr>
                  <p14:cNvPr id="382" name="Ink 381">
                    <a:extLst>
                      <a:ext uri="{FF2B5EF4-FFF2-40B4-BE49-F238E27FC236}">
                        <a16:creationId xmlns:a16="http://schemas.microsoft.com/office/drawing/2014/main" id="{E7AAE6DB-A885-603B-170C-88FCEE9C16CB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27" name="Ink 226">
                    <a:extLst>
                      <a:ext uri="{FF2B5EF4-FFF2-40B4-BE49-F238E27FC236}">
                        <a16:creationId xmlns:a16="http://schemas.microsoft.com/office/drawing/2014/main" id="{0519A307-64F0-4E33-08CF-84A2FC70AEB9}"/>
                      </a:ext>
                    </a:extLst>
                  </p:cNvPr>
                  <p:cNvPicPr/>
                  <p:nvPr/>
                </p:nvPicPr>
                <p:blipFill>
                  <a:blip r:embed="rId372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A582951F-5D1D-9CAE-C49D-2AA2A8C9D91E}"/>
                  </a:ext>
                </a:extLst>
              </p:cNvPr>
              <p:cNvSpPr txBox="1"/>
              <p:nvPr/>
            </p:nvSpPr>
            <p:spPr>
              <a:xfrm>
                <a:off x="5054200" y="549324"/>
                <a:ext cx="2105576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000" dirty="0"/>
                  <a:t>space</a:t>
                </a:r>
                <a14:m>
                  <m:oMath xmlns:m="http://schemas.openxmlformats.org/officeDocument/2006/math">
                    <m:r>
                      <a:rPr lang="en-US" sz="3000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3000"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sz="300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sz="3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3000" i="1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sz="30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3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3000" dirty="0"/>
              </a:p>
              <a:p>
                <a:r>
                  <a:rPr lang="en-US" sz="3000" dirty="0"/>
                  <a:t>PPT</a:t>
                </a:r>
                <a:endParaRPr lang="en-FI" sz="3000" dirty="0"/>
              </a:p>
            </p:txBody>
          </p:sp>
        </mc:Choice>
        <mc:Fallback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A582951F-5D1D-9CAE-C49D-2AA2A8C9D91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4200" y="549324"/>
                <a:ext cx="2105576" cy="1015663"/>
              </a:xfrm>
              <a:prstGeom prst="rect">
                <a:avLst/>
              </a:prstGeom>
              <a:blipFill>
                <a:blip r:embed="rId373"/>
                <a:stretch>
                  <a:fillRect l="-6647" t="-7186" b="-1796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89" name="TextBox 388">
            <a:extLst>
              <a:ext uri="{FF2B5EF4-FFF2-40B4-BE49-F238E27FC236}">
                <a16:creationId xmlns:a16="http://schemas.microsoft.com/office/drawing/2014/main" id="{4A441114-BA77-5FBD-6790-D122220A6B83}"/>
              </a:ext>
            </a:extLst>
          </p:cNvPr>
          <p:cNvSpPr txBox="1"/>
          <p:nvPr/>
        </p:nvSpPr>
        <p:spPr>
          <a:xfrm>
            <a:off x="7290803" y="467337"/>
            <a:ext cx="36260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/>
              <a:t>?</a:t>
            </a:r>
            <a:endParaRPr lang="en-FI" sz="3000" dirty="0"/>
          </a:p>
        </p:txBody>
      </p:sp>
    </p:spTree>
    <p:extLst>
      <p:ext uri="{BB962C8B-B14F-4D97-AF65-F5344CB8AC3E}">
        <p14:creationId xmlns:p14="http://schemas.microsoft.com/office/powerpoint/2010/main" val="2711818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6" grpId="0"/>
      <p:bldP spid="237" grpId="0"/>
      <p:bldP spid="28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9CA418-ED99-61AC-73BC-88CE64B7D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B08EDA48-A7FC-CE67-A5E4-8F55DD3CCDC8}"/>
              </a:ext>
            </a:extLst>
          </p:cNvPr>
          <p:cNvCxnSpPr/>
          <p:nvPr/>
        </p:nvCxnSpPr>
        <p:spPr>
          <a:xfrm>
            <a:off x="2558005" y="2214436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DBCD466-2A15-3374-9E37-8D9307D8E715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FAD6E986-A48F-8282-8E8B-0C1ED07ADD80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FAD6E986-A48F-8282-8E8B-0C1ED07ADD8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4BC65076-FCCA-A6B1-00AB-E3C3295854DB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4BC65076-FCCA-A6B1-00AB-E3C3295854D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2DACCFCB-A4CF-725C-7050-1525F6B6CDC2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2DACCFCB-A4CF-725C-7050-1525F6B6CDC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A5E2D176-AB00-CE40-DB01-E57639DA13B2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A5E2D176-AB00-CE40-DB01-E57639DA13B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34EE2AF-0DD1-FAE0-EE04-72B69AD951F7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34EE2AF-0DD1-FAE0-EE04-72B69AD951F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E6B6C142-2E3D-1F67-EC3F-DF002734251F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E6B6C142-2E3D-1F67-EC3F-DF002734251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8444C1D-CB90-4A8C-6EF4-03F0C7D514F3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8444C1D-CB90-4A8C-6EF4-03F0C7D514F3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A3C8A99-9947-E3C4-73D7-2A5DD1D0AD47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A3C8A99-9947-E3C4-73D7-2A5DD1D0AD4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E92FEACE-3377-9941-097F-6EAA5720DDA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E92FEACE-3377-9941-097F-6EAA5720DDA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5D6C53AD-CAA5-8AEF-B4C5-B350BCE40C6E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2A0C369-18DA-8E30-111B-E14CCC36AE79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0BF130C3-7DF5-3F10-14CD-CF6A01F11A4C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0BF130C3-7DF5-3F10-14CD-CF6A01F11A4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E2826CE7-2A7B-6E19-0263-8A1FCC41E610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E2826CE7-2A7B-6E19-0263-8A1FCC41E61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CC66C4D-7FB0-B3DD-4FD8-3B22ABCCCA36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CC66C4D-7FB0-B3DD-4FD8-3B22ABCCCA3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B1168BCF-7082-6957-56C5-B5EDA3BBD63C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B1168BCF-7082-6957-56C5-B5EDA3BBD63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44CB250E-EF7A-4E41-F88C-0F83A623FC10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44CB250E-EF7A-4E41-F88C-0F83A623FC10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2FD335F3-87A6-F2F2-515A-225528A7AA34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2FD335F3-87A6-F2F2-515A-225528A7AA3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B654A93-EE8B-9075-E900-960DA4F566EF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B654A93-EE8B-9075-E900-960DA4F566E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38EC12CB-18BC-5D71-73AC-03F47490A17D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84821795-4E52-C68E-9DE0-FA4DBD21B060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468BC6AB-21F5-1AEB-2709-9ABA433779FA}"/>
              </a:ext>
            </a:extLst>
          </p:cNvPr>
          <p:cNvSpPr txBox="1"/>
          <p:nvPr/>
        </p:nvSpPr>
        <p:spPr>
          <a:xfrm>
            <a:off x="7257487" y="27738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2B14DA0F-45BD-A67E-1F88-D90818C2D998}"/>
              </a:ext>
            </a:extLst>
          </p:cNvPr>
          <p:cNvSpPr txBox="1"/>
          <p:nvPr/>
        </p:nvSpPr>
        <p:spPr>
          <a:xfrm>
            <a:off x="897439" y="285106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CA346E23-A7D0-904E-BB37-B43F61FE0E05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3C39656-AEDF-A9D1-9ABD-973B3FB6BCBF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EFC3246B-EA25-7289-FAD4-F893C7CBA27F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2A8EBA9-E5B6-B985-A422-01F76AC8BA48}"/>
              </a:ext>
            </a:extLst>
          </p:cNvPr>
          <p:cNvSpPr txBox="1"/>
          <p:nvPr/>
        </p:nvSpPr>
        <p:spPr>
          <a:xfrm>
            <a:off x="3590358" y="1688360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B4643FC-A3B8-1FD0-D30D-518A60E5F51B}"/>
              </a:ext>
            </a:extLst>
          </p:cNvPr>
          <p:cNvGrpSpPr/>
          <p:nvPr/>
        </p:nvGrpSpPr>
        <p:grpSpPr>
          <a:xfrm rot="21381084">
            <a:off x="4183004" y="2766374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A80B2B95-61E6-7A24-C63F-1235DC40CBD8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A80B2B95-61E6-7A24-C63F-1235DC40CBD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1C9C9AE0-B1C8-D6DF-CFD0-4B7405E8A2E3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1C9C9AE0-B1C8-D6DF-CFD0-4B7405E8A2E3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E1BB0857-E811-EAFE-750F-16935DEF9138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CADE4A66-CB8F-D3D5-CB74-57FCC7E63E97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CADE4A66-CB8F-D3D5-CB74-57FCC7E63E97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C30BA880-81B4-BCE8-0EEF-2424BCDFD3BF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C30BA880-81B4-BCE8-0EEF-2424BCDFD3BF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48DF38EE-F591-75D4-B6AA-9C035C8DC2EA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48DF38EE-F591-75D4-B6AA-9C035C8DC2EA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B18CDC97-156C-716A-D227-58EA45EFF0E8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B18CDC97-156C-716A-D227-58EA45EFF0E8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6A9B77F7-622F-632E-66FD-CF42B0F10B63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6A9B77F7-622F-632E-66FD-CF42B0F10B63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5A179E50-3914-3D20-816C-A5C07AF211D7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5A179E50-3914-3D20-816C-A5C07AF211D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C8E56521-0C8B-B641-D910-AD310C30AD0C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C8E56521-0C8B-B641-D910-AD310C30AD0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543B4730-CC69-6E99-1C34-3F4746134D59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3303506E-3527-D03E-BC5A-9F286F55731E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3303506E-3527-D03E-BC5A-9F286F55731E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D32E44A1-06E9-8D82-5D82-74707FF283C8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D32E44A1-06E9-8D82-5D82-74707FF283C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52842777-9325-404B-B81C-18B3B0568D7D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52842777-9325-404B-B81C-18B3B0568D7D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48ED9B38-AC6C-B53F-3078-7474ED40F372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48ED9B38-AC6C-B53F-3078-7474ED40F372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5A9429E2-BF8D-796B-6C90-9CCDAEEEAE23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5A9429E2-BF8D-796B-6C90-9CCDAEEEAE23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46CD523A-AAD6-37E3-D358-587F49B6AD0C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46CD523A-AAD6-37E3-D358-587F49B6AD0C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E8DBAAC7-7AE1-45FF-0326-338CF412E795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E8DBAAC7-7AE1-45FF-0326-338CF412E795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EF3B165C-F9F4-854C-9AAB-15D3459946DB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EF3B165C-F9F4-854C-9AAB-15D3459946DB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46E271F5-E589-7BAC-7562-6B3ECE7E1128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46E271F5-E589-7BAC-7562-6B3ECE7E1128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3E90F69F-3988-1D48-3BC1-FCBA9B92115D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3E90F69F-3988-1D48-3BC1-FCBA9B92115D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3112DEB1-75F9-2C95-A89B-AE7A9A23C517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3112DEB1-75F9-2C95-A89B-AE7A9A23C51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2AAAB60B-36B5-2A76-C32F-C0BEF7171DC5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2AAAB60B-36B5-2A76-C32F-C0BEF7171DC5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B9F866E4-EE3A-2493-AF68-D4944F514E82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B9F866E4-EE3A-2493-AF68-D4944F514E82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5E636401-19A0-5A37-F53A-A9F5679CCE53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5E636401-19A0-5A37-F53A-A9F5679CCE53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3DBC343B-A038-AE41-DD77-69D423CB9130}"/>
              </a:ext>
            </a:extLst>
          </p:cNvPr>
          <p:cNvSpPr/>
          <p:nvPr/>
        </p:nvSpPr>
        <p:spPr>
          <a:xfrm rot="10800000">
            <a:off x="3188031" y="1819005"/>
            <a:ext cx="2381402" cy="1079242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41C5314A-2BC2-6979-7150-68C41721DAF6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d>
                        <m:dPr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400" b="0" i="1" smtClean="0">
                              <a:latin typeface="Cambria Math" panose="02040503050406030204" pitchFamily="18" charset="0"/>
                            </a:rPr>
                            <m:t>                              ,                                 </m:t>
                          </m:r>
                        </m:e>
                      </m: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≥1−                            − 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𝜖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41C5314A-2BC2-6979-7150-68C41721DA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blipFill>
                <a:blip r:embed="rId8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F8DBCB1F-C6E1-EB84-9354-3B203B6847FC}"/>
              </a:ext>
            </a:extLst>
          </p:cNvPr>
          <p:cNvGrpSpPr/>
          <p:nvPr/>
        </p:nvGrpSpPr>
        <p:grpSpPr>
          <a:xfrm>
            <a:off x="5500261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D808268-B4E9-B93D-DA08-140DE185BF18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329DB7C4-7AAA-AEC9-DE31-B8BE1C557CCF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329DB7C4-7AAA-AEC9-DE31-B8BE1C557CCF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ED9E55B4-7AE5-0F1F-0429-B2EDD4469AB6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ED9E55B4-7AE5-0F1F-0429-B2EDD4469AB6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F4662D6A-722E-E31C-4E4D-B397D5A4694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F4662D6A-722E-E31C-4E4D-B397D5A4694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AA46279F-B255-6BDB-C075-D507C805FA6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AA46279F-B255-6BDB-C075-D507C805FA6A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6DF69E82-E094-DACB-BB9A-57C0B2F8035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6DF69E82-E094-DACB-BB9A-57C0B2F8035C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61A12D49-3BF4-5EFF-10F4-73B44BC01751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61A12D49-3BF4-5EFF-10F4-73B44BC01751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381EC6A6-A110-82FB-92D8-A29BCCB99357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381EC6A6-A110-82FB-92D8-A29BCCB99357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C47E8C35-A834-41CF-C188-2F09CB911248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39A77FE0-A6B2-FEEE-FED8-C4425C1DD31D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8439F40E-44E7-68CC-36BA-B96EAF01B6A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8439F40E-44E7-68CC-36BA-B96EAF01B6A8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C3E553B5-6A8A-5142-C6FF-1AFB6D6CDB15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C3E553B5-6A8A-5142-C6FF-1AFB6D6CDB15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2653B3F0-C5E6-8CE8-F90D-B9F3D685AEC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2653B3F0-C5E6-8CE8-F90D-B9F3D685AEC8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6CDB2125-D5DF-D8BB-CC8B-7EEC71F5BAD0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6CDB2125-D5DF-D8BB-CC8B-7EEC71F5BAD0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65A9BADC-23CA-F563-831D-A2A75863B41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65A9BADC-23CA-F563-831D-A2A75863B41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B223A0C6-8DE0-2E10-8F07-4E8B6DE79D16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B223A0C6-8DE0-2E10-8F07-4E8B6DE79D16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7929A58D-5E4A-153C-5043-4B70C586CB73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7929A58D-5E4A-153C-5043-4B70C586CB73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05B3755D-366C-FFD5-2DD5-F35BB3CF574A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C4375E9B-2B0C-749C-CA25-A0D392A66994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6726931A-77AC-8F9A-00EA-27338930C14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6726931A-77AC-8F9A-00EA-27338930C140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E70ADE36-5793-880A-884E-3843D4191D4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E70ADE36-5793-880A-884E-3843D4191D49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5E20B41B-6D85-46CD-9DC4-797D143F23A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5E20B41B-6D85-46CD-9DC4-797D143F23A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CAC04D2D-10DE-B563-22E2-799A819B78DF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CAC04D2D-10DE-B563-22E2-799A819B78DF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00C07426-EB67-95B3-87B5-9AE05352D63B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00C07426-EB67-95B3-87B5-9AE05352D63B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43B519BA-2989-9B2E-1A44-4F440514DD12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43B519BA-2989-9B2E-1A44-4F440514DD12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5C348CBC-7E8D-021B-F53F-558282BB213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5C348CBC-7E8D-021B-F53F-558282BB213A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307EDF38-870C-4C2B-9217-D4F4695339FA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BC63A23E-2A84-0322-911E-E84A202E58CC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285AABB7-9767-02CE-CCCA-1091BAC58D7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285AABB7-9767-02CE-CCCA-1091BAC58D7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0E7CE42D-8640-88BC-A05C-384325C1473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0E7CE42D-8640-88BC-A05C-384325C14739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CDC4D403-66C4-DD4E-5402-21000D1A8E8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CDC4D403-66C4-DD4E-5402-21000D1A8E8B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83FCEBF6-C92A-A2B6-F828-CCEAC6D31728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83FCEBF6-C92A-A2B6-F828-CCEAC6D31728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BAF0702B-FF61-2F13-1AF4-9CB0E3CE4486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BAF0702B-FF61-2F13-1AF4-9CB0E3CE4486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56B10CA6-B6D2-8B1A-8DDE-589CFFEB1492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56B10CA6-B6D2-8B1A-8DDE-589CFFEB1492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49B4385F-88BF-D27D-AD33-CCAD575B8871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49B4385F-88BF-D27D-AD33-CCAD575B8871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F6AF174C-A3E0-8ABD-3AD0-2E24C59D20DD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1E304F42-9D76-113A-8A13-D508BF89683B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68A9EE8A-7DEC-FA2D-AE2B-8BEC5E9D6495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68A9EE8A-7DEC-FA2D-AE2B-8BEC5E9D6495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C8479480-0309-808B-A178-B17466AA722C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C8479480-0309-808B-A178-B17466AA722C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D2DB8219-3643-3AEE-EE3C-3B07FB3A7E8A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D2DB8219-3643-3AEE-EE3C-3B07FB3A7E8A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09D410FC-02DD-6660-CCC4-1305706D66D0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09D410FC-02DD-6660-CCC4-1305706D66D0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D6F5EC20-9606-3DAB-6EA2-55533BCC5D7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D6F5EC20-9606-3DAB-6EA2-55533BCC5D7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19F6BC9C-1FD8-142B-6A52-1484554DF719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19F6BC9C-1FD8-142B-6A52-1484554DF719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881DDCEC-A304-133E-0A96-2A3959D3FF3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881DDCEC-A304-133E-0A96-2A3959D3FF3E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A551041F-E64A-C6E8-23E7-5F3114F2FAA2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9FA7958-0D6F-72E7-9BBB-DA04A8CD4C71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B8676838-B6C5-6CF6-0414-5880BAC481BC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B8676838-B6C5-6CF6-0414-5880BAC481B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B62975FF-3C77-B036-11F5-269A97FFBC4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B62975FF-3C77-B036-11F5-269A97FFBC4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EFF202E4-E237-A063-DBCA-9E9664C570C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EFF202E4-E237-A063-DBCA-9E9664C570CB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41AF2F7B-3F37-79E2-3574-CEEF9B7A515C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41AF2F7B-3F37-79E2-3574-CEEF9B7A515C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2940D393-C53C-ECB6-E606-37B64034A22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2940D393-C53C-ECB6-E606-37B64034A22C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36D6F8CF-F945-E154-A69D-7E844D688EE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36D6F8CF-F945-E154-A69D-7E844D688EEA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AA8082A9-F16B-AE43-B4CD-A27CC1864EA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AA8082A9-F16B-AE43-B4CD-A27CC1864EAE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27C6D04B-142C-E592-11A4-19569470CCD7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69C82E2A-71D9-E2A8-043A-F1F556FCD6DE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F0A6736D-FD6E-B554-FFCC-8B16507E8EA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F0A6736D-FD6E-B554-FFCC-8B16507E8EA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7A498BA2-19A0-7617-8B73-3EF1D54E5D6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7A498BA2-19A0-7617-8B73-3EF1D54E5D6F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E17C68D8-E5D9-F8D3-FD91-91C4C409B2D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E17C68D8-E5D9-F8D3-FD91-91C4C409B2D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57B84AEF-A59D-CA31-FA89-4370EA52F1C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57B84AEF-A59D-CA31-FA89-4370EA52F1C3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C4274559-7C7A-0FDB-28CD-4D4CD236523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C4274559-7C7A-0FDB-28CD-4D4CD2365237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F12C481C-5B24-BAC9-ADEE-7F5799C729E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F12C481C-5B24-BAC9-ADEE-7F5799C729EE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D02FAC13-9A0A-D179-F4DD-353164E4025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D02FAC13-9A0A-D179-F4DD-353164E4025A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80B97D7E-9481-8B25-856A-D488C9DF6386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E43A0A65-FDF8-5E60-1776-F40A167654AF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9DB7538D-A7A0-15C5-9EE2-566A2ABFB236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9DB7538D-A7A0-15C5-9EE2-566A2ABFB236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538883FD-40E3-E4B7-7131-B57C4FAD4AB5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538883FD-40E3-E4B7-7131-B57C4FAD4AB5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3B199F00-B1E8-E89F-4EFF-84701B5D3B2A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3B199F00-B1E8-E89F-4EFF-84701B5D3B2A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0301F9D0-536C-D7DA-C962-A92E2E8AB58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0301F9D0-536C-D7DA-C962-A92E2E8AB589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90E34FEF-EF5A-ED1E-C90C-48427D759E2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90E34FEF-EF5A-ED1E-C90C-48427D759E29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D5E03E36-896D-47B3-FDD9-BFD19F13C65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D5E03E36-896D-47B3-FDD9-BFD19F13C653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56C8CA40-453C-0729-7D1C-3E157F5D806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56C8CA40-453C-0729-7D1C-3E157F5D8069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C87A0AB2-A42A-EE73-7757-3AC35708D90D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61533AE2-D26C-56A9-787B-4D80DB763119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9FA829FE-B1C5-65E8-1C9F-FBAD6FBD2FB4}"/>
                  </a:ext>
                </a:extLst>
              </p:cNvPr>
              <p:cNvSpPr txBox="1"/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9FA829FE-B1C5-65E8-1C9F-FBAD6FBD2FB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blipFill>
                <a:blip r:embed="rId19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C9972433-5B1E-F8F7-1097-39316EA51371}"/>
              </a:ext>
            </a:extLst>
          </p:cNvPr>
          <p:cNvGrpSpPr/>
          <p:nvPr/>
        </p:nvGrpSpPr>
        <p:grpSpPr>
          <a:xfrm>
            <a:off x="9962976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D1A1F875-CC00-40E6-CDD2-6306B8A00830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D1A1F875-CC00-40E6-CDD2-6306B8A00830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64864926-29FE-1DBB-37D6-DD35B1877E83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64864926-29FE-1DBB-37D6-DD35B1877E8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F118482D-C22C-3733-0987-132304612985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F118482D-C22C-3733-0987-132304612985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E1CDF300-5B57-B9F3-B494-25B81A8E5BFF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E1CDF300-5B57-B9F3-B494-25B81A8E5BF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1E5E62FD-A900-E49F-BFB9-FD98507920E6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1E5E62FD-A900-E49F-BFB9-FD98507920E6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A87B5B4B-9639-D917-9D89-6EED04BDD66D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A87B5B4B-9639-D917-9D89-6EED04BDD66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D5C935D4-F132-0138-6C22-2D5F44EFBFF2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D5C935D4-F132-0138-6C22-2D5F44EFBFF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678AF4E5-9F3C-E1CB-EEEC-80AE2F38DF11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678AF4E5-9F3C-E1CB-EEEC-80AE2F38DF11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6B45D6D6-7428-5FCC-7625-20D64CA4F001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6B45D6D6-7428-5FCC-7625-20D64CA4F00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4F1E3437-7FEA-81E7-D351-27D6A8D05600}"/>
              </a:ext>
            </a:extLst>
          </p:cNvPr>
          <p:cNvSpPr txBox="1"/>
          <p:nvPr/>
        </p:nvSpPr>
        <p:spPr>
          <a:xfrm>
            <a:off x="10045251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908BA26F-6651-1730-E979-295EB28A801B}"/>
              </a:ext>
            </a:extLst>
          </p:cNvPr>
          <p:cNvSpPr txBox="1"/>
          <p:nvPr/>
        </p:nvSpPr>
        <p:spPr>
          <a:xfrm>
            <a:off x="1372472" y="5668397"/>
            <a:ext cx="1053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k , short ,</a:t>
            </a:r>
            <a:endParaRPr lang="en-FI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A9FC5920-8849-A3EA-11B0-A606F3A61E76}"/>
              </a:ext>
            </a:extLst>
          </p:cNvPr>
          <p:cNvSpPr txBox="1"/>
          <p:nvPr/>
        </p:nvSpPr>
        <p:spPr>
          <a:xfrm>
            <a:off x="4472419" y="5631358"/>
            <a:ext cx="11442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$ , short ,</a:t>
            </a:r>
            <a:endParaRPr lang="en-FI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7CF35271-EEE5-11B1-0AD5-9619189E9047}"/>
              </a:ext>
            </a:extLst>
          </p:cNvPr>
          <p:cNvSpPr txBox="1"/>
          <p:nvPr/>
        </p:nvSpPr>
        <p:spPr>
          <a:xfrm>
            <a:off x="2186343" y="3900591"/>
            <a:ext cx="4683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f(</a:t>
            </a:r>
            <a:r>
              <a:rPr lang="en-US" sz="2800" dirty="0" err="1"/>
              <a:t>b,r</a:t>
            </a:r>
            <a:r>
              <a:rPr lang="en-US" sz="2800" baseline="-25000" dirty="0" err="1"/>
              <a:t>Alice</a:t>
            </a:r>
            <a:r>
              <a:rPr lang="en-US" sz="2800" dirty="0"/>
              <a:t>, </a:t>
            </a:r>
            <a:r>
              <a:rPr lang="en-US" sz="2800" dirty="0" err="1"/>
              <a:t>r</a:t>
            </a:r>
            <a:r>
              <a:rPr lang="en-US" sz="2800" baseline="-25000" dirty="0" err="1"/>
              <a:t>Bob</a:t>
            </a:r>
            <a:r>
              <a:rPr lang="en-US" sz="2800" dirty="0"/>
              <a:t>, r</a:t>
            </a:r>
            <a:r>
              <a:rPr lang="en-US" sz="2800" baseline="-25000" dirty="0"/>
              <a:t>Bob,1</a:t>
            </a:r>
            <a:r>
              <a:rPr lang="en-US" sz="2800" dirty="0"/>
              <a:t>,.., </a:t>
            </a:r>
            <a:r>
              <a:rPr lang="en-US" sz="2800" dirty="0" err="1"/>
              <a:t>r</a:t>
            </a:r>
            <a:r>
              <a:rPr lang="en-US" sz="2800" baseline="-25000" dirty="0" err="1"/>
              <a:t>Bob,s</a:t>
            </a:r>
            <a:r>
              <a:rPr lang="en-US" sz="2800" dirty="0"/>
              <a:t>, key)</a:t>
            </a:r>
            <a:endParaRPr lang="en-FI" sz="2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474C6551-E02E-B934-C868-C1526076B3BA}"/>
                  </a:ext>
                </a:extLst>
              </p14:cNvPr>
              <p14:cNvContentPartPr/>
              <p14:nvPr/>
            </p14:nvContentPartPr>
            <p14:xfrm>
              <a:off x="1378570" y="4182725"/>
              <a:ext cx="2644200" cy="17046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474C6551-E02E-B934-C868-C1526076B3BA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1288930" y="4002725"/>
                <a:ext cx="2823840" cy="2064240"/>
              </a:xfrm>
              <a:prstGeom prst="rect">
                <a:avLst/>
              </a:prstGeom>
            </p:spPr>
          </p:pic>
        </mc:Fallback>
      </mc:AlternateContent>
      <p:sp>
        <p:nvSpPr>
          <p:cNvPr id="284" name="TextBox 283">
            <a:extLst>
              <a:ext uri="{FF2B5EF4-FFF2-40B4-BE49-F238E27FC236}">
                <a16:creationId xmlns:a16="http://schemas.microsoft.com/office/drawing/2014/main" id="{59FA97ED-1D72-B31C-B301-47AB05A80718}"/>
              </a:ext>
            </a:extLst>
          </p:cNvPr>
          <p:cNvSpPr txBox="1"/>
          <p:nvPr/>
        </p:nvSpPr>
        <p:spPr>
          <a:xfrm rot="20528627">
            <a:off x="1557486" y="4718987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b=0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584C2145-E7D2-36E6-926F-6F137276B7BF}"/>
                  </a:ext>
                </a:extLst>
              </p14:cNvPr>
              <p14:cNvContentPartPr/>
              <p14:nvPr/>
            </p14:nvContentPartPr>
            <p14:xfrm>
              <a:off x="2606660" y="4085165"/>
              <a:ext cx="4386600" cy="1784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584C2145-E7D2-36E6-926F-6F137276B7B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516660" y="3905525"/>
                <a:ext cx="4566240" cy="2143800"/>
              </a:xfrm>
              <a:prstGeom prst="rect">
                <a:avLst/>
              </a:prstGeom>
            </p:spPr>
          </p:pic>
        </mc:Fallback>
      </mc:AlternateContent>
      <p:sp>
        <p:nvSpPr>
          <p:cNvPr id="286" name="TextBox 285">
            <a:extLst>
              <a:ext uri="{FF2B5EF4-FFF2-40B4-BE49-F238E27FC236}">
                <a16:creationId xmlns:a16="http://schemas.microsoft.com/office/drawing/2014/main" id="{BFABA41C-9A90-E2CE-9DCC-B19D0EFF6601}"/>
              </a:ext>
            </a:extLst>
          </p:cNvPr>
          <p:cNvSpPr txBox="1"/>
          <p:nvPr/>
        </p:nvSpPr>
        <p:spPr>
          <a:xfrm>
            <a:off x="5337342" y="4450395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b=1</a:t>
            </a:r>
            <a:endParaRPr lang="en-FI" dirty="0"/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0D2B514A-8909-5DD2-DD7F-2CBC8FD80DEC}"/>
              </a:ext>
            </a:extLst>
          </p:cNvPr>
          <p:cNvSpPr txBox="1"/>
          <p:nvPr/>
        </p:nvSpPr>
        <p:spPr>
          <a:xfrm>
            <a:off x="7993114" y="3501965"/>
            <a:ext cx="3742628" cy="147732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dirty="0"/>
              <a:t>Reduction Idea [</a:t>
            </a:r>
            <a:r>
              <a:rPr lang="en-US" dirty="0" err="1"/>
              <a:t>Impagliazzo</a:t>
            </a:r>
            <a:r>
              <a:rPr lang="en-US" dirty="0"/>
              <a:t>-Luby 89]</a:t>
            </a:r>
          </a:p>
          <a:p>
            <a:r>
              <a:rPr lang="en-US" dirty="0"/>
              <a:t>I can find </a:t>
            </a:r>
            <a:r>
              <a:rPr lang="en-US" b="1" dirty="0"/>
              <a:t>uniform</a:t>
            </a:r>
            <a:r>
              <a:rPr lang="en-US" dirty="0"/>
              <a:t> pre-images of f</a:t>
            </a:r>
          </a:p>
          <a:p>
            <a:pPr marL="285750" indent="-285750">
              <a:buFont typeface="Symbol" panose="05050102010706020507" pitchFamily="18" charset="2"/>
              <a:buChar char="Þ"/>
            </a:pPr>
            <a:r>
              <a:rPr lang="en-US" dirty="0"/>
              <a:t>I can determine b.</a:t>
            </a:r>
          </a:p>
          <a:p>
            <a:pPr marL="285750" indent="-285750">
              <a:buFont typeface="Symbol" panose="05050102010706020507" pitchFamily="18" charset="2"/>
              <a:buChar char="Þ"/>
            </a:pPr>
            <a:r>
              <a:rPr lang="en-US" dirty="0"/>
              <a:t>I can distinguish real &amp; random key</a:t>
            </a:r>
          </a:p>
          <a:p>
            <a:r>
              <a:rPr lang="en-US" dirty="0"/>
              <a:t>     and thus break key agreement.</a:t>
            </a:r>
            <a:endParaRPr lang="en-FI" dirty="0"/>
          </a:p>
        </p:txBody>
      </p: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26D79B0D-7F02-1104-C3AF-2352BE584891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36" name="Right Brace 235">
              <a:extLst>
                <a:ext uri="{FF2B5EF4-FFF2-40B4-BE49-F238E27FC236}">
                  <a16:creationId xmlns:a16="http://schemas.microsoft.com/office/drawing/2014/main" id="{FE773BE7-E181-0EC3-B9C0-58DD350D10A4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7" name="TextBox 236">
                  <a:extLst>
                    <a:ext uri="{FF2B5EF4-FFF2-40B4-BE49-F238E27FC236}">
                      <a16:creationId xmlns:a16="http://schemas.microsoft.com/office/drawing/2014/main" id="{445EF7C7-1DC2-537C-2B25-5C5A3B64088A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37" name="TextBox 236">
                  <a:extLst>
                    <a:ext uri="{FF2B5EF4-FFF2-40B4-BE49-F238E27FC236}">
                      <a16:creationId xmlns:a16="http://schemas.microsoft.com/office/drawing/2014/main" id="{445EF7C7-1DC2-537C-2B25-5C5A3B64088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84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222CB12C-BFB4-DE50-D9EC-C8B418A9BFF7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35B6C238-3D75-64F9-BD9B-0B7D87B7EA3D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12">
                  <p14:nvContentPartPr>
                    <p14:cNvPr id="353" name="Ink 352">
                      <a:extLst>
                        <a:ext uri="{FF2B5EF4-FFF2-40B4-BE49-F238E27FC236}">
                          <a16:creationId xmlns:a16="http://schemas.microsoft.com/office/drawing/2014/main" id="{FAAB5F70-8E79-165E-EA51-E6FDF24F24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313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4">
                  <p14:nvContentPartPr>
                    <p14:cNvPr id="354" name="Ink 353">
                      <a:extLst>
                        <a:ext uri="{FF2B5EF4-FFF2-40B4-BE49-F238E27FC236}">
                          <a16:creationId xmlns:a16="http://schemas.microsoft.com/office/drawing/2014/main" id="{13E21E6B-860D-02BF-2148-7D7678E04B0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6">
                  <p14:nvContentPartPr>
                    <p14:cNvPr id="355" name="Ink 354">
                      <a:extLst>
                        <a:ext uri="{FF2B5EF4-FFF2-40B4-BE49-F238E27FC236}">
                          <a16:creationId xmlns:a16="http://schemas.microsoft.com/office/drawing/2014/main" id="{1D1AE602-BDC9-9F08-08BD-B62CE7CB055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8">
                  <p14:nvContentPartPr>
                    <p14:cNvPr id="356" name="Ink 355">
                      <a:extLst>
                        <a:ext uri="{FF2B5EF4-FFF2-40B4-BE49-F238E27FC236}">
                          <a16:creationId xmlns:a16="http://schemas.microsoft.com/office/drawing/2014/main" id="{B4848F4A-308D-BAB9-3676-09EF5B23CB9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9">
                  <p14:nvContentPartPr>
                    <p14:cNvPr id="357" name="Ink 356">
                      <a:extLst>
                        <a:ext uri="{FF2B5EF4-FFF2-40B4-BE49-F238E27FC236}">
                          <a16:creationId xmlns:a16="http://schemas.microsoft.com/office/drawing/2014/main" id="{18C57364-2B78-CC89-48CB-C04D4AB474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0">
                  <p14:nvContentPartPr>
                    <p14:cNvPr id="358" name="Ink 357">
                      <a:extLst>
                        <a:ext uri="{FF2B5EF4-FFF2-40B4-BE49-F238E27FC236}">
                          <a16:creationId xmlns:a16="http://schemas.microsoft.com/office/drawing/2014/main" id="{046577A6-AC1F-CE6F-F1D4-0971B6177E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1">
                  <p14:nvContentPartPr>
                    <p14:cNvPr id="359" name="Ink 358">
                      <a:extLst>
                        <a:ext uri="{FF2B5EF4-FFF2-40B4-BE49-F238E27FC236}">
                          <a16:creationId xmlns:a16="http://schemas.microsoft.com/office/drawing/2014/main" id="{0EE4F009-F14E-DDA1-D719-1C8E94F534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8" name="TextBox 3">
                <a:extLst>
                  <a:ext uri="{FF2B5EF4-FFF2-40B4-BE49-F238E27FC236}">
                    <a16:creationId xmlns:a16="http://schemas.microsoft.com/office/drawing/2014/main" id="{9B28E0A0-FA5F-51D6-BC7C-2BCFA8B94556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89" name="Group 288">
                <a:extLst>
                  <a:ext uri="{FF2B5EF4-FFF2-40B4-BE49-F238E27FC236}">
                    <a16:creationId xmlns:a16="http://schemas.microsoft.com/office/drawing/2014/main" id="{A99C074C-1926-BD77-FF37-228D92024E94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22">
                  <p14:nvContentPartPr>
                    <p14:cNvPr id="346" name="Ink 345">
                      <a:extLst>
                        <a:ext uri="{FF2B5EF4-FFF2-40B4-BE49-F238E27FC236}">
                          <a16:creationId xmlns:a16="http://schemas.microsoft.com/office/drawing/2014/main" id="{F0C450D6-3FCD-5EFB-DC5B-6119F36609D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313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3">
                  <p14:nvContentPartPr>
                    <p14:cNvPr id="347" name="Ink 346">
                      <a:extLst>
                        <a:ext uri="{FF2B5EF4-FFF2-40B4-BE49-F238E27FC236}">
                          <a16:creationId xmlns:a16="http://schemas.microsoft.com/office/drawing/2014/main" id="{D8E6D410-5AB2-21BD-EFD1-B25C327886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4">
                  <p14:nvContentPartPr>
                    <p14:cNvPr id="348" name="Ink 347">
                      <a:extLst>
                        <a:ext uri="{FF2B5EF4-FFF2-40B4-BE49-F238E27FC236}">
                          <a16:creationId xmlns:a16="http://schemas.microsoft.com/office/drawing/2014/main" id="{59A358E0-7A8A-E4F7-A235-C08B78527D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5">
                  <p14:nvContentPartPr>
                    <p14:cNvPr id="349" name="Ink 348">
                      <a:extLst>
                        <a:ext uri="{FF2B5EF4-FFF2-40B4-BE49-F238E27FC236}">
                          <a16:creationId xmlns:a16="http://schemas.microsoft.com/office/drawing/2014/main" id="{F06B9257-891B-8F08-336E-4762084523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6">
                  <p14:nvContentPartPr>
                    <p14:cNvPr id="350" name="Ink 349">
                      <a:extLst>
                        <a:ext uri="{FF2B5EF4-FFF2-40B4-BE49-F238E27FC236}">
                          <a16:creationId xmlns:a16="http://schemas.microsoft.com/office/drawing/2014/main" id="{E9D7D5FA-2358-1DD8-0754-923801CE72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7">
                  <p14:nvContentPartPr>
                    <p14:cNvPr id="351" name="Ink 350">
                      <a:extLst>
                        <a:ext uri="{FF2B5EF4-FFF2-40B4-BE49-F238E27FC236}">
                          <a16:creationId xmlns:a16="http://schemas.microsoft.com/office/drawing/2014/main" id="{D66B6D0F-F65E-1E42-4158-3197A62749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8">
                  <p14:nvContentPartPr>
                    <p14:cNvPr id="352" name="Ink 351">
                      <a:extLst>
                        <a:ext uri="{FF2B5EF4-FFF2-40B4-BE49-F238E27FC236}">
                          <a16:creationId xmlns:a16="http://schemas.microsoft.com/office/drawing/2014/main" id="{61A0BD20-21BB-6700-12A4-3BFEA95FD8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0" name="TextBox 3">
                <a:extLst>
                  <a:ext uri="{FF2B5EF4-FFF2-40B4-BE49-F238E27FC236}">
                    <a16:creationId xmlns:a16="http://schemas.microsoft.com/office/drawing/2014/main" id="{F6BBB055-C988-53A7-9251-A566F4DB2D2E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1" name="Group 290">
                <a:extLst>
                  <a:ext uri="{FF2B5EF4-FFF2-40B4-BE49-F238E27FC236}">
                    <a16:creationId xmlns:a16="http://schemas.microsoft.com/office/drawing/2014/main" id="{6F95A20B-EB87-DD9E-5B76-9164C30ADA2E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29">
                  <p14:nvContentPartPr>
                    <p14:cNvPr id="339" name="Ink 338">
                      <a:extLst>
                        <a:ext uri="{FF2B5EF4-FFF2-40B4-BE49-F238E27FC236}">
                          <a16:creationId xmlns:a16="http://schemas.microsoft.com/office/drawing/2014/main" id="{622226B8-26EE-7B15-D4D8-4D069F061F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313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0">
                  <p14:nvContentPartPr>
                    <p14:cNvPr id="340" name="Ink 339">
                      <a:extLst>
                        <a:ext uri="{FF2B5EF4-FFF2-40B4-BE49-F238E27FC236}">
                          <a16:creationId xmlns:a16="http://schemas.microsoft.com/office/drawing/2014/main" id="{B678F877-3F2A-7EAB-1F0D-42E3649A7E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1">
                  <p14:nvContentPartPr>
                    <p14:cNvPr id="341" name="Ink 340">
                      <a:extLst>
                        <a:ext uri="{FF2B5EF4-FFF2-40B4-BE49-F238E27FC236}">
                          <a16:creationId xmlns:a16="http://schemas.microsoft.com/office/drawing/2014/main" id="{30BF770A-6EE1-2D90-A68E-E949F337FD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2">
                  <p14:nvContentPartPr>
                    <p14:cNvPr id="342" name="Ink 341">
                      <a:extLst>
                        <a:ext uri="{FF2B5EF4-FFF2-40B4-BE49-F238E27FC236}">
                          <a16:creationId xmlns:a16="http://schemas.microsoft.com/office/drawing/2014/main" id="{E604538A-B072-82CB-1AEC-C843FFE252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3">
                  <p14:nvContentPartPr>
                    <p14:cNvPr id="343" name="Ink 342">
                      <a:extLst>
                        <a:ext uri="{FF2B5EF4-FFF2-40B4-BE49-F238E27FC236}">
                          <a16:creationId xmlns:a16="http://schemas.microsoft.com/office/drawing/2014/main" id="{CCC262AC-CF5C-7990-7A06-12E90A077E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4">
                  <p14:nvContentPartPr>
                    <p14:cNvPr id="344" name="Ink 343">
                      <a:extLst>
                        <a:ext uri="{FF2B5EF4-FFF2-40B4-BE49-F238E27FC236}">
                          <a16:creationId xmlns:a16="http://schemas.microsoft.com/office/drawing/2014/main" id="{B0038180-D8D9-7F08-508D-EA8C74CD80D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5">
                  <p14:nvContentPartPr>
                    <p14:cNvPr id="345" name="Ink 344">
                      <a:extLst>
                        <a:ext uri="{FF2B5EF4-FFF2-40B4-BE49-F238E27FC236}">
                          <a16:creationId xmlns:a16="http://schemas.microsoft.com/office/drawing/2014/main" id="{455FF5CE-B532-BBF4-5DDD-A3AFC02281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2" name="TextBox 3">
                <a:extLst>
                  <a:ext uri="{FF2B5EF4-FFF2-40B4-BE49-F238E27FC236}">
                    <a16:creationId xmlns:a16="http://schemas.microsoft.com/office/drawing/2014/main" id="{1BC72125-38F8-7A2B-083E-4FB0AC9D90A5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C2F28389-8F16-EFB6-ACBB-A2934AC3AACF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36">
                  <p14:nvContentPartPr>
                    <p14:cNvPr id="332" name="Ink 331">
                      <a:extLst>
                        <a:ext uri="{FF2B5EF4-FFF2-40B4-BE49-F238E27FC236}">
                          <a16:creationId xmlns:a16="http://schemas.microsoft.com/office/drawing/2014/main" id="{972FED74-3E66-157C-A76E-BFF01FD2B1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313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7">
                  <p14:nvContentPartPr>
                    <p14:cNvPr id="333" name="Ink 332">
                      <a:extLst>
                        <a:ext uri="{FF2B5EF4-FFF2-40B4-BE49-F238E27FC236}">
                          <a16:creationId xmlns:a16="http://schemas.microsoft.com/office/drawing/2014/main" id="{FF62D91C-7FD2-70F6-587C-8383976056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8">
                  <p14:nvContentPartPr>
                    <p14:cNvPr id="334" name="Ink 333">
                      <a:extLst>
                        <a:ext uri="{FF2B5EF4-FFF2-40B4-BE49-F238E27FC236}">
                          <a16:creationId xmlns:a16="http://schemas.microsoft.com/office/drawing/2014/main" id="{CD62959D-1A62-B62E-A8D3-C2F13B73AD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9">
                  <p14:nvContentPartPr>
                    <p14:cNvPr id="335" name="Ink 334">
                      <a:extLst>
                        <a:ext uri="{FF2B5EF4-FFF2-40B4-BE49-F238E27FC236}">
                          <a16:creationId xmlns:a16="http://schemas.microsoft.com/office/drawing/2014/main" id="{E313CA1A-DED8-5A94-2463-F5A2ECF6F7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0">
                  <p14:nvContentPartPr>
                    <p14:cNvPr id="336" name="Ink 335">
                      <a:extLst>
                        <a:ext uri="{FF2B5EF4-FFF2-40B4-BE49-F238E27FC236}">
                          <a16:creationId xmlns:a16="http://schemas.microsoft.com/office/drawing/2014/main" id="{833C318A-9B4B-1345-F4BD-61975DB826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1">
                  <p14:nvContentPartPr>
                    <p14:cNvPr id="337" name="Ink 336">
                      <a:extLst>
                        <a:ext uri="{FF2B5EF4-FFF2-40B4-BE49-F238E27FC236}">
                          <a16:creationId xmlns:a16="http://schemas.microsoft.com/office/drawing/2014/main" id="{7FE2BF8E-9AE4-F5AF-F914-F31163CAC20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2">
                  <p14:nvContentPartPr>
                    <p14:cNvPr id="338" name="Ink 337">
                      <a:extLst>
                        <a:ext uri="{FF2B5EF4-FFF2-40B4-BE49-F238E27FC236}">
                          <a16:creationId xmlns:a16="http://schemas.microsoft.com/office/drawing/2014/main" id="{877AE69A-8634-D61D-8E68-8B0E89FC536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4" name="TextBox 3">
                <a:extLst>
                  <a:ext uri="{FF2B5EF4-FFF2-40B4-BE49-F238E27FC236}">
                    <a16:creationId xmlns:a16="http://schemas.microsoft.com/office/drawing/2014/main" id="{B0491824-8341-914F-F68D-B409D6EE597C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5" name="Group 294">
                <a:extLst>
                  <a:ext uri="{FF2B5EF4-FFF2-40B4-BE49-F238E27FC236}">
                    <a16:creationId xmlns:a16="http://schemas.microsoft.com/office/drawing/2014/main" id="{D97316FE-6757-9F31-886C-536C7BE4751E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43">
                  <p14:nvContentPartPr>
                    <p14:cNvPr id="325" name="Ink 324">
                      <a:extLst>
                        <a:ext uri="{FF2B5EF4-FFF2-40B4-BE49-F238E27FC236}">
                          <a16:creationId xmlns:a16="http://schemas.microsoft.com/office/drawing/2014/main" id="{9153AF6A-2AEA-772E-B064-0E1E5049A2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313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4">
                  <p14:nvContentPartPr>
                    <p14:cNvPr id="326" name="Ink 325">
                      <a:extLst>
                        <a:ext uri="{FF2B5EF4-FFF2-40B4-BE49-F238E27FC236}">
                          <a16:creationId xmlns:a16="http://schemas.microsoft.com/office/drawing/2014/main" id="{C347B855-AE2F-82E5-ED9A-8EAA7D718B6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5">
                  <p14:nvContentPartPr>
                    <p14:cNvPr id="327" name="Ink 326">
                      <a:extLst>
                        <a:ext uri="{FF2B5EF4-FFF2-40B4-BE49-F238E27FC236}">
                          <a16:creationId xmlns:a16="http://schemas.microsoft.com/office/drawing/2014/main" id="{1B9601C0-0DFC-1852-D0F1-9723063798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6">
                  <p14:nvContentPartPr>
                    <p14:cNvPr id="328" name="Ink 327">
                      <a:extLst>
                        <a:ext uri="{FF2B5EF4-FFF2-40B4-BE49-F238E27FC236}">
                          <a16:creationId xmlns:a16="http://schemas.microsoft.com/office/drawing/2014/main" id="{2AEE69B1-319C-35D0-61C9-A57C484461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7">
                  <p14:nvContentPartPr>
                    <p14:cNvPr id="329" name="Ink 328">
                      <a:extLst>
                        <a:ext uri="{FF2B5EF4-FFF2-40B4-BE49-F238E27FC236}">
                          <a16:creationId xmlns:a16="http://schemas.microsoft.com/office/drawing/2014/main" id="{A1EC2662-9BE5-6124-D19B-50AFA8B8BC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8">
                  <p14:nvContentPartPr>
                    <p14:cNvPr id="330" name="Ink 329">
                      <a:extLst>
                        <a:ext uri="{FF2B5EF4-FFF2-40B4-BE49-F238E27FC236}">
                          <a16:creationId xmlns:a16="http://schemas.microsoft.com/office/drawing/2014/main" id="{21307F0C-8718-55D9-DB01-296A1120F7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9">
                  <p14:nvContentPartPr>
                    <p14:cNvPr id="331" name="Ink 330">
                      <a:extLst>
                        <a:ext uri="{FF2B5EF4-FFF2-40B4-BE49-F238E27FC236}">
                          <a16:creationId xmlns:a16="http://schemas.microsoft.com/office/drawing/2014/main" id="{858C617C-0D2A-84EE-0727-176A83C60F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6" name="TextBox 3">
                <a:extLst>
                  <a:ext uri="{FF2B5EF4-FFF2-40B4-BE49-F238E27FC236}">
                    <a16:creationId xmlns:a16="http://schemas.microsoft.com/office/drawing/2014/main" id="{BC57FEA9-FF1D-7D75-AD0C-2D4C959380E0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7" name="Group 296">
                <a:extLst>
                  <a:ext uri="{FF2B5EF4-FFF2-40B4-BE49-F238E27FC236}">
                    <a16:creationId xmlns:a16="http://schemas.microsoft.com/office/drawing/2014/main" id="{A99CB440-C49A-DDF8-848F-CB48105A709D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50">
                  <p14:nvContentPartPr>
                    <p14:cNvPr id="318" name="Ink 317">
                      <a:extLst>
                        <a:ext uri="{FF2B5EF4-FFF2-40B4-BE49-F238E27FC236}">
                          <a16:creationId xmlns:a16="http://schemas.microsoft.com/office/drawing/2014/main" id="{51D957FC-2DCF-F3EA-83EC-D6863C6A17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313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1">
                  <p14:nvContentPartPr>
                    <p14:cNvPr id="319" name="Ink 318">
                      <a:extLst>
                        <a:ext uri="{FF2B5EF4-FFF2-40B4-BE49-F238E27FC236}">
                          <a16:creationId xmlns:a16="http://schemas.microsoft.com/office/drawing/2014/main" id="{BA24E348-3839-FD11-9DE7-560FFA21820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2">
                  <p14:nvContentPartPr>
                    <p14:cNvPr id="320" name="Ink 319">
                      <a:extLst>
                        <a:ext uri="{FF2B5EF4-FFF2-40B4-BE49-F238E27FC236}">
                          <a16:creationId xmlns:a16="http://schemas.microsoft.com/office/drawing/2014/main" id="{31A98D2F-A434-0006-D30B-A90CBB8E15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3">
                  <p14:nvContentPartPr>
                    <p14:cNvPr id="321" name="Ink 320">
                      <a:extLst>
                        <a:ext uri="{FF2B5EF4-FFF2-40B4-BE49-F238E27FC236}">
                          <a16:creationId xmlns:a16="http://schemas.microsoft.com/office/drawing/2014/main" id="{3BD16363-B39E-1C1C-75DA-DFD4FD1BA8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4">
                  <p14:nvContentPartPr>
                    <p14:cNvPr id="322" name="Ink 321">
                      <a:extLst>
                        <a:ext uri="{FF2B5EF4-FFF2-40B4-BE49-F238E27FC236}">
                          <a16:creationId xmlns:a16="http://schemas.microsoft.com/office/drawing/2014/main" id="{77FB510D-5311-6E27-1D7D-639F94B2BF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5">
                  <p14:nvContentPartPr>
                    <p14:cNvPr id="323" name="Ink 322">
                      <a:extLst>
                        <a:ext uri="{FF2B5EF4-FFF2-40B4-BE49-F238E27FC236}">
                          <a16:creationId xmlns:a16="http://schemas.microsoft.com/office/drawing/2014/main" id="{D362EDDC-2FCE-CA1F-636C-92B257329E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6">
                  <p14:nvContentPartPr>
                    <p14:cNvPr id="324" name="Ink 323">
                      <a:extLst>
                        <a:ext uri="{FF2B5EF4-FFF2-40B4-BE49-F238E27FC236}">
                          <a16:creationId xmlns:a16="http://schemas.microsoft.com/office/drawing/2014/main" id="{365BAC32-07CB-83DE-F39A-1F7B58BF71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8" name="TextBox 3">
                <a:extLst>
                  <a:ext uri="{FF2B5EF4-FFF2-40B4-BE49-F238E27FC236}">
                    <a16:creationId xmlns:a16="http://schemas.microsoft.com/office/drawing/2014/main" id="{8D3F164D-8575-19C6-D1D5-42E5CDE3F64F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9" name="Group 298">
                <a:extLst>
                  <a:ext uri="{FF2B5EF4-FFF2-40B4-BE49-F238E27FC236}">
                    <a16:creationId xmlns:a16="http://schemas.microsoft.com/office/drawing/2014/main" id="{F8FFF960-12A6-D92C-FBF8-FBB7E0C6BB8E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57">
                  <p14:nvContentPartPr>
                    <p14:cNvPr id="311" name="Ink 310">
                      <a:extLst>
                        <a:ext uri="{FF2B5EF4-FFF2-40B4-BE49-F238E27FC236}">
                          <a16:creationId xmlns:a16="http://schemas.microsoft.com/office/drawing/2014/main" id="{20617AFF-6F34-0C2D-0194-3AD6B9679B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313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8">
                  <p14:nvContentPartPr>
                    <p14:cNvPr id="312" name="Ink 311">
                      <a:extLst>
                        <a:ext uri="{FF2B5EF4-FFF2-40B4-BE49-F238E27FC236}">
                          <a16:creationId xmlns:a16="http://schemas.microsoft.com/office/drawing/2014/main" id="{0A99D845-FAF7-267E-182E-7396055A3B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9">
                  <p14:nvContentPartPr>
                    <p14:cNvPr id="313" name="Ink 312">
                      <a:extLst>
                        <a:ext uri="{FF2B5EF4-FFF2-40B4-BE49-F238E27FC236}">
                          <a16:creationId xmlns:a16="http://schemas.microsoft.com/office/drawing/2014/main" id="{E11B8A3F-E25D-59DC-22A1-6DE968E388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0">
                  <p14:nvContentPartPr>
                    <p14:cNvPr id="314" name="Ink 313">
                      <a:extLst>
                        <a:ext uri="{FF2B5EF4-FFF2-40B4-BE49-F238E27FC236}">
                          <a16:creationId xmlns:a16="http://schemas.microsoft.com/office/drawing/2014/main" id="{87265B79-B06D-E3EA-13B2-76A60DCDCD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1">
                  <p14:nvContentPartPr>
                    <p14:cNvPr id="315" name="Ink 314">
                      <a:extLst>
                        <a:ext uri="{FF2B5EF4-FFF2-40B4-BE49-F238E27FC236}">
                          <a16:creationId xmlns:a16="http://schemas.microsoft.com/office/drawing/2014/main" id="{471799B9-38C2-0ADE-A869-7BB5780DEA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2">
                  <p14:nvContentPartPr>
                    <p14:cNvPr id="316" name="Ink 315">
                      <a:extLst>
                        <a:ext uri="{FF2B5EF4-FFF2-40B4-BE49-F238E27FC236}">
                          <a16:creationId xmlns:a16="http://schemas.microsoft.com/office/drawing/2014/main" id="{58D650B6-6367-9F65-BE50-0261E61AD9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3">
                  <p14:nvContentPartPr>
                    <p14:cNvPr id="317" name="Ink 316">
                      <a:extLst>
                        <a:ext uri="{FF2B5EF4-FFF2-40B4-BE49-F238E27FC236}">
                          <a16:creationId xmlns:a16="http://schemas.microsoft.com/office/drawing/2014/main" id="{A410F2D8-63E3-D95A-DEFE-056E4B3683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00" name="TextBox 3">
                <a:extLst>
                  <a:ext uri="{FF2B5EF4-FFF2-40B4-BE49-F238E27FC236}">
                    <a16:creationId xmlns:a16="http://schemas.microsoft.com/office/drawing/2014/main" id="{EC155568-6C9F-68E4-E63A-1A39AD3F280B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933446E4-D1DD-7C2B-2AD7-1B3A509B05B1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64">
                  <p14:nvContentPartPr>
                    <p14:cNvPr id="304" name="Ink 303">
                      <a:extLst>
                        <a:ext uri="{FF2B5EF4-FFF2-40B4-BE49-F238E27FC236}">
                          <a16:creationId xmlns:a16="http://schemas.microsoft.com/office/drawing/2014/main" id="{A55ABAD1-E4BA-3427-8340-D57C14A68D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313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5">
                  <p14:nvContentPartPr>
                    <p14:cNvPr id="305" name="Ink 304">
                      <a:extLst>
                        <a:ext uri="{FF2B5EF4-FFF2-40B4-BE49-F238E27FC236}">
                          <a16:creationId xmlns:a16="http://schemas.microsoft.com/office/drawing/2014/main" id="{C5C6E500-6B7E-7A77-B525-1FC919E743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6">
                  <p14:nvContentPartPr>
                    <p14:cNvPr id="306" name="Ink 305">
                      <a:extLst>
                        <a:ext uri="{FF2B5EF4-FFF2-40B4-BE49-F238E27FC236}">
                          <a16:creationId xmlns:a16="http://schemas.microsoft.com/office/drawing/2014/main" id="{861215EC-9A57-D3A3-D892-7F11E84498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7">
                  <p14:nvContentPartPr>
                    <p14:cNvPr id="307" name="Ink 306">
                      <a:extLst>
                        <a:ext uri="{FF2B5EF4-FFF2-40B4-BE49-F238E27FC236}">
                          <a16:creationId xmlns:a16="http://schemas.microsoft.com/office/drawing/2014/main" id="{37F031E6-F042-9FEA-5B1E-3E6FB62542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8">
                  <p14:nvContentPartPr>
                    <p14:cNvPr id="308" name="Ink 307">
                      <a:extLst>
                        <a:ext uri="{FF2B5EF4-FFF2-40B4-BE49-F238E27FC236}">
                          <a16:creationId xmlns:a16="http://schemas.microsoft.com/office/drawing/2014/main" id="{D0D25F8D-B723-9D63-680F-9581A8841F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9">
                  <p14:nvContentPartPr>
                    <p14:cNvPr id="309" name="Ink 308">
                      <a:extLst>
                        <a:ext uri="{FF2B5EF4-FFF2-40B4-BE49-F238E27FC236}">
                          <a16:creationId xmlns:a16="http://schemas.microsoft.com/office/drawing/2014/main" id="{76A2CD51-E4A9-1A42-8968-58BABC9C84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0">
                  <p14:nvContentPartPr>
                    <p14:cNvPr id="310" name="Ink 309">
                      <a:extLst>
                        <a:ext uri="{FF2B5EF4-FFF2-40B4-BE49-F238E27FC236}">
                          <a16:creationId xmlns:a16="http://schemas.microsoft.com/office/drawing/2014/main" id="{CAB48971-5A27-D0BB-926A-AA4BAA39C64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02" name="TextBox 3">
                <a:extLst>
                  <a:ext uri="{FF2B5EF4-FFF2-40B4-BE49-F238E27FC236}">
                    <a16:creationId xmlns:a16="http://schemas.microsoft.com/office/drawing/2014/main" id="{F1E88C88-1D61-1E88-E5BE-7535B5AF6581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303" name="Cloud 302">
                <a:extLst>
                  <a:ext uri="{FF2B5EF4-FFF2-40B4-BE49-F238E27FC236}">
                    <a16:creationId xmlns:a16="http://schemas.microsoft.com/office/drawing/2014/main" id="{B28BA523-870B-947D-BA5C-B6651E75A39B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62" name="Title 1">
                <a:extLst>
                  <a:ext uri="{FF2B5EF4-FFF2-40B4-BE49-F238E27FC236}">
                    <a16:creationId xmlns:a16="http://schemas.microsoft.com/office/drawing/2014/main" id="{E3552026-EE14-D6CA-568C-441FF05587B0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838199" y="365125"/>
                <a:ext cx="10813949" cy="1325563"/>
              </a:xfrm>
            </p:spPr>
            <p:txBody>
              <a:bodyPr/>
              <a:lstStyle/>
              <a:p>
                <a:r>
                  <a:rPr lang="en-US" dirty="0"/>
                  <a:t>Secure against      </a:t>
                </a:r>
                <a:r>
                  <a:rPr lang="en-US" b="1" dirty="0"/>
                  <a:t>		</a:t>
                </a:r>
                <a14:m>
                  <m:oMath xmlns:m="http://schemas.openxmlformats.org/officeDocument/2006/math">
                    <m:r>
                      <a:rPr lang="en-US" b="1" i="0" smtClean="0">
                        <a:latin typeface="Cambria Math" panose="02040503050406030204" pitchFamily="18" charset="0"/>
                      </a:rPr>
                      <m:t>       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dirty="0"/>
                  <a:t>  OWF</a:t>
                </a:r>
                <a:endParaRPr lang="en-FI" dirty="0"/>
              </a:p>
            </p:txBody>
          </p:sp>
        </mc:Choice>
        <mc:Fallback xmlns="">
          <p:sp>
            <p:nvSpPr>
              <p:cNvPr id="362" name="Title 1">
                <a:extLst>
                  <a:ext uri="{FF2B5EF4-FFF2-40B4-BE49-F238E27FC236}">
                    <a16:creationId xmlns:a16="http://schemas.microsoft.com/office/drawing/2014/main" id="{E3552026-EE14-D6CA-568C-441FF05587B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838199" y="365125"/>
                <a:ext cx="10813949" cy="1325563"/>
              </a:xfrm>
              <a:blipFill>
                <a:blip r:embed="rId371"/>
                <a:stretch>
                  <a:fillRect l="-2255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63" name="Group 362">
            <a:extLst>
              <a:ext uri="{FF2B5EF4-FFF2-40B4-BE49-F238E27FC236}">
                <a16:creationId xmlns:a16="http://schemas.microsoft.com/office/drawing/2014/main" id="{B3A4BA95-A232-0065-E915-07771DA4E494}"/>
              </a:ext>
            </a:extLst>
          </p:cNvPr>
          <p:cNvGrpSpPr/>
          <p:nvPr/>
        </p:nvGrpSpPr>
        <p:grpSpPr>
          <a:xfrm rot="21381084">
            <a:off x="4583419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41BA5CE2-9C45-B63F-3F58-07837B0E7ABF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3D4B1699-A9C5-80E1-0237-CCBC13803D56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FE51B9FA-6F90-979E-F4E5-1EC60AC892B8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9FAA2F3-37F0-87D5-4C38-A1727E533CF2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77E55535-00F8-D7D4-7F9A-B952113C44BF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76">
                <p14:nvContentPartPr>
                  <p14:cNvPr id="384" name="Ink 383">
                    <a:extLst>
                      <a:ext uri="{FF2B5EF4-FFF2-40B4-BE49-F238E27FC236}">
                        <a16:creationId xmlns:a16="http://schemas.microsoft.com/office/drawing/2014/main" id="{58CBB5D6-5AC1-F2A6-A55C-283B48D8F32B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228" name="Ink 227">
                    <a:extLst>
                      <a:ext uri="{FF2B5EF4-FFF2-40B4-BE49-F238E27FC236}">
                        <a16:creationId xmlns:a16="http://schemas.microsoft.com/office/drawing/2014/main" id="{F998023A-D6E9-EF68-968D-CDF172F962F6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8">
                <p14:nvContentPartPr>
                  <p14:cNvPr id="385" name="Ink 384">
                    <a:extLst>
                      <a:ext uri="{FF2B5EF4-FFF2-40B4-BE49-F238E27FC236}">
                        <a16:creationId xmlns:a16="http://schemas.microsoft.com/office/drawing/2014/main" id="{53D2935B-9886-F8B4-7B67-C796A6E223B9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229" name="Ink 228">
                    <a:extLst>
                      <a:ext uri="{FF2B5EF4-FFF2-40B4-BE49-F238E27FC236}">
                        <a16:creationId xmlns:a16="http://schemas.microsoft.com/office/drawing/2014/main" id="{3F5108A0-1DCD-9144-AC67-DEAC4F2ACDAA}"/>
                      </a:ext>
                    </a:extLst>
                  </p:cNvPr>
                  <p:cNvPicPr/>
                  <p:nvPr/>
                </p:nvPicPr>
                <p:blipFill>
                  <a:blip r:embed="rId379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0">
                <p14:nvContentPartPr>
                  <p14:cNvPr id="386" name="Ink 385">
                    <a:extLst>
                      <a:ext uri="{FF2B5EF4-FFF2-40B4-BE49-F238E27FC236}">
                        <a16:creationId xmlns:a16="http://schemas.microsoft.com/office/drawing/2014/main" id="{12DF5DB9-C146-DF67-FFE0-5782C2930013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230" name="Ink 229">
                    <a:extLst>
                      <a:ext uri="{FF2B5EF4-FFF2-40B4-BE49-F238E27FC236}">
                        <a16:creationId xmlns:a16="http://schemas.microsoft.com/office/drawing/2014/main" id="{F31D57A1-CF3A-9AE6-A603-800BEEFAE4B6}"/>
                      </a:ext>
                    </a:extLst>
                  </p:cNvPr>
                  <p:cNvPicPr/>
                  <p:nvPr/>
                </p:nvPicPr>
                <p:blipFill>
                  <a:blip r:embed="rId381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2">
                <p14:nvContentPartPr>
                  <p14:cNvPr id="387" name="Ink 386">
                    <a:extLst>
                      <a:ext uri="{FF2B5EF4-FFF2-40B4-BE49-F238E27FC236}">
                        <a16:creationId xmlns:a16="http://schemas.microsoft.com/office/drawing/2014/main" id="{9CD06A8F-AAAD-C064-6BAA-F5D50F10EA94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231" name="Ink 230">
                    <a:extLst>
                      <a:ext uri="{FF2B5EF4-FFF2-40B4-BE49-F238E27FC236}">
                        <a16:creationId xmlns:a16="http://schemas.microsoft.com/office/drawing/2014/main" id="{6B0F5C36-C642-8966-9905-13C3E6EB47F8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4">
                <p14:nvContentPartPr>
                  <p14:cNvPr id="388" name="Ink 387">
                    <a:extLst>
                      <a:ext uri="{FF2B5EF4-FFF2-40B4-BE49-F238E27FC236}">
                        <a16:creationId xmlns:a16="http://schemas.microsoft.com/office/drawing/2014/main" id="{26E1C64F-B58D-DC28-5CEA-AB8C6644D87E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232" name="Ink 231">
                    <a:extLst>
                      <a:ext uri="{FF2B5EF4-FFF2-40B4-BE49-F238E27FC236}">
                        <a16:creationId xmlns:a16="http://schemas.microsoft.com/office/drawing/2014/main" id="{9870D1AB-D375-26CE-6C2D-1D113D25FA45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CE340A7E-7D1F-A764-E0CD-D4A09E7E3730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DE9B65E1-8D17-0766-AAA0-48F3ECAF072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69BAFD49-C710-35DE-D715-612C307EC898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A094E47E-C12A-2D84-8E53-DC32F26AEFC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A853793A-7FFA-B197-B4BE-60B13053B0D2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90">
                <p14:nvContentPartPr>
                  <p14:cNvPr id="370" name="Ink 369">
                    <a:extLst>
                      <a:ext uri="{FF2B5EF4-FFF2-40B4-BE49-F238E27FC236}">
                        <a16:creationId xmlns:a16="http://schemas.microsoft.com/office/drawing/2014/main" id="{7B329AC6-6338-ADBB-7B24-198CFABBEB36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13" name="Ink 212">
                    <a:extLst>
                      <a:ext uri="{FF2B5EF4-FFF2-40B4-BE49-F238E27FC236}">
                        <a16:creationId xmlns:a16="http://schemas.microsoft.com/office/drawing/2014/main" id="{F11C987E-A565-EF58-76B7-CD534742F67F}"/>
                      </a:ext>
                    </a:extLst>
                  </p:cNvPr>
                  <p:cNvPicPr/>
                  <p:nvPr/>
                </p:nvPicPr>
                <p:blipFill>
                  <a:blip r:embed="rId391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2">
                <p14:nvContentPartPr>
                  <p14:cNvPr id="371" name="Ink 370">
                    <a:extLst>
                      <a:ext uri="{FF2B5EF4-FFF2-40B4-BE49-F238E27FC236}">
                        <a16:creationId xmlns:a16="http://schemas.microsoft.com/office/drawing/2014/main" id="{B160E15D-2A49-73F7-BF43-BD4B1AF9FF37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14" name="Ink 213">
                    <a:extLst>
                      <a:ext uri="{FF2B5EF4-FFF2-40B4-BE49-F238E27FC236}">
                        <a16:creationId xmlns:a16="http://schemas.microsoft.com/office/drawing/2014/main" id="{B8E787D4-7F95-E32B-2EF9-2A355705497B}"/>
                      </a:ext>
                    </a:extLst>
                  </p:cNvPr>
                  <p:cNvPicPr/>
                  <p:nvPr/>
                </p:nvPicPr>
                <p:blipFill>
                  <a:blip r:embed="rId393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4">
                <p14:nvContentPartPr>
                  <p14:cNvPr id="372" name="Ink 371">
                    <a:extLst>
                      <a:ext uri="{FF2B5EF4-FFF2-40B4-BE49-F238E27FC236}">
                        <a16:creationId xmlns:a16="http://schemas.microsoft.com/office/drawing/2014/main" id="{E1E9F763-4379-40C6-3B26-43465D6FEF21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15" name="Ink 214">
                    <a:extLst>
                      <a:ext uri="{FF2B5EF4-FFF2-40B4-BE49-F238E27FC236}">
                        <a16:creationId xmlns:a16="http://schemas.microsoft.com/office/drawing/2014/main" id="{581E001A-4E78-37A8-55AE-3C785CA9BE99}"/>
                      </a:ext>
                    </a:extLst>
                  </p:cNvPr>
                  <p:cNvPicPr/>
                  <p:nvPr/>
                </p:nvPicPr>
                <p:blipFill>
                  <a:blip r:embed="rId395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6">
                <p14:nvContentPartPr>
                  <p14:cNvPr id="373" name="Ink 372">
                    <a:extLst>
                      <a:ext uri="{FF2B5EF4-FFF2-40B4-BE49-F238E27FC236}">
                        <a16:creationId xmlns:a16="http://schemas.microsoft.com/office/drawing/2014/main" id="{F2A69145-2CF2-5675-EB8F-D7A97358E6E8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16" name="Ink 215">
                    <a:extLst>
                      <a:ext uri="{FF2B5EF4-FFF2-40B4-BE49-F238E27FC236}">
                        <a16:creationId xmlns:a16="http://schemas.microsoft.com/office/drawing/2014/main" id="{CEA1D527-28C0-4B14-9962-0AB6C6268823}"/>
                      </a:ext>
                    </a:extLst>
                  </p:cNvPr>
                  <p:cNvPicPr/>
                  <p:nvPr/>
                </p:nvPicPr>
                <p:blipFill>
                  <a:blip r:embed="rId397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8">
                <p14:nvContentPartPr>
                  <p14:cNvPr id="374" name="Ink 373">
                    <a:extLst>
                      <a:ext uri="{FF2B5EF4-FFF2-40B4-BE49-F238E27FC236}">
                        <a16:creationId xmlns:a16="http://schemas.microsoft.com/office/drawing/2014/main" id="{903C06D3-2F55-4E59-D5F3-373A57F5FC4B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17" name="Ink 216">
                    <a:extLst>
                      <a:ext uri="{FF2B5EF4-FFF2-40B4-BE49-F238E27FC236}">
                        <a16:creationId xmlns:a16="http://schemas.microsoft.com/office/drawing/2014/main" id="{965FA708-9F8D-6D71-F2CE-9F8E8A3CC96A}"/>
                      </a:ext>
                    </a:extLst>
                  </p:cNvPr>
                  <p:cNvPicPr/>
                  <p:nvPr/>
                </p:nvPicPr>
                <p:blipFill>
                  <a:blip r:embed="rId399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0">
                <p14:nvContentPartPr>
                  <p14:cNvPr id="375" name="Ink 374">
                    <a:extLst>
                      <a:ext uri="{FF2B5EF4-FFF2-40B4-BE49-F238E27FC236}">
                        <a16:creationId xmlns:a16="http://schemas.microsoft.com/office/drawing/2014/main" id="{A212AF9B-C929-8E84-F802-9843EC29982F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218" name="Ink 217">
                    <a:extLst>
                      <a:ext uri="{FF2B5EF4-FFF2-40B4-BE49-F238E27FC236}">
                        <a16:creationId xmlns:a16="http://schemas.microsoft.com/office/drawing/2014/main" id="{BF80371A-A466-E89D-D405-4BAA3DBF634B}"/>
                      </a:ext>
                    </a:extLst>
                  </p:cNvPr>
                  <p:cNvPicPr/>
                  <p:nvPr/>
                </p:nvPicPr>
                <p:blipFill>
                  <a:blip r:embed="rId401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2">
                <p14:nvContentPartPr>
                  <p14:cNvPr id="376" name="Ink 375">
                    <a:extLst>
                      <a:ext uri="{FF2B5EF4-FFF2-40B4-BE49-F238E27FC236}">
                        <a16:creationId xmlns:a16="http://schemas.microsoft.com/office/drawing/2014/main" id="{BE7B0BFC-58C4-9921-C909-06C076B11395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219" name="Ink 218">
                    <a:extLst>
                      <a:ext uri="{FF2B5EF4-FFF2-40B4-BE49-F238E27FC236}">
                        <a16:creationId xmlns:a16="http://schemas.microsoft.com/office/drawing/2014/main" id="{AB0F5F70-B276-560D-854E-E4845AFA5233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4">
                <p14:nvContentPartPr>
                  <p14:cNvPr id="377" name="Ink 376">
                    <a:extLst>
                      <a:ext uri="{FF2B5EF4-FFF2-40B4-BE49-F238E27FC236}">
                        <a16:creationId xmlns:a16="http://schemas.microsoft.com/office/drawing/2014/main" id="{F879D976-8096-5545-BBBB-A132602BCCFC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220" name="Ink 219">
                    <a:extLst>
                      <a:ext uri="{FF2B5EF4-FFF2-40B4-BE49-F238E27FC236}">
                        <a16:creationId xmlns:a16="http://schemas.microsoft.com/office/drawing/2014/main" id="{CDFF7FE9-B860-2221-A13A-95EE54FAE160}"/>
                      </a:ext>
                    </a:extLst>
                  </p:cNvPr>
                  <p:cNvPicPr/>
                  <p:nvPr/>
                </p:nvPicPr>
                <p:blipFill>
                  <a:blip r:embed="rId405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6">
                <p14:nvContentPartPr>
                  <p14:cNvPr id="378" name="Ink 377">
                    <a:extLst>
                      <a:ext uri="{FF2B5EF4-FFF2-40B4-BE49-F238E27FC236}">
                        <a16:creationId xmlns:a16="http://schemas.microsoft.com/office/drawing/2014/main" id="{A783CE31-D9A4-3BDF-A84C-1ECF225107E7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221" name="Ink 220">
                    <a:extLst>
                      <a:ext uri="{FF2B5EF4-FFF2-40B4-BE49-F238E27FC236}">
                        <a16:creationId xmlns:a16="http://schemas.microsoft.com/office/drawing/2014/main" id="{70696D31-E510-CA21-A839-D1C7170C77A9}"/>
                      </a:ext>
                    </a:extLst>
                  </p:cNvPr>
                  <p:cNvPicPr/>
                  <p:nvPr/>
                </p:nvPicPr>
                <p:blipFill>
                  <a:blip r:embed="rId407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8">
                <p14:nvContentPartPr>
                  <p14:cNvPr id="379" name="Ink 378">
                    <a:extLst>
                      <a:ext uri="{FF2B5EF4-FFF2-40B4-BE49-F238E27FC236}">
                        <a16:creationId xmlns:a16="http://schemas.microsoft.com/office/drawing/2014/main" id="{CE6EBBED-CA03-40F2-287E-0359983D809B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223" name="Ink 222">
                    <a:extLst>
                      <a:ext uri="{FF2B5EF4-FFF2-40B4-BE49-F238E27FC236}">
                        <a16:creationId xmlns:a16="http://schemas.microsoft.com/office/drawing/2014/main" id="{E95A7A10-2CE5-1550-4410-63AAB0B126BA}"/>
                      </a:ext>
                    </a:extLst>
                  </p:cNvPr>
                  <p:cNvPicPr/>
                  <p:nvPr/>
                </p:nvPicPr>
                <p:blipFill>
                  <a:blip r:embed="rId409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0">
                <p14:nvContentPartPr>
                  <p14:cNvPr id="380" name="Ink 379">
                    <a:extLst>
                      <a:ext uri="{FF2B5EF4-FFF2-40B4-BE49-F238E27FC236}">
                        <a16:creationId xmlns:a16="http://schemas.microsoft.com/office/drawing/2014/main" id="{20949813-12C3-DB50-9AD1-FD0365C8D1FA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224" name="Ink 223">
                    <a:extLst>
                      <a:ext uri="{FF2B5EF4-FFF2-40B4-BE49-F238E27FC236}">
                        <a16:creationId xmlns:a16="http://schemas.microsoft.com/office/drawing/2014/main" id="{23CE8786-C4F3-4960-4BB1-C12766135B3B}"/>
                      </a:ext>
                    </a:extLst>
                  </p:cNvPr>
                  <p:cNvPicPr/>
                  <p:nvPr/>
                </p:nvPicPr>
                <p:blipFill>
                  <a:blip r:embed="rId411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2">
                <p14:nvContentPartPr>
                  <p14:cNvPr id="381" name="Ink 380">
                    <a:extLst>
                      <a:ext uri="{FF2B5EF4-FFF2-40B4-BE49-F238E27FC236}">
                        <a16:creationId xmlns:a16="http://schemas.microsoft.com/office/drawing/2014/main" id="{67FB84FE-859A-16BB-E156-735B335BCBD9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225" name="Ink 224">
                    <a:extLst>
                      <a:ext uri="{FF2B5EF4-FFF2-40B4-BE49-F238E27FC236}">
                        <a16:creationId xmlns:a16="http://schemas.microsoft.com/office/drawing/2014/main" id="{227BCCEB-55F7-434E-1DAF-5803A6F5EC0C}"/>
                      </a:ext>
                    </a:extLst>
                  </p:cNvPr>
                  <p:cNvPicPr/>
                  <p:nvPr/>
                </p:nvPicPr>
                <p:blipFill>
                  <a:blip r:embed="rId413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4">
                <p14:nvContentPartPr>
                  <p14:cNvPr id="382" name="Ink 381">
                    <a:extLst>
                      <a:ext uri="{FF2B5EF4-FFF2-40B4-BE49-F238E27FC236}">
                        <a16:creationId xmlns:a16="http://schemas.microsoft.com/office/drawing/2014/main" id="{DF84AFC6-E04E-672B-DB6D-DC9C9550E5A5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226" name="Ink 225">
                    <a:extLst>
                      <a:ext uri="{FF2B5EF4-FFF2-40B4-BE49-F238E27FC236}">
                        <a16:creationId xmlns:a16="http://schemas.microsoft.com/office/drawing/2014/main" id="{30CB7D2C-CF46-A8C8-0173-2BC0D2AE1723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6">
                <p14:nvContentPartPr>
                  <p14:cNvPr id="383" name="Ink 382">
                    <a:extLst>
                      <a:ext uri="{FF2B5EF4-FFF2-40B4-BE49-F238E27FC236}">
                        <a16:creationId xmlns:a16="http://schemas.microsoft.com/office/drawing/2014/main" id="{94650AC7-FE2E-9853-64EB-FAB7AA29EF21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227" name="Ink 226">
                    <a:extLst>
                      <a:ext uri="{FF2B5EF4-FFF2-40B4-BE49-F238E27FC236}">
                        <a16:creationId xmlns:a16="http://schemas.microsoft.com/office/drawing/2014/main" id="{0519A307-64F0-4E33-08CF-84A2FC70AEB9}"/>
                      </a:ext>
                    </a:extLst>
                  </p:cNvPr>
                  <p:cNvPicPr/>
                  <p:nvPr/>
                </p:nvPicPr>
                <p:blipFill>
                  <a:blip r:embed="rId417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1228593F-3E76-AC9C-1478-6275A6C4EB4A}"/>
                  </a:ext>
                </a:extLst>
              </p:cNvPr>
              <p:cNvSpPr txBox="1"/>
              <p:nvPr/>
            </p:nvSpPr>
            <p:spPr>
              <a:xfrm>
                <a:off x="5054200" y="549324"/>
                <a:ext cx="2105576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000" dirty="0"/>
                  <a:t>space</a:t>
                </a:r>
                <a14:m>
                  <m:oMath xmlns:m="http://schemas.openxmlformats.org/officeDocument/2006/math">
                    <m:r>
                      <a:rPr lang="en-US" sz="3000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3000"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sz="300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sz="3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3000" i="1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sz="30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3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3000" dirty="0"/>
              </a:p>
              <a:p>
                <a:r>
                  <a:rPr lang="en-US" sz="3000" dirty="0"/>
                  <a:t>PPT</a:t>
                </a:r>
                <a:endParaRPr lang="en-FI" sz="3000" dirty="0"/>
              </a:p>
            </p:txBody>
          </p:sp>
        </mc:Choice>
        <mc:Fallback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1228593F-3E76-AC9C-1478-6275A6C4EB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4200" y="549324"/>
                <a:ext cx="2105576" cy="1015663"/>
              </a:xfrm>
              <a:prstGeom prst="rect">
                <a:avLst/>
              </a:prstGeom>
              <a:blipFill>
                <a:blip r:embed="rId418"/>
                <a:stretch>
                  <a:fillRect l="-6647" t="-7186" b="-1796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9">
            <p14:nvContentPartPr>
              <p14:cNvPr id="390" name="Ink 389">
                <a:extLst>
                  <a:ext uri="{FF2B5EF4-FFF2-40B4-BE49-F238E27FC236}">
                    <a16:creationId xmlns:a16="http://schemas.microsoft.com/office/drawing/2014/main" id="{2FED192A-D87E-CBB8-D5CB-46147BE9524F}"/>
                  </a:ext>
                </a:extLst>
              </p14:cNvPr>
              <p14:cNvContentPartPr/>
              <p14:nvPr/>
            </p14:nvContentPartPr>
            <p14:xfrm>
              <a:off x="7958060" y="816005"/>
              <a:ext cx="1310760" cy="332280"/>
            </p14:xfrm>
          </p:contentPart>
        </mc:Choice>
        <mc:Fallback xmlns="">
          <p:pic>
            <p:nvPicPr>
              <p:cNvPr id="390" name="Ink 389">
                <a:extLst>
                  <a:ext uri="{FF2B5EF4-FFF2-40B4-BE49-F238E27FC236}">
                    <a16:creationId xmlns:a16="http://schemas.microsoft.com/office/drawing/2014/main" id="{2FED192A-D87E-CBB8-D5CB-46147BE9524F}"/>
                  </a:ext>
                </a:extLst>
              </p:cNvPr>
              <p:cNvPicPr/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7868420" y="636365"/>
                <a:ext cx="1490400" cy="691920"/>
              </a:xfrm>
              <a:prstGeom prst="rect">
                <a:avLst/>
              </a:prstGeom>
            </p:spPr>
          </p:pic>
        </mc:Fallback>
      </mc:AlternateContent>
      <p:sp>
        <p:nvSpPr>
          <p:cNvPr id="391" name="TextBox 390">
            <a:extLst>
              <a:ext uri="{FF2B5EF4-FFF2-40B4-BE49-F238E27FC236}">
                <a16:creationId xmlns:a16="http://schemas.microsoft.com/office/drawing/2014/main" id="{A3A36FBE-AB61-E955-C12E-5CEEAF193C98}"/>
              </a:ext>
            </a:extLst>
          </p:cNvPr>
          <p:cNvSpPr txBox="1"/>
          <p:nvPr/>
        </p:nvSpPr>
        <p:spPr>
          <a:xfrm>
            <a:off x="7290803" y="467337"/>
            <a:ext cx="36260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/>
              <a:t>?</a:t>
            </a:r>
            <a:endParaRPr lang="en-FI" sz="3000" dirty="0"/>
          </a:p>
        </p:txBody>
      </p:sp>
    </p:spTree>
    <p:extLst>
      <p:ext uri="{BB962C8B-B14F-4D97-AF65-F5344CB8AC3E}">
        <p14:creationId xmlns:p14="http://schemas.microsoft.com/office/powerpoint/2010/main" val="842997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" grpId="0"/>
      <p:bldP spid="286" grpId="0"/>
      <p:bldP spid="28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802A73-C4A9-1CD7-7F2D-3F131CBBAF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25C471B2-2B43-3DF4-40AB-FDEC555BA3A8}"/>
              </a:ext>
            </a:extLst>
          </p:cNvPr>
          <p:cNvSpPr txBox="1">
            <a:spLocks/>
          </p:cNvSpPr>
          <p:nvPr/>
        </p:nvSpPr>
        <p:spPr>
          <a:xfrm>
            <a:off x="131555" y="1653088"/>
            <a:ext cx="10851502" cy="108453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900" dirty="0"/>
              <a:t>Key agreement with</a:t>
            </a:r>
          </a:p>
          <a:p>
            <a:r>
              <a:rPr lang="en-US" sz="5900" dirty="0"/>
              <a:t>unconditional security  !</a:t>
            </a:r>
            <a:endParaRPr lang="en-FI" sz="5900" dirty="0"/>
          </a:p>
        </p:txBody>
      </p:sp>
      <p:grpSp>
        <p:nvGrpSpPr>
          <p:cNvPr id="10" name="Ryhmä 240">
            <a:extLst>
              <a:ext uri="{FF2B5EF4-FFF2-40B4-BE49-F238E27FC236}">
                <a16:creationId xmlns:a16="http://schemas.microsoft.com/office/drawing/2014/main" id="{ABC2B94C-39AA-88F4-A10D-AA8D39E121CF}"/>
              </a:ext>
            </a:extLst>
          </p:cNvPr>
          <p:cNvGrpSpPr/>
          <p:nvPr/>
        </p:nvGrpSpPr>
        <p:grpSpPr>
          <a:xfrm>
            <a:off x="8217206" y="5285959"/>
            <a:ext cx="539167" cy="1249649"/>
            <a:chOff x="11205431" y="4884173"/>
            <a:chExt cx="369360" cy="85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1" name="Käsinkirjoitus 222">
                  <a:extLst>
                    <a:ext uri="{FF2B5EF4-FFF2-40B4-BE49-F238E27FC236}">
                      <a16:creationId xmlns:a16="http://schemas.microsoft.com/office/drawing/2014/main" id="{E4F0D152-5600-425C-A345-4DB2DFFEB151}"/>
                    </a:ext>
                  </a:extLst>
                </p14:cNvPr>
                <p14:cNvContentPartPr/>
                <p14:nvPr/>
              </p14:nvContentPartPr>
              <p14:xfrm>
                <a:off x="11205431" y="5291693"/>
                <a:ext cx="159840" cy="426240"/>
              </p14:xfrm>
            </p:contentPart>
          </mc:Choice>
          <mc:Fallback xmlns="">
            <p:pic>
              <p:nvPicPr>
                <p:cNvPr id="11" name="Käsinkirjoitus 222">
                  <a:extLst>
                    <a:ext uri="{FF2B5EF4-FFF2-40B4-BE49-F238E27FC236}">
                      <a16:creationId xmlns:a16="http://schemas.microsoft.com/office/drawing/2014/main" id="{E4F0D152-5600-425C-A345-4DB2DFFEB15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1201238" y="5287500"/>
                  <a:ext cx="168227" cy="4346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2" name="Käsinkirjoitus 223">
                  <a:extLst>
                    <a:ext uri="{FF2B5EF4-FFF2-40B4-BE49-F238E27FC236}">
                      <a16:creationId xmlns:a16="http://schemas.microsoft.com/office/drawing/2014/main" id="{13E826BB-4E09-33EE-E073-CB1552D5111D}"/>
                    </a:ext>
                  </a:extLst>
                </p14:cNvPr>
                <p14:cNvContentPartPr/>
                <p14:nvPr/>
              </p14:nvContentPartPr>
              <p14:xfrm>
                <a:off x="11332871" y="5323013"/>
                <a:ext cx="93240" cy="417240"/>
              </p14:xfrm>
            </p:contentPart>
          </mc:Choice>
          <mc:Fallback xmlns="">
            <p:pic>
              <p:nvPicPr>
                <p:cNvPr id="12" name="Käsinkirjoitus 223">
                  <a:extLst>
                    <a:ext uri="{FF2B5EF4-FFF2-40B4-BE49-F238E27FC236}">
                      <a16:creationId xmlns:a16="http://schemas.microsoft.com/office/drawing/2014/main" id="{13E826BB-4E09-33EE-E073-CB1552D5111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1328678" y="5318818"/>
                  <a:ext cx="101627" cy="4256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Käsinkirjoitus 225">
                  <a:extLst>
                    <a:ext uri="{FF2B5EF4-FFF2-40B4-BE49-F238E27FC236}">
                      <a16:creationId xmlns:a16="http://schemas.microsoft.com/office/drawing/2014/main" id="{3F39298A-F64E-88E8-4705-81CD7BA25DBD}"/>
                    </a:ext>
                  </a:extLst>
                </p14:cNvPr>
                <p14:cNvContentPartPr/>
                <p14:nvPr/>
              </p14:nvContentPartPr>
              <p14:xfrm>
                <a:off x="11375351" y="5007293"/>
                <a:ext cx="39600" cy="288000"/>
              </p14:xfrm>
            </p:contentPart>
          </mc:Choice>
          <mc:Fallback xmlns="">
            <p:pic>
              <p:nvPicPr>
                <p:cNvPr id="13" name="Käsinkirjoitus 225">
                  <a:extLst>
                    <a:ext uri="{FF2B5EF4-FFF2-40B4-BE49-F238E27FC236}">
                      <a16:creationId xmlns:a16="http://schemas.microsoft.com/office/drawing/2014/main" id="{3F39298A-F64E-88E8-4705-81CD7BA25DBD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371143" y="5003098"/>
                  <a:ext cx="48015" cy="2963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Käsinkirjoitus 227">
                  <a:extLst>
                    <a:ext uri="{FF2B5EF4-FFF2-40B4-BE49-F238E27FC236}">
                      <a16:creationId xmlns:a16="http://schemas.microsoft.com/office/drawing/2014/main" id="{1B0D3A04-DAEF-C55E-EFE6-F28013BB610B}"/>
                    </a:ext>
                  </a:extLst>
                </p14:cNvPr>
                <p14:cNvContentPartPr/>
                <p14:nvPr/>
              </p14:nvContentPartPr>
              <p14:xfrm>
                <a:off x="11311271" y="5019533"/>
                <a:ext cx="96480" cy="115560"/>
              </p14:xfrm>
            </p:contentPart>
          </mc:Choice>
          <mc:Fallback xmlns="">
            <p:pic>
              <p:nvPicPr>
                <p:cNvPr id="14" name="Käsinkirjoitus 227">
                  <a:extLst>
                    <a:ext uri="{FF2B5EF4-FFF2-40B4-BE49-F238E27FC236}">
                      <a16:creationId xmlns:a16="http://schemas.microsoft.com/office/drawing/2014/main" id="{1B0D3A04-DAEF-C55E-EFE6-F28013BB610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1307076" y="5015335"/>
                  <a:ext cx="104870" cy="123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Käsinkirjoitus 228">
                  <a:extLst>
                    <a:ext uri="{FF2B5EF4-FFF2-40B4-BE49-F238E27FC236}">
                      <a16:creationId xmlns:a16="http://schemas.microsoft.com/office/drawing/2014/main" id="{6081EFAA-5412-1D9E-8091-CE597E3A4BC0}"/>
                    </a:ext>
                  </a:extLst>
                </p14:cNvPr>
                <p14:cNvContentPartPr/>
                <p14:nvPr/>
              </p14:nvContentPartPr>
              <p14:xfrm>
                <a:off x="11314511" y="5136173"/>
                <a:ext cx="61200" cy="69840"/>
              </p14:xfrm>
            </p:contentPart>
          </mc:Choice>
          <mc:Fallback xmlns="">
            <p:pic>
              <p:nvPicPr>
                <p:cNvPr id="15" name="Käsinkirjoitus 228">
                  <a:extLst>
                    <a:ext uri="{FF2B5EF4-FFF2-40B4-BE49-F238E27FC236}">
                      <a16:creationId xmlns:a16="http://schemas.microsoft.com/office/drawing/2014/main" id="{6081EFAA-5412-1D9E-8091-CE597E3A4BC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1310316" y="5131978"/>
                  <a:ext cx="69590" cy="782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Käsinkirjoitus 229">
                  <a:extLst>
                    <a:ext uri="{FF2B5EF4-FFF2-40B4-BE49-F238E27FC236}">
                      <a16:creationId xmlns:a16="http://schemas.microsoft.com/office/drawing/2014/main" id="{DEAFB649-ABF1-1C59-6C0B-A32CED43CC6E}"/>
                    </a:ext>
                  </a:extLst>
                </p14:cNvPr>
                <p14:cNvContentPartPr/>
                <p14:nvPr/>
              </p14:nvContentPartPr>
              <p14:xfrm>
                <a:off x="11303351" y="5226893"/>
                <a:ext cx="70920" cy="51840"/>
              </p14:xfrm>
            </p:contentPart>
          </mc:Choice>
          <mc:Fallback xmlns="">
            <p:pic>
              <p:nvPicPr>
                <p:cNvPr id="16" name="Käsinkirjoitus 229">
                  <a:extLst>
                    <a:ext uri="{FF2B5EF4-FFF2-40B4-BE49-F238E27FC236}">
                      <a16:creationId xmlns:a16="http://schemas.microsoft.com/office/drawing/2014/main" id="{DEAFB649-ABF1-1C59-6C0B-A32CED43CC6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299150" y="5222696"/>
                  <a:ext cx="79322" cy="602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Käsinkirjoitus 231">
                  <a:extLst>
                    <a:ext uri="{FF2B5EF4-FFF2-40B4-BE49-F238E27FC236}">
                      <a16:creationId xmlns:a16="http://schemas.microsoft.com/office/drawing/2014/main" id="{9E2B3844-1EC4-E1F0-6525-9D0823F431BC}"/>
                    </a:ext>
                  </a:extLst>
                </p14:cNvPr>
                <p14:cNvContentPartPr/>
                <p14:nvPr/>
              </p14:nvContentPartPr>
              <p14:xfrm>
                <a:off x="11389391" y="4884173"/>
                <a:ext cx="100080" cy="105480"/>
              </p14:xfrm>
            </p:contentPart>
          </mc:Choice>
          <mc:Fallback xmlns="">
            <p:pic>
              <p:nvPicPr>
                <p:cNvPr id="17" name="Käsinkirjoitus 231">
                  <a:extLst>
                    <a:ext uri="{FF2B5EF4-FFF2-40B4-BE49-F238E27FC236}">
                      <a16:creationId xmlns:a16="http://schemas.microsoft.com/office/drawing/2014/main" id="{9E2B3844-1EC4-E1F0-6525-9D0823F431B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1385190" y="4879974"/>
                  <a:ext cx="108482" cy="1138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Käsinkirjoitus 232">
                  <a:extLst>
                    <a:ext uri="{FF2B5EF4-FFF2-40B4-BE49-F238E27FC236}">
                      <a16:creationId xmlns:a16="http://schemas.microsoft.com/office/drawing/2014/main" id="{76BB2339-B7A2-E931-6139-F34ECD3BCD9D}"/>
                    </a:ext>
                  </a:extLst>
                </p14:cNvPr>
                <p14:cNvContentPartPr/>
                <p14:nvPr/>
              </p14:nvContentPartPr>
              <p14:xfrm>
                <a:off x="11437631" y="5028173"/>
                <a:ext cx="51840" cy="185400"/>
              </p14:xfrm>
            </p:contentPart>
          </mc:Choice>
          <mc:Fallback xmlns="">
            <p:pic>
              <p:nvPicPr>
                <p:cNvPr id="18" name="Käsinkirjoitus 232">
                  <a:extLst>
                    <a:ext uri="{FF2B5EF4-FFF2-40B4-BE49-F238E27FC236}">
                      <a16:creationId xmlns:a16="http://schemas.microsoft.com/office/drawing/2014/main" id="{76BB2339-B7A2-E931-6139-F34ECD3BCD9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1433434" y="5023976"/>
                  <a:ext cx="60233" cy="1937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Käsinkirjoitus 234">
                  <a:extLst>
                    <a:ext uri="{FF2B5EF4-FFF2-40B4-BE49-F238E27FC236}">
                      <a16:creationId xmlns:a16="http://schemas.microsoft.com/office/drawing/2014/main" id="{8B3D6594-35B6-7756-D8EA-4F448F56CCE7}"/>
                    </a:ext>
                  </a:extLst>
                </p14:cNvPr>
                <p14:cNvContentPartPr/>
                <p14:nvPr/>
              </p14:nvContentPartPr>
              <p14:xfrm>
                <a:off x="11490551" y="5026733"/>
                <a:ext cx="77760" cy="198000"/>
              </p14:xfrm>
            </p:contentPart>
          </mc:Choice>
          <mc:Fallback xmlns="">
            <p:pic>
              <p:nvPicPr>
                <p:cNvPr id="19" name="Käsinkirjoitus 234">
                  <a:extLst>
                    <a:ext uri="{FF2B5EF4-FFF2-40B4-BE49-F238E27FC236}">
                      <a16:creationId xmlns:a16="http://schemas.microsoft.com/office/drawing/2014/main" id="{8B3D6594-35B6-7756-D8EA-4F448F56CCE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1486354" y="5022531"/>
                  <a:ext cx="86153" cy="2064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0" name="Käsinkirjoitus 238">
                  <a:extLst>
                    <a:ext uri="{FF2B5EF4-FFF2-40B4-BE49-F238E27FC236}">
                      <a16:creationId xmlns:a16="http://schemas.microsoft.com/office/drawing/2014/main" id="{19DB6D43-E7DB-CAA8-FE0C-9E5656EC62D6}"/>
                    </a:ext>
                  </a:extLst>
                </p14:cNvPr>
                <p14:cNvContentPartPr/>
                <p14:nvPr/>
              </p14:nvContentPartPr>
              <p14:xfrm>
                <a:off x="11513951" y="4953653"/>
                <a:ext cx="60840" cy="70920"/>
              </p14:xfrm>
            </p:contentPart>
          </mc:Choice>
          <mc:Fallback xmlns="">
            <p:pic>
              <p:nvPicPr>
                <p:cNvPr id="20" name="Käsinkirjoitus 238">
                  <a:extLst>
                    <a:ext uri="{FF2B5EF4-FFF2-40B4-BE49-F238E27FC236}">
                      <a16:creationId xmlns:a16="http://schemas.microsoft.com/office/drawing/2014/main" id="{19DB6D43-E7DB-CAA8-FE0C-9E5656EC62D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1509747" y="4949452"/>
                  <a:ext cx="69249" cy="793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1" name="Käsinkirjoitus 239">
                  <a:extLst>
                    <a:ext uri="{FF2B5EF4-FFF2-40B4-BE49-F238E27FC236}">
                      <a16:creationId xmlns:a16="http://schemas.microsoft.com/office/drawing/2014/main" id="{51D8DBD7-B52B-FE83-9185-46E4F6A52FE0}"/>
                    </a:ext>
                  </a:extLst>
                </p14:cNvPr>
                <p14:cNvContentPartPr/>
                <p14:nvPr/>
              </p14:nvContentPartPr>
              <p14:xfrm>
                <a:off x="11519711" y="4961573"/>
                <a:ext cx="33480" cy="11520"/>
              </p14:xfrm>
            </p:contentPart>
          </mc:Choice>
          <mc:Fallback xmlns="">
            <p:pic>
              <p:nvPicPr>
                <p:cNvPr id="21" name="Käsinkirjoitus 239">
                  <a:extLst>
                    <a:ext uri="{FF2B5EF4-FFF2-40B4-BE49-F238E27FC236}">
                      <a16:creationId xmlns:a16="http://schemas.microsoft.com/office/drawing/2014/main" id="{51D8DBD7-B52B-FE83-9185-46E4F6A52FE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1515495" y="4957316"/>
                  <a:ext cx="41912" cy="20035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E2A5CA66-9A56-2591-57D9-CC3817B48448}"/>
              </a:ext>
            </a:extLst>
          </p:cNvPr>
          <p:cNvSpPr txBox="1">
            <a:spLocks/>
          </p:cNvSpPr>
          <p:nvPr/>
        </p:nvSpPr>
        <p:spPr>
          <a:xfrm>
            <a:off x="438313" y="4491438"/>
            <a:ext cx="4715629" cy="108453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7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endParaRPr lang="en-FI" sz="2800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80501C3-8E73-F036-A907-753E008ED038}"/>
              </a:ext>
            </a:extLst>
          </p:cNvPr>
          <p:cNvGrpSpPr/>
          <p:nvPr/>
        </p:nvGrpSpPr>
        <p:grpSpPr>
          <a:xfrm>
            <a:off x="8621881" y="3627784"/>
            <a:ext cx="3473723" cy="2154458"/>
            <a:chOff x="8621881" y="3627784"/>
            <a:chExt cx="3473723" cy="2154458"/>
          </a:xfrm>
        </p:grpSpPr>
        <p:sp>
          <p:nvSpPr>
            <p:cNvPr id="22" name="Cloud 21">
              <a:extLst>
                <a:ext uri="{FF2B5EF4-FFF2-40B4-BE49-F238E27FC236}">
                  <a16:creationId xmlns:a16="http://schemas.microsoft.com/office/drawing/2014/main" id="{1E29F3CB-5A0C-3B86-7436-CE6541FA3BC8}"/>
                </a:ext>
              </a:extLst>
            </p:cNvPr>
            <p:cNvSpPr/>
            <p:nvPr/>
          </p:nvSpPr>
          <p:spPr>
            <a:xfrm>
              <a:off x="8621881" y="3627784"/>
              <a:ext cx="3473723" cy="2154458"/>
            </a:xfrm>
            <a:prstGeom prst="cloud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What if we bound the </a:t>
              </a:r>
              <a:r>
                <a:rPr lang="en-US" b="1" dirty="0"/>
                <a:t>space</a:t>
              </a:r>
              <a:r>
                <a:rPr lang="en-US" dirty="0"/>
                <a:t>, rather than the </a:t>
              </a:r>
              <a:r>
                <a:rPr lang="en-US" b="1" dirty="0"/>
                <a:t>time</a:t>
              </a:r>
              <a:r>
                <a:rPr lang="en-US" dirty="0"/>
                <a:t> of         </a:t>
              </a:r>
            </a:p>
            <a:p>
              <a:pPr algn="ctr"/>
              <a:endParaRPr lang="en-US" dirty="0"/>
            </a:p>
            <a:p>
              <a:pPr algn="ctr"/>
              <a:r>
                <a:rPr lang="en-US" dirty="0"/>
                <a:t>          ?</a:t>
              </a:r>
              <a:endParaRPr lang="en-FI" dirty="0"/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14C72946-A24B-0E9E-4D75-CFA938BEB880}"/>
                </a:ext>
              </a:extLst>
            </p:cNvPr>
            <p:cNvGrpSpPr/>
            <p:nvPr/>
          </p:nvGrpSpPr>
          <p:grpSpPr>
            <a:xfrm rot="21381084">
              <a:off x="10011504" y="4875211"/>
              <a:ext cx="486867" cy="677876"/>
              <a:chOff x="8458624" y="1580866"/>
              <a:chExt cx="1025280" cy="1882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">
                <p14:nvContentPartPr>
                  <p14:cNvPr id="25" name="Ink 24">
                    <a:extLst>
                      <a:ext uri="{FF2B5EF4-FFF2-40B4-BE49-F238E27FC236}">
                        <a16:creationId xmlns:a16="http://schemas.microsoft.com/office/drawing/2014/main" id="{A17FD345-7CCE-D209-03ED-E9DD81D8B25F}"/>
                      </a:ext>
                    </a:extLst>
                  </p14:cNvPr>
                  <p14:cNvContentPartPr/>
                  <p14:nvPr/>
                </p14:nvContentPartPr>
                <p14:xfrm>
                  <a:off x="8458624" y="2632066"/>
                  <a:ext cx="206280" cy="737640"/>
                </p14:xfrm>
              </p:contentPart>
            </mc:Choice>
            <mc:Fallback xmlns="">
              <p:pic>
                <p:nvPicPr>
                  <p:cNvPr id="25" name="Ink 24">
                    <a:extLst>
                      <a:ext uri="{FF2B5EF4-FFF2-40B4-BE49-F238E27FC236}">
                        <a16:creationId xmlns:a16="http://schemas.microsoft.com/office/drawing/2014/main" id="{A17FD345-7CCE-D209-03ED-E9DD81D8B25F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8420844" y="2582090"/>
                    <a:ext cx="281085" cy="8365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26" name="Ink 25">
                    <a:extLst>
                      <a:ext uri="{FF2B5EF4-FFF2-40B4-BE49-F238E27FC236}">
                        <a16:creationId xmlns:a16="http://schemas.microsoft.com/office/drawing/2014/main" id="{5B7676F4-1103-799F-D5B0-5CB27D558FE9}"/>
                      </a:ext>
                    </a:extLst>
                  </p14:cNvPr>
                  <p14:cNvContentPartPr/>
                  <p14:nvPr/>
                </p14:nvContentPartPr>
                <p14:xfrm>
                  <a:off x="8745904" y="2651506"/>
                  <a:ext cx="94680" cy="770760"/>
                </p14:xfrm>
              </p:contentPart>
            </mc:Choice>
            <mc:Fallback xmlns="">
              <p:pic>
                <p:nvPicPr>
                  <p:cNvPr id="26" name="Ink 25">
                    <a:extLst>
                      <a:ext uri="{FF2B5EF4-FFF2-40B4-BE49-F238E27FC236}">
                        <a16:creationId xmlns:a16="http://schemas.microsoft.com/office/drawing/2014/main" id="{5B7676F4-1103-799F-D5B0-5CB27D558FE9}"/>
                      </a:ext>
                    </a:extLst>
                  </p:cNvPr>
                  <p:cNvPicPr/>
                  <p:nvPr/>
                </p:nvPicPr>
                <p:blipFill>
                  <a:blip r:embed="rId27"/>
                  <a:stretch>
                    <a:fillRect/>
                  </a:stretch>
                </p:blipFill>
                <p:spPr>
                  <a:xfrm>
                    <a:off x="8708032" y="2601586"/>
                    <a:ext cx="169667" cy="86960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598D130B-0A71-6C5D-237A-6564DF658A47}"/>
                  </a:ext>
                </a:extLst>
              </p:cNvPr>
              <p:cNvGrpSpPr/>
              <p:nvPr/>
            </p:nvGrpSpPr>
            <p:grpSpPr>
              <a:xfrm>
                <a:off x="8529904" y="1738546"/>
                <a:ext cx="648360" cy="873360"/>
                <a:chOff x="8529904" y="1738546"/>
                <a:chExt cx="648360" cy="87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8">
                  <p14:nvContentPartPr>
                    <p14:cNvPr id="45" name="Ink 44">
                      <a:extLst>
                        <a:ext uri="{FF2B5EF4-FFF2-40B4-BE49-F238E27FC236}">
                          <a16:creationId xmlns:a16="http://schemas.microsoft.com/office/drawing/2014/main" id="{5ACEAF6B-C0E0-44DC-8D95-C5BDF93C6D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11344" y="2040946"/>
                    <a:ext cx="88200" cy="532800"/>
                  </p14:xfrm>
                </p:contentPart>
              </mc:Choice>
              <mc:Fallback xmlns="">
                <p:pic>
                  <p:nvPicPr>
                    <p:cNvPr id="45" name="Ink 44">
                      <a:extLst>
                        <a:ext uri="{FF2B5EF4-FFF2-40B4-BE49-F238E27FC236}">
                          <a16:creationId xmlns:a16="http://schemas.microsoft.com/office/drawing/2014/main" id="{5ACEAF6B-C0E0-44DC-8D95-C5BDF93C6D37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8673652" y="1991058"/>
                      <a:ext cx="162831" cy="6315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">
                  <p14:nvContentPartPr>
                    <p14:cNvPr id="46" name="Ink 45">
                      <a:extLst>
                        <a:ext uri="{FF2B5EF4-FFF2-40B4-BE49-F238E27FC236}">
                          <a16:creationId xmlns:a16="http://schemas.microsoft.com/office/drawing/2014/main" id="{BB4F7EE2-9E3C-93DC-3B52-7133F57029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29904" y="2041666"/>
                    <a:ext cx="240480" cy="570240"/>
                  </p14:xfrm>
                </p:contentPart>
              </mc:Choice>
              <mc:Fallback xmlns="">
                <p:pic>
                  <p:nvPicPr>
                    <p:cNvPr id="46" name="Ink 45">
                      <a:extLst>
                        <a:ext uri="{FF2B5EF4-FFF2-40B4-BE49-F238E27FC236}">
                          <a16:creationId xmlns:a16="http://schemas.microsoft.com/office/drawing/2014/main" id="{BB4F7EE2-9E3C-93DC-3B52-7133F5702999}"/>
                        </a:ext>
                      </a:extLst>
                    </p:cNvPr>
                    <p:cNvPicPr/>
                    <p:nvPr/>
                  </p:nvPicPr>
                  <p:blipFill>
                    <a:blip r:embed="rId31"/>
                    <a:stretch>
                      <a:fillRect/>
                    </a:stretch>
                  </p:blipFill>
                  <p:spPr>
                    <a:xfrm>
                      <a:off x="8492093" y="1991733"/>
                      <a:ext cx="315346" cy="6691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">
                  <p14:nvContentPartPr>
                    <p14:cNvPr id="47" name="Ink 46">
                      <a:extLst>
                        <a:ext uri="{FF2B5EF4-FFF2-40B4-BE49-F238E27FC236}">
                          <a16:creationId xmlns:a16="http://schemas.microsoft.com/office/drawing/2014/main" id="{84A1B468-7C57-98CC-735F-04EC23551B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819704" y="2065066"/>
                    <a:ext cx="141120" cy="222120"/>
                  </p14:xfrm>
                </p:contentPart>
              </mc:Choice>
              <mc:Fallback xmlns="">
                <p:pic>
                  <p:nvPicPr>
                    <p:cNvPr id="47" name="Ink 46">
                      <a:extLst>
                        <a:ext uri="{FF2B5EF4-FFF2-40B4-BE49-F238E27FC236}">
                          <a16:creationId xmlns:a16="http://schemas.microsoft.com/office/drawing/2014/main" id="{84A1B468-7C57-98CC-735F-04EC23551BAB}"/>
                        </a:ext>
                      </a:extLst>
                    </p:cNvPr>
                    <p:cNvPicPr/>
                    <p:nvPr/>
                  </p:nvPicPr>
                  <p:blipFill>
                    <a:blip r:embed="rId33"/>
                    <a:stretch>
                      <a:fillRect/>
                    </a:stretch>
                  </p:blipFill>
                  <p:spPr>
                    <a:xfrm>
                      <a:off x="8781971" y="2015263"/>
                      <a:ext cx="215831" cy="3207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">
                  <p14:nvContentPartPr>
                    <p14:cNvPr id="48" name="Ink 47">
                      <a:extLst>
                        <a:ext uri="{FF2B5EF4-FFF2-40B4-BE49-F238E27FC236}">
                          <a16:creationId xmlns:a16="http://schemas.microsoft.com/office/drawing/2014/main" id="{92A9950B-04DA-6776-631F-350AF7FA1E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02944" y="2150026"/>
                    <a:ext cx="175320" cy="171000"/>
                  </p14:xfrm>
                </p:contentPart>
              </mc:Choice>
              <mc:Fallback xmlns="">
                <p:pic>
                  <p:nvPicPr>
                    <p:cNvPr id="48" name="Ink 47">
                      <a:extLst>
                        <a:ext uri="{FF2B5EF4-FFF2-40B4-BE49-F238E27FC236}">
                          <a16:creationId xmlns:a16="http://schemas.microsoft.com/office/drawing/2014/main" id="{92A9950B-04DA-6776-631F-350AF7FA1E7B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8965160" y="2100317"/>
                      <a:ext cx="250133" cy="2694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">
                  <p14:nvContentPartPr>
                    <p14:cNvPr id="49" name="Ink 48">
                      <a:extLst>
                        <a:ext uri="{FF2B5EF4-FFF2-40B4-BE49-F238E27FC236}">
                          <a16:creationId xmlns:a16="http://schemas.microsoft.com/office/drawing/2014/main" id="{839FBB89-E603-7010-1172-73468749E5B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67144" y="1738546"/>
                    <a:ext cx="90360" cy="270360"/>
                  </p14:xfrm>
                </p:contentPart>
              </mc:Choice>
              <mc:Fallback xmlns="">
                <p:pic>
                  <p:nvPicPr>
                    <p:cNvPr id="49" name="Ink 48">
                      <a:extLst>
                        <a:ext uri="{FF2B5EF4-FFF2-40B4-BE49-F238E27FC236}">
                          <a16:creationId xmlns:a16="http://schemas.microsoft.com/office/drawing/2014/main" id="{839FBB89-E603-7010-1172-73468749E5BA}"/>
                        </a:ext>
                      </a:extLst>
                    </p:cNvPr>
                    <p:cNvPicPr/>
                    <p:nvPr/>
                  </p:nvPicPr>
                  <p:blipFill>
                    <a:blip r:embed="rId37"/>
                    <a:stretch>
                      <a:fillRect/>
                    </a:stretch>
                  </p:blipFill>
                  <p:spPr>
                    <a:xfrm>
                      <a:off x="8729494" y="1688664"/>
                      <a:ext cx="164907" cy="369126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28" name="Ink 27">
                    <a:extLst>
                      <a:ext uri="{FF2B5EF4-FFF2-40B4-BE49-F238E27FC236}">
                        <a16:creationId xmlns:a16="http://schemas.microsoft.com/office/drawing/2014/main" id="{AFAF1F58-18FB-93D8-A5FF-E11490F4F012}"/>
                      </a:ext>
                    </a:extLst>
                  </p14:cNvPr>
                  <p14:cNvContentPartPr/>
                  <p14:nvPr/>
                </p14:nvContentPartPr>
                <p14:xfrm>
                  <a:off x="9095104" y="1997746"/>
                  <a:ext cx="113400" cy="1465200"/>
                </p14:xfrm>
              </p:contentPart>
            </mc:Choice>
            <mc:Fallback xmlns="">
              <p:pic>
                <p:nvPicPr>
                  <p:cNvPr id="28" name="Ink 27">
                    <a:extLst>
                      <a:ext uri="{FF2B5EF4-FFF2-40B4-BE49-F238E27FC236}">
                        <a16:creationId xmlns:a16="http://schemas.microsoft.com/office/drawing/2014/main" id="{AFAF1F58-18FB-93D8-A5FF-E11490F4F012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9057304" y="1947807"/>
                    <a:ext cx="188244" cy="1564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29" name="Ink 28">
                    <a:extLst>
                      <a:ext uri="{FF2B5EF4-FFF2-40B4-BE49-F238E27FC236}">
                        <a16:creationId xmlns:a16="http://schemas.microsoft.com/office/drawing/2014/main" id="{7A2B9314-DC81-E052-C970-8BF8AE0BF30B}"/>
                      </a:ext>
                    </a:extLst>
                  </p14:cNvPr>
                  <p14:cNvContentPartPr/>
                  <p14:nvPr/>
                </p14:nvContentPartPr>
                <p14:xfrm>
                  <a:off x="9076024" y="1635946"/>
                  <a:ext cx="12240" cy="23760"/>
                </p14:xfrm>
              </p:contentPart>
            </mc:Choice>
            <mc:Fallback xmlns="">
              <p:pic>
                <p:nvPicPr>
                  <p:cNvPr id="29" name="Ink 28">
                    <a:extLst>
                      <a:ext uri="{FF2B5EF4-FFF2-40B4-BE49-F238E27FC236}">
                        <a16:creationId xmlns:a16="http://schemas.microsoft.com/office/drawing/2014/main" id="{7A2B9314-DC81-E052-C970-8BF8AE0BF30B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9040024" y="1586446"/>
                    <a:ext cx="83520" cy="12177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B5F8CAB1-E6B0-8A1B-E38C-9E281FCCAEF7}"/>
                  </a:ext>
                </a:extLst>
              </p:cNvPr>
              <p:cNvGrpSpPr/>
              <p:nvPr/>
            </p:nvGrpSpPr>
            <p:grpSpPr>
              <a:xfrm>
                <a:off x="8709904" y="1580866"/>
                <a:ext cx="774000" cy="385920"/>
                <a:chOff x="8709904" y="1580866"/>
                <a:chExt cx="774000" cy="38592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2">
                  <p14:nvContentPartPr>
                    <p14:cNvPr id="31" name="Ink 30">
                      <a:extLst>
                        <a:ext uri="{FF2B5EF4-FFF2-40B4-BE49-F238E27FC236}">
                          <a16:creationId xmlns:a16="http://schemas.microsoft.com/office/drawing/2014/main" id="{FA23A1B2-6D86-67F6-29E6-44AF96C7B69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77464" y="1666906"/>
                    <a:ext cx="365760" cy="299880"/>
                  </p14:xfrm>
                </p:contentPart>
              </mc:Choice>
              <mc:Fallback xmlns="">
                <p:pic>
                  <p:nvPicPr>
                    <p:cNvPr id="31" name="Ink 30">
                      <a:extLst>
                        <a:ext uri="{FF2B5EF4-FFF2-40B4-BE49-F238E27FC236}">
                          <a16:creationId xmlns:a16="http://schemas.microsoft.com/office/drawing/2014/main" id="{FA23A1B2-6D86-67F6-29E6-44AF96C7B690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9039601" y="1617092"/>
                      <a:ext cx="440729" cy="3985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">
                  <p14:nvContentPartPr>
                    <p14:cNvPr id="32" name="Ink 31">
                      <a:extLst>
                        <a:ext uri="{FF2B5EF4-FFF2-40B4-BE49-F238E27FC236}">
                          <a16:creationId xmlns:a16="http://schemas.microsoft.com/office/drawing/2014/main" id="{BC2D72DE-8562-8446-DA65-C3CCFD901F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22104" y="1635946"/>
                    <a:ext cx="360" cy="360"/>
                  </p14:xfrm>
                </p:contentPart>
              </mc:Choice>
              <mc:Fallback xmlns="">
                <p:pic>
                  <p:nvPicPr>
                    <p:cNvPr id="32" name="Ink 31">
                      <a:extLst>
                        <a:ext uri="{FF2B5EF4-FFF2-40B4-BE49-F238E27FC236}">
                          <a16:creationId xmlns:a16="http://schemas.microsoft.com/office/drawing/2014/main" id="{BC2D72DE-8562-8446-DA65-C3CCFD901F0B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9104104" y="161794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">
                  <p14:nvContentPartPr>
                    <p14:cNvPr id="33" name="Ink 32">
                      <a:extLst>
                        <a:ext uri="{FF2B5EF4-FFF2-40B4-BE49-F238E27FC236}">
                          <a16:creationId xmlns:a16="http://schemas.microsoft.com/office/drawing/2014/main" id="{FDDE56F5-912A-D649-8B5B-8EF7261F8C3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96544" y="1645666"/>
                    <a:ext cx="53280" cy="2520"/>
                  </p14:xfrm>
                </p:contentPart>
              </mc:Choice>
              <mc:Fallback xmlns="">
                <p:pic>
                  <p:nvPicPr>
                    <p:cNvPr id="33" name="Ink 32">
                      <a:extLst>
                        <a:ext uri="{FF2B5EF4-FFF2-40B4-BE49-F238E27FC236}">
                          <a16:creationId xmlns:a16="http://schemas.microsoft.com/office/drawing/2014/main" id="{FDDE56F5-912A-D649-8B5B-8EF7261F8C3C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9059023" y="1603666"/>
                      <a:ext cx="127572" cy="856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">
                  <p14:nvContentPartPr>
                    <p14:cNvPr id="34" name="Ink 33">
                      <a:extLst>
                        <a:ext uri="{FF2B5EF4-FFF2-40B4-BE49-F238E27FC236}">
                          <a16:creationId xmlns:a16="http://schemas.microsoft.com/office/drawing/2014/main" id="{0EBA6D8E-CA82-E5AE-E872-A2F7FD3975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88624" y="1580866"/>
                    <a:ext cx="56880" cy="56880"/>
                  </p14:xfrm>
                </p:contentPart>
              </mc:Choice>
              <mc:Fallback xmlns="">
                <p:pic>
                  <p:nvPicPr>
                    <p:cNvPr id="34" name="Ink 33">
                      <a:extLst>
                        <a:ext uri="{FF2B5EF4-FFF2-40B4-BE49-F238E27FC236}">
                          <a16:creationId xmlns:a16="http://schemas.microsoft.com/office/drawing/2014/main" id="{0EBA6D8E-CA82-E5AE-E872-A2F7FD3975A9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9051203" y="1531832"/>
                      <a:ext cx="130974" cy="1539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">
                  <p14:nvContentPartPr>
                    <p14:cNvPr id="35" name="Ink 34">
                      <a:extLst>
                        <a:ext uri="{FF2B5EF4-FFF2-40B4-BE49-F238E27FC236}">
                          <a16:creationId xmlns:a16="http://schemas.microsoft.com/office/drawing/2014/main" id="{D61712DC-C3AD-ADC0-2D78-8CE7AEEB74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16584" y="1665826"/>
                    <a:ext cx="64800" cy="7200"/>
                  </p14:xfrm>
                </p:contentPart>
              </mc:Choice>
              <mc:Fallback xmlns="">
                <p:pic>
                  <p:nvPicPr>
                    <p:cNvPr id="35" name="Ink 34">
                      <a:extLst>
                        <a:ext uri="{FF2B5EF4-FFF2-40B4-BE49-F238E27FC236}">
                          <a16:creationId xmlns:a16="http://schemas.microsoft.com/office/drawing/2014/main" id="{D61712DC-C3AD-ADC0-2D78-8CE7AEEB7494}"/>
                        </a:ext>
                      </a:extLst>
                    </p:cNvPr>
                    <p:cNvPicPr/>
                    <p:nvPr/>
                  </p:nvPicPr>
                  <p:blipFill>
                    <a:blip r:embed="rId51"/>
                    <a:stretch>
                      <a:fillRect/>
                    </a:stretch>
                  </p:blipFill>
                  <p:spPr>
                    <a:xfrm>
                      <a:off x="9378910" y="1620826"/>
                      <a:ext cx="139395" cy="963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">
                  <p14:nvContentPartPr>
                    <p14:cNvPr id="36" name="Ink 35">
                      <a:extLst>
                        <a:ext uri="{FF2B5EF4-FFF2-40B4-BE49-F238E27FC236}">
                          <a16:creationId xmlns:a16="http://schemas.microsoft.com/office/drawing/2014/main" id="{EC636115-4783-45DF-1C44-94CD9EDCC4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33504" y="1616866"/>
                    <a:ext cx="50400" cy="47880"/>
                  </p14:xfrm>
                </p:contentPart>
              </mc:Choice>
              <mc:Fallback xmlns="">
                <p:pic>
                  <p:nvPicPr>
                    <p:cNvPr id="36" name="Ink 35">
                      <a:extLst>
                        <a:ext uri="{FF2B5EF4-FFF2-40B4-BE49-F238E27FC236}">
                          <a16:creationId xmlns:a16="http://schemas.microsoft.com/office/drawing/2014/main" id="{EC636115-4783-45DF-1C44-94CD9EDCC44D}"/>
                        </a:ext>
                      </a:extLst>
                    </p:cNvPr>
                    <p:cNvPicPr/>
                    <p:nvPr/>
                  </p:nvPicPr>
                  <p:blipFill>
                    <a:blip r:embed="rId53"/>
                    <a:stretch>
                      <a:fillRect/>
                    </a:stretch>
                  </p:blipFill>
                  <p:spPr>
                    <a:xfrm>
                      <a:off x="9395322" y="1568009"/>
                      <a:ext cx="126000" cy="1446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">
                  <p14:nvContentPartPr>
                    <p14:cNvPr id="37" name="Ink 36">
                      <a:extLst>
                        <a:ext uri="{FF2B5EF4-FFF2-40B4-BE49-F238E27FC236}">
                          <a16:creationId xmlns:a16="http://schemas.microsoft.com/office/drawing/2014/main" id="{F17E2486-4785-F640-4CC9-4DD43B039A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9824" y="1713706"/>
                    <a:ext cx="39240" cy="207720"/>
                  </p14:xfrm>
                </p:contentPart>
              </mc:Choice>
              <mc:Fallback xmlns="">
                <p:pic>
                  <p:nvPicPr>
                    <p:cNvPr id="37" name="Ink 36">
                      <a:extLst>
                        <a:ext uri="{FF2B5EF4-FFF2-40B4-BE49-F238E27FC236}">
                          <a16:creationId xmlns:a16="http://schemas.microsoft.com/office/drawing/2014/main" id="{F17E2486-4785-F640-4CC9-4DD43B039A5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9202093" y="1663773"/>
                      <a:ext cx="113947" cy="3065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">
                  <p14:nvContentPartPr>
                    <p14:cNvPr id="38" name="Ink 37">
                      <a:extLst>
                        <a:ext uri="{FF2B5EF4-FFF2-40B4-BE49-F238E27FC236}">
                          <a16:creationId xmlns:a16="http://schemas.microsoft.com/office/drawing/2014/main" id="{2EBCB2AE-9BBC-42E3-905D-1AB02CBDCAE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8744" y="1689586"/>
                    <a:ext cx="82440" cy="9360"/>
                  </p14:xfrm>
                </p:contentPart>
              </mc:Choice>
              <mc:Fallback xmlns="">
                <p:pic>
                  <p:nvPicPr>
                    <p:cNvPr id="38" name="Ink 37">
                      <a:extLst>
                        <a:ext uri="{FF2B5EF4-FFF2-40B4-BE49-F238E27FC236}">
                          <a16:creationId xmlns:a16="http://schemas.microsoft.com/office/drawing/2014/main" id="{2EBCB2AE-9BBC-42E3-905D-1AB02CBDCAEA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9200927" y="1642786"/>
                      <a:ext cx="157317" cy="1020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">
                  <p14:nvContentPartPr>
                    <p14:cNvPr id="39" name="Ink 38">
                      <a:extLst>
                        <a:ext uri="{FF2B5EF4-FFF2-40B4-BE49-F238E27FC236}">
                          <a16:creationId xmlns:a16="http://schemas.microsoft.com/office/drawing/2014/main" id="{1CD49B8F-6148-3FE1-D702-737A2AFE00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5144" y="1623346"/>
                    <a:ext cx="64800" cy="68400"/>
                  </p14:xfrm>
                </p:contentPart>
              </mc:Choice>
              <mc:Fallback xmlns="">
                <p:pic>
                  <p:nvPicPr>
                    <p:cNvPr id="39" name="Ink 38">
                      <a:extLst>
                        <a:ext uri="{FF2B5EF4-FFF2-40B4-BE49-F238E27FC236}">
                          <a16:creationId xmlns:a16="http://schemas.microsoft.com/office/drawing/2014/main" id="{1CD49B8F-6148-3FE1-D702-737A2AFE00A4}"/>
                        </a:ext>
                      </a:extLst>
                    </p:cNvPr>
                    <p:cNvPicPr/>
                    <p:nvPr/>
                  </p:nvPicPr>
                  <p:blipFill>
                    <a:blip r:embed="rId59"/>
                    <a:stretch>
                      <a:fillRect/>
                    </a:stretch>
                  </p:blipFill>
                  <p:spPr>
                    <a:xfrm>
                      <a:off x="9197026" y="1574489"/>
                      <a:ext cx="140273" cy="1651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">
                  <p14:nvContentPartPr>
                    <p14:cNvPr id="40" name="Ink 39">
                      <a:extLst>
                        <a:ext uri="{FF2B5EF4-FFF2-40B4-BE49-F238E27FC236}">
                          <a16:creationId xmlns:a16="http://schemas.microsoft.com/office/drawing/2014/main" id="{4AD217E9-C7CD-3E1A-D148-8BCB6F5E90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95624" y="1652866"/>
                    <a:ext cx="9000" cy="12960"/>
                  </p14:xfrm>
                </p:contentPart>
              </mc:Choice>
              <mc:Fallback xmlns="">
                <p:pic>
                  <p:nvPicPr>
                    <p:cNvPr id="40" name="Ink 39">
                      <a:extLst>
                        <a:ext uri="{FF2B5EF4-FFF2-40B4-BE49-F238E27FC236}">
                          <a16:creationId xmlns:a16="http://schemas.microsoft.com/office/drawing/2014/main" id="{4AD217E9-C7CD-3E1A-D148-8BCB6F5E90F5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9258124" y="1606580"/>
                      <a:ext cx="83250" cy="1046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">
                  <p14:nvContentPartPr>
                    <p14:cNvPr id="41" name="Ink 40">
                      <a:extLst>
                        <a:ext uri="{FF2B5EF4-FFF2-40B4-BE49-F238E27FC236}">
                          <a16:creationId xmlns:a16="http://schemas.microsoft.com/office/drawing/2014/main" id="{7D312115-B9AF-CD82-91A3-AFA05472AA1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10264" y="1697506"/>
                    <a:ext cx="66600" cy="62640"/>
                  </p14:xfrm>
                </p:contentPart>
              </mc:Choice>
              <mc:Fallback xmlns="">
                <p:pic>
                  <p:nvPicPr>
                    <p:cNvPr id="41" name="Ink 40">
                      <a:extLst>
                        <a:ext uri="{FF2B5EF4-FFF2-40B4-BE49-F238E27FC236}">
                          <a16:creationId xmlns:a16="http://schemas.microsoft.com/office/drawing/2014/main" id="{7D312115-B9AF-CD82-91A3-AFA05472AA1B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8672848" y="1648568"/>
                      <a:ext cx="140683" cy="1595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">
                  <p14:nvContentPartPr>
                    <p14:cNvPr id="42" name="Ink 41">
                      <a:extLst>
                        <a:ext uri="{FF2B5EF4-FFF2-40B4-BE49-F238E27FC236}">
                          <a16:creationId xmlns:a16="http://schemas.microsoft.com/office/drawing/2014/main" id="{DE76E8B3-A09A-4A77-BF65-5DB4DB0C5DD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09904" y="1598506"/>
                    <a:ext cx="81720" cy="100800"/>
                  </p14:xfrm>
                </p:contentPart>
              </mc:Choice>
              <mc:Fallback xmlns="">
                <p:pic>
                  <p:nvPicPr>
                    <p:cNvPr id="42" name="Ink 41">
                      <a:extLst>
                        <a:ext uri="{FF2B5EF4-FFF2-40B4-BE49-F238E27FC236}">
                          <a16:creationId xmlns:a16="http://schemas.microsoft.com/office/drawing/2014/main" id="{DE76E8B3-A09A-4A77-BF65-5DB4DB0C5DDB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8672071" y="1549094"/>
                      <a:ext cx="156630" cy="1986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">
                  <p14:nvContentPartPr>
                    <p14:cNvPr id="43" name="Ink 42">
                      <a:extLst>
                        <a:ext uri="{FF2B5EF4-FFF2-40B4-BE49-F238E27FC236}">
                          <a16:creationId xmlns:a16="http://schemas.microsoft.com/office/drawing/2014/main" id="{8BB32658-68C7-204B-65DE-1891257DC4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881264" y="1730266"/>
                    <a:ext cx="45720" cy="17280"/>
                  </p14:xfrm>
                </p:contentPart>
              </mc:Choice>
              <mc:Fallback xmlns="">
                <p:pic>
                  <p:nvPicPr>
                    <p:cNvPr id="43" name="Ink 42">
                      <a:extLst>
                        <a:ext uri="{FF2B5EF4-FFF2-40B4-BE49-F238E27FC236}">
                          <a16:creationId xmlns:a16="http://schemas.microsoft.com/office/drawing/2014/main" id="{8BB32658-68C7-204B-65DE-1891257DC470}"/>
                        </a:ext>
                      </a:extLst>
                    </p:cNvPr>
                    <p:cNvPicPr/>
                    <p:nvPr/>
                  </p:nvPicPr>
                  <p:blipFill>
                    <a:blip r:embed="rId67"/>
                    <a:stretch>
                      <a:fillRect/>
                    </a:stretch>
                  </p:blipFill>
                  <p:spPr>
                    <a:xfrm>
                      <a:off x="8843789" y="1682266"/>
                      <a:ext cx="119921" cy="1123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8">
                  <p14:nvContentPartPr>
                    <p14:cNvPr id="44" name="Ink 43">
                      <a:extLst>
                        <a:ext uri="{FF2B5EF4-FFF2-40B4-BE49-F238E27FC236}">
                          <a16:creationId xmlns:a16="http://schemas.microsoft.com/office/drawing/2014/main" id="{1E9EE090-BC81-1BE8-4C44-74BA92EFAB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12584" y="1660066"/>
                    <a:ext cx="59040" cy="117360"/>
                  </p14:xfrm>
                </p:contentPart>
              </mc:Choice>
              <mc:Fallback xmlns="">
                <p:pic>
                  <p:nvPicPr>
                    <p:cNvPr id="44" name="Ink 43">
                      <a:extLst>
                        <a:ext uri="{FF2B5EF4-FFF2-40B4-BE49-F238E27FC236}">
                          <a16:creationId xmlns:a16="http://schemas.microsoft.com/office/drawing/2014/main" id="{1E9EE090-BC81-1BE8-4C44-74BA92EFAB6F}"/>
                        </a:ext>
                      </a:extLst>
                    </p:cNvPr>
                    <p:cNvPicPr/>
                    <p:nvPr/>
                  </p:nvPicPr>
                  <p:blipFill>
                    <a:blip r:embed="rId69"/>
                    <a:stretch>
                      <a:fillRect/>
                    </a:stretch>
                  </p:blipFill>
                  <p:spPr>
                    <a:xfrm>
                      <a:off x="8874738" y="1610337"/>
                      <a:ext cx="133975" cy="21582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</p:spTree>
    <p:extLst>
      <p:ext uri="{BB962C8B-B14F-4D97-AF65-F5344CB8AC3E}">
        <p14:creationId xmlns:p14="http://schemas.microsoft.com/office/powerpoint/2010/main" val="16879298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44371E-FDD5-665B-DCDC-6E93F87423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95505CE1-23A1-B29C-6BFB-422D8875F08E}"/>
              </a:ext>
            </a:extLst>
          </p:cNvPr>
          <p:cNvCxnSpPr/>
          <p:nvPr/>
        </p:nvCxnSpPr>
        <p:spPr>
          <a:xfrm>
            <a:off x="2558005" y="2214436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C1C33BA-65D6-AD90-2C67-B969A4CB9613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7C345803-4980-2CA2-CF2C-25F0D0EACC49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7C345803-4980-2CA2-CF2C-25F0D0EACC49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FE1AB2BD-5949-779C-D2ED-9968EC2CE4B1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FE1AB2BD-5949-779C-D2ED-9968EC2CE4B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090E3790-AEBF-A086-EFC6-FC8D8793A885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090E3790-AEBF-A086-EFC6-FC8D8793A88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382B3B7-62FD-F401-B5B5-28E795CEEF02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382B3B7-62FD-F401-B5B5-28E795CEEF0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F0E646B-3149-C1FD-8141-645C6237BBF5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F0E646B-3149-C1FD-8141-645C6237BBF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0A272E2-6522-31A4-ADCC-3BDE0B63C42E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0A272E2-6522-31A4-ADCC-3BDE0B63C42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92CE28D3-6700-D756-2F5A-CB78F2D087F7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92CE28D3-6700-D756-2F5A-CB78F2D087F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59406F71-127E-8E6B-AEA5-59B8229B2E51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59406F71-127E-8E6B-AEA5-59B8229B2E5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49444FCA-566A-D73E-5BBF-5500CC5575B6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49444FCA-566A-D73E-5BBF-5500CC5575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1ABB46F0-4E08-C2F0-F9C3-6EF14A796DEF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F595626-CB0D-9164-B238-4EE19A6064AF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ACB23BC-A138-B0C4-1290-A4B08308A713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ACB23BC-A138-B0C4-1290-A4B08308A71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754FF9A-A8E5-051B-092C-C1F9F2E8EFB2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754FF9A-A8E5-051B-092C-C1F9F2E8EFB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11C0EEDA-25F6-A66C-4253-A4B5424FD69C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11C0EEDA-25F6-A66C-4253-A4B5424FD69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32670C27-4665-3529-4E9E-94B95DC5E1C5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32670C27-4665-3529-4E9E-94B95DC5E1C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E57ED58F-D54E-1D25-B670-50D42F04BDB7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E57ED58F-D54E-1D25-B670-50D42F04BDB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4731D654-5384-CAE3-D662-A7E00E913009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4731D654-5384-CAE3-D662-A7E00E913009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24E3EDA0-2A61-119B-4AF3-9FC797EB3E75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24E3EDA0-2A61-119B-4AF3-9FC797EB3E7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023DEE2E-B39F-601D-72AF-CB4288708D41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6A262286-96DF-BB21-0136-C4DBDF39F10D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3C0B51A5-9327-67F8-4D97-515ED5C0B79A}"/>
              </a:ext>
            </a:extLst>
          </p:cNvPr>
          <p:cNvSpPr txBox="1"/>
          <p:nvPr/>
        </p:nvSpPr>
        <p:spPr>
          <a:xfrm>
            <a:off x="7257487" y="27738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7376A84F-7C6E-34B0-DE4A-E44C544309DB}"/>
              </a:ext>
            </a:extLst>
          </p:cNvPr>
          <p:cNvSpPr txBox="1"/>
          <p:nvPr/>
        </p:nvSpPr>
        <p:spPr>
          <a:xfrm>
            <a:off x="897439" y="285106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6D5A7945-5546-4B50-3085-45BB95DBFD91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2229A054-BCF0-B381-1755-F03CD220B04E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A5EFB2F8-93FF-F6DF-7D05-6902AE7221F4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DCCD639-62A4-1B7E-A541-2FF03517F82F}"/>
              </a:ext>
            </a:extLst>
          </p:cNvPr>
          <p:cNvSpPr txBox="1"/>
          <p:nvPr/>
        </p:nvSpPr>
        <p:spPr>
          <a:xfrm>
            <a:off x="3590358" y="1688360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0C48A9A-B98E-3DE0-F2B8-2A3229F6ABD5}"/>
              </a:ext>
            </a:extLst>
          </p:cNvPr>
          <p:cNvGrpSpPr/>
          <p:nvPr/>
        </p:nvGrpSpPr>
        <p:grpSpPr>
          <a:xfrm rot="21381084">
            <a:off x="4183004" y="2766374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45CCE058-B944-678F-F754-BBEF54AAA1E9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45CCE058-B944-678F-F754-BBEF54AAA1E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5E85820F-FA82-D80F-A0F8-BF0E95C3F1F9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5E85820F-FA82-D80F-A0F8-BF0E95C3F1F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AF1EFDCE-BBC3-C565-AE0E-A217C1176FAD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04E0FF30-4650-565D-30CB-F4D853069EF9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04E0FF30-4650-565D-30CB-F4D853069EF9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02913368-D57F-51AF-4DAF-3627ADD8DAC8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02913368-D57F-51AF-4DAF-3627ADD8DAC8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33E9EF1B-3C84-FD37-6D84-9FE973BE221B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33E9EF1B-3C84-FD37-6D84-9FE973BE221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24FB7149-DEC6-147E-9665-2B0C86F052FB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24FB7149-DEC6-147E-9665-2B0C86F052FB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FB6EAC47-5D05-A974-5B2D-3AD11491A316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FB6EAC47-5D05-A974-5B2D-3AD11491A316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8E845E2D-5929-DE72-43EB-83538B276237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8E845E2D-5929-DE72-43EB-83538B27623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CCA94F62-89EC-E354-B0F4-068B6F82C3BA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CCA94F62-89EC-E354-B0F4-068B6F82C3BA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1B66CB37-E42F-2A1D-65E5-4CC0F45EE264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74251579-1F44-475F-5FFE-6A38ECE3636E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74251579-1F44-475F-5FFE-6A38ECE3636E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97D5E20E-F30E-AB9A-4DDC-6D9FF6517E94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97D5E20E-F30E-AB9A-4DDC-6D9FF6517E9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47EFC5C4-DA56-F228-7D91-A6CB0A212650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47EFC5C4-DA56-F228-7D91-A6CB0A212650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FDA952BF-98E7-5314-7E72-973991A1AAC7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FDA952BF-98E7-5314-7E72-973991A1AAC7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078F9258-4C99-D8F5-BF75-F5F59CED586D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078F9258-4C99-D8F5-BF75-F5F59CED586D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2435AA7C-B974-2F1B-97B2-E6A111F4B653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2435AA7C-B974-2F1B-97B2-E6A111F4B653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A6CA9CEE-C707-4FA9-1B7D-F265DBB19F45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A6CA9CEE-C707-4FA9-1B7D-F265DBB19F45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75BC7A55-F728-0C68-22D0-79768B491CD0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75BC7A55-F728-0C68-22D0-79768B491CD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8D42B861-2D1B-0C61-1551-A9685C30BF9F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8D42B861-2D1B-0C61-1551-A9685C30BF9F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D4546C50-42D4-925C-6BEB-D8108992A3C7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D4546C50-42D4-925C-6BEB-D8108992A3C7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BBCFCEA0-5B0A-3312-D513-5E19B5409620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BBCFCEA0-5B0A-3312-D513-5E19B5409620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495A39A0-182F-4C0F-4C2C-9653A24A37B6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495A39A0-182F-4C0F-4C2C-9653A24A37B6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2502670C-E359-5C28-A982-0737367D0C0D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2502670C-E359-5C28-A982-0737367D0C0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C41FD21A-E11B-B4DE-168E-C720FB27DD23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C41FD21A-E11B-B4DE-168E-C720FB27DD23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4" name="Isosceles Triangle 163">
            <a:extLst>
              <a:ext uri="{FF2B5EF4-FFF2-40B4-BE49-F238E27FC236}">
                <a16:creationId xmlns:a16="http://schemas.microsoft.com/office/drawing/2014/main" id="{FB4CFF04-B09E-0B43-6C26-9650BA5E74CC}"/>
              </a:ext>
            </a:extLst>
          </p:cNvPr>
          <p:cNvSpPr/>
          <p:nvPr/>
        </p:nvSpPr>
        <p:spPr>
          <a:xfrm rot="10800000">
            <a:off x="3188031" y="1819005"/>
            <a:ext cx="2381402" cy="1079242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A7E82C02-EEDD-D6CC-26C7-412CE8B51D72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d>
                        <m:dPr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400" b="0" i="1" smtClean="0">
                              <a:latin typeface="Cambria Math" panose="02040503050406030204" pitchFamily="18" charset="0"/>
                            </a:rPr>
                            <m:t>                              ,                                 </m:t>
                          </m:r>
                        </m:e>
                      </m: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≥1−                            − 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𝜖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A7E82C02-EEDD-D6CC-26C7-412CE8B51D7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blipFill>
                <a:blip r:embed="rId8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2E79A0AC-D5AD-6D06-DF90-2BC6D0F211B1}"/>
              </a:ext>
            </a:extLst>
          </p:cNvPr>
          <p:cNvGrpSpPr/>
          <p:nvPr/>
        </p:nvGrpSpPr>
        <p:grpSpPr>
          <a:xfrm>
            <a:off x="5500261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6324B01-1F2C-1D68-805F-A149E6A4A640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8B48E43B-024A-3A06-33FB-331DD531F94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8B48E43B-024A-3A06-33FB-331DD531F94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81613375-4D33-7681-5DA4-FA0B5FEA47A3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81613375-4D33-7681-5DA4-FA0B5FEA47A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6559C6E8-28FD-2D8B-234C-4E8313B32A5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6559C6E8-28FD-2D8B-234C-4E8313B32A5F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AC9DEF1A-5335-A9CF-9E33-CD481F3F2ACC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AC9DEF1A-5335-A9CF-9E33-CD481F3F2ACC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6360EBB1-4156-D3D1-AC49-AD15682CB6A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6360EBB1-4156-D3D1-AC49-AD15682CB6AC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F58EA53F-D245-6161-368F-562A8BBF4C9F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F58EA53F-D245-6161-368F-562A8BBF4C9F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F7C15ABD-42F4-81AF-FE0F-AEC0E37D816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F7C15ABD-42F4-81AF-FE0F-AEC0E37D8169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D1D7918C-60E6-A4BE-109E-2EC95D38EA71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FE1D846-75E0-6A81-1523-608FB413FD90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8AED54DC-06C5-5DD0-24D1-07606A83B603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8AED54DC-06C5-5DD0-24D1-07606A83B603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87A3CBFD-DF30-50E3-128D-2982E88184B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87A3CBFD-DF30-50E3-128D-2982E88184BA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9F02EEA0-4996-DDDE-591D-FA2AA13F81B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9F02EEA0-4996-DDDE-591D-FA2AA13F81B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541B7D73-F5E8-0F58-9171-1B7254238FA2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541B7D73-F5E8-0F58-9171-1B7254238FA2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9024215B-94FC-ECF6-B4A2-2C3F3A07FA92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9024215B-94FC-ECF6-B4A2-2C3F3A07FA92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D842EBA9-0EBD-9B44-7A70-0766D9A0FFA8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D842EBA9-0EBD-9B44-7A70-0766D9A0FFA8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52FF1105-BEA4-93B8-C149-F8B7C5C21C78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52FF1105-BEA4-93B8-C149-F8B7C5C21C78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5ED07C4E-1B7C-7981-77FB-3471987D2495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C9CA9F2C-7D13-F6D6-90C8-9744C95D1A0E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9B297B20-4B3A-0ADD-BAA2-D75293C8643C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9B297B20-4B3A-0ADD-BAA2-D75293C8643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E7BF4ADB-3715-BF23-615C-3F1CDE1D8E3B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E7BF4ADB-3715-BF23-615C-3F1CDE1D8E3B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BDEB758A-6EDC-2E39-03CE-5D194C6FD62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BDEB758A-6EDC-2E39-03CE-5D194C6FD629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44A0D116-023E-D66F-0204-7A2B10010FE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44A0D116-023E-D66F-0204-7A2B10010FE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F7B4FD24-11FE-3A47-83CD-EE9B4426BC62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F7B4FD24-11FE-3A47-83CD-EE9B4426BC62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2F948E2A-08DC-AA1E-8CB5-B1DA71603D1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2F948E2A-08DC-AA1E-8CB5-B1DA71603D15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279BC561-540B-8269-AB14-597982D6CDC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279BC561-540B-8269-AB14-597982D6CDC9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0198B653-9AC3-7349-D3CE-DF53C5A2A049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AE76671B-26AD-EFBE-25D7-F80B509671F1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296A70F3-B5DC-B5B8-2889-75EB55FB7F7C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296A70F3-B5DC-B5B8-2889-75EB55FB7F7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BEB043C5-B798-3775-7199-BCD1BD1B87F5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BEB043C5-B798-3775-7199-BCD1BD1B87F5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DFF5882C-33C2-CFE6-F1D8-2556424FC15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DFF5882C-33C2-CFE6-F1D8-2556424FC159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BA56ADEE-86AD-29E8-94A6-9B4D95D322BE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BA56ADEE-86AD-29E8-94A6-9B4D95D322BE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5AA7E350-A3D6-B597-33C0-6696FFC937A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5AA7E350-A3D6-B597-33C0-6696FFC937A8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16FB74D9-C0D6-AE89-61FB-A452D47AAA5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16FB74D9-C0D6-AE89-61FB-A452D47AAA5D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E79B2745-70B3-84D9-6277-D8D837F34E72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E79B2745-70B3-84D9-6277-D8D837F34E72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5DF4ECAC-7055-C0E3-D00A-E25C78165989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4B0D6E3A-3183-0286-B424-0488A5F9FC78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5B5FCA39-F385-25B7-A928-3A036E85164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5B5FCA39-F385-25B7-A928-3A036E851640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46060BE2-F66F-C9B0-3676-8CE59D50E4F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46060BE2-F66F-C9B0-3676-8CE59D50E4FA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C84E64A3-6A67-82B8-0EE0-3CD66BF744D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C84E64A3-6A67-82B8-0EE0-3CD66BF744D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A789822C-D947-2762-B010-784DD275302E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A789822C-D947-2762-B010-784DD275302E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E510E423-3881-E804-2D8A-9479318A9D26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E510E423-3881-E804-2D8A-9479318A9D26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5FEE65F7-36A4-250C-AC03-781BD3D16620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5FEE65F7-36A4-250C-AC03-781BD3D16620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067AC768-8A09-3F4C-1C34-7CEC2CDFFAD4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067AC768-8A09-3F4C-1C34-7CEC2CDFFAD4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6424516E-29EE-3E3E-3752-F48B46AE4E79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76C28A83-9793-7981-2941-800E28D64479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97DA533E-94FB-9B51-D9AB-49583D7D3B4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97DA533E-94FB-9B51-D9AB-49583D7D3B4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8E13CE9C-3C1B-1A85-0FC3-085D9C6A9AA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8E13CE9C-3C1B-1A85-0FC3-085D9C6A9AA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0EF3A7A2-6ACE-5B32-4D20-8A4DD54F64C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0EF3A7A2-6ACE-5B32-4D20-8A4DD54F64C9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4A97FD90-2666-ADC0-8FDE-30E40CB816B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4A97FD90-2666-ADC0-8FDE-30E40CB816B4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989E13AE-4719-99FB-5CB3-CA2DDC3E0F76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989E13AE-4719-99FB-5CB3-CA2DDC3E0F76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D0176C0C-83EB-9BCB-38CA-CD98E8214E9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D0176C0C-83EB-9BCB-38CA-CD98E8214E9B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2DEA1D49-863E-9691-5750-20EC57609E8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2DEA1D49-863E-9691-5750-20EC57609E8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42964BCE-B34F-C897-A2B8-EE60F4E6793C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E2041F34-68A3-7882-C8F7-21333A993F63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414D6E64-1473-666E-8F6B-6A57993383B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414D6E64-1473-666E-8F6B-6A57993383B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03B45BCD-16BF-7AA2-7AC6-EC83D7FC9668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03B45BCD-16BF-7AA2-7AC6-EC83D7FC9668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C724C480-38D7-5D12-B0B9-7E76338A9EF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C724C480-38D7-5D12-B0B9-7E76338A9EFF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0527AA3F-0E73-DDF1-54F2-E3DA37F9A4C2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0527AA3F-0E73-DDF1-54F2-E3DA37F9A4C2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93BAEB21-2471-7D41-EFAC-E30110EB2BC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93BAEB21-2471-7D41-EFAC-E30110EB2BC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1C43BA56-562E-04CB-5079-D5CED9BCC656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1C43BA56-562E-04CB-5079-D5CED9BCC656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531A72CF-F3AE-BBB3-2588-9FFC567B8201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531A72CF-F3AE-BBB3-2588-9FFC567B8201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1366C8B7-FDC9-4B0B-9C29-4595A0ACDF2A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1B2F287C-1A9B-AB74-9E73-AF1F870160EB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695C55A2-AC16-32DB-0AD0-7B3919C7E456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695C55A2-AC16-32DB-0AD0-7B3919C7E456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CA833BC5-9A06-1F98-0541-634F17825A4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CA833BC5-9A06-1F98-0541-634F17825A42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8369FF1C-2029-4D97-3F5A-1FC62EADA28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8369FF1C-2029-4D97-3F5A-1FC62EADA28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35948468-18C7-41AE-D21C-68B463C4BC7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35948468-18C7-41AE-D21C-68B463C4BC7A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65489AE4-1CD5-6EB0-59D3-70D107F0BFF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65489AE4-1CD5-6EB0-59D3-70D107F0BFF7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62449663-E6FE-C98E-D8D6-8C1D41BBD39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62449663-E6FE-C98E-D8D6-8C1D41BBD39B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2B2699CB-8393-E668-DBE3-F28025862DD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2B2699CB-8393-E668-DBE3-F28025862DD9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4BFE1DB7-48BA-B484-CF19-50F6F51F98F1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5232ACFC-3631-FA77-EA45-940A116939BE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35AFD649-7829-FFEC-FB86-4354960DA962}"/>
                  </a:ext>
                </a:extLst>
              </p:cNvPr>
              <p:cNvSpPr txBox="1"/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35AFD649-7829-FFEC-FB86-4354960DA9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blipFill>
                <a:blip r:embed="rId14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B7356A2A-6857-FF31-D801-DCB0AA83F18F}"/>
              </a:ext>
            </a:extLst>
          </p:cNvPr>
          <p:cNvGrpSpPr/>
          <p:nvPr/>
        </p:nvGrpSpPr>
        <p:grpSpPr>
          <a:xfrm>
            <a:off x="9962976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0FE3C8A0-7148-BE9A-0D78-A66010A5756F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0FE3C8A0-7148-BE9A-0D78-A66010A5756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544B151E-4334-EDFB-E7DD-F158634F21DA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544B151E-4334-EDFB-E7DD-F158634F21D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902ABD0B-65A2-B328-C51A-D1A61F622A67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902ABD0B-65A2-B328-C51A-D1A61F622A67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2A18D4A3-587A-2691-7B83-7697BB73EDFD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2A18D4A3-587A-2691-7B83-7697BB73EDF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8CD0AC16-0007-9DBD-A455-CC0C38C56CFC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8CD0AC16-0007-9DBD-A455-CC0C38C56CFC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1E159094-ECB8-A4D4-1A14-F8393684BA50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1E159094-ECB8-A4D4-1A14-F8393684BA50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7458CE93-FF0B-73FA-D6D2-08141C347919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7458CE93-FF0B-73FA-D6D2-08141C34791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3FE7C9C8-E4AD-1D83-F0AB-579C9683548E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3FE7C9C8-E4AD-1D83-F0AB-579C9683548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704051C5-7CF6-A1F0-2E5B-250767C3DCE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704051C5-7CF6-A1F0-2E5B-250767C3DCE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FBFC15F3-81CE-CE14-7355-EA78C68FEE65}"/>
              </a:ext>
            </a:extLst>
          </p:cNvPr>
          <p:cNvSpPr txBox="1"/>
          <p:nvPr/>
        </p:nvSpPr>
        <p:spPr>
          <a:xfrm>
            <a:off x="10045251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7FAFC475-AD5B-B974-4887-C42EBBDCE6B4}"/>
              </a:ext>
            </a:extLst>
          </p:cNvPr>
          <p:cNvSpPr txBox="1"/>
          <p:nvPr/>
        </p:nvSpPr>
        <p:spPr>
          <a:xfrm>
            <a:off x="1372472" y="5668397"/>
            <a:ext cx="1053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k , short ,</a:t>
            </a:r>
            <a:endParaRPr lang="en-FI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73F37233-78CB-CB92-F5CF-925A45785B76}"/>
              </a:ext>
            </a:extLst>
          </p:cNvPr>
          <p:cNvSpPr txBox="1"/>
          <p:nvPr/>
        </p:nvSpPr>
        <p:spPr>
          <a:xfrm>
            <a:off x="4472419" y="5631358"/>
            <a:ext cx="11442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$ , short ,</a:t>
            </a:r>
            <a:endParaRPr lang="en-FI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6DA6C12F-932B-680C-D083-052042E32D5F}"/>
              </a:ext>
            </a:extLst>
          </p:cNvPr>
          <p:cNvSpPr txBox="1"/>
          <p:nvPr/>
        </p:nvSpPr>
        <p:spPr>
          <a:xfrm>
            <a:off x="2186343" y="3900591"/>
            <a:ext cx="4683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f(</a:t>
            </a:r>
            <a:r>
              <a:rPr lang="en-US" sz="2800" dirty="0" err="1"/>
              <a:t>b,r</a:t>
            </a:r>
            <a:r>
              <a:rPr lang="en-US" sz="2800" baseline="-25000" dirty="0" err="1"/>
              <a:t>Alice</a:t>
            </a:r>
            <a:r>
              <a:rPr lang="en-US" sz="2800" dirty="0"/>
              <a:t>, </a:t>
            </a:r>
            <a:r>
              <a:rPr lang="en-US" sz="2800" dirty="0" err="1"/>
              <a:t>r</a:t>
            </a:r>
            <a:r>
              <a:rPr lang="en-US" sz="2800" baseline="-25000" dirty="0" err="1"/>
              <a:t>Bob</a:t>
            </a:r>
            <a:r>
              <a:rPr lang="en-US" sz="2800" dirty="0"/>
              <a:t>, r</a:t>
            </a:r>
            <a:r>
              <a:rPr lang="en-US" sz="2800" baseline="-25000" dirty="0"/>
              <a:t>Bob,1</a:t>
            </a:r>
            <a:r>
              <a:rPr lang="en-US" sz="2800" dirty="0"/>
              <a:t>,.., </a:t>
            </a:r>
            <a:r>
              <a:rPr lang="en-US" sz="2800" dirty="0" err="1"/>
              <a:t>r</a:t>
            </a:r>
            <a:r>
              <a:rPr lang="en-US" sz="2800" baseline="-25000" dirty="0" err="1"/>
              <a:t>Bob,s</a:t>
            </a:r>
            <a:r>
              <a:rPr lang="en-US" sz="2800" dirty="0"/>
              <a:t>, key)</a:t>
            </a:r>
            <a:endParaRPr lang="en-FI" sz="2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63DE86F-9EF4-0A22-4513-6662621422A2}"/>
                  </a:ext>
                </a:extLst>
              </p14:cNvPr>
              <p14:cNvContentPartPr/>
              <p14:nvPr/>
            </p14:nvContentPartPr>
            <p14:xfrm>
              <a:off x="1378570" y="4182725"/>
              <a:ext cx="2644200" cy="17046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63DE86F-9EF4-0A22-4513-6662621422A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288570" y="4002725"/>
                <a:ext cx="2823840" cy="2064240"/>
              </a:xfrm>
              <a:prstGeom prst="rect">
                <a:avLst/>
              </a:prstGeom>
            </p:spPr>
          </p:pic>
        </mc:Fallback>
      </mc:AlternateContent>
      <p:sp>
        <p:nvSpPr>
          <p:cNvPr id="284" name="TextBox 283">
            <a:extLst>
              <a:ext uri="{FF2B5EF4-FFF2-40B4-BE49-F238E27FC236}">
                <a16:creationId xmlns:a16="http://schemas.microsoft.com/office/drawing/2014/main" id="{C52CD3AA-B4CC-494B-5569-696616F4A68E}"/>
              </a:ext>
            </a:extLst>
          </p:cNvPr>
          <p:cNvSpPr txBox="1"/>
          <p:nvPr/>
        </p:nvSpPr>
        <p:spPr>
          <a:xfrm rot="20528627">
            <a:off x="1557486" y="4718987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b=0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8AB580F1-7499-208A-B068-942A671A3A90}"/>
                  </a:ext>
                </a:extLst>
              </p14:cNvPr>
              <p14:cNvContentPartPr/>
              <p14:nvPr/>
            </p14:nvContentPartPr>
            <p14:xfrm>
              <a:off x="2606660" y="4085165"/>
              <a:ext cx="4386600" cy="1784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8AB580F1-7499-208A-B068-942A671A3A9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16667" y="3905165"/>
                <a:ext cx="4566225" cy="2143800"/>
              </a:xfrm>
              <a:prstGeom prst="rect">
                <a:avLst/>
              </a:prstGeom>
            </p:spPr>
          </p:pic>
        </mc:Fallback>
      </mc:AlternateContent>
      <p:sp>
        <p:nvSpPr>
          <p:cNvPr id="286" name="TextBox 285">
            <a:extLst>
              <a:ext uri="{FF2B5EF4-FFF2-40B4-BE49-F238E27FC236}">
                <a16:creationId xmlns:a16="http://schemas.microsoft.com/office/drawing/2014/main" id="{C7B75B9E-FE70-FC9E-6B37-6F013B84641A}"/>
              </a:ext>
            </a:extLst>
          </p:cNvPr>
          <p:cNvSpPr txBox="1"/>
          <p:nvPr/>
        </p:nvSpPr>
        <p:spPr>
          <a:xfrm>
            <a:off x="5337342" y="4450395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b=1</a:t>
            </a:r>
            <a:endParaRPr lang="en-FI" dirty="0"/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33C8C63F-ACC9-7A6F-5E82-533FD5B16790}"/>
              </a:ext>
            </a:extLst>
          </p:cNvPr>
          <p:cNvSpPr txBox="1"/>
          <p:nvPr/>
        </p:nvSpPr>
        <p:spPr>
          <a:xfrm>
            <a:off x="7993114" y="3501965"/>
            <a:ext cx="3742628" cy="147732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dirty="0"/>
              <a:t>Reduction Idea [</a:t>
            </a:r>
            <a:r>
              <a:rPr lang="en-US" dirty="0" err="1"/>
              <a:t>Impagliazzo</a:t>
            </a:r>
            <a:r>
              <a:rPr lang="en-US" dirty="0"/>
              <a:t>-Luby 89]</a:t>
            </a:r>
          </a:p>
          <a:p>
            <a:r>
              <a:rPr lang="en-US" dirty="0"/>
              <a:t>I can find </a:t>
            </a:r>
            <a:r>
              <a:rPr lang="en-US" b="1" dirty="0"/>
              <a:t>uniform</a:t>
            </a:r>
            <a:r>
              <a:rPr lang="en-US" dirty="0"/>
              <a:t> pre-images of f</a:t>
            </a:r>
          </a:p>
          <a:p>
            <a:pPr marL="285750" indent="-285750">
              <a:buFont typeface="Symbol" panose="05050102010706020507" pitchFamily="18" charset="2"/>
              <a:buChar char="Þ"/>
            </a:pPr>
            <a:r>
              <a:rPr lang="en-US" dirty="0"/>
              <a:t>I can determine b.</a:t>
            </a:r>
          </a:p>
          <a:p>
            <a:pPr marL="285750" indent="-285750">
              <a:buFont typeface="Symbol" panose="05050102010706020507" pitchFamily="18" charset="2"/>
              <a:buChar char="Þ"/>
            </a:pPr>
            <a:r>
              <a:rPr lang="en-US" dirty="0"/>
              <a:t>I can distinguish real &amp; random key</a:t>
            </a:r>
          </a:p>
          <a:p>
            <a:r>
              <a:rPr lang="en-US" dirty="0"/>
              <a:t>     and thus break key agreement.</a:t>
            </a:r>
            <a:endParaRPr lang="en-FI" dirty="0"/>
          </a:p>
        </p:txBody>
      </p: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8A60D5F1-C917-4316-3EC9-7872C61AC241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36" name="Right Brace 235">
              <a:extLst>
                <a:ext uri="{FF2B5EF4-FFF2-40B4-BE49-F238E27FC236}">
                  <a16:creationId xmlns:a16="http://schemas.microsoft.com/office/drawing/2014/main" id="{B0E81631-05F4-1E3C-1860-B7BA5B3A7B6F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7" name="TextBox 236">
                  <a:extLst>
                    <a:ext uri="{FF2B5EF4-FFF2-40B4-BE49-F238E27FC236}">
                      <a16:creationId xmlns:a16="http://schemas.microsoft.com/office/drawing/2014/main" id="{781D8729-1CFC-E908-F629-AC33B6A692F8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37" name="TextBox 236">
                  <a:extLst>
                    <a:ext uri="{FF2B5EF4-FFF2-40B4-BE49-F238E27FC236}">
                      <a16:creationId xmlns:a16="http://schemas.microsoft.com/office/drawing/2014/main" id="{781D8729-1CFC-E908-F629-AC33B6A692F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166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7B716FD-9BC0-A398-27A2-6923599263BB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49370B9C-D9AE-67D8-06E4-CDA405571F7A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353" name="Ink 352">
                      <a:extLst>
                        <a:ext uri="{FF2B5EF4-FFF2-40B4-BE49-F238E27FC236}">
                          <a16:creationId xmlns:a16="http://schemas.microsoft.com/office/drawing/2014/main" id="{796ECB88-738D-22DA-903A-EEB0DCD1E6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53" name="Ink 352">
                      <a:extLst>
                        <a:ext uri="{FF2B5EF4-FFF2-40B4-BE49-F238E27FC236}">
                          <a16:creationId xmlns:a16="http://schemas.microsoft.com/office/drawing/2014/main" id="{796ECB88-738D-22DA-903A-EEB0DCD1E677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354" name="Ink 353">
                      <a:extLst>
                        <a:ext uri="{FF2B5EF4-FFF2-40B4-BE49-F238E27FC236}">
                          <a16:creationId xmlns:a16="http://schemas.microsoft.com/office/drawing/2014/main" id="{0DC2B70B-F011-4203-0C02-837116C3A3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54" name="Ink 353">
                      <a:extLst>
                        <a:ext uri="{FF2B5EF4-FFF2-40B4-BE49-F238E27FC236}">
                          <a16:creationId xmlns:a16="http://schemas.microsoft.com/office/drawing/2014/main" id="{0DC2B70B-F011-4203-0C02-837116C3A3C7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355" name="Ink 354">
                      <a:extLst>
                        <a:ext uri="{FF2B5EF4-FFF2-40B4-BE49-F238E27FC236}">
                          <a16:creationId xmlns:a16="http://schemas.microsoft.com/office/drawing/2014/main" id="{5408ABB5-1756-07BC-3556-AFEB2803B6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55" name="Ink 354">
                      <a:extLst>
                        <a:ext uri="{FF2B5EF4-FFF2-40B4-BE49-F238E27FC236}">
                          <a16:creationId xmlns:a16="http://schemas.microsoft.com/office/drawing/2014/main" id="{5408ABB5-1756-07BC-3556-AFEB2803B6A0}"/>
                        </a:ext>
                      </a:extLst>
                    </p:cNvPr>
                    <p:cNvPicPr/>
                    <p:nvPr/>
                  </p:nvPicPr>
                  <p:blipFill>
                    <a:blip r:embed="rId86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356" name="Ink 355">
                      <a:extLst>
                        <a:ext uri="{FF2B5EF4-FFF2-40B4-BE49-F238E27FC236}">
                          <a16:creationId xmlns:a16="http://schemas.microsoft.com/office/drawing/2014/main" id="{35DEAAEF-84A8-6C81-AD97-A6692CC193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56" name="Ink 355">
                      <a:extLst>
                        <a:ext uri="{FF2B5EF4-FFF2-40B4-BE49-F238E27FC236}">
                          <a16:creationId xmlns:a16="http://schemas.microsoft.com/office/drawing/2014/main" id="{35DEAAEF-84A8-6C81-AD97-A6692CC19387}"/>
                        </a:ext>
                      </a:extLst>
                    </p:cNvPr>
                    <p:cNvPicPr/>
                    <p:nvPr/>
                  </p:nvPicPr>
                  <p:blipFill>
                    <a:blip r:embed="rId88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357" name="Ink 356">
                      <a:extLst>
                        <a:ext uri="{FF2B5EF4-FFF2-40B4-BE49-F238E27FC236}">
                          <a16:creationId xmlns:a16="http://schemas.microsoft.com/office/drawing/2014/main" id="{35A8BA80-D97B-A5C1-09E7-9205C0302B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57" name="Ink 356">
                      <a:extLst>
                        <a:ext uri="{FF2B5EF4-FFF2-40B4-BE49-F238E27FC236}">
                          <a16:creationId xmlns:a16="http://schemas.microsoft.com/office/drawing/2014/main" id="{35A8BA80-D97B-A5C1-09E7-9205C0302B30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358" name="Ink 357">
                      <a:extLst>
                        <a:ext uri="{FF2B5EF4-FFF2-40B4-BE49-F238E27FC236}">
                          <a16:creationId xmlns:a16="http://schemas.microsoft.com/office/drawing/2014/main" id="{79F8AE31-FAA5-190D-5140-7488FD6667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58" name="Ink 357">
                      <a:extLst>
                        <a:ext uri="{FF2B5EF4-FFF2-40B4-BE49-F238E27FC236}">
                          <a16:creationId xmlns:a16="http://schemas.microsoft.com/office/drawing/2014/main" id="{79F8AE31-FAA5-190D-5140-7488FD6667CA}"/>
                        </a:ext>
                      </a:extLst>
                    </p:cNvPr>
                    <p:cNvPicPr/>
                    <p:nvPr/>
                  </p:nvPicPr>
                  <p:blipFill>
                    <a:blip r:embed="rId91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359" name="Ink 358">
                      <a:extLst>
                        <a:ext uri="{FF2B5EF4-FFF2-40B4-BE49-F238E27FC236}">
                          <a16:creationId xmlns:a16="http://schemas.microsoft.com/office/drawing/2014/main" id="{319A2168-F74C-B4EA-F234-2F573C1D04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59" name="Ink 358">
                      <a:extLst>
                        <a:ext uri="{FF2B5EF4-FFF2-40B4-BE49-F238E27FC236}">
                          <a16:creationId xmlns:a16="http://schemas.microsoft.com/office/drawing/2014/main" id="{319A2168-F74C-B4EA-F234-2F573C1D049A}"/>
                        </a:ext>
                      </a:extLst>
                    </p:cNvPr>
                    <p:cNvPicPr/>
                    <p:nvPr/>
                  </p:nvPicPr>
                  <p:blipFill>
                    <a:blip r:embed="rId93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8" name="TextBox 3">
                <a:extLst>
                  <a:ext uri="{FF2B5EF4-FFF2-40B4-BE49-F238E27FC236}">
                    <a16:creationId xmlns:a16="http://schemas.microsoft.com/office/drawing/2014/main" id="{4A7EAC81-8A43-8312-493C-B0D16A751615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89" name="Group 288">
                <a:extLst>
                  <a:ext uri="{FF2B5EF4-FFF2-40B4-BE49-F238E27FC236}">
                    <a16:creationId xmlns:a16="http://schemas.microsoft.com/office/drawing/2014/main" id="{E40624D1-D720-53DE-3391-32D506109C3D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346" name="Ink 345">
                      <a:extLst>
                        <a:ext uri="{FF2B5EF4-FFF2-40B4-BE49-F238E27FC236}">
                          <a16:creationId xmlns:a16="http://schemas.microsoft.com/office/drawing/2014/main" id="{5F49F482-93F3-9D78-5DF7-C7E0419A19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46" name="Ink 345">
                      <a:extLst>
                        <a:ext uri="{FF2B5EF4-FFF2-40B4-BE49-F238E27FC236}">
                          <a16:creationId xmlns:a16="http://schemas.microsoft.com/office/drawing/2014/main" id="{5F49F482-93F3-9D78-5DF7-C7E0419A19D0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347" name="Ink 346">
                      <a:extLst>
                        <a:ext uri="{FF2B5EF4-FFF2-40B4-BE49-F238E27FC236}">
                          <a16:creationId xmlns:a16="http://schemas.microsoft.com/office/drawing/2014/main" id="{B5D18490-4180-158D-6544-2D503243C6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47" name="Ink 346">
                      <a:extLst>
                        <a:ext uri="{FF2B5EF4-FFF2-40B4-BE49-F238E27FC236}">
                          <a16:creationId xmlns:a16="http://schemas.microsoft.com/office/drawing/2014/main" id="{B5D18490-4180-158D-6544-2D503243C6CD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348" name="Ink 347">
                      <a:extLst>
                        <a:ext uri="{FF2B5EF4-FFF2-40B4-BE49-F238E27FC236}">
                          <a16:creationId xmlns:a16="http://schemas.microsoft.com/office/drawing/2014/main" id="{8CDCE366-AD63-2DF2-5089-A1856982A9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48" name="Ink 347">
                      <a:extLst>
                        <a:ext uri="{FF2B5EF4-FFF2-40B4-BE49-F238E27FC236}">
                          <a16:creationId xmlns:a16="http://schemas.microsoft.com/office/drawing/2014/main" id="{8CDCE366-AD63-2DF2-5089-A1856982A967}"/>
                        </a:ext>
                      </a:extLst>
                    </p:cNvPr>
                    <p:cNvPicPr/>
                    <p:nvPr/>
                  </p:nvPicPr>
                  <p:blipFill>
                    <a:blip r:embed="rId86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349" name="Ink 348">
                      <a:extLst>
                        <a:ext uri="{FF2B5EF4-FFF2-40B4-BE49-F238E27FC236}">
                          <a16:creationId xmlns:a16="http://schemas.microsoft.com/office/drawing/2014/main" id="{C4A6E865-419E-79D7-1FF6-2CBEDABE0F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49" name="Ink 348">
                      <a:extLst>
                        <a:ext uri="{FF2B5EF4-FFF2-40B4-BE49-F238E27FC236}">
                          <a16:creationId xmlns:a16="http://schemas.microsoft.com/office/drawing/2014/main" id="{C4A6E865-419E-79D7-1FF6-2CBEDABE0FC2}"/>
                        </a:ext>
                      </a:extLst>
                    </p:cNvPr>
                    <p:cNvPicPr/>
                    <p:nvPr/>
                  </p:nvPicPr>
                  <p:blipFill>
                    <a:blip r:embed="rId88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350" name="Ink 349">
                      <a:extLst>
                        <a:ext uri="{FF2B5EF4-FFF2-40B4-BE49-F238E27FC236}">
                          <a16:creationId xmlns:a16="http://schemas.microsoft.com/office/drawing/2014/main" id="{A806ADDF-09BD-A629-C69B-0D1E1E8EF6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50" name="Ink 349">
                      <a:extLst>
                        <a:ext uri="{FF2B5EF4-FFF2-40B4-BE49-F238E27FC236}">
                          <a16:creationId xmlns:a16="http://schemas.microsoft.com/office/drawing/2014/main" id="{A806ADDF-09BD-A629-C69B-0D1E1E8EF6C7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351" name="Ink 350">
                      <a:extLst>
                        <a:ext uri="{FF2B5EF4-FFF2-40B4-BE49-F238E27FC236}">
                          <a16:creationId xmlns:a16="http://schemas.microsoft.com/office/drawing/2014/main" id="{CC526AA1-6D04-26DD-99B5-7136A44C2F9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51" name="Ink 350">
                      <a:extLst>
                        <a:ext uri="{FF2B5EF4-FFF2-40B4-BE49-F238E27FC236}">
                          <a16:creationId xmlns:a16="http://schemas.microsoft.com/office/drawing/2014/main" id="{CC526AA1-6D04-26DD-99B5-7136A44C2F9C}"/>
                        </a:ext>
                      </a:extLst>
                    </p:cNvPr>
                    <p:cNvPicPr/>
                    <p:nvPr/>
                  </p:nvPicPr>
                  <p:blipFill>
                    <a:blip r:embed="rId91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352" name="Ink 351">
                      <a:extLst>
                        <a:ext uri="{FF2B5EF4-FFF2-40B4-BE49-F238E27FC236}">
                          <a16:creationId xmlns:a16="http://schemas.microsoft.com/office/drawing/2014/main" id="{7CFEF8F9-8D8D-4E45-3F5D-7E8264773C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52" name="Ink 351">
                      <a:extLst>
                        <a:ext uri="{FF2B5EF4-FFF2-40B4-BE49-F238E27FC236}">
                          <a16:creationId xmlns:a16="http://schemas.microsoft.com/office/drawing/2014/main" id="{7CFEF8F9-8D8D-4E45-3F5D-7E8264773C21}"/>
                        </a:ext>
                      </a:extLst>
                    </p:cNvPr>
                    <p:cNvPicPr/>
                    <p:nvPr/>
                  </p:nvPicPr>
                  <p:blipFill>
                    <a:blip r:embed="rId93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0" name="TextBox 3">
                <a:extLst>
                  <a:ext uri="{FF2B5EF4-FFF2-40B4-BE49-F238E27FC236}">
                    <a16:creationId xmlns:a16="http://schemas.microsoft.com/office/drawing/2014/main" id="{D80DC0A6-0D0B-D714-B167-A5886F086282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1" name="Group 290">
                <a:extLst>
                  <a:ext uri="{FF2B5EF4-FFF2-40B4-BE49-F238E27FC236}">
                    <a16:creationId xmlns:a16="http://schemas.microsoft.com/office/drawing/2014/main" id="{FEBA962C-FB65-7281-5700-B176F434D90F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339" name="Ink 338">
                      <a:extLst>
                        <a:ext uri="{FF2B5EF4-FFF2-40B4-BE49-F238E27FC236}">
                          <a16:creationId xmlns:a16="http://schemas.microsoft.com/office/drawing/2014/main" id="{014CD4E3-B780-8FC5-C1A3-56FEF169034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39" name="Ink 338">
                      <a:extLst>
                        <a:ext uri="{FF2B5EF4-FFF2-40B4-BE49-F238E27FC236}">
                          <a16:creationId xmlns:a16="http://schemas.microsoft.com/office/drawing/2014/main" id="{014CD4E3-B780-8FC5-C1A3-56FEF1690340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340" name="Ink 339">
                      <a:extLst>
                        <a:ext uri="{FF2B5EF4-FFF2-40B4-BE49-F238E27FC236}">
                          <a16:creationId xmlns:a16="http://schemas.microsoft.com/office/drawing/2014/main" id="{9E13F3DD-932C-5ABD-8179-202F8A9D8C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40" name="Ink 339">
                      <a:extLst>
                        <a:ext uri="{FF2B5EF4-FFF2-40B4-BE49-F238E27FC236}">
                          <a16:creationId xmlns:a16="http://schemas.microsoft.com/office/drawing/2014/main" id="{9E13F3DD-932C-5ABD-8179-202F8A9D8C8D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341" name="Ink 340">
                      <a:extLst>
                        <a:ext uri="{FF2B5EF4-FFF2-40B4-BE49-F238E27FC236}">
                          <a16:creationId xmlns:a16="http://schemas.microsoft.com/office/drawing/2014/main" id="{DA506D27-6B81-7943-C3B4-559D6F5E83C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41" name="Ink 340">
                      <a:extLst>
                        <a:ext uri="{FF2B5EF4-FFF2-40B4-BE49-F238E27FC236}">
                          <a16:creationId xmlns:a16="http://schemas.microsoft.com/office/drawing/2014/main" id="{DA506D27-6B81-7943-C3B4-559D6F5E83CE}"/>
                        </a:ext>
                      </a:extLst>
                    </p:cNvPr>
                    <p:cNvPicPr/>
                    <p:nvPr/>
                  </p:nvPicPr>
                  <p:blipFill>
                    <a:blip r:embed="rId86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342" name="Ink 341">
                      <a:extLst>
                        <a:ext uri="{FF2B5EF4-FFF2-40B4-BE49-F238E27FC236}">
                          <a16:creationId xmlns:a16="http://schemas.microsoft.com/office/drawing/2014/main" id="{B4F99324-68C0-A05C-C732-D64C727BEC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42" name="Ink 341">
                      <a:extLst>
                        <a:ext uri="{FF2B5EF4-FFF2-40B4-BE49-F238E27FC236}">
                          <a16:creationId xmlns:a16="http://schemas.microsoft.com/office/drawing/2014/main" id="{B4F99324-68C0-A05C-C732-D64C727BEC5C}"/>
                        </a:ext>
                      </a:extLst>
                    </p:cNvPr>
                    <p:cNvPicPr/>
                    <p:nvPr/>
                  </p:nvPicPr>
                  <p:blipFill>
                    <a:blip r:embed="rId88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343" name="Ink 342">
                      <a:extLst>
                        <a:ext uri="{FF2B5EF4-FFF2-40B4-BE49-F238E27FC236}">
                          <a16:creationId xmlns:a16="http://schemas.microsoft.com/office/drawing/2014/main" id="{F2C7CC47-566F-CDBE-A2DD-F19CDE4863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43" name="Ink 342">
                      <a:extLst>
                        <a:ext uri="{FF2B5EF4-FFF2-40B4-BE49-F238E27FC236}">
                          <a16:creationId xmlns:a16="http://schemas.microsoft.com/office/drawing/2014/main" id="{F2C7CC47-566F-CDBE-A2DD-F19CDE486373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344" name="Ink 343">
                      <a:extLst>
                        <a:ext uri="{FF2B5EF4-FFF2-40B4-BE49-F238E27FC236}">
                          <a16:creationId xmlns:a16="http://schemas.microsoft.com/office/drawing/2014/main" id="{F9E08CC1-33BA-B09B-1EDF-A23E12A020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44" name="Ink 343">
                      <a:extLst>
                        <a:ext uri="{FF2B5EF4-FFF2-40B4-BE49-F238E27FC236}">
                          <a16:creationId xmlns:a16="http://schemas.microsoft.com/office/drawing/2014/main" id="{F9E08CC1-33BA-B09B-1EDF-A23E12A020F5}"/>
                        </a:ext>
                      </a:extLst>
                    </p:cNvPr>
                    <p:cNvPicPr/>
                    <p:nvPr/>
                  </p:nvPicPr>
                  <p:blipFill>
                    <a:blip r:embed="rId91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345" name="Ink 344">
                      <a:extLst>
                        <a:ext uri="{FF2B5EF4-FFF2-40B4-BE49-F238E27FC236}">
                          <a16:creationId xmlns:a16="http://schemas.microsoft.com/office/drawing/2014/main" id="{FBA75CA1-4261-AE2E-0EEB-0AFC0F514A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45" name="Ink 344">
                      <a:extLst>
                        <a:ext uri="{FF2B5EF4-FFF2-40B4-BE49-F238E27FC236}">
                          <a16:creationId xmlns:a16="http://schemas.microsoft.com/office/drawing/2014/main" id="{FBA75CA1-4261-AE2E-0EEB-0AFC0F514A48}"/>
                        </a:ext>
                      </a:extLst>
                    </p:cNvPr>
                    <p:cNvPicPr/>
                    <p:nvPr/>
                  </p:nvPicPr>
                  <p:blipFill>
                    <a:blip r:embed="rId93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2" name="TextBox 3">
                <a:extLst>
                  <a:ext uri="{FF2B5EF4-FFF2-40B4-BE49-F238E27FC236}">
                    <a16:creationId xmlns:a16="http://schemas.microsoft.com/office/drawing/2014/main" id="{AE797F91-55ED-9615-D75C-E25FA64C7395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ABBE394A-5858-56D0-EA39-31165461CAD6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332" name="Ink 331">
                      <a:extLst>
                        <a:ext uri="{FF2B5EF4-FFF2-40B4-BE49-F238E27FC236}">
                          <a16:creationId xmlns:a16="http://schemas.microsoft.com/office/drawing/2014/main" id="{05D2AC0E-9F68-4C04-C7BD-DA8895BDD4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32" name="Ink 331">
                      <a:extLst>
                        <a:ext uri="{FF2B5EF4-FFF2-40B4-BE49-F238E27FC236}">
                          <a16:creationId xmlns:a16="http://schemas.microsoft.com/office/drawing/2014/main" id="{05D2AC0E-9F68-4C04-C7BD-DA8895BDD4F6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333" name="Ink 332">
                      <a:extLst>
                        <a:ext uri="{FF2B5EF4-FFF2-40B4-BE49-F238E27FC236}">
                          <a16:creationId xmlns:a16="http://schemas.microsoft.com/office/drawing/2014/main" id="{2D1134F6-CC05-9D1A-542B-BA5444E8AF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33" name="Ink 332">
                      <a:extLst>
                        <a:ext uri="{FF2B5EF4-FFF2-40B4-BE49-F238E27FC236}">
                          <a16:creationId xmlns:a16="http://schemas.microsoft.com/office/drawing/2014/main" id="{2D1134F6-CC05-9D1A-542B-BA5444E8AF68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334" name="Ink 333">
                      <a:extLst>
                        <a:ext uri="{FF2B5EF4-FFF2-40B4-BE49-F238E27FC236}">
                          <a16:creationId xmlns:a16="http://schemas.microsoft.com/office/drawing/2014/main" id="{D2E3CA0C-6A4B-E95B-4E98-85A9123384C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34" name="Ink 333">
                      <a:extLst>
                        <a:ext uri="{FF2B5EF4-FFF2-40B4-BE49-F238E27FC236}">
                          <a16:creationId xmlns:a16="http://schemas.microsoft.com/office/drawing/2014/main" id="{D2E3CA0C-6A4B-E95B-4E98-85A9123384C1}"/>
                        </a:ext>
                      </a:extLst>
                    </p:cNvPr>
                    <p:cNvPicPr/>
                    <p:nvPr/>
                  </p:nvPicPr>
                  <p:blipFill>
                    <a:blip r:embed="rId86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335" name="Ink 334">
                      <a:extLst>
                        <a:ext uri="{FF2B5EF4-FFF2-40B4-BE49-F238E27FC236}">
                          <a16:creationId xmlns:a16="http://schemas.microsoft.com/office/drawing/2014/main" id="{2F9BCA8E-BB6B-DEBB-80BB-0C32D3EAFC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35" name="Ink 334">
                      <a:extLst>
                        <a:ext uri="{FF2B5EF4-FFF2-40B4-BE49-F238E27FC236}">
                          <a16:creationId xmlns:a16="http://schemas.microsoft.com/office/drawing/2014/main" id="{2F9BCA8E-BB6B-DEBB-80BB-0C32D3EAFC59}"/>
                        </a:ext>
                      </a:extLst>
                    </p:cNvPr>
                    <p:cNvPicPr/>
                    <p:nvPr/>
                  </p:nvPicPr>
                  <p:blipFill>
                    <a:blip r:embed="rId88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336" name="Ink 335">
                      <a:extLst>
                        <a:ext uri="{FF2B5EF4-FFF2-40B4-BE49-F238E27FC236}">
                          <a16:creationId xmlns:a16="http://schemas.microsoft.com/office/drawing/2014/main" id="{CA8120F5-3CAD-9064-08DE-A4B9B13ADF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36" name="Ink 335">
                      <a:extLst>
                        <a:ext uri="{FF2B5EF4-FFF2-40B4-BE49-F238E27FC236}">
                          <a16:creationId xmlns:a16="http://schemas.microsoft.com/office/drawing/2014/main" id="{CA8120F5-3CAD-9064-08DE-A4B9B13ADF25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337" name="Ink 336">
                      <a:extLst>
                        <a:ext uri="{FF2B5EF4-FFF2-40B4-BE49-F238E27FC236}">
                          <a16:creationId xmlns:a16="http://schemas.microsoft.com/office/drawing/2014/main" id="{11ECEEEC-172C-8B7E-5BC2-CFF68EC9B8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37" name="Ink 336">
                      <a:extLst>
                        <a:ext uri="{FF2B5EF4-FFF2-40B4-BE49-F238E27FC236}">
                          <a16:creationId xmlns:a16="http://schemas.microsoft.com/office/drawing/2014/main" id="{11ECEEEC-172C-8B7E-5BC2-CFF68EC9B8A5}"/>
                        </a:ext>
                      </a:extLst>
                    </p:cNvPr>
                    <p:cNvPicPr/>
                    <p:nvPr/>
                  </p:nvPicPr>
                  <p:blipFill>
                    <a:blip r:embed="rId91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338" name="Ink 337">
                      <a:extLst>
                        <a:ext uri="{FF2B5EF4-FFF2-40B4-BE49-F238E27FC236}">
                          <a16:creationId xmlns:a16="http://schemas.microsoft.com/office/drawing/2014/main" id="{465BC6C6-B723-956E-182C-D6869657D1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38" name="Ink 337">
                      <a:extLst>
                        <a:ext uri="{FF2B5EF4-FFF2-40B4-BE49-F238E27FC236}">
                          <a16:creationId xmlns:a16="http://schemas.microsoft.com/office/drawing/2014/main" id="{465BC6C6-B723-956E-182C-D6869657D13D}"/>
                        </a:ext>
                      </a:extLst>
                    </p:cNvPr>
                    <p:cNvPicPr/>
                    <p:nvPr/>
                  </p:nvPicPr>
                  <p:blipFill>
                    <a:blip r:embed="rId93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4" name="TextBox 3">
                <a:extLst>
                  <a:ext uri="{FF2B5EF4-FFF2-40B4-BE49-F238E27FC236}">
                    <a16:creationId xmlns:a16="http://schemas.microsoft.com/office/drawing/2014/main" id="{AF8AFA64-C558-CF03-87E7-18B725FE06F6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5" name="Group 294">
                <a:extLst>
                  <a:ext uri="{FF2B5EF4-FFF2-40B4-BE49-F238E27FC236}">
                    <a16:creationId xmlns:a16="http://schemas.microsoft.com/office/drawing/2014/main" id="{04122DCA-AE13-8FB7-1097-2467024E3E3E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325" name="Ink 324">
                      <a:extLst>
                        <a:ext uri="{FF2B5EF4-FFF2-40B4-BE49-F238E27FC236}">
                          <a16:creationId xmlns:a16="http://schemas.microsoft.com/office/drawing/2014/main" id="{5C3CAC81-2B5A-E9E3-9F07-F0D535E769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25" name="Ink 324">
                      <a:extLst>
                        <a:ext uri="{FF2B5EF4-FFF2-40B4-BE49-F238E27FC236}">
                          <a16:creationId xmlns:a16="http://schemas.microsoft.com/office/drawing/2014/main" id="{5C3CAC81-2B5A-E9E3-9F07-F0D535E769CA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326" name="Ink 325">
                      <a:extLst>
                        <a:ext uri="{FF2B5EF4-FFF2-40B4-BE49-F238E27FC236}">
                          <a16:creationId xmlns:a16="http://schemas.microsoft.com/office/drawing/2014/main" id="{DEC844EF-F968-C7DC-270D-4EF12A0030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26" name="Ink 325">
                      <a:extLst>
                        <a:ext uri="{FF2B5EF4-FFF2-40B4-BE49-F238E27FC236}">
                          <a16:creationId xmlns:a16="http://schemas.microsoft.com/office/drawing/2014/main" id="{DEC844EF-F968-C7DC-270D-4EF12A00308E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327" name="Ink 326">
                      <a:extLst>
                        <a:ext uri="{FF2B5EF4-FFF2-40B4-BE49-F238E27FC236}">
                          <a16:creationId xmlns:a16="http://schemas.microsoft.com/office/drawing/2014/main" id="{7D0F371B-971A-FC91-83C4-1166B66961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27" name="Ink 326">
                      <a:extLst>
                        <a:ext uri="{FF2B5EF4-FFF2-40B4-BE49-F238E27FC236}">
                          <a16:creationId xmlns:a16="http://schemas.microsoft.com/office/drawing/2014/main" id="{7D0F371B-971A-FC91-83C4-1166B6696188}"/>
                        </a:ext>
                      </a:extLst>
                    </p:cNvPr>
                    <p:cNvPicPr/>
                    <p:nvPr/>
                  </p:nvPicPr>
                  <p:blipFill>
                    <a:blip r:embed="rId86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328" name="Ink 327">
                      <a:extLst>
                        <a:ext uri="{FF2B5EF4-FFF2-40B4-BE49-F238E27FC236}">
                          <a16:creationId xmlns:a16="http://schemas.microsoft.com/office/drawing/2014/main" id="{72DD07F8-568B-74EE-02C7-C3DE30DF3B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28" name="Ink 327">
                      <a:extLst>
                        <a:ext uri="{FF2B5EF4-FFF2-40B4-BE49-F238E27FC236}">
                          <a16:creationId xmlns:a16="http://schemas.microsoft.com/office/drawing/2014/main" id="{72DD07F8-568B-74EE-02C7-C3DE30DF3BE4}"/>
                        </a:ext>
                      </a:extLst>
                    </p:cNvPr>
                    <p:cNvPicPr/>
                    <p:nvPr/>
                  </p:nvPicPr>
                  <p:blipFill>
                    <a:blip r:embed="rId88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329" name="Ink 328">
                      <a:extLst>
                        <a:ext uri="{FF2B5EF4-FFF2-40B4-BE49-F238E27FC236}">
                          <a16:creationId xmlns:a16="http://schemas.microsoft.com/office/drawing/2014/main" id="{072B56B3-425A-F710-60C0-0EB80F8739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29" name="Ink 328">
                      <a:extLst>
                        <a:ext uri="{FF2B5EF4-FFF2-40B4-BE49-F238E27FC236}">
                          <a16:creationId xmlns:a16="http://schemas.microsoft.com/office/drawing/2014/main" id="{072B56B3-425A-F710-60C0-0EB80F8739F5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330" name="Ink 329">
                      <a:extLst>
                        <a:ext uri="{FF2B5EF4-FFF2-40B4-BE49-F238E27FC236}">
                          <a16:creationId xmlns:a16="http://schemas.microsoft.com/office/drawing/2014/main" id="{4569B02B-CC95-3D66-B27B-01BC6D9387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30" name="Ink 329">
                      <a:extLst>
                        <a:ext uri="{FF2B5EF4-FFF2-40B4-BE49-F238E27FC236}">
                          <a16:creationId xmlns:a16="http://schemas.microsoft.com/office/drawing/2014/main" id="{4569B02B-CC95-3D66-B27B-01BC6D9387CD}"/>
                        </a:ext>
                      </a:extLst>
                    </p:cNvPr>
                    <p:cNvPicPr/>
                    <p:nvPr/>
                  </p:nvPicPr>
                  <p:blipFill>
                    <a:blip r:embed="rId91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1">
                  <p14:nvContentPartPr>
                    <p14:cNvPr id="331" name="Ink 330">
                      <a:extLst>
                        <a:ext uri="{FF2B5EF4-FFF2-40B4-BE49-F238E27FC236}">
                          <a16:creationId xmlns:a16="http://schemas.microsoft.com/office/drawing/2014/main" id="{FBC9FFA0-1125-24B9-67ED-9A0AB19487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31" name="Ink 330">
                      <a:extLst>
                        <a:ext uri="{FF2B5EF4-FFF2-40B4-BE49-F238E27FC236}">
                          <a16:creationId xmlns:a16="http://schemas.microsoft.com/office/drawing/2014/main" id="{FBC9FFA0-1125-24B9-67ED-9A0AB1948750}"/>
                        </a:ext>
                      </a:extLst>
                    </p:cNvPr>
                    <p:cNvPicPr/>
                    <p:nvPr/>
                  </p:nvPicPr>
                  <p:blipFill>
                    <a:blip r:embed="rId93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6" name="TextBox 3">
                <a:extLst>
                  <a:ext uri="{FF2B5EF4-FFF2-40B4-BE49-F238E27FC236}">
                    <a16:creationId xmlns:a16="http://schemas.microsoft.com/office/drawing/2014/main" id="{F992C67B-E464-7947-3B1C-6FB49BC18B86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7" name="Group 296">
                <a:extLst>
                  <a:ext uri="{FF2B5EF4-FFF2-40B4-BE49-F238E27FC236}">
                    <a16:creationId xmlns:a16="http://schemas.microsoft.com/office/drawing/2014/main" id="{81AC715D-F7DE-7678-45B2-C1B16A240353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2">
                  <p14:nvContentPartPr>
                    <p14:cNvPr id="318" name="Ink 317">
                      <a:extLst>
                        <a:ext uri="{FF2B5EF4-FFF2-40B4-BE49-F238E27FC236}">
                          <a16:creationId xmlns:a16="http://schemas.microsoft.com/office/drawing/2014/main" id="{0FCC5CF7-0281-DCA9-2AAE-8A62298337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18" name="Ink 317">
                      <a:extLst>
                        <a:ext uri="{FF2B5EF4-FFF2-40B4-BE49-F238E27FC236}">
                          <a16:creationId xmlns:a16="http://schemas.microsoft.com/office/drawing/2014/main" id="{0FCC5CF7-0281-DCA9-2AAE-8A622983374B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3">
                  <p14:nvContentPartPr>
                    <p14:cNvPr id="319" name="Ink 318">
                      <a:extLst>
                        <a:ext uri="{FF2B5EF4-FFF2-40B4-BE49-F238E27FC236}">
                          <a16:creationId xmlns:a16="http://schemas.microsoft.com/office/drawing/2014/main" id="{25CD398F-99D8-E73C-A269-4FDA96D595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19" name="Ink 318">
                      <a:extLst>
                        <a:ext uri="{FF2B5EF4-FFF2-40B4-BE49-F238E27FC236}">
                          <a16:creationId xmlns:a16="http://schemas.microsoft.com/office/drawing/2014/main" id="{25CD398F-99D8-E73C-A269-4FDA96D59555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4">
                  <p14:nvContentPartPr>
                    <p14:cNvPr id="320" name="Ink 319">
                      <a:extLst>
                        <a:ext uri="{FF2B5EF4-FFF2-40B4-BE49-F238E27FC236}">
                          <a16:creationId xmlns:a16="http://schemas.microsoft.com/office/drawing/2014/main" id="{620B2293-E0C2-A558-FDF7-03E0A09F62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20" name="Ink 319">
                      <a:extLst>
                        <a:ext uri="{FF2B5EF4-FFF2-40B4-BE49-F238E27FC236}">
                          <a16:creationId xmlns:a16="http://schemas.microsoft.com/office/drawing/2014/main" id="{620B2293-E0C2-A558-FDF7-03E0A09F62A7}"/>
                        </a:ext>
                      </a:extLst>
                    </p:cNvPr>
                    <p:cNvPicPr/>
                    <p:nvPr/>
                  </p:nvPicPr>
                  <p:blipFill>
                    <a:blip r:embed="rId86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5">
                  <p14:nvContentPartPr>
                    <p14:cNvPr id="321" name="Ink 320">
                      <a:extLst>
                        <a:ext uri="{FF2B5EF4-FFF2-40B4-BE49-F238E27FC236}">
                          <a16:creationId xmlns:a16="http://schemas.microsoft.com/office/drawing/2014/main" id="{BEA4831E-8662-90B4-2F33-6D0F942DE1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21" name="Ink 320">
                      <a:extLst>
                        <a:ext uri="{FF2B5EF4-FFF2-40B4-BE49-F238E27FC236}">
                          <a16:creationId xmlns:a16="http://schemas.microsoft.com/office/drawing/2014/main" id="{BEA4831E-8662-90B4-2F33-6D0F942DE1F4}"/>
                        </a:ext>
                      </a:extLst>
                    </p:cNvPr>
                    <p:cNvPicPr/>
                    <p:nvPr/>
                  </p:nvPicPr>
                  <p:blipFill>
                    <a:blip r:embed="rId88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6">
                  <p14:nvContentPartPr>
                    <p14:cNvPr id="322" name="Ink 321">
                      <a:extLst>
                        <a:ext uri="{FF2B5EF4-FFF2-40B4-BE49-F238E27FC236}">
                          <a16:creationId xmlns:a16="http://schemas.microsoft.com/office/drawing/2014/main" id="{EBB22C0B-63B3-F929-261D-8DD768A957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22" name="Ink 321">
                      <a:extLst>
                        <a:ext uri="{FF2B5EF4-FFF2-40B4-BE49-F238E27FC236}">
                          <a16:creationId xmlns:a16="http://schemas.microsoft.com/office/drawing/2014/main" id="{EBB22C0B-63B3-F929-261D-8DD768A9573A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7">
                  <p14:nvContentPartPr>
                    <p14:cNvPr id="323" name="Ink 322">
                      <a:extLst>
                        <a:ext uri="{FF2B5EF4-FFF2-40B4-BE49-F238E27FC236}">
                          <a16:creationId xmlns:a16="http://schemas.microsoft.com/office/drawing/2014/main" id="{02BE2D9A-2A97-1C7C-5BBE-AFF97695FD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23" name="Ink 322">
                      <a:extLst>
                        <a:ext uri="{FF2B5EF4-FFF2-40B4-BE49-F238E27FC236}">
                          <a16:creationId xmlns:a16="http://schemas.microsoft.com/office/drawing/2014/main" id="{02BE2D9A-2A97-1C7C-5BBE-AFF97695FDCA}"/>
                        </a:ext>
                      </a:extLst>
                    </p:cNvPr>
                    <p:cNvPicPr/>
                    <p:nvPr/>
                  </p:nvPicPr>
                  <p:blipFill>
                    <a:blip r:embed="rId91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8">
                  <p14:nvContentPartPr>
                    <p14:cNvPr id="324" name="Ink 323">
                      <a:extLst>
                        <a:ext uri="{FF2B5EF4-FFF2-40B4-BE49-F238E27FC236}">
                          <a16:creationId xmlns:a16="http://schemas.microsoft.com/office/drawing/2014/main" id="{8EBA719C-DBE4-6F4F-232A-459DC1A6F1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24" name="Ink 323">
                      <a:extLst>
                        <a:ext uri="{FF2B5EF4-FFF2-40B4-BE49-F238E27FC236}">
                          <a16:creationId xmlns:a16="http://schemas.microsoft.com/office/drawing/2014/main" id="{8EBA719C-DBE4-6F4F-232A-459DC1A6F115}"/>
                        </a:ext>
                      </a:extLst>
                    </p:cNvPr>
                    <p:cNvPicPr/>
                    <p:nvPr/>
                  </p:nvPicPr>
                  <p:blipFill>
                    <a:blip r:embed="rId93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98" name="TextBox 3">
                <a:extLst>
                  <a:ext uri="{FF2B5EF4-FFF2-40B4-BE49-F238E27FC236}">
                    <a16:creationId xmlns:a16="http://schemas.microsoft.com/office/drawing/2014/main" id="{79F41909-46B2-F5ED-D22C-5E5F703A37B6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99" name="Group 298">
                <a:extLst>
                  <a:ext uri="{FF2B5EF4-FFF2-40B4-BE49-F238E27FC236}">
                    <a16:creationId xmlns:a16="http://schemas.microsoft.com/office/drawing/2014/main" id="{EB63F500-429F-4C29-F83F-2A988CB9A6E7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9">
                  <p14:nvContentPartPr>
                    <p14:cNvPr id="311" name="Ink 310">
                      <a:extLst>
                        <a:ext uri="{FF2B5EF4-FFF2-40B4-BE49-F238E27FC236}">
                          <a16:creationId xmlns:a16="http://schemas.microsoft.com/office/drawing/2014/main" id="{698FB1B9-B393-B1B9-6378-90655FD9BE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11" name="Ink 310">
                      <a:extLst>
                        <a:ext uri="{FF2B5EF4-FFF2-40B4-BE49-F238E27FC236}">
                          <a16:creationId xmlns:a16="http://schemas.microsoft.com/office/drawing/2014/main" id="{698FB1B9-B393-B1B9-6378-90655FD9BEC2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0">
                  <p14:nvContentPartPr>
                    <p14:cNvPr id="312" name="Ink 311">
                      <a:extLst>
                        <a:ext uri="{FF2B5EF4-FFF2-40B4-BE49-F238E27FC236}">
                          <a16:creationId xmlns:a16="http://schemas.microsoft.com/office/drawing/2014/main" id="{AA1024E2-5129-992B-17DF-823F1965E4B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12" name="Ink 311">
                      <a:extLst>
                        <a:ext uri="{FF2B5EF4-FFF2-40B4-BE49-F238E27FC236}">
                          <a16:creationId xmlns:a16="http://schemas.microsoft.com/office/drawing/2014/main" id="{AA1024E2-5129-992B-17DF-823F1965E4B1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1">
                  <p14:nvContentPartPr>
                    <p14:cNvPr id="313" name="Ink 312">
                      <a:extLst>
                        <a:ext uri="{FF2B5EF4-FFF2-40B4-BE49-F238E27FC236}">
                          <a16:creationId xmlns:a16="http://schemas.microsoft.com/office/drawing/2014/main" id="{23D55A67-3B30-116F-1702-9395DF3E5C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13" name="Ink 312">
                      <a:extLst>
                        <a:ext uri="{FF2B5EF4-FFF2-40B4-BE49-F238E27FC236}">
                          <a16:creationId xmlns:a16="http://schemas.microsoft.com/office/drawing/2014/main" id="{23D55A67-3B30-116F-1702-9395DF3E5CBE}"/>
                        </a:ext>
                      </a:extLst>
                    </p:cNvPr>
                    <p:cNvPicPr/>
                    <p:nvPr/>
                  </p:nvPicPr>
                  <p:blipFill>
                    <a:blip r:embed="rId86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2">
                  <p14:nvContentPartPr>
                    <p14:cNvPr id="314" name="Ink 313">
                      <a:extLst>
                        <a:ext uri="{FF2B5EF4-FFF2-40B4-BE49-F238E27FC236}">
                          <a16:creationId xmlns:a16="http://schemas.microsoft.com/office/drawing/2014/main" id="{C36FD395-A8DE-50C6-608C-EF4799E9A3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14" name="Ink 313">
                      <a:extLst>
                        <a:ext uri="{FF2B5EF4-FFF2-40B4-BE49-F238E27FC236}">
                          <a16:creationId xmlns:a16="http://schemas.microsoft.com/office/drawing/2014/main" id="{C36FD395-A8DE-50C6-608C-EF4799E9A358}"/>
                        </a:ext>
                      </a:extLst>
                    </p:cNvPr>
                    <p:cNvPicPr/>
                    <p:nvPr/>
                  </p:nvPicPr>
                  <p:blipFill>
                    <a:blip r:embed="rId88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3">
                  <p14:nvContentPartPr>
                    <p14:cNvPr id="315" name="Ink 314">
                      <a:extLst>
                        <a:ext uri="{FF2B5EF4-FFF2-40B4-BE49-F238E27FC236}">
                          <a16:creationId xmlns:a16="http://schemas.microsoft.com/office/drawing/2014/main" id="{626506AC-1091-5B42-814A-99B2F74932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15" name="Ink 314">
                      <a:extLst>
                        <a:ext uri="{FF2B5EF4-FFF2-40B4-BE49-F238E27FC236}">
                          <a16:creationId xmlns:a16="http://schemas.microsoft.com/office/drawing/2014/main" id="{626506AC-1091-5B42-814A-99B2F7493260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4">
                  <p14:nvContentPartPr>
                    <p14:cNvPr id="316" name="Ink 315">
                      <a:extLst>
                        <a:ext uri="{FF2B5EF4-FFF2-40B4-BE49-F238E27FC236}">
                          <a16:creationId xmlns:a16="http://schemas.microsoft.com/office/drawing/2014/main" id="{73576D7B-3BE1-4273-30FA-8D0C4761B9B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16" name="Ink 315">
                      <a:extLst>
                        <a:ext uri="{FF2B5EF4-FFF2-40B4-BE49-F238E27FC236}">
                          <a16:creationId xmlns:a16="http://schemas.microsoft.com/office/drawing/2014/main" id="{73576D7B-3BE1-4273-30FA-8D0C4761B9B1}"/>
                        </a:ext>
                      </a:extLst>
                    </p:cNvPr>
                    <p:cNvPicPr/>
                    <p:nvPr/>
                  </p:nvPicPr>
                  <p:blipFill>
                    <a:blip r:embed="rId91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5">
                  <p14:nvContentPartPr>
                    <p14:cNvPr id="317" name="Ink 316">
                      <a:extLst>
                        <a:ext uri="{FF2B5EF4-FFF2-40B4-BE49-F238E27FC236}">
                          <a16:creationId xmlns:a16="http://schemas.microsoft.com/office/drawing/2014/main" id="{4AB4458C-1710-75BA-FBA1-0B343A2080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17" name="Ink 316">
                      <a:extLst>
                        <a:ext uri="{FF2B5EF4-FFF2-40B4-BE49-F238E27FC236}">
                          <a16:creationId xmlns:a16="http://schemas.microsoft.com/office/drawing/2014/main" id="{4AB4458C-1710-75BA-FBA1-0B343A20802D}"/>
                        </a:ext>
                      </a:extLst>
                    </p:cNvPr>
                    <p:cNvPicPr/>
                    <p:nvPr/>
                  </p:nvPicPr>
                  <p:blipFill>
                    <a:blip r:embed="rId93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00" name="TextBox 3">
                <a:extLst>
                  <a:ext uri="{FF2B5EF4-FFF2-40B4-BE49-F238E27FC236}">
                    <a16:creationId xmlns:a16="http://schemas.microsoft.com/office/drawing/2014/main" id="{4B9B6FF6-A12A-82F3-6315-6C6EEF86F1A3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8055E47B-B6AB-B9D9-B2A6-EAF809A1A2AE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16">
                  <p14:nvContentPartPr>
                    <p14:cNvPr id="304" name="Ink 303">
                      <a:extLst>
                        <a:ext uri="{FF2B5EF4-FFF2-40B4-BE49-F238E27FC236}">
                          <a16:creationId xmlns:a16="http://schemas.microsoft.com/office/drawing/2014/main" id="{85401CB9-AA51-FE47-4795-B304C2D32D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85401CB9-AA51-FE47-4795-B304C2D32DD6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7">
                  <p14:nvContentPartPr>
                    <p14:cNvPr id="305" name="Ink 304">
                      <a:extLst>
                        <a:ext uri="{FF2B5EF4-FFF2-40B4-BE49-F238E27FC236}">
                          <a16:creationId xmlns:a16="http://schemas.microsoft.com/office/drawing/2014/main" id="{AEF782B8-EC07-032E-E105-471E0F42AA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EF782B8-EC07-032E-E105-471E0F42AA9A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8">
                  <p14:nvContentPartPr>
                    <p14:cNvPr id="306" name="Ink 305">
                      <a:extLst>
                        <a:ext uri="{FF2B5EF4-FFF2-40B4-BE49-F238E27FC236}">
                          <a16:creationId xmlns:a16="http://schemas.microsoft.com/office/drawing/2014/main" id="{94BB78EB-C8FC-33C8-FD01-7AEEE7A37C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94BB78EB-C8FC-33C8-FD01-7AEEE7A37C0A}"/>
                        </a:ext>
                      </a:extLst>
                    </p:cNvPr>
                    <p:cNvPicPr/>
                    <p:nvPr/>
                  </p:nvPicPr>
                  <p:blipFill>
                    <a:blip r:embed="rId86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9">
                  <p14:nvContentPartPr>
                    <p14:cNvPr id="307" name="Ink 306">
                      <a:extLst>
                        <a:ext uri="{FF2B5EF4-FFF2-40B4-BE49-F238E27FC236}">
                          <a16:creationId xmlns:a16="http://schemas.microsoft.com/office/drawing/2014/main" id="{D9F2F894-B034-D674-2E5C-36A351AAE7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D9F2F894-B034-D674-2E5C-36A351AAE7AC}"/>
                        </a:ext>
                      </a:extLst>
                    </p:cNvPr>
                    <p:cNvPicPr/>
                    <p:nvPr/>
                  </p:nvPicPr>
                  <p:blipFill>
                    <a:blip r:embed="rId88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0">
                  <p14:nvContentPartPr>
                    <p14:cNvPr id="308" name="Ink 307">
                      <a:extLst>
                        <a:ext uri="{FF2B5EF4-FFF2-40B4-BE49-F238E27FC236}">
                          <a16:creationId xmlns:a16="http://schemas.microsoft.com/office/drawing/2014/main" id="{0349CF18-751E-17D9-81DA-B81B3E2158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8" name="Ink 307">
                      <a:extLst>
                        <a:ext uri="{FF2B5EF4-FFF2-40B4-BE49-F238E27FC236}">
                          <a16:creationId xmlns:a16="http://schemas.microsoft.com/office/drawing/2014/main" id="{0349CF18-751E-17D9-81DA-B81B3E215845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1">
                  <p14:nvContentPartPr>
                    <p14:cNvPr id="309" name="Ink 308">
                      <a:extLst>
                        <a:ext uri="{FF2B5EF4-FFF2-40B4-BE49-F238E27FC236}">
                          <a16:creationId xmlns:a16="http://schemas.microsoft.com/office/drawing/2014/main" id="{D8196692-27FA-7EA4-C455-EB13557C16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9" name="Ink 308">
                      <a:extLst>
                        <a:ext uri="{FF2B5EF4-FFF2-40B4-BE49-F238E27FC236}">
                          <a16:creationId xmlns:a16="http://schemas.microsoft.com/office/drawing/2014/main" id="{D8196692-27FA-7EA4-C455-EB13557C1676}"/>
                        </a:ext>
                      </a:extLst>
                    </p:cNvPr>
                    <p:cNvPicPr/>
                    <p:nvPr/>
                  </p:nvPicPr>
                  <p:blipFill>
                    <a:blip r:embed="rId91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2">
                  <p14:nvContentPartPr>
                    <p14:cNvPr id="310" name="Ink 309">
                      <a:extLst>
                        <a:ext uri="{FF2B5EF4-FFF2-40B4-BE49-F238E27FC236}">
                          <a16:creationId xmlns:a16="http://schemas.microsoft.com/office/drawing/2014/main" id="{5B3CCC39-9741-13B1-761B-E8AABA293C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10" name="Ink 309">
                      <a:extLst>
                        <a:ext uri="{FF2B5EF4-FFF2-40B4-BE49-F238E27FC236}">
                          <a16:creationId xmlns:a16="http://schemas.microsoft.com/office/drawing/2014/main" id="{5B3CCC39-9741-13B1-761B-E8AABA293C41}"/>
                        </a:ext>
                      </a:extLst>
                    </p:cNvPr>
                    <p:cNvPicPr/>
                    <p:nvPr/>
                  </p:nvPicPr>
                  <p:blipFill>
                    <a:blip r:embed="rId93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302" name="TextBox 3">
                <a:extLst>
                  <a:ext uri="{FF2B5EF4-FFF2-40B4-BE49-F238E27FC236}">
                    <a16:creationId xmlns:a16="http://schemas.microsoft.com/office/drawing/2014/main" id="{16145E11-0CBD-14F0-F01D-7CB9E18F1A29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303" name="Cloud 302">
                <a:extLst>
                  <a:ext uri="{FF2B5EF4-FFF2-40B4-BE49-F238E27FC236}">
                    <a16:creationId xmlns:a16="http://schemas.microsoft.com/office/drawing/2014/main" id="{E2C05592-4CBF-F2F6-F12C-59540B8F2327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62" name="Title 1">
                <a:extLst>
                  <a:ext uri="{FF2B5EF4-FFF2-40B4-BE49-F238E27FC236}">
                    <a16:creationId xmlns:a16="http://schemas.microsoft.com/office/drawing/2014/main" id="{E0C11397-1F6C-24F0-1420-297040E6BB47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838199" y="365125"/>
                <a:ext cx="11185188" cy="1325563"/>
              </a:xfrm>
            </p:spPr>
            <p:txBody>
              <a:bodyPr/>
              <a:lstStyle/>
              <a:p>
                <a:r>
                  <a:rPr lang="en-US" dirty="0"/>
                  <a:t>Secure against      </a:t>
                </a:r>
                <a:r>
                  <a:rPr lang="en-US" b="1" dirty="0"/>
                  <a:t>		</a:t>
                </a:r>
                <a14:m>
                  <m:oMath xmlns:m="http://schemas.openxmlformats.org/officeDocument/2006/math">
                    <m:r>
                      <a:rPr lang="en-US" b="1" i="0" smtClean="0">
                        <a:latin typeface="Cambria Math" panose="02040503050406030204" pitchFamily="18" charset="0"/>
                      </a:rPr>
                      <m:t>       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dirty="0"/>
                  <a:t>                       OWF</a:t>
                </a:r>
                <a:endParaRPr lang="en-FI" dirty="0"/>
              </a:p>
            </p:txBody>
          </p:sp>
        </mc:Choice>
        <mc:Fallback xmlns="">
          <p:sp>
            <p:nvSpPr>
              <p:cNvPr id="362" name="Title 1">
                <a:extLst>
                  <a:ext uri="{FF2B5EF4-FFF2-40B4-BE49-F238E27FC236}">
                    <a16:creationId xmlns:a16="http://schemas.microsoft.com/office/drawing/2014/main" id="{E0C11397-1F6C-24F0-1420-297040E6BB4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838199" y="365125"/>
                <a:ext cx="11185188" cy="1325563"/>
              </a:xfrm>
              <a:blipFill>
                <a:blip r:embed="rId223"/>
                <a:stretch>
                  <a:fillRect l="-2180" r="-1035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63" name="Group 362">
            <a:extLst>
              <a:ext uri="{FF2B5EF4-FFF2-40B4-BE49-F238E27FC236}">
                <a16:creationId xmlns:a16="http://schemas.microsoft.com/office/drawing/2014/main" id="{CEAE1888-B570-6E52-3D59-02EC3C9587D1}"/>
              </a:ext>
            </a:extLst>
          </p:cNvPr>
          <p:cNvGrpSpPr/>
          <p:nvPr/>
        </p:nvGrpSpPr>
        <p:grpSpPr>
          <a:xfrm rot="21381084">
            <a:off x="4583419" y="579925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4D1413C7-8EC4-9FBD-E5D5-F452AE748266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4D1413C7-8EC4-9FBD-E5D5-F452AE74826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46314492-97ED-679D-58EA-5774F4474837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46314492-97ED-679D-58EA-5774F4474837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4FD54E4E-6AF5-0DA9-00E0-3634C5C5EDD0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384" name="Ink 383">
                    <a:extLst>
                      <a:ext uri="{FF2B5EF4-FFF2-40B4-BE49-F238E27FC236}">
                        <a16:creationId xmlns:a16="http://schemas.microsoft.com/office/drawing/2014/main" id="{4552991F-095F-2AD9-BC5A-E48758C2B0BD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84" name="Ink 383">
                    <a:extLst>
                      <a:ext uri="{FF2B5EF4-FFF2-40B4-BE49-F238E27FC236}">
                        <a16:creationId xmlns:a16="http://schemas.microsoft.com/office/drawing/2014/main" id="{4552991F-095F-2AD9-BC5A-E48758C2B0BD}"/>
                      </a:ext>
                    </a:extLst>
                  </p:cNvPr>
                  <p:cNvPicPr/>
                  <p:nvPr/>
                </p:nvPicPr>
                <p:blipFill>
                  <a:blip r:embed="rId229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385" name="Ink 384">
                    <a:extLst>
                      <a:ext uri="{FF2B5EF4-FFF2-40B4-BE49-F238E27FC236}">
                        <a16:creationId xmlns:a16="http://schemas.microsoft.com/office/drawing/2014/main" id="{DA8BBAB6-A3F9-6FCD-D46D-70D392E864FB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85" name="Ink 384">
                    <a:extLst>
                      <a:ext uri="{FF2B5EF4-FFF2-40B4-BE49-F238E27FC236}">
                        <a16:creationId xmlns:a16="http://schemas.microsoft.com/office/drawing/2014/main" id="{DA8BBAB6-A3F9-6FCD-D46D-70D392E864FB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386" name="Ink 385">
                    <a:extLst>
                      <a:ext uri="{FF2B5EF4-FFF2-40B4-BE49-F238E27FC236}">
                        <a16:creationId xmlns:a16="http://schemas.microsoft.com/office/drawing/2014/main" id="{06AD2B5D-A280-69EE-DA4C-3EFB4F292B54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86" name="Ink 385">
                    <a:extLst>
                      <a:ext uri="{FF2B5EF4-FFF2-40B4-BE49-F238E27FC236}">
                        <a16:creationId xmlns:a16="http://schemas.microsoft.com/office/drawing/2014/main" id="{06AD2B5D-A280-69EE-DA4C-3EFB4F292B54}"/>
                      </a:ext>
                    </a:extLst>
                  </p:cNvPr>
                  <p:cNvPicPr/>
                  <p:nvPr/>
                </p:nvPicPr>
                <p:blipFill>
                  <a:blip r:embed="rId233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387" name="Ink 386">
                    <a:extLst>
                      <a:ext uri="{FF2B5EF4-FFF2-40B4-BE49-F238E27FC236}">
                        <a16:creationId xmlns:a16="http://schemas.microsoft.com/office/drawing/2014/main" id="{AA52F7D8-8037-3B19-EC98-4964BA02D555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87" name="Ink 386">
                    <a:extLst>
                      <a:ext uri="{FF2B5EF4-FFF2-40B4-BE49-F238E27FC236}">
                        <a16:creationId xmlns:a16="http://schemas.microsoft.com/office/drawing/2014/main" id="{AA52F7D8-8037-3B19-EC98-4964BA02D555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388" name="Ink 387">
                    <a:extLst>
                      <a:ext uri="{FF2B5EF4-FFF2-40B4-BE49-F238E27FC236}">
                        <a16:creationId xmlns:a16="http://schemas.microsoft.com/office/drawing/2014/main" id="{A35A4D96-F7A3-866E-7C5A-A57E3EB603F7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88" name="Ink 387">
                    <a:extLst>
                      <a:ext uri="{FF2B5EF4-FFF2-40B4-BE49-F238E27FC236}">
                        <a16:creationId xmlns:a16="http://schemas.microsoft.com/office/drawing/2014/main" id="{A35A4D96-F7A3-866E-7C5A-A57E3EB603F7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6A68A19C-5103-4AA9-BAFB-010070543C3A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6A68A19C-5103-4AA9-BAFB-010070543C3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69FFD06F-DE05-FEA8-3377-BC8ADDBA7A86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69FFD06F-DE05-FEA8-3377-BC8ADDBA7A8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894852F7-FCCB-CFF1-707A-17908DB4EB71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370" name="Ink 369">
                    <a:extLst>
                      <a:ext uri="{FF2B5EF4-FFF2-40B4-BE49-F238E27FC236}">
                        <a16:creationId xmlns:a16="http://schemas.microsoft.com/office/drawing/2014/main" id="{4056F8B8-65EC-444F-53AC-9B5EFC875DD5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370" name="Ink 369">
                    <a:extLst>
                      <a:ext uri="{FF2B5EF4-FFF2-40B4-BE49-F238E27FC236}">
                        <a16:creationId xmlns:a16="http://schemas.microsoft.com/office/drawing/2014/main" id="{4056F8B8-65EC-444F-53AC-9B5EFC875DD5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371" name="Ink 370">
                    <a:extLst>
                      <a:ext uri="{FF2B5EF4-FFF2-40B4-BE49-F238E27FC236}">
                        <a16:creationId xmlns:a16="http://schemas.microsoft.com/office/drawing/2014/main" id="{6CC9A520-15B2-E791-20B3-DC15813D13DC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371" name="Ink 370">
                    <a:extLst>
                      <a:ext uri="{FF2B5EF4-FFF2-40B4-BE49-F238E27FC236}">
                        <a16:creationId xmlns:a16="http://schemas.microsoft.com/office/drawing/2014/main" id="{6CC9A520-15B2-E791-20B3-DC15813D13DC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372" name="Ink 371">
                    <a:extLst>
                      <a:ext uri="{FF2B5EF4-FFF2-40B4-BE49-F238E27FC236}">
                        <a16:creationId xmlns:a16="http://schemas.microsoft.com/office/drawing/2014/main" id="{FCCF159F-5620-06C7-D943-DD3AB11ADC52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372" name="Ink 371">
                    <a:extLst>
                      <a:ext uri="{FF2B5EF4-FFF2-40B4-BE49-F238E27FC236}">
                        <a16:creationId xmlns:a16="http://schemas.microsoft.com/office/drawing/2014/main" id="{FCCF159F-5620-06C7-D943-DD3AB11ADC52}"/>
                      </a:ext>
                    </a:extLst>
                  </p:cNvPr>
                  <p:cNvPicPr/>
                  <p:nvPr/>
                </p:nvPicPr>
                <p:blipFill>
                  <a:blip r:embed="rId246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373" name="Ink 372">
                    <a:extLst>
                      <a:ext uri="{FF2B5EF4-FFF2-40B4-BE49-F238E27FC236}">
                        <a16:creationId xmlns:a16="http://schemas.microsoft.com/office/drawing/2014/main" id="{B2E10627-D94E-6745-F3AB-BFE22F0FF0FC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73" name="Ink 372">
                    <a:extLst>
                      <a:ext uri="{FF2B5EF4-FFF2-40B4-BE49-F238E27FC236}">
                        <a16:creationId xmlns:a16="http://schemas.microsoft.com/office/drawing/2014/main" id="{B2E10627-D94E-6745-F3AB-BFE22F0FF0FC}"/>
                      </a:ext>
                    </a:extLst>
                  </p:cNvPr>
                  <p:cNvPicPr/>
                  <p:nvPr/>
                </p:nvPicPr>
                <p:blipFill>
                  <a:blip r:embed="rId248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74" name="Ink 373">
                    <a:extLst>
                      <a:ext uri="{FF2B5EF4-FFF2-40B4-BE49-F238E27FC236}">
                        <a16:creationId xmlns:a16="http://schemas.microsoft.com/office/drawing/2014/main" id="{C69EB9A8-6DC5-3962-1EE3-93D7C39C5D83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74" name="Ink 373">
                    <a:extLst>
                      <a:ext uri="{FF2B5EF4-FFF2-40B4-BE49-F238E27FC236}">
                        <a16:creationId xmlns:a16="http://schemas.microsoft.com/office/drawing/2014/main" id="{C69EB9A8-6DC5-3962-1EE3-93D7C39C5D83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75" name="Ink 374">
                    <a:extLst>
                      <a:ext uri="{FF2B5EF4-FFF2-40B4-BE49-F238E27FC236}">
                        <a16:creationId xmlns:a16="http://schemas.microsoft.com/office/drawing/2014/main" id="{479E466D-008E-99D1-138F-80BD18350324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75" name="Ink 374">
                    <a:extLst>
                      <a:ext uri="{FF2B5EF4-FFF2-40B4-BE49-F238E27FC236}">
                        <a16:creationId xmlns:a16="http://schemas.microsoft.com/office/drawing/2014/main" id="{479E466D-008E-99D1-138F-80BD18350324}"/>
                      </a:ext>
                    </a:extLst>
                  </p:cNvPr>
                  <p:cNvPicPr/>
                  <p:nvPr/>
                </p:nvPicPr>
                <p:blipFill>
                  <a:blip r:embed="rId252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76" name="Ink 375">
                    <a:extLst>
                      <a:ext uri="{FF2B5EF4-FFF2-40B4-BE49-F238E27FC236}">
                        <a16:creationId xmlns:a16="http://schemas.microsoft.com/office/drawing/2014/main" id="{5FB8EA77-9CE3-452E-34A9-5FE7448E90CF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76" name="Ink 375">
                    <a:extLst>
                      <a:ext uri="{FF2B5EF4-FFF2-40B4-BE49-F238E27FC236}">
                        <a16:creationId xmlns:a16="http://schemas.microsoft.com/office/drawing/2014/main" id="{5FB8EA77-9CE3-452E-34A9-5FE7448E90CF}"/>
                      </a:ext>
                    </a:extLst>
                  </p:cNvPr>
                  <p:cNvPicPr/>
                  <p:nvPr/>
                </p:nvPicPr>
                <p:blipFill>
                  <a:blip r:embed="rId254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377" name="Ink 376">
                    <a:extLst>
                      <a:ext uri="{FF2B5EF4-FFF2-40B4-BE49-F238E27FC236}">
                        <a16:creationId xmlns:a16="http://schemas.microsoft.com/office/drawing/2014/main" id="{A1663C5C-0355-13BC-D12E-1F3448AAD28C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77" name="Ink 376">
                    <a:extLst>
                      <a:ext uri="{FF2B5EF4-FFF2-40B4-BE49-F238E27FC236}">
                        <a16:creationId xmlns:a16="http://schemas.microsoft.com/office/drawing/2014/main" id="{A1663C5C-0355-13BC-D12E-1F3448AAD28C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78" name="Ink 377">
                    <a:extLst>
                      <a:ext uri="{FF2B5EF4-FFF2-40B4-BE49-F238E27FC236}">
                        <a16:creationId xmlns:a16="http://schemas.microsoft.com/office/drawing/2014/main" id="{9B17A985-7708-D7D5-51A7-3B84937116FF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78" name="Ink 377">
                    <a:extLst>
                      <a:ext uri="{FF2B5EF4-FFF2-40B4-BE49-F238E27FC236}">
                        <a16:creationId xmlns:a16="http://schemas.microsoft.com/office/drawing/2014/main" id="{9B17A985-7708-D7D5-51A7-3B84937116FF}"/>
                      </a:ext>
                    </a:extLst>
                  </p:cNvPr>
                  <p:cNvPicPr/>
                  <p:nvPr/>
                </p:nvPicPr>
                <p:blipFill>
                  <a:blip r:embed="rId258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379" name="Ink 378">
                    <a:extLst>
                      <a:ext uri="{FF2B5EF4-FFF2-40B4-BE49-F238E27FC236}">
                        <a16:creationId xmlns:a16="http://schemas.microsoft.com/office/drawing/2014/main" id="{64F9A034-BC44-A814-FD78-40B9A4787DE0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79" name="Ink 378">
                    <a:extLst>
                      <a:ext uri="{FF2B5EF4-FFF2-40B4-BE49-F238E27FC236}">
                        <a16:creationId xmlns:a16="http://schemas.microsoft.com/office/drawing/2014/main" id="{64F9A034-BC44-A814-FD78-40B9A4787DE0}"/>
                      </a:ext>
                    </a:extLst>
                  </p:cNvPr>
                  <p:cNvPicPr/>
                  <p:nvPr/>
                </p:nvPicPr>
                <p:blipFill>
                  <a:blip r:embed="rId260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80" name="Ink 379">
                    <a:extLst>
                      <a:ext uri="{FF2B5EF4-FFF2-40B4-BE49-F238E27FC236}">
                        <a16:creationId xmlns:a16="http://schemas.microsoft.com/office/drawing/2014/main" id="{5CF945FF-F632-0116-2A3A-D3EF4539CD56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80" name="Ink 379">
                    <a:extLst>
                      <a:ext uri="{FF2B5EF4-FFF2-40B4-BE49-F238E27FC236}">
                        <a16:creationId xmlns:a16="http://schemas.microsoft.com/office/drawing/2014/main" id="{5CF945FF-F632-0116-2A3A-D3EF4539CD56}"/>
                      </a:ext>
                    </a:extLst>
                  </p:cNvPr>
                  <p:cNvPicPr/>
                  <p:nvPr/>
                </p:nvPicPr>
                <p:blipFill>
                  <a:blip r:embed="rId262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381" name="Ink 380">
                    <a:extLst>
                      <a:ext uri="{FF2B5EF4-FFF2-40B4-BE49-F238E27FC236}">
                        <a16:creationId xmlns:a16="http://schemas.microsoft.com/office/drawing/2014/main" id="{51AADAD4-04C3-F423-E535-374B803A75BE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81" name="Ink 380">
                    <a:extLst>
                      <a:ext uri="{FF2B5EF4-FFF2-40B4-BE49-F238E27FC236}">
                        <a16:creationId xmlns:a16="http://schemas.microsoft.com/office/drawing/2014/main" id="{51AADAD4-04C3-F423-E535-374B803A75BE}"/>
                      </a:ext>
                    </a:extLst>
                  </p:cNvPr>
                  <p:cNvPicPr/>
                  <p:nvPr/>
                </p:nvPicPr>
                <p:blipFill>
                  <a:blip r:embed="rId264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382" name="Ink 381">
                    <a:extLst>
                      <a:ext uri="{FF2B5EF4-FFF2-40B4-BE49-F238E27FC236}">
                        <a16:creationId xmlns:a16="http://schemas.microsoft.com/office/drawing/2014/main" id="{70F5B0BB-BCE9-6D8B-8D7F-EF3140B582CC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82" name="Ink 381">
                    <a:extLst>
                      <a:ext uri="{FF2B5EF4-FFF2-40B4-BE49-F238E27FC236}">
                        <a16:creationId xmlns:a16="http://schemas.microsoft.com/office/drawing/2014/main" id="{70F5B0BB-BCE9-6D8B-8D7F-EF3140B582CC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83" name="Ink 382">
                    <a:extLst>
                      <a:ext uri="{FF2B5EF4-FFF2-40B4-BE49-F238E27FC236}">
                        <a16:creationId xmlns:a16="http://schemas.microsoft.com/office/drawing/2014/main" id="{9D0AD80D-792E-89E6-7E6A-AC7F6BE6D661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83" name="Ink 382">
                    <a:extLst>
                      <a:ext uri="{FF2B5EF4-FFF2-40B4-BE49-F238E27FC236}">
                        <a16:creationId xmlns:a16="http://schemas.microsoft.com/office/drawing/2014/main" id="{9D0AD80D-792E-89E6-7E6A-AC7F6BE6D661}"/>
                      </a:ext>
                    </a:extLst>
                  </p:cNvPr>
                  <p:cNvPicPr/>
                  <p:nvPr/>
                </p:nvPicPr>
                <p:blipFill>
                  <a:blip r:embed="rId268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99247157-1348-2BB1-578A-AFB70807406B}"/>
                  </a:ext>
                </a:extLst>
              </p:cNvPr>
              <p:cNvSpPr txBox="1"/>
              <p:nvPr/>
            </p:nvSpPr>
            <p:spPr>
              <a:xfrm>
                <a:off x="5054200" y="549324"/>
                <a:ext cx="2105576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000" dirty="0"/>
                  <a:t>space</a:t>
                </a:r>
                <a14:m>
                  <m:oMath xmlns:m="http://schemas.openxmlformats.org/officeDocument/2006/math">
                    <m:r>
                      <a:rPr lang="en-US" sz="3000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3000"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sz="300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sz="3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3000" i="1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sz="30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3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3000" dirty="0"/>
              </a:p>
              <a:p>
                <a:r>
                  <a:rPr lang="en-US" sz="3000" dirty="0"/>
                  <a:t>PPT</a:t>
                </a:r>
                <a:endParaRPr lang="en-FI" sz="3000" dirty="0"/>
              </a:p>
            </p:txBody>
          </p:sp>
        </mc:Choice>
        <mc:Fallback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99247157-1348-2BB1-578A-AFB70807406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4200" y="549324"/>
                <a:ext cx="2105576" cy="1015663"/>
              </a:xfrm>
              <a:prstGeom prst="rect">
                <a:avLst/>
              </a:prstGeom>
              <a:blipFill>
                <a:blip r:embed="rId269"/>
                <a:stretch>
                  <a:fillRect l="-6647" t="-7186" b="-1796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extBox 1">
            <a:extLst>
              <a:ext uri="{FF2B5EF4-FFF2-40B4-BE49-F238E27FC236}">
                <a16:creationId xmlns:a16="http://schemas.microsoft.com/office/drawing/2014/main" id="{505794CD-ECD5-4466-19CD-66035465F6BA}"/>
              </a:ext>
            </a:extLst>
          </p:cNvPr>
          <p:cNvSpPr txBox="1"/>
          <p:nvPr/>
        </p:nvSpPr>
        <p:spPr>
          <a:xfrm>
            <a:off x="7988723" y="497440"/>
            <a:ext cx="259558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/>
              <a:t>distributional</a:t>
            </a:r>
          </a:p>
          <a:p>
            <a:r>
              <a:rPr lang="en-US" sz="3000" dirty="0"/>
              <a:t>space-bounded</a:t>
            </a:r>
            <a:endParaRPr lang="en-FI" sz="3000" dirty="0"/>
          </a:p>
        </p:txBody>
      </p:sp>
    </p:spTree>
    <p:extLst>
      <p:ext uri="{BB962C8B-B14F-4D97-AF65-F5344CB8AC3E}">
        <p14:creationId xmlns:p14="http://schemas.microsoft.com/office/powerpoint/2010/main" val="62100807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936B97-53E6-9375-EAAD-446C426ED8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D8A527-C78A-999F-9220-8A5AFEA5AC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On Space-Bounded Distributional OWFs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5986BC08-A3DF-3503-A035-97EE8238B5E4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d>
                        <m:dPr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400" b="0" i="1" smtClean="0">
                              <a:latin typeface="Cambria Math" panose="02040503050406030204" pitchFamily="18" charset="0"/>
                            </a:rPr>
                            <m:t>                              ,                                 </m:t>
                          </m:r>
                        </m:e>
                      </m: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≥1−                            − 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𝜖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5986BC08-A3DF-3503-A035-97EE8238B5E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6E929872-B48B-38B8-3195-3801D58F2AFE}"/>
              </a:ext>
            </a:extLst>
          </p:cNvPr>
          <p:cNvGrpSpPr/>
          <p:nvPr/>
        </p:nvGrpSpPr>
        <p:grpSpPr>
          <a:xfrm>
            <a:off x="5500261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493287CA-4EF9-48BD-2C23-149934C47ED2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FE457B5A-134F-4B95-82E7-78F48D898F6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FE457B5A-134F-4B95-82E7-78F48D898F60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CEF68633-714D-56DA-FA7D-0D2C2F63105C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CEF68633-714D-56DA-FA7D-0D2C2F63105C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67E804D6-1399-7BC9-550D-BDF63BD79945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67E804D6-1399-7BC9-550D-BDF63BD79945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D851A400-87CA-05F5-C0A9-EC272ACA89A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D851A400-87CA-05F5-C0A9-EC272ACA89A9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AF64EF2C-8DC8-5578-9B4C-A73171106792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AF64EF2C-8DC8-5578-9B4C-A73171106792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0A5D7736-3128-D2AF-2D12-6442ACADF47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0A5D7736-3128-D2AF-2D12-6442ACADF47B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B2145387-0694-7FB6-4BC0-3D0873371775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B2145387-0694-7FB6-4BC0-3D0873371775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5A7A3F7E-B625-020A-9923-E0E156AAB149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34F9704-2438-4ABA-099C-1E5E0DD89346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FE13F9EC-4C65-E517-8602-F7C8FE98DD83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FE13F9EC-4C65-E517-8602-F7C8FE98DD83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92DA3772-2AF0-2B2D-3B53-62019AB6F84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92DA3772-2AF0-2B2D-3B53-62019AB6F84F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02576893-9612-1E08-853F-334C448072ED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02576893-9612-1E08-853F-334C448072ED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D5E6600A-A459-B1F8-1CC0-A82F25FA726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D5E6600A-A459-B1F8-1CC0-A82F25FA7264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87EDD76E-C62B-0D9C-9DFF-20AA1DFC8D7B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87EDD76E-C62B-0D9C-9DFF-20AA1DFC8D7B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092E2AD7-E59E-49BA-0B3A-12FB2D32736F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092E2AD7-E59E-49BA-0B3A-12FB2D32736F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FFB6A090-4648-99E8-E915-A2178C8C7B1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FFB6A090-4648-99E8-E915-A2178C8C7B1B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0834538B-0EE4-7EA3-DB21-8D27DFCBF199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757C4572-60B2-31DC-0BED-F1D812F533E0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C41AB731-422E-B891-2791-D92942FE474B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C41AB731-422E-B891-2791-D92942FE474B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96C67D0B-3673-B043-B51C-27F3EE1F44B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96C67D0B-3673-B043-B51C-27F3EE1F44B9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6447B834-DC5A-1C87-8D32-DD4E418E924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6447B834-DC5A-1C87-8D32-DD4E418E924F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6FF04EBC-5046-19A2-4837-D288C758FCD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6FF04EBC-5046-19A2-4837-D288C758FCDA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1307C703-5F2E-2C07-5219-0396429E975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1307C703-5F2E-2C07-5219-0396429E9754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AB85C7F9-DD82-5575-7866-6AA634A8503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AB85C7F9-DD82-5575-7866-6AA634A8503D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E049E8A7-A3B4-6EE8-DAFB-B2448B3BCFF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E049E8A7-A3B4-6EE8-DAFB-B2448B3BCFF9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0BFA74E0-508F-E299-C8C0-D7DBB7249F9D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4ECF3C99-27A9-3CA7-8FC6-BAA488D6F02F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1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88D63C8A-B110-2F48-BA04-CCD9442F0252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88D63C8A-B110-2F48-BA04-CCD9442F0252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9C17C5EF-287F-8D35-B8A8-9792D51FEEC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9C17C5EF-287F-8D35-B8A8-9792D51FEECE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27586CCD-327C-20D7-2904-19723D67E5A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27586CCD-327C-20D7-2904-19723D67E5A3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6E247138-4BD1-69FF-4EA5-2A075CBC2661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6E247138-4BD1-69FF-4EA5-2A075CBC2661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67D7BF14-E473-7EA7-1A0A-91670E70A8F5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67D7BF14-E473-7EA7-1A0A-91670E70A8F5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6E60F928-41AA-E3A0-D7F6-83438CA48E2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6E60F928-41AA-E3A0-D7F6-83438CA48E2B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F23B37E7-BCD3-FBA0-9821-1F19419F127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F23B37E7-BCD3-FBA0-9821-1F19419F1279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016387FF-55B3-BCDF-65CF-4B88CF802A4A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350ACBEF-4037-CF73-D96E-178C4BB6C5DC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AEA297A2-1C0D-CE70-949A-A93360703467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AEA297A2-1C0D-CE70-949A-A93360703467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27DB8678-2626-933F-32AE-6AB2541CAA15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27DB8678-2626-933F-32AE-6AB2541CAA15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C9CA9010-E8FD-0627-AB39-C7A6C3263BC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C9CA9010-E8FD-0627-AB39-C7A6C3263BC8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6C1B8EA4-4F88-2CAE-A1C6-6438D6EE570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6C1B8EA4-4F88-2CAE-A1C6-6438D6EE5704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E33A2263-D5FF-80D7-8807-58FC76857150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E33A2263-D5FF-80D7-8807-58FC76857150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D2655EBC-02B5-A72D-C523-6E89013CA584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D2655EBC-02B5-A72D-C523-6E89013CA584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AD707988-9F78-88B7-ED8A-40CD318FD8E1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AD707988-9F78-88B7-ED8A-40CD318FD8E1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84ACB3BE-A68B-996F-0999-29AB74DC1BA2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DFB0D0A4-FE03-2C1D-251C-F05A25636C12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71B2A2F8-18F9-79EF-D211-A0B335621D7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71B2A2F8-18F9-79EF-D211-A0B335621D74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5A9AFEEF-ABBF-A6DC-9D46-90861439105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5A9AFEEF-ABBF-A6DC-9D46-90861439105E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754BB2CF-C195-CDA4-4624-43681DDDE4AC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754BB2CF-C195-CDA4-4624-43681DDDE4AC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118E3E38-0E90-F7AA-0B69-BB2C5228722E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118E3E38-0E90-F7AA-0B69-BB2C5228722E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1B89B884-BC3B-158E-F1F5-EF1A86A0EB4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1B89B884-BC3B-158E-F1F5-EF1A86A0EB44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F372005D-6CA6-8ACC-9DF9-7C9B2D4B279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F372005D-6CA6-8ACC-9DF9-7C9B2D4B279A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AC5789EC-2BE1-691A-3A3D-E2B3D6BF01DC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AC5789EC-2BE1-691A-3A3D-E2B3D6BF01DC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E1329B5A-F241-3095-4E74-0A3B21024A59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FD465359-C029-1035-BF12-671B66AB7E48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E24D8A26-5E82-E374-9C2E-A0DDE8035927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E24D8A26-5E82-E374-9C2E-A0DDE8035927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743E8456-6D4D-FD65-D4E6-0F16987928EB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743E8456-6D4D-FD65-D4E6-0F16987928EB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94DEBAAB-6448-BAA6-87FE-D4E823D03E7D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94DEBAAB-6448-BAA6-87FE-D4E823D03E7D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EA07A48A-08EC-19E5-8E57-BA86251576AC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EA07A48A-08EC-19E5-8E57-BA86251576AC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E37578CA-8174-BDD2-4918-D7CBC5F1BA6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E37578CA-8174-BDD2-4918-D7CBC5F1BA61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3E59987D-EF8A-2117-AE7F-9C880BD28D8C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3E59987D-EF8A-2117-AE7F-9C880BD28D8C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87F74035-10AE-955B-D07D-9C1313C25928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87F74035-10AE-955B-D07D-9C1313C25928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8B99DE17-6269-4015-D5A2-8F076AAB044C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28AF02F2-D025-867C-8D64-D876B4560B1D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A8C1C045-3F85-EC63-005B-46C34DC5033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A8C1C045-3F85-EC63-005B-46C34DC50338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9A216A33-3B06-FBA5-5C15-DE18A1264BD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9A216A33-3B06-FBA5-5C15-DE18A1264BDE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6EA6BA3C-CDA0-1A5F-2668-4B1A7A3A3900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6EA6BA3C-CDA0-1A5F-2668-4B1A7A3A3900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DAE29837-A5E7-086F-23ED-76A0314E632C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DAE29837-A5E7-086F-23ED-76A0314E632C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51AD09D2-1BEC-B712-8A7F-7396B306615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51AD09D2-1BEC-B712-8A7F-7396B3066151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0CA829D5-E957-43D4-B2D0-4237AB818260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0CA829D5-E957-43D4-B2D0-4237AB818260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233F84F3-845D-35BD-D1A0-2546856627F8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233F84F3-845D-35BD-D1A0-2546856627F8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656A7F2D-48EF-DBE2-FB0D-70F3F806928A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9F3D20ED-F77D-D888-BBAA-FD80B411F8D0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83D0D5A7-CFB3-45D4-B964-1507AA4644F1}"/>
                  </a:ext>
                </a:extLst>
              </p:cNvPr>
              <p:cNvSpPr txBox="1"/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83D0D5A7-CFB3-45D4-B964-1507AA4644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blipFill>
                <a:blip r:embed="rId1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31CBDBE2-354E-45F8-5FAB-C43476ADDB50}"/>
              </a:ext>
            </a:extLst>
          </p:cNvPr>
          <p:cNvGrpSpPr/>
          <p:nvPr/>
        </p:nvGrpSpPr>
        <p:grpSpPr>
          <a:xfrm>
            <a:off x="9962976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8B511F69-07F0-FEFD-4975-AEF8496B9A3D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8B511F69-07F0-FEFD-4975-AEF8496B9A3D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AC266962-4EBD-0906-C98B-B56BD0493AEE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AC266962-4EBD-0906-C98B-B56BD0493AE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7ACE376B-36D7-842C-4751-8A8BBF4E2404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7ACE376B-36D7-842C-4751-8A8BBF4E2404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A27E4D5D-B75B-7F91-B3E0-E7452A475C9A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A27E4D5D-B75B-7F91-B3E0-E7452A475C9A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0B4EC167-1457-C45A-BE5F-982215EF8B3A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0B4EC167-1457-C45A-BE5F-982215EF8B3A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185617D8-14F2-1ED6-F7FF-B3510550E534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185617D8-14F2-1ED6-F7FF-B3510550E534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0CFEB9D4-C4C3-0D17-9935-B15855449BD4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0CFEB9D4-C4C3-0D17-9935-B15855449BD4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839BBF79-D41E-7EB3-94EB-7B542FBC2DF1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839BBF79-D41E-7EB3-94EB-7B542FBC2DF1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EEF92B91-E6CB-BDEA-2FC5-42442C4B4C2F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EEF92B91-E6CB-BDEA-2FC5-42442C4B4C2F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3FE05D66-D29E-ED78-451A-316138CD0CDB}"/>
              </a:ext>
            </a:extLst>
          </p:cNvPr>
          <p:cNvSpPr txBox="1"/>
          <p:nvPr/>
        </p:nvSpPr>
        <p:spPr>
          <a:xfrm>
            <a:off x="10045251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495F73B0-0633-AE80-94E8-3EBE8F8E8BD5}"/>
              </a:ext>
            </a:extLst>
          </p:cNvPr>
          <p:cNvSpPr txBox="1"/>
          <p:nvPr/>
        </p:nvSpPr>
        <p:spPr>
          <a:xfrm>
            <a:off x="1372472" y="5668397"/>
            <a:ext cx="1053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k , short ,</a:t>
            </a:r>
            <a:endParaRPr lang="en-FI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E6050AC3-25AC-6E4D-4A7C-3FB31987AEB8}"/>
              </a:ext>
            </a:extLst>
          </p:cNvPr>
          <p:cNvSpPr txBox="1"/>
          <p:nvPr/>
        </p:nvSpPr>
        <p:spPr>
          <a:xfrm>
            <a:off x="4472419" y="5631358"/>
            <a:ext cx="11442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$ , short ,</a:t>
            </a:r>
            <a:endParaRPr lang="en-FI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63DFA8A1-C674-F667-A18C-2B5DFA33C361}"/>
              </a:ext>
            </a:extLst>
          </p:cNvPr>
          <p:cNvSpPr txBox="1"/>
          <p:nvPr/>
        </p:nvSpPr>
        <p:spPr>
          <a:xfrm>
            <a:off x="2186343" y="3900591"/>
            <a:ext cx="4683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f(</a:t>
            </a:r>
            <a:r>
              <a:rPr lang="en-US" sz="2800" dirty="0" err="1"/>
              <a:t>b,r</a:t>
            </a:r>
            <a:r>
              <a:rPr lang="en-US" sz="2800" baseline="-25000" dirty="0" err="1"/>
              <a:t>Alice</a:t>
            </a:r>
            <a:r>
              <a:rPr lang="en-US" sz="2800" dirty="0"/>
              <a:t>, </a:t>
            </a:r>
            <a:r>
              <a:rPr lang="en-US" sz="2800" dirty="0" err="1"/>
              <a:t>r</a:t>
            </a:r>
            <a:r>
              <a:rPr lang="en-US" sz="2800" baseline="-25000" dirty="0" err="1"/>
              <a:t>Bob</a:t>
            </a:r>
            <a:r>
              <a:rPr lang="en-US" sz="2800" dirty="0"/>
              <a:t>, r</a:t>
            </a:r>
            <a:r>
              <a:rPr lang="en-US" sz="2800" baseline="-25000" dirty="0"/>
              <a:t>Bob,1</a:t>
            </a:r>
            <a:r>
              <a:rPr lang="en-US" sz="2800" dirty="0"/>
              <a:t>,.., </a:t>
            </a:r>
            <a:r>
              <a:rPr lang="en-US" sz="2800" dirty="0" err="1"/>
              <a:t>r</a:t>
            </a:r>
            <a:r>
              <a:rPr lang="en-US" sz="2800" baseline="-25000" dirty="0" err="1"/>
              <a:t>Bob,s</a:t>
            </a:r>
            <a:r>
              <a:rPr lang="en-US" sz="2800" dirty="0"/>
              <a:t>, key)</a:t>
            </a:r>
            <a:endParaRPr lang="en-FI" sz="2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499F5A1-9092-800D-DCA1-B65F3038CE57}"/>
                  </a:ext>
                </a:extLst>
              </p14:cNvPr>
              <p14:cNvContentPartPr/>
              <p14:nvPr/>
            </p14:nvContentPartPr>
            <p14:xfrm>
              <a:off x="1378570" y="4182725"/>
              <a:ext cx="2644200" cy="17046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499F5A1-9092-800D-DCA1-B65F3038CE5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8570" y="4002725"/>
                <a:ext cx="2823840" cy="2064240"/>
              </a:xfrm>
              <a:prstGeom prst="rect">
                <a:avLst/>
              </a:prstGeom>
            </p:spPr>
          </p:pic>
        </mc:Fallback>
      </mc:AlternateContent>
      <p:sp>
        <p:nvSpPr>
          <p:cNvPr id="284" name="TextBox 283">
            <a:extLst>
              <a:ext uri="{FF2B5EF4-FFF2-40B4-BE49-F238E27FC236}">
                <a16:creationId xmlns:a16="http://schemas.microsoft.com/office/drawing/2014/main" id="{3F219E09-7EFC-5833-B66D-14200CA3EE74}"/>
              </a:ext>
            </a:extLst>
          </p:cNvPr>
          <p:cNvSpPr txBox="1"/>
          <p:nvPr/>
        </p:nvSpPr>
        <p:spPr>
          <a:xfrm rot="20528627">
            <a:off x="1557486" y="4718987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b=0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A424CB4D-81F1-5EE8-15FA-5B8946E68F3A}"/>
                  </a:ext>
                </a:extLst>
              </p14:cNvPr>
              <p14:cNvContentPartPr/>
              <p14:nvPr/>
            </p14:nvContentPartPr>
            <p14:xfrm>
              <a:off x="2606660" y="4085165"/>
              <a:ext cx="4386600" cy="1784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A424CB4D-81F1-5EE8-15FA-5B8946E68F3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516667" y="3905165"/>
                <a:ext cx="4566225" cy="2143800"/>
              </a:xfrm>
              <a:prstGeom prst="rect">
                <a:avLst/>
              </a:prstGeom>
            </p:spPr>
          </p:pic>
        </mc:Fallback>
      </mc:AlternateContent>
      <p:sp>
        <p:nvSpPr>
          <p:cNvPr id="286" name="TextBox 285">
            <a:extLst>
              <a:ext uri="{FF2B5EF4-FFF2-40B4-BE49-F238E27FC236}">
                <a16:creationId xmlns:a16="http://schemas.microsoft.com/office/drawing/2014/main" id="{E8C8EBF0-602D-C700-3E2E-B58A3FCBDCC7}"/>
              </a:ext>
            </a:extLst>
          </p:cNvPr>
          <p:cNvSpPr txBox="1"/>
          <p:nvPr/>
        </p:nvSpPr>
        <p:spPr>
          <a:xfrm>
            <a:off x="5337342" y="4450395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b=1</a:t>
            </a:r>
            <a:endParaRPr lang="en-FI" dirty="0"/>
          </a:p>
        </p:txBody>
      </p:sp>
      <p:sp>
        <p:nvSpPr>
          <p:cNvPr id="235" name="Content Placeholder 2">
            <a:extLst>
              <a:ext uri="{FF2B5EF4-FFF2-40B4-BE49-F238E27FC236}">
                <a16:creationId xmlns:a16="http://schemas.microsoft.com/office/drawing/2014/main" id="{CDB2E057-385A-66EC-A28B-4D98526B8F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r>
              <a:rPr lang="en-US" dirty="0"/>
              <a:t>f hard to invert for </a:t>
            </a:r>
            <a:r>
              <a:rPr lang="en-US" b="1" dirty="0"/>
              <a:t>space-bounded</a:t>
            </a:r>
            <a:r>
              <a:rPr lang="en-US" dirty="0"/>
              <a:t> PPT inverters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1951E9E4-0782-1B37-9CE6-B453D828D620}"/>
                  </a:ext>
                </a:extLst>
              </p14:cNvPr>
              <p14:cNvContentPartPr/>
              <p14:nvPr/>
            </p14:nvContentPartPr>
            <p14:xfrm>
              <a:off x="2845445" y="2020391"/>
              <a:ext cx="3195510" cy="2222508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1951E9E4-0782-1B37-9CE6-B453D828D62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755811" y="1840733"/>
                <a:ext cx="3375138" cy="2582185"/>
              </a:xfrm>
              <a:prstGeom prst="rect">
                <a:avLst/>
              </a:prstGeom>
            </p:spPr>
          </p:pic>
        </mc:Fallback>
      </mc:AlternateContent>
      <p:sp>
        <p:nvSpPr>
          <p:cNvPr id="288" name="TextBox 287">
            <a:extLst>
              <a:ext uri="{FF2B5EF4-FFF2-40B4-BE49-F238E27FC236}">
                <a16:creationId xmlns:a16="http://schemas.microsoft.com/office/drawing/2014/main" id="{99FE7F09-10E0-2D73-3452-FBC4DD920835}"/>
              </a:ext>
            </a:extLst>
          </p:cNvPr>
          <p:cNvSpPr txBox="1"/>
          <p:nvPr/>
        </p:nvSpPr>
        <p:spPr>
          <a:xfrm>
            <a:off x="4563143" y="2807402"/>
            <a:ext cx="72049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rgbClr val="FF0000"/>
                </a:solidFill>
              </a:rPr>
              <a:t>Can’t even write the pre-image, too much randomness!</a:t>
            </a:r>
            <a:endParaRPr lang="en-FI" sz="2400" b="1" dirty="0">
              <a:solidFill>
                <a:srgbClr val="FF0000"/>
              </a:solidFill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275D34EE-B936-2ADB-5094-5BDC97FC7FE8}"/>
              </a:ext>
            </a:extLst>
          </p:cNvPr>
          <p:cNvSpPr txBox="1"/>
          <p:nvPr/>
        </p:nvSpPr>
        <p:spPr>
          <a:xfrm>
            <a:off x="7938306" y="3558978"/>
            <a:ext cx="26072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rgbClr val="00B050"/>
                </a:solidFill>
              </a:rPr>
              <a:t>Let’s derandomize!</a:t>
            </a:r>
            <a:endParaRPr lang="en-FI" sz="2400" b="1" dirty="0">
              <a:solidFill>
                <a:srgbClr val="00B050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08DC005-F94C-F193-D54B-D0917846698F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5" name="Right Brace 4">
              <a:extLst>
                <a:ext uri="{FF2B5EF4-FFF2-40B4-BE49-F238E27FC236}">
                  <a16:creationId xmlns:a16="http://schemas.microsoft.com/office/drawing/2014/main" id="{862D13E4-C81F-9FCC-D26A-1D23191D9292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F80C278F-6C40-AD5F-6DA6-3ED61F62C0CA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F80C278F-6C40-AD5F-6DA6-3ED61F62C0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6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3B53D9-D1ED-7A63-2152-DE0E353BB51E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AD125635-1C74-D8B4-D235-EFEEC5B7978E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7">
                  <p14:nvContentPartPr>
                    <p14:cNvPr id="221" name="Ink 220">
                      <a:extLst>
                        <a:ext uri="{FF2B5EF4-FFF2-40B4-BE49-F238E27FC236}">
                          <a16:creationId xmlns:a16="http://schemas.microsoft.com/office/drawing/2014/main" id="{CA36CB27-3B0A-CCAC-5640-AA7CE7419A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223" name="Ink 222">
                      <a:extLst>
                        <a:ext uri="{FF2B5EF4-FFF2-40B4-BE49-F238E27FC236}">
                          <a16:creationId xmlns:a16="http://schemas.microsoft.com/office/drawing/2014/main" id="{923F69A1-4102-779D-49C6-34FA4AD3123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224" name="Ink 223">
                      <a:extLst>
                        <a:ext uri="{FF2B5EF4-FFF2-40B4-BE49-F238E27FC236}">
                          <a16:creationId xmlns:a16="http://schemas.microsoft.com/office/drawing/2014/main" id="{5121BB72-C42D-8E76-13F0-69FCF49E89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225" name="Ink 224">
                      <a:extLst>
                        <a:ext uri="{FF2B5EF4-FFF2-40B4-BE49-F238E27FC236}">
                          <a16:creationId xmlns:a16="http://schemas.microsoft.com/office/drawing/2014/main" id="{6E7C092E-111F-905E-D293-33C9D2C883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226" name="Ink 225">
                      <a:extLst>
                        <a:ext uri="{FF2B5EF4-FFF2-40B4-BE49-F238E27FC236}">
                          <a16:creationId xmlns:a16="http://schemas.microsoft.com/office/drawing/2014/main" id="{24BB208C-0330-699E-5BA1-632248870E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227" name="Ink 226">
                      <a:extLst>
                        <a:ext uri="{FF2B5EF4-FFF2-40B4-BE49-F238E27FC236}">
                          <a16:creationId xmlns:a16="http://schemas.microsoft.com/office/drawing/2014/main" id="{AF482818-8F9C-726E-08DE-60DE4A64F5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228" name="Ink 227">
                      <a:extLst>
                        <a:ext uri="{FF2B5EF4-FFF2-40B4-BE49-F238E27FC236}">
                          <a16:creationId xmlns:a16="http://schemas.microsoft.com/office/drawing/2014/main" id="{5F3B6829-BDE9-AB6E-E661-78A85024A3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0" name="TextBox 3">
                <a:extLst>
                  <a:ext uri="{FF2B5EF4-FFF2-40B4-BE49-F238E27FC236}">
                    <a16:creationId xmlns:a16="http://schemas.microsoft.com/office/drawing/2014/main" id="{D9AA1019-9194-5042-01DC-B6BC5FECEF8A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38361024-6391-F135-808B-836FAEFA6A70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214" name="Ink 213">
                      <a:extLst>
                        <a:ext uri="{FF2B5EF4-FFF2-40B4-BE49-F238E27FC236}">
                          <a16:creationId xmlns:a16="http://schemas.microsoft.com/office/drawing/2014/main" id="{B69F3022-1F11-965C-5A1D-5B8357F214C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215" name="Ink 214">
                      <a:extLst>
                        <a:ext uri="{FF2B5EF4-FFF2-40B4-BE49-F238E27FC236}">
                          <a16:creationId xmlns:a16="http://schemas.microsoft.com/office/drawing/2014/main" id="{FCC85371-D50E-98A4-671A-FEF55948FE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216" name="Ink 215">
                      <a:extLst>
                        <a:ext uri="{FF2B5EF4-FFF2-40B4-BE49-F238E27FC236}">
                          <a16:creationId xmlns:a16="http://schemas.microsoft.com/office/drawing/2014/main" id="{B02E34EA-0B11-5A10-5E45-6AA42312F32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217" name="Ink 216">
                      <a:extLst>
                        <a:ext uri="{FF2B5EF4-FFF2-40B4-BE49-F238E27FC236}">
                          <a16:creationId xmlns:a16="http://schemas.microsoft.com/office/drawing/2014/main" id="{91DC98BB-B173-8D8A-6918-4825D6FCB3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5">
                  <p14:nvContentPartPr>
                    <p14:cNvPr id="218" name="Ink 217">
                      <a:extLst>
                        <a:ext uri="{FF2B5EF4-FFF2-40B4-BE49-F238E27FC236}">
                          <a16:creationId xmlns:a16="http://schemas.microsoft.com/office/drawing/2014/main" id="{3A5BEF3F-1A34-C34F-778B-D6435C8F4C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219" name="Ink 218">
                      <a:extLst>
                        <a:ext uri="{FF2B5EF4-FFF2-40B4-BE49-F238E27FC236}">
                          <a16:creationId xmlns:a16="http://schemas.microsoft.com/office/drawing/2014/main" id="{33A4FEEA-FF45-DEE5-BF9F-5045DA5B6A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220" name="Ink 219">
                      <a:extLst>
                        <a:ext uri="{FF2B5EF4-FFF2-40B4-BE49-F238E27FC236}">
                          <a16:creationId xmlns:a16="http://schemas.microsoft.com/office/drawing/2014/main" id="{219EDCA2-F26F-C047-4D12-7F80880084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3" name="TextBox 3">
                <a:extLst>
                  <a:ext uri="{FF2B5EF4-FFF2-40B4-BE49-F238E27FC236}">
                    <a16:creationId xmlns:a16="http://schemas.microsoft.com/office/drawing/2014/main" id="{2E2520E6-5014-3822-DDC7-50824F5A991E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505E842B-EB28-0C6B-D3FC-B73A87F924F2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162" name="Ink 161">
                      <a:extLst>
                        <a:ext uri="{FF2B5EF4-FFF2-40B4-BE49-F238E27FC236}">
                          <a16:creationId xmlns:a16="http://schemas.microsoft.com/office/drawing/2014/main" id="{D46A0811-D5F3-BEF0-5ACB-24D5B665A0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163" name="Ink 162">
                      <a:extLst>
                        <a:ext uri="{FF2B5EF4-FFF2-40B4-BE49-F238E27FC236}">
                          <a16:creationId xmlns:a16="http://schemas.microsoft.com/office/drawing/2014/main" id="{BCD58D6A-282F-0680-2330-EE2F7CCC03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164" name="Ink 163">
                      <a:extLst>
                        <a:ext uri="{FF2B5EF4-FFF2-40B4-BE49-F238E27FC236}">
                          <a16:creationId xmlns:a16="http://schemas.microsoft.com/office/drawing/2014/main" id="{BBB496A5-7A74-814A-DEA4-2459F02EA2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210" name="Ink 209">
                      <a:extLst>
                        <a:ext uri="{FF2B5EF4-FFF2-40B4-BE49-F238E27FC236}">
                          <a16:creationId xmlns:a16="http://schemas.microsoft.com/office/drawing/2014/main" id="{692E873B-192A-979C-F9CC-8058080BF2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211" name="Ink 210">
                      <a:extLst>
                        <a:ext uri="{FF2B5EF4-FFF2-40B4-BE49-F238E27FC236}">
                          <a16:creationId xmlns:a16="http://schemas.microsoft.com/office/drawing/2014/main" id="{098CFCE9-80B4-5AFF-641A-0321570E42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212" name="Ink 211">
                      <a:extLst>
                        <a:ext uri="{FF2B5EF4-FFF2-40B4-BE49-F238E27FC236}">
                          <a16:creationId xmlns:a16="http://schemas.microsoft.com/office/drawing/2014/main" id="{38A04C72-C182-8E73-9B68-66A7424C8C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213" name="Ink 212">
                      <a:extLst>
                        <a:ext uri="{FF2B5EF4-FFF2-40B4-BE49-F238E27FC236}">
                          <a16:creationId xmlns:a16="http://schemas.microsoft.com/office/drawing/2014/main" id="{8B9137E9-DB16-6868-FCEF-F6F1ECE0F4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5" name="TextBox 3">
                <a:extLst>
                  <a:ext uri="{FF2B5EF4-FFF2-40B4-BE49-F238E27FC236}">
                    <a16:creationId xmlns:a16="http://schemas.microsoft.com/office/drawing/2014/main" id="{6ADCC004-2571-AC93-9D76-41F9E33DF415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95333ED7-855C-7138-1043-2E3B1B8C9AF7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155" name="Ink 154">
                      <a:extLst>
                        <a:ext uri="{FF2B5EF4-FFF2-40B4-BE49-F238E27FC236}">
                          <a16:creationId xmlns:a16="http://schemas.microsoft.com/office/drawing/2014/main" id="{D5A91883-F962-B472-5EB4-78C4A8F021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156" name="Ink 155">
                      <a:extLst>
                        <a:ext uri="{FF2B5EF4-FFF2-40B4-BE49-F238E27FC236}">
                          <a16:creationId xmlns:a16="http://schemas.microsoft.com/office/drawing/2014/main" id="{CADC45F8-D26A-418E-4246-F1DC981D22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157" name="Ink 156">
                      <a:extLst>
                        <a:ext uri="{FF2B5EF4-FFF2-40B4-BE49-F238E27FC236}">
                          <a16:creationId xmlns:a16="http://schemas.microsoft.com/office/drawing/2014/main" id="{403B2997-5AA4-4CD2-3FC4-1C9C1E8AF5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158" name="Ink 157">
                      <a:extLst>
                        <a:ext uri="{FF2B5EF4-FFF2-40B4-BE49-F238E27FC236}">
                          <a16:creationId xmlns:a16="http://schemas.microsoft.com/office/drawing/2014/main" id="{850E6B4D-CE58-68A5-0807-07275A5315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159" name="Ink 158">
                      <a:extLst>
                        <a:ext uri="{FF2B5EF4-FFF2-40B4-BE49-F238E27FC236}">
                          <a16:creationId xmlns:a16="http://schemas.microsoft.com/office/drawing/2014/main" id="{EFD4BD11-6045-8DCE-4FDF-BB5A57A3E0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160" name="Ink 159">
                      <a:extLst>
                        <a:ext uri="{FF2B5EF4-FFF2-40B4-BE49-F238E27FC236}">
                          <a16:creationId xmlns:a16="http://schemas.microsoft.com/office/drawing/2014/main" id="{863D39EB-55D8-C081-9C37-EED301A32AB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161" name="Ink 160">
                      <a:extLst>
                        <a:ext uri="{FF2B5EF4-FFF2-40B4-BE49-F238E27FC236}">
                          <a16:creationId xmlns:a16="http://schemas.microsoft.com/office/drawing/2014/main" id="{126E5283-23D1-C4B7-F913-710E9A58EC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7" name="TextBox 3">
                <a:extLst>
                  <a:ext uri="{FF2B5EF4-FFF2-40B4-BE49-F238E27FC236}">
                    <a16:creationId xmlns:a16="http://schemas.microsoft.com/office/drawing/2014/main" id="{3D5BB575-0B85-9329-EDF2-0DB887BF5AB9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76B373BC-957C-C4B0-288D-935DBF1A1247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148" name="Ink 147">
                      <a:extLst>
                        <a:ext uri="{FF2B5EF4-FFF2-40B4-BE49-F238E27FC236}">
                          <a16:creationId xmlns:a16="http://schemas.microsoft.com/office/drawing/2014/main" id="{F8DB1100-95A3-33EE-8F58-FBE8526180B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149" name="Ink 148">
                      <a:extLst>
                        <a:ext uri="{FF2B5EF4-FFF2-40B4-BE49-F238E27FC236}">
                          <a16:creationId xmlns:a16="http://schemas.microsoft.com/office/drawing/2014/main" id="{D4328F32-2A84-D60B-F20F-C5F2F9279A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150" name="Ink 149">
                      <a:extLst>
                        <a:ext uri="{FF2B5EF4-FFF2-40B4-BE49-F238E27FC236}">
                          <a16:creationId xmlns:a16="http://schemas.microsoft.com/office/drawing/2014/main" id="{89832445-FA93-7FFA-824E-470A5CEDC4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151" name="Ink 150">
                      <a:extLst>
                        <a:ext uri="{FF2B5EF4-FFF2-40B4-BE49-F238E27FC236}">
                          <a16:creationId xmlns:a16="http://schemas.microsoft.com/office/drawing/2014/main" id="{900EFCB2-3ECC-798A-3019-2FCA8B9306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152" name="Ink 151">
                      <a:extLst>
                        <a:ext uri="{FF2B5EF4-FFF2-40B4-BE49-F238E27FC236}">
                          <a16:creationId xmlns:a16="http://schemas.microsoft.com/office/drawing/2014/main" id="{4317F7EB-985F-1F79-7D44-09EE973763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153" name="Ink 152">
                      <a:extLst>
                        <a:ext uri="{FF2B5EF4-FFF2-40B4-BE49-F238E27FC236}">
                          <a16:creationId xmlns:a16="http://schemas.microsoft.com/office/drawing/2014/main" id="{F31E14D1-F405-B240-CED1-AEBF36131B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154" name="Ink 153">
                      <a:extLst>
                        <a:ext uri="{FF2B5EF4-FFF2-40B4-BE49-F238E27FC236}">
                          <a16:creationId xmlns:a16="http://schemas.microsoft.com/office/drawing/2014/main" id="{A6B263CB-CBD6-77EB-0F9E-A65DABFA66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9" name="TextBox 3">
                <a:extLst>
                  <a:ext uri="{FF2B5EF4-FFF2-40B4-BE49-F238E27FC236}">
                    <a16:creationId xmlns:a16="http://schemas.microsoft.com/office/drawing/2014/main" id="{D455B352-9C7C-1B96-750B-AAA03F77E878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DC5E3CBB-03F0-35CA-59AC-6A6383F936F4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141" name="Ink 140">
                      <a:extLst>
                        <a:ext uri="{FF2B5EF4-FFF2-40B4-BE49-F238E27FC236}">
                          <a16:creationId xmlns:a16="http://schemas.microsoft.com/office/drawing/2014/main" id="{CCFBC8AD-A4B2-6811-1671-8852D769A1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142" name="Ink 141">
                      <a:extLst>
                        <a:ext uri="{FF2B5EF4-FFF2-40B4-BE49-F238E27FC236}">
                          <a16:creationId xmlns:a16="http://schemas.microsoft.com/office/drawing/2014/main" id="{3C4429C4-A518-091F-B843-65B08FF9AE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143" name="Ink 142">
                      <a:extLst>
                        <a:ext uri="{FF2B5EF4-FFF2-40B4-BE49-F238E27FC236}">
                          <a16:creationId xmlns:a16="http://schemas.microsoft.com/office/drawing/2014/main" id="{8C55CE66-FB28-5AD4-66F9-B26DA3733B9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144" name="Ink 143">
                      <a:extLst>
                        <a:ext uri="{FF2B5EF4-FFF2-40B4-BE49-F238E27FC236}">
                          <a16:creationId xmlns:a16="http://schemas.microsoft.com/office/drawing/2014/main" id="{ABAA5FEF-7076-6140-9A4A-842993BD95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145" name="Ink 144">
                      <a:extLst>
                        <a:ext uri="{FF2B5EF4-FFF2-40B4-BE49-F238E27FC236}">
                          <a16:creationId xmlns:a16="http://schemas.microsoft.com/office/drawing/2014/main" id="{6D3D50B0-BE85-CE5C-EEFF-4B6F56DEF7F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146" name="Ink 145">
                      <a:extLst>
                        <a:ext uri="{FF2B5EF4-FFF2-40B4-BE49-F238E27FC236}">
                          <a16:creationId xmlns:a16="http://schemas.microsoft.com/office/drawing/2014/main" id="{97978889-D5EF-4BED-90E4-964FC65692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147" name="Ink 146">
                      <a:extLst>
                        <a:ext uri="{FF2B5EF4-FFF2-40B4-BE49-F238E27FC236}">
                          <a16:creationId xmlns:a16="http://schemas.microsoft.com/office/drawing/2014/main" id="{D8601607-35DE-1F91-5D4B-853471A7FE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" name="TextBox 3">
                <a:extLst>
                  <a:ext uri="{FF2B5EF4-FFF2-40B4-BE49-F238E27FC236}">
                    <a16:creationId xmlns:a16="http://schemas.microsoft.com/office/drawing/2014/main" id="{B551F8B7-700E-16F8-09EC-C76F3F169524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6887B7F6-8764-6BA3-6F5D-E7002F703538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37" name="Ink 36">
                      <a:extLst>
                        <a:ext uri="{FF2B5EF4-FFF2-40B4-BE49-F238E27FC236}">
                          <a16:creationId xmlns:a16="http://schemas.microsoft.com/office/drawing/2014/main" id="{7F18580E-C508-CA8B-C6B7-EC56886616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65" name="Ink 64">
                      <a:extLst>
                        <a:ext uri="{FF2B5EF4-FFF2-40B4-BE49-F238E27FC236}">
                          <a16:creationId xmlns:a16="http://schemas.microsoft.com/office/drawing/2014/main" id="{CF8DD68D-9711-D314-ADC9-A2AA0D7EEA9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67" name="Ink 66">
                      <a:extLst>
                        <a:ext uri="{FF2B5EF4-FFF2-40B4-BE49-F238E27FC236}">
                          <a16:creationId xmlns:a16="http://schemas.microsoft.com/office/drawing/2014/main" id="{8207802D-7FB5-CC9B-D6B2-2D57B1ACA8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68" name="Ink 67">
                      <a:extLst>
                        <a:ext uri="{FF2B5EF4-FFF2-40B4-BE49-F238E27FC236}">
                          <a16:creationId xmlns:a16="http://schemas.microsoft.com/office/drawing/2014/main" id="{81B27BA1-CD83-FF78-2819-5D50F750F0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69" name="Ink 68">
                      <a:extLst>
                        <a:ext uri="{FF2B5EF4-FFF2-40B4-BE49-F238E27FC236}">
                          <a16:creationId xmlns:a16="http://schemas.microsoft.com/office/drawing/2014/main" id="{B8052910-BE18-B072-C30B-129C0C8FA7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1">
                  <p14:nvContentPartPr>
                    <p14:cNvPr id="70" name="Ink 69">
                      <a:extLst>
                        <a:ext uri="{FF2B5EF4-FFF2-40B4-BE49-F238E27FC236}">
                          <a16:creationId xmlns:a16="http://schemas.microsoft.com/office/drawing/2014/main" id="{3BC2532F-3D8A-70C2-FAB3-B897B074DD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2">
                  <p14:nvContentPartPr>
                    <p14:cNvPr id="140" name="Ink 139">
                      <a:extLst>
                        <a:ext uri="{FF2B5EF4-FFF2-40B4-BE49-F238E27FC236}">
                          <a16:creationId xmlns:a16="http://schemas.microsoft.com/office/drawing/2014/main" id="{4BE9A2F4-8A8E-7C69-C81F-CD4B9F1BB4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3" name="TextBox 3">
                <a:extLst>
                  <a:ext uri="{FF2B5EF4-FFF2-40B4-BE49-F238E27FC236}">
                    <a16:creationId xmlns:a16="http://schemas.microsoft.com/office/drawing/2014/main" id="{FFC241F6-5EF7-F049-500B-953AF31B5A0F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7A439B8D-72C3-52CE-169D-6EC79BFB2B85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3">
                  <p14:nvContentPartPr>
                    <p14:cNvPr id="27" name="Ink 26">
                      <a:extLst>
                        <a:ext uri="{FF2B5EF4-FFF2-40B4-BE49-F238E27FC236}">
                          <a16:creationId xmlns:a16="http://schemas.microsoft.com/office/drawing/2014/main" id="{41CD5655-0092-83BC-B950-9FDD6707FB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4">
                  <p14:nvContentPartPr>
                    <p14:cNvPr id="28" name="Ink 27">
                      <a:extLst>
                        <a:ext uri="{FF2B5EF4-FFF2-40B4-BE49-F238E27FC236}">
                          <a16:creationId xmlns:a16="http://schemas.microsoft.com/office/drawing/2014/main" id="{4F290D0C-1991-A1C7-2284-378664B8B5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5">
                  <p14:nvContentPartPr>
                    <p14:cNvPr id="29" name="Ink 28">
                      <a:extLst>
                        <a:ext uri="{FF2B5EF4-FFF2-40B4-BE49-F238E27FC236}">
                          <a16:creationId xmlns:a16="http://schemas.microsoft.com/office/drawing/2014/main" id="{F66E0C5A-3D3A-4B30-C4B5-415ABAF589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6">
                  <p14:nvContentPartPr>
                    <p14:cNvPr id="30" name="Ink 29">
                      <a:extLst>
                        <a:ext uri="{FF2B5EF4-FFF2-40B4-BE49-F238E27FC236}">
                          <a16:creationId xmlns:a16="http://schemas.microsoft.com/office/drawing/2014/main" id="{F3C9A1EE-716A-92FC-6EA5-DFEDE5F2A4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7">
                  <p14:nvContentPartPr>
                    <p14:cNvPr id="31" name="Ink 30">
                      <a:extLst>
                        <a:ext uri="{FF2B5EF4-FFF2-40B4-BE49-F238E27FC236}">
                          <a16:creationId xmlns:a16="http://schemas.microsoft.com/office/drawing/2014/main" id="{87D29BAE-30F9-02ED-1D4E-51444C2722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8">
                  <p14:nvContentPartPr>
                    <p14:cNvPr id="33" name="Ink 32">
                      <a:extLst>
                        <a:ext uri="{FF2B5EF4-FFF2-40B4-BE49-F238E27FC236}">
                          <a16:creationId xmlns:a16="http://schemas.microsoft.com/office/drawing/2014/main" id="{DCD40086-E31F-ADE2-99EE-C81C1F67BD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9">
                  <p14:nvContentPartPr>
                    <p14:cNvPr id="34" name="Ink 33">
                      <a:extLst>
                        <a:ext uri="{FF2B5EF4-FFF2-40B4-BE49-F238E27FC236}">
                          <a16:creationId xmlns:a16="http://schemas.microsoft.com/office/drawing/2014/main" id="{7183A93F-C7C0-E728-3205-4F4098204E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5" name="TextBox 3">
                <a:extLst>
                  <a:ext uri="{FF2B5EF4-FFF2-40B4-BE49-F238E27FC236}">
                    <a16:creationId xmlns:a16="http://schemas.microsoft.com/office/drawing/2014/main" id="{CF907C28-4A7F-F43E-47FA-5F2B4B29B47D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6" name="Cloud 25">
                <a:extLst>
                  <a:ext uri="{FF2B5EF4-FFF2-40B4-BE49-F238E27FC236}">
                    <a16:creationId xmlns:a16="http://schemas.microsoft.com/office/drawing/2014/main" id="{D798D1AE-F1CE-E6A8-431E-33FB298CD457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2463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" grpId="0"/>
      <p:bldP spid="28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32B848-7F54-077B-04B0-7BDC6C174C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F65E22-074F-8209-2B2F-2F62A33DFA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On Space-Bounded Distributional OWFs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B93C809E-DC72-1FEA-B50E-C62AD6863500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d>
                        <m:dPr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400" b="0" i="1" smtClean="0">
                              <a:latin typeface="Cambria Math" panose="02040503050406030204" pitchFamily="18" charset="0"/>
                            </a:rPr>
                            <m:t>                              ,                                 </m:t>
                          </m:r>
                        </m:e>
                      </m: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≥1−                            − 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𝜖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B93C809E-DC72-1FEA-B50E-C62AD686350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18680EA5-C27B-2BE3-0BF9-80C738D816DD}"/>
              </a:ext>
            </a:extLst>
          </p:cNvPr>
          <p:cNvGrpSpPr/>
          <p:nvPr/>
        </p:nvGrpSpPr>
        <p:grpSpPr>
          <a:xfrm>
            <a:off x="5500261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991B108-2908-C1AB-DCB7-FC365B0556B1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9CA0C5A1-F7A1-EBA7-66B6-1F64CF62017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9CA0C5A1-F7A1-EBA7-66B6-1F64CF62017D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41324AF2-DE1D-E57A-C36F-3AAA16F171EB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41324AF2-DE1D-E57A-C36F-3AAA16F171EB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E164C146-9DDA-D838-3D53-6CF732960375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E164C146-9DDA-D838-3D53-6CF732960375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B3F8ACB8-9526-A07A-EF39-0E99BB8AB067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B3F8ACB8-9526-A07A-EF39-0E99BB8AB067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62D006C3-30F9-2295-1265-FBD847757AD2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62D006C3-30F9-2295-1265-FBD847757AD2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1BC45890-A311-BA84-9F4D-9CD9188F376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1BC45890-A311-BA84-9F4D-9CD9188F376E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09B17E05-5F55-9776-F1EF-E5DA7AA2274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09B17E05-5F55-9776-F1EF-E5DA7AA2274E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96119103-0414-D0E4-DEF9-0234502730A4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B1282F2-490A-C69A-E015-BB9A5B9EF234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7BB20365-DA45-16E4-A753-7B01D7909905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7BB20365-DA45-16E4-A753-7B01D7909905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B4A598F6-698B-F025-81C8-A38305E5987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B4A598F6-698B-F025-81C8-A38305E5987D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9A912785-B623-64EF-0D5D-CA10C8EC7966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9A912785-B623-64EF-0D5D-CA10C8EC7966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4B5567C8-D98D-A0B1-8398-B69DA781B83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4B5567C8-D98D-A0B1-8398-B69DA781B833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C7095B07-2C18-FC4C-A1B4-FEDDFC1FC04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C7095B07-2C18-FC4C-A1B4-FEDDFC1FC049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C86AFEA9-376B-7DF9-7408-22F9148F0EE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C86AFEA9-376B-7DF9-7408-22F9148F0EED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61453225-FD5E-38D4-70C2-64DFEE99003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61453225-FD5E-38D4-70C2-64DFEE99003E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6310F596-509D-ACB1-9A23-859AF0DE701F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0C73FB83-CFA3-1F02-8305-C3EC748C723E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6F4CAF8A-74D6-1C7A-6D8A-D6452EF70F3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6F4CAF8A-74D6-1C7A-6D8A-D6452EF70F39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F1976895-E4F6-607B-2ACC-F2DC47927D38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F1976895-E4F6-607B-2ACC-F2DC47927D38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A091FBF6-E156-6ABE-2DE9-237841A269AA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A091FBF6-E156-6ABE-2DE9-237841A269AA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A99A4C38-057C-C981-6458-777CBBCF3456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A99A4C38-057C-C981-6458-777CBBCF3456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F58892F1-50C4-93E8-1AEC-98E2D67289B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F58892F1-50C4-93E8-1AEC-98E2D67289B9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B492DEB6-8667-52E9-4A87-2CB55F34DE8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B492DEB6-8667-52E9-4A87-2CB55F34DE87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B416B305-D309-27FC-7C05-EFEF3E82F464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B416B305-D309-27FC-7C05-EFEF3E82F464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E1D0FAFC-AF28-42EE-C60B-5E459660DDCD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E2F975D9-9563-C530-C6BD-C153FCDD7F01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1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3DE1A4D8-90E3-2C5E-9BFC-93829667407C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3DE1A4D8-90E3-2C5E-9BFC-93829667407C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64012EA3-DBFB-235A-5079-C3B62B76D0C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64012EA3-DBFB-235A-5079-C3B62B76D0CD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A5128758-CC1E-8DCF-5226-75AD0DC94AAA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A5128758-CC1E-8DCF-5226-75AD0DC94AAA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7FFEB7D8-6F75-53F6-A8AA-A041F921326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7FFEB7D8-6F75-53F6-A8AA-A041F921326B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5C36B8D2-6B0D-EAA9-5A31-D323770609A5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5C36B8D2-6B0D-EAA9-5A31-D323770609A5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208C98CB-F776-3A48-CAB2-30258C6E8A08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208C98CB-F776-3A48-CAB2-30258C6E8A08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2CBDC1EC-106A-28E4-60C8-32E346E2A162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2CBDC1EC-106A-28E4-60C8-32E346E2A162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C6D0E552-24D4-8D9E-B40F-B776A6C29D63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F16AB70C-7B32-E973-1D50-025DA627E869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12D7CF94-3548-1764-D3A6-6FF556E7DF56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12D7CF94-3548-1764-D3A6-6FF556E7DF56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9949A37C-ACBD-0297-11AA-FDAC18546BA6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9949A37C-ACBD-0297-11AA-FDAC18546BA6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65EDEE8F-F4C2-A3E3-A4D7-5CC8539530D7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65EDEE8F-F4C2-A3E3-A4D7-5CC8539530D7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E0271B72-178B-50B7-F0D9-D31A472DD7D6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E0271B72-178B-50B7-F0D9-D31A472DD7D6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906BCA1B-135C-9A5B-B790-C39F81B900A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906BCA1B-135C-9A5B-B790-C39F81B900A9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AE3A1C64-8AA3-58CC-8B6E-23AFA01F6D0C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AE3A1C64-8AA3-58CC-8B6E-23AFA01F6D0C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3BF59180-09D7-8469-FE80-8B54ACFF7840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3BF59180-09D7-8469-FE80-8B54ACFF7840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5AD62206-66D5-13E5-9423-8C0AF3838099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3CB25B2B-9FEE-BC5A-BA49-64FB14D4A0B5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FD98D235-1A0F-F90F-75A1-0B2A04FB57D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FD98D235-1A0F-F90F-75A1-0B2A04FB57D9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B153BAF3-95CC-FE5B-1E0F-33E0447260D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B153BAF3-95CC-FE5B-1E0F-33E0447260DF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9E8694B2-2AF9-7DBF-1941-BC7A8A2ADDE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9E8694B2-2AF9-7DBF-1941-BC7A8A2ADDEB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27013A90-3466-C731-B8A3-C0568029C77F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27013A90-3466-C731-B8A3-C0568029C77F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D6F687C5-C443-FA54-57FF-7BFE4D06E05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D6F687C5-C443-FA54-57FF-7BFE4D06E057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313CD8DE-EEF8-41E2-D458-3B803517B47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313CD8DE-EEF8-41E2-D458-3B803517B473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A8677C0E-0EED-7F88-B6DD-7042835207A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A8677C0E-0EED-7F88-B6DD-7042835207A6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444E061E-5A9C-87CB-3B04-A9703992568D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80124EB2-FFC8-3D59-7A73-0C80007A54A9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9E336701-CF53-5447-05BA-C2E3C0A2EB06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9E336701-CF53-5447-05BA-C2E3C0A2EB06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C928AA8B-7440-AE85-57D5-2CAABEB65C5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C928AA8B-7440-AE85-57D5-2CAABEB65C5A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F176E7B5-6F46-CF8E-0EBA-1B1ECAEA793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F176E7B5-6F46-CF8E-0EBA-1B1ECAEA7938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B55D192A-1669-641D-2CA6-45DF1214771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B55D192A-1669-641D-2CA6-45DF12147714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52DC8131-37CF-EC57-3B15-ED8826C7AF2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52DC8131-37CF-EC57-3B15-ED8826C7AF21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4B6134DE-CAEB-363A-03FA-30B63E14F88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4B6134DE-CAEB-363A-03FA-30B63E14F885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D2F61435-6B83-F220-DC8E-C255A098C58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D2F61435-6B83-F220-DC8E-C255A098C58A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C83F8C89-03E7-7A46-7FB0-A4C84D3DB38A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92C50A6-5D8E-193D-F386-51F594FC0470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6E9FE171-831F-D301-5254-BD6FDC693E01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6E9FE171-831F-D301-5254-BD6FDC693E01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18A71A1D-CACF-ADD7-F7C5-7E7E5CDF66C4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18A71A1D-CACF-ADD7-F7C5-7E7E5CDF66C4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86D36341-20AD-E6DE-6096-1086F4DF7887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86D36341-20AD-E6DE-6096-1086F4DF7887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49D8743E-E838-79E0-9AC1-C4E7095D254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49D8743E-E838-79E0-9AC1-C4E7095D2544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97147666-1410-A069-3A91-214B42BDB29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97147666-1410-A069-3A91-214B42BDB297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A8BB605A-1D17-D83B-C421-16BB09304C54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A8BB605A-1D17-D83B-C421-16BB09304C54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470F6CC6-CBBF-B131-815D-C6EFE369D3B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470F6CC6-CBBF-B131-815D-C6EFE369D3BB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3C5879C0-7C3D-BF4C-6C1B-AD76C5BE695F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314A2278-136E-6EEB-0FAD-E7C88FC8AF00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52964C75-44A8-DDC1-1647-436D478AC2D8}"/>
                  </a:ext>
                </a:extLst>
              </p:cNvPr>
              <p:cNvSpPr txBox="1"/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52964C75-44A8-DDC1-1647-436D478AC2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blipFill>
                <a:blip r:embed="rId1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1836B210-BF52-0434-DED8-AD21B3FF3B7E}"/>
              </a:ext>
            </a:extLst>
          </p:cNvPr>
          <p:cNvGrpSpPr/>
          <p:nvPr/>
        </p:nvGrpSpPr>
        <p:grpSpPr>
          <a:xfrm>
            <a:off x="9962976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381A0AE7-8620-4A34-F50D-53906D5942C0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381A0AE7-8620-4A34-F50D-53906D5942C0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256BC11A-16F3-22E3-048B-154303577D18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256BC11A-16F3-22E3-048B-154303577D18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51E2DCBA-4E5F-A5CB-B94B-BF9C921E0FE6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51E2DCBA-4E5F-A5CB-B94B-BF9C921E0FE6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CCF5E88E-82F9-A00E-F8C3-A71C5F8EC5FA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CCF5E88E-82F9-A00E-F8C3-A71C5F8EC5FA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D3AD0A49-7FB7-E608-94BA-7B3F39861149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D3AD0A49-7FB7-E608-94BA-7B3F39861149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14B6D16F-C6EF-D65A-2B13-4B465E019F02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14B6D16F-C6EF-D65A-2B13-4B465E019F02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745404E3-2B20-5E27-64E3-FE2E2878779A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745404E3-2B20-5E27-64E3-FE2E2878779A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FE0DCC42-6639-B1DE-B320-289673FED58C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FE0DCC42-6639-B1DE-B320-289673FED58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CE416958-9EDD-A06B-2408-2CA6385D192F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CE416958-9EDD-A06B-2408-2CA6385D192F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AE5E9EAE-1E7B-AAEE-9AB3-A215D822BDC6}"/>
              </a:ext>
            </a:extLst>
          </p:cNvPr>
          <p:cNvSpPr txBox="1"/>
          <p:nvPr/>
        </p:nvSpPr>
        <p:spPr>
          <a:xfrm>
            <a:off x="10045251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A03FD142-363D-C778-8ADA-1DB522C63385}"/>
              </a:ext>
            </a:extLst>
          </p:cNvPr>
          <p:cNvSpPr txBox="1"/>
          <p:nvPr/>
        </p:nvSpPr>
        <p:spPr>
          <a:xfrm>
            <a:off x="1372472" y="5668397"/>
            <a:ext cx="1053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k , short ,</a:t>
            </a:r>
            <a:endParaRPr lang="en-FI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F05F4786-CF99-2389-40C1-30D6793D184E}"/>
              </a:ext>
            </a:extLst>
          </p:cNvPr>
          <p:cNvSpPr txBox="1"/>
          <p:nvPr/>
        </p:nvSpPr>
        <p:spPr>
          <a:xfrm>
            <a:off x="4472419" y="5631358"/>
            <a:ext cx="11442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$ , short ,</a:t>
            </a:r>
            <a:endParaRPr lang="en-FI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5073F08B-07C6-2AB8-AFD5-3EDB19BDA780}"/>
              </a:ext>
            </a:extLst>
          </p:cNvPr>
          <p:cNvSpPr txBox="1"/>
          <p:nvPr/>
        </p:nvSpPr>
        <p:spPr>
          <a:xfrm>
            <a:off x="2186343" y="3900591"/>
            <a:ext cx="4683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f(</a:t>
            </a:r>
            <a:r>
              <a:rPr lang="en-US" sz="2800" dirty="0" err="1"/>
              <a:t>b,r</a:t>
            </a:r>
            <a:r>
              <a:rPr lang="en-US" sz="2800" baseline="-25000" dirty="0" err="1"/>
              <a:t>Alice</a:t>
            </a:r>
            <a:r>
              <a:rPr lang="en-US" sz="2800" dirty="0"/>
              <a:t>, </a:t>
            </a:r>
            <a:r>
              <a:rPr lang="en-US" sz="2800" dirty="0" err="1"/>
              <a:t>r</a:t>
            </a:r>
            <a:r>
              <a:rPr lang="en-US" sz="2800" baseline="-25000" dirty="0" err="1"/>
              <a:t>Bob</a:t>
            </a:r>
            <a:r>
              <a:rPr lang="en-US" sz="2800" dirty="0"/>
              <a:t>, r</a:t>
            </a:r>
            <a:r>
              <a:rPr lang="en-US" sz="2800" baseline="-25000" dirty="0"/>
              <a:t>Bob,1</a:t>
            </a:r>
            <a:r>
              <a:rPr lang="en-US" sz="2800" dirty="0"/>
              <a:t>,.., </a:t>
            </a:r>
            <a:r>
              <a:rPr lang="en-US" sz="2800" dirty="0" err="1"/>
              <a:t>r</a:t>
            </a:r>
            <a:r>
              <a:rPr lang="en-US" sz="2800" baseline="-25000" dirty="0" err="1"/>
              <a:t>Bob,s</a:t>
            </a:r>
            <a:r>
              <a:rPr lang="en-US" sz="2800" dirty="0"/>
              <a:t>, key)</a:t>
            </a:r>
            <a:endParaRPr lang="en-FI" sz="2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6B3493AF-7DEA-0691-4A02-AC5B58F13711}"/>
                  </a:ext>
                </a:extLst>
              </p14:cNvPr>
              <p14:cNvContentPartPr/>
              <p14:nvPr/>
            </p14:nvContentPartPr>
            <p14:xfrm>
              <a:off x="1378570" y="4182725"/>
              <a:ext cx="2644200" cy="17046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6B3493AF-7DEA-0691-4A02-AC5B58F1371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8570" y="4002725"/>
                <a:ext cx="2823840" cy="2064240"/>
              </a:xfrm>
              <a:prstGeom prst="rect">
                <a:avLst/>
              </a:prstGeom>
            </p:spPr>
          </p:pic>
        </mc:Fallback>
      </mc:AlternateContent>
      <p:sp>
        <p:nvSpPr>
          <p:cNvPr id="284" name="TextBox 283">
            <a:extLst>
              <a:ext uri="{FF2B5EF4-FFF2-40B4-BE49-F238E27FC236}">
                <a16:creationId xmlns:a16="http://schemas.microsoft.com/office/drawing/2014/main" id="{696B7098-894D-1889-2BC5-226026E6CE91}"/>
              </a:ext>
            </a:extLst>
          </p:cNvPr>
          <p:cNvSpPr txBox="1"/>
          <p:nvPr/>
        </p:nvSpPr>
        <p:spPr>
          <a:xfrm rot="20528627">
            <a:off x="1557486" y="4718987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b=0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5E623491-A8F8-E252-8DE6-29DE5DE67AC5}"/>
                  </a:ext>
                </a:extLst>
              </p14:cNvPr>
              <p14:cNvContentPartPr/>
              <p14:nvPr/>
            </p14:nvContentPartPr>
            <p14:xfrm>
              <a:off x="2606660" y="4085165"/>
              <a:ext cx="4386600" cy="1784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5E623491-A8F8-E252-8DE6-29DE5DE67AC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516667" y="3905165"/>
                <a:ext cx="4566225" cy="2143800"/>
              </a:xfrm>
              <a:prstGeom prst="rect">
                <a:avLst/>
              </a:prstGeom>
            </p:spPr>
          </p:pic>
        </mc:Fallback>
      </mc:AlternateContent>
      <p:sp>
        <p:nvSpPr>
          <p:cNvPr id="286" name="TextBox 285">
            <a:extLst>
              <a:ext uri="{FF2B5EF4-FFF2-40B4-BE49-F238E27FC236}">
                <a16:creationId xmlns:a16="http://schemas.microsoft.com/office/drawing/2014/main" id="{EB29470C-4FBF-51B5-EFC1-3674CF46F29B}"/>
              </a:ext>
            </a:extLst>
          </p:cNvPr>
          <p:cNvSpPr txBox="1"/>
          <p:nvPr/>
        </p:nvSpPr>
        <p:spPr>
          <a:xfrm>
            <a:off x="5337342" y="4450395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b=1</a:t>
            </a:r>
            <a:endParaRPr lang="en-FI" dirty="0"/>
          </a:p>
        </p:txBody>
      </p:sp>
      <p:sp>
        <p:nvSpPr>
          <p:cNvPr id="235" name="Content Placeholder 2">
            <a:extLst>
              <a:ext uri="{FF2B5EF4-FFF2-40B4-BE49-F238E27FC236}">
                <a16:creationId xmlns:a16="http://schemas.microsoft.com/office/drawing/2014/main" id="{54F6FDF5-977B-4F5B-A23F-2A1A09A169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r>
              <a:rPr lang="en-US" dirty="0"/>
              <a:t>f hard to invert for </a:t>
            </a:r>
            <a:r>
              <a:rPr lang="en-US" b="1" dirty="0"/>
              <a:t>space-bounded</a:t>
            </a:r>
            <a:r>
              <a:rPr lang="en-US" dirty="0"/>
              <a:t> PPT inverters</a:t>
            </a:r>
            <a:endParaRPr lang="en-FI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C045AA9-FE74-0023-5EAE-D7D6F81C2404}"/>
              </a:ext>
            </a:extLst>
          </p:cNvPr>
          <p:cNvSpPr txBox="1"/>
          <p:nvPr/>
        </p:nvSpPr>
        <p:spPr>
          <a:xfrm>
            <a:off x="1492432" y="3333139"/>
            <a:ext cx="282609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Der(f)(</a:t>
            </a:r>
            <a:r>
              <a:rPr lang="en-US" sz="2800" dirty="0" err="1"/>
              <a:t>b,r</a:t>
            </a:r>
            <a:r>
              <a:rPr lang="en-US" sz="2800" baseline="-25000" dirty="0" err="1"/>
              <a:t>short</a:t>
            </a:r>
            <a:r>
              <a:rPr lang="en-US" sz="2800" dirty="0"/>
              <a:t>, key)</a:t>
            </a:r>
            <a:endParaRPr lang="en-FI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63851AAB-EAE5-6DE0-B4C7-D98589B87B4B}"/>
                  </a:ext>
                </a:extLst>
              </p:cNvPr>
              <p:cNvSpPr txBox="1"/>
              <p:nvPr/>
            </p:nvSpPr>
            <p:spPr>
              <a:xfrm>
                <a:off x="1868973" y="3923605"/>
                <a:ext cx="346249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≈</m:t>
                      </m:r>
                    </m:oMath>
                  </m:oMathPara>
                </a14:m>
                <a:endParaRPr lang="en-FI" sz="2800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63851AAB-EAE5-6DE0-B4C7-D98589B87B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8973" y="3923605"/>
                <a:ext cx="346249" cy="430887"/>
              </a:xfrm>
              <a:prstGeom prst="rect">
                <a:avLst/>
              </a:prstGeom>
              <a:blipFill>
                <a:blip r:embed="rId14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1DB0906-F709-9A1D-DC66-AC51F6EBE782}"/>
                  </a:ext>
                </a:extLst>
              </p14:cNvPr>
              <p14:cNvContentPartPr/>
              <p14:nvPr/>
            </p14:nvContentPartPr>
            <p14:xfrm>
              <a:off x="1630340" y="2581563"/>
              <a:ext cx="9151560" cy="1037042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1DB0906-F709-9A1D-DC66-AC51F6EBE7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540340" y="2401521"/>
                <a:ext cx="9331200" cy="1396766"/>
              </a:xfrm>
              <a:prstGeom prst="rect">
                <a:avLst/>
              </a:prstGeom>
            </p:spPr>
          </p:pic>
        </mc:Fallback>
      </mc:AlternateContent>
      <p:sp>
        <p:nvSpPr>
          <p:cNvPr id="8" name="TextBox 7">
            <a:extLst>
              <a:ext uri="{FF2B5EF4-FFF2-40B4-BE49-F238E27FC236}">
                <a16:creationId xmlns:a16="http://schemas.microsoft.com/office/drawing/2014/main" id="{734617B5-AF40-CEA4-445B-9238152A24B1}"/>
              </a:ext>
            </a:extLst>
          </p:cNvPr>
          <p:cNvSpPr txBox="1"/>
          <p:nvPr/>
        </p:nvSpPr>
        <p:spPr>
          <a:xfrm>
            <a:off x="9380345" y="2370854"/>
            <a:ext cx="9150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How?</a:t>
            </a:r>
            <a:endParaRPr lang="en-FI" sz="2400" b="1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2BBF739-649C-EBC1-CC35-38950E55904F}"/>
              </a:ext>
            </a:extLst>
          </p:cNvPr>
          <p:cNvSpPr txBox="1"/>
          <p:nvPr/>
        </p:nvSpPr>
        <p:spPr>
          <a:xfrm>
            <a:off x="7311053" y="2963625"/>
            <a:ext cx="4769447" cy="17851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/>
              <a:t>We want to show existence of OWFs</a:t>
            </a:r>
          </a:p>
          <a:p>
            <a:pPr marL="342900" indent="-342900">
              <a:buFont typeface="Wingdings" panose="05000000000000000000" pitchFamily="2" charset="2"/>
              <a:buChar char="à"/>
            </a:pPr>
            <a:r>
              <a:rPr lang="en-US" sz="2200" dirty="0">
                <a:sym typeface="Wingdings" panose="05000000000000000000" pitchFamily="2" charset="2"/>
              </a:rPr>
              <a:t>Cannot assume cryptographic PRGs…</a:t>
            </a:r>
          </a:p>
          <a:p>
            <a:pPr marL="342900" indent="-342900">
              <a:buFont typeface="Wingdings" panose="05000000000000000000" pitchFamily="2" charset="2"/>
              <a:buChar char="à"/>
            </a:pPr>
            <a:r>
              <a:rPr lang="en-US" sz="2200" dirty="0">
                <a:sym typeface="Wingdings" panose="05000000000000000000" pitchFamily="2" charset="2"/>
              </a:rPr>
              <a:t>PRG for space-bounded computation</a:t>
            </a:r>
          </a:p>
          <a:p>
            <a:r>
              <a:rPr lang="en-US" sz="2200" dirty="0">
                <a:sym typeface="Wingdings" panose="05000000000000000000" pitchFamily="2" charset="2"/>
              </a:rPr>
              <a:t>     [Nisan90] for single-bit f</a:t>
            </a:r>
          </a:p>
          <a:p>
            <a:r>
              <a:rPr lang="en-US" sz="2200" dirty="0">
                <a:sym typeface="Wingdings" panose="05000000000000000000" pitchFamily="2" charset="2"/>
              </a:rPr>
              <a:t> adapt proof to multi-output-bit f</a:t>
            </a:r>
            <a:endParaRPr lang="en-FI" sz="2200" dirty="0"/>
          </a:p>
        </p:txBody>
      </p: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2F9884F7-6DB8-9DA2-2D3B-0F363F7A9BB6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36" name="Right Brace 235">
              <a:extLst>
                <a:ext uri="{FF2B5EF4-FFF2-40B4-BE49-F238E27FC236}">
                  <a16:creationId xmlns:a16="http://schemas.microsoft.com/office/drawing/2014/main" id="{2473D7E4-773E-DD72-03D2-57C013DFDC47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7" name="TextBox 236">
                  <a:extLst>
                    <a:ext uri="{FF2B5EF4-FFF2-40B4-BE49-F238E27FC236}">
                      <a16:creationId xmlns:a16="http://schemas.microsoft.com/office/drawing/2014/main" id="{47E840DF-8047-2999-38DC-1086A2EF8308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37" name="TextBox 236">
                  <a:extLst>
                    <a:ext uri="{FF2B5EF4-FFF2-40B4-BE49-F238E27FC236}">
                      <a16:creationId xmlns:a16="http://schemas.microsoft.com/office/drawing/2014/main" id="{47E840DF-8047-2999-38DC-1086A2EF830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6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5280E6A1-A7AE-3C74-1D6D-31EE54127981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39" name="Group 238">
                <a:extLst>
                  <a:ext uri="{FF2B5EF4-FFF2-40B4-BE49-F238E27FC236}">
                    <a16:creationId xmlns:a16="http://schemas.microsoft.com/office/drawing/2014/main" id="{063CF602-7265-9E85-1086-FE35A826AA6D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8">
                  <p14:nvContentPartPr>
                    <p14:cNvPr id="324" name="Ink 323">
                      <a:extLst>
                        <a:ext uri="{FF2B5EF4-FFF2-40B4-BE49-F238E27FC236}">
                          <a16:creationId xmlns:a16="http://schemas.microsoft.com/office/drawing/2014/main" id="{C74DAD73-EA3C-555F-7721-1E79FDBDC1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49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">
                  <p14:nvContentPartPr>
                    <p14:cNvPr id="325" name="Ink 324">
                      <a:extLst>
                        <a:ext uri="{FF2B5EF4-FFF2-40B4-BE49-F238E27FC236}">
                          <a16:creationId xmlns:a16="http://schemas.microsoft.com/office/drawing/2014/main" id="{6C8C3098-29A6-323D-4EB2-4A1CCD0D85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">
                  <p14:nvContentPartPr>
                    <p14:cNvPr id="326" name="Ink 325">
                      <a:extLst>
                        <a:ext uri="{FF2B5EF4-FFF2-40B4-BE49-F238E27FC236}">
                          <a16:creationId xmlns:a16="http://schemas.microsoft.com/office/drawing/2014/main" id="{798854AB-93BB-D68D-A353-1C7D24D569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53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">
                  <p14:nvContentPartPr>
                    <p14:cNvPr id="327" name="Ink 326">
                      <a:extLst>
                        <a:ext uri="{FF2B5EF4-FFF2-40B4-BE49-F238E27FC236}">
                          <a16:creationId xmlns:a16="http://schemas.microsoft.com/office/drawing/2014/main" id="{13563B1D-CE2E-6776-4DBE-DFD685765F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328" name="Ink 327">
                      <a:extLst>
                        <a:ext uri="{FF2B5EF4-FFF2-40B4-BE49-F238E27FC236}">
                          <a16:creationId xmlns:a16="http://schemas.microsoft.com/office/drawing/2014/main" id="{86942915-9A19-9AC1-A273-99EF2730CF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329" name="Ink 328">
                      <a:extLst>
                        <a:ext uri="{FF2B5EF4-FFF2-40B4-BE49-F238E27FC236}">
                          <a16:creationId xmlns:a16="http://schemas.microsoft.com/office/drawing/2014/main" id="{7AC9D933-EB47-7FC4-D37C-895D7195AF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59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330" name="Ink 329">
                      <a:extLst>
                        <a:ext uri="{FF2B5EF4-FFF2-40B4-BE49-F238E27FC236}">
                          <a16:creationId xmlns:a16="http://schemas.microsoft.com/office/drawing/2014/main" id="{CA4065F9-F099-2012-7384-3B167B3BC5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40" name="TextBox 3">
                <a:extLst>
                  <a:ext uri="{FF2B5EF4-FFF2-40B4-BE49-F238E27FC236}">
                    <a16:creationId xmlns:a16="http://schemas.microsoft.com/office/drawing/2014/main" id="{E88ACAAF-C7C1-6466-A8B4-29CE65823A68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B2E4E3B8-0A64-2C3B-E49C-80D008264D60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317" name="Ink 316">
                      <a:extLst>
                        <a:ext uri="{FF2B5EF4-FFF2-40B4-BE49-F238E27FC236}">
                          <a16:creationId xmlns:a16="http://schemas.microsoft.com/office/drawing/2014/main" id="{66D003E4-95C6-8AB3-631B-C86ACCF8FB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49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318" name="Ink 317">
                      <a:extLst>
                        <a:ext uri="{FF2B5EF4-FFF2-40B4-BE49-F238E27FC236}">
                          <a16:creationId xmlns:a16="http://schemas.microsoft.com/office/drawing/2014/main" id="{98F03FE6-14BF-A86C-81E2-F854D3EF1F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319" name="Ink 318">
                      <a:extLst>
                        <a:ext uri="{FF2B5EF4-FFF2-40B4-BE49-F238E27FC236}">
                          <a16:creationId xmlns:a16="http://schemas.microsoft.com/office/drawing/2014/main" id="{71BF8B52-7332-A0C3-F16A-6FB4D99A2E3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53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5">
                  <p14:nvContentPartPr>
                    <p14:cNvPr id="320" name="Ink 319">
                      <a:extLst>
                        <a:ext uri="{FF2B5EF4-FFF2-40B4-BE49-F238E27FC236}">
                          <a16:creationId xmlns:a16="http://schemas.microsoft.com/office/drawing/2014/main" id="{9F314B5B-9019-B4FF-8118-3D8F2BBE2D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321" name="Ink 320">
                      <a:extLst>
                        <a:ext uri="{FF2B5EF4-FFF2-40B4-BE49-F238E27FC236}">
                          <a16:creationId xmlns:a16="http://schemas.microsoft.com/office/drawing/2014/main" id="{49A04541-8A16-2CCF-05F1-EF79D12119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322" name="Ink 321">
                      <a:extLst>
                        <a:ext uri="{FF2B5EF4-FFF2-40B4-BE49-F238E27FC236}">
                          <a16:creationId xmlns:a16="http://schemas.microsoft.com/office/drawing/2014/main" id="{BB5B3ED7-C552-5F2E-BD59-64338E7491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59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323" name="Ink 322">
                      <a:extLst>
                        <a:ext uri="{FF2B5EF4-FFF2-40B4-BE49-F238E27FC236}">
                          <a16:creationId xmlns:a16="http://schemas.microsoft.com/office/drawing/2014/main" id="{3C2A27BD-8CC0-ACAB-860E-EDDC9CA21B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42" name="TextBox 3">
                <a:extLst>
                  <a:ext uri="{FF2B5EF4-FFF2-40B4-BE49-F238E27FC236}">
                    <a16:creationId xmlns:a16="http://schemas.microsoft.com/office/drawing/2014/main" id="{24B9059C-0D32-261A-9A0E-137128EAA307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78AA8CAF-F689-5AD3-C6AF-1A47FD4D13D7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310" name="Ink 309">
                      <a:extLst>
                        <a:ext uri="{FF2B5EF4-FFF2-40B4-BE49-F238E27FC236}">
                          <a16:creationId xmlns:a16="http://schemas.microsoft.com/office/drawing/2014/main" id="{FFBB732D-3FCC-930B-894C-224F6DFB565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49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311" name="Ink 310">
                      <a:extLst>
                        <a:ext uri="{FF2B5EF4-FFF2-40B4-BE49-F238E27FC236}">
                          <a16:creationId xmlns:a16="http://schemas.microsoft.com/office/drawing/2014/main" id="{A3FB1C39-DBCC-8CB0-9BC1-6F03226442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312" name="Ink 311">
                      <a:extLst>
                        <a:ext uri="{FF2B5EF4-FFF2-40B4-BE49-F238E27FC236}">
                          <a16:creationId xmlns:a16="http://schemas.microsoft.com/office/drawing/2014/main" id="{682F9C10-06A5-901C-260E-FC1257FC3A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53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313" name="Ink 312">
                      <a:extLst>
                        <a:ext uri="{FF2B5EF4-FFF2-40B4-BE49-F238E27FC236}">
                          <a16:creationId xmlns:a16="http://schemas.microsoft.com/office/drawing/2014/main" id="{4C43AB53-7C7E-04FA-4E36-E9CB04795F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314" name="Ink 313">
                      <a:extLst>
                        <a:ext uri="{FF2B5EF4-FFF2-40B4-BE49-F238E27FC236}">
                          <a16:creationId xmlns:a16="http://schemas.microsoft.com/office/drawing/2014/main" id="{2F600B7F-604D-871D-C48B-9ACADFECA9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315" name="Ink 314">
                      <a:extLst>
                        <a:ext uri="{FF2B5EF4-FFF2-40B4-BE49-F238E27FC236}">
                          <a16:creationId xmlns:a16="http://schemas.microsoft.com/office/drawing/2014/main" id="{C92575B6-46BC-0799-72FB-DA9B482431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59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316" name="Ink 315">
                      <a:extLst>
                        <a:ext uri="{FF2B5EF4-FFF2-40B4-BE49-F238E27FC236}">
                          <a16:creationId xmlns:a16="http://schemas.microsoft.com/office/drawing/2014/main" id="{933CB8F6-536D-8057-D105-48499D4B64F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44" name="TextBox 3">
                <a:extLst>
                  <a:ext uri="{FF2B5EF4-FFF2-40B4-BE49-F238E27FC236}">
                    <a16:creationId xmlns:a16="http://schemas.microsoft.com/office/drawing/2014/main" id="{5F5AEA5A-4DA8-DF06-1035-47ADBC959727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0BFF04CF-C714-8FAF-A0A1-72E40AB846A4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303" name="Ink 302">
                      <a:extLst>
                        <a:ext uri="{FF2B5EF4-FFF2-40B4-BE49-F238E27FC236}">
                          <a16:creationId xmlns:a16="http://schemas.microsoft.com/office/drawing/2014/main" id="{368BF0EF-62D8-C8BF-C0AD-07C1B434E1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49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304" name="Ink 303">
                      <a:extLst>
                        <a:ext uri="{FF2B5EF4-FFF2-40B4-BE49-F238E27FC236}">
                          <a16:creationId xmlns:a16="http://schemas.microsoft.com/office/drawing/2014/main" id="{F93330EA-793F-916A-CCFD-722C95D572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305" name="Ink 304">
                      <a:extLst>
                        <a:ext uri="{FF2B5EF4-FFF2-40B4-BE49-F238E27FC236}">
                          <a16:creationId xmlns:a16="http://schemas.microsoft.com/office/drawing/2014/main" id="{53B43B99-5949-4675-F97C-19B61E8843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53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306" name="Ink 305">
                      <a:extLst>
                        <a:ext uri="{FF2B5EF4-FFF2-40B4-BE49-F238E27FC236}">
                          <a16:creationId xmlns:a16="http://schemas.microsoft.com/office/drawing/2014/main" id="{F5D010AC-1161-E73B-EA62-8788F5CE02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307" name="Ink 306">
                      <a:extLst>
                        <a:ext uri="{FF2B5EF4-FFF2-40B4-BE49-F238E27FC236}">
                          <a16:creationId xmlns:a16="http://schemas.microsoft.com/office/drawing/2014/main" id="{E800754E-08BF-0BEF-AC36-C4FD683F11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308" name="Ink 307">
                      <a:extLst>
                        <a:ext uri="{FF2B5EF4-FFF2-40B4-BE49-F238E27FC236}">
                          <a16:creationId xmlns:a16="http://schemas.microsoft.com/office/drawing/2014/main" id="{7E431E81-D874-E596-1C24-D82A27AD19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59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309" name="Ink 308">
                      <a:extLst>
                        <a:ext uri="{FF2B5EF4-FFF2-40B4-BE49-F238E27FC236}">
                          <a16:creationId xmlns:a16="http://schemas.microsoft.com/office/drawing/2014/main" id="{CA7A397E-DA54-68BA-17DA-97AA1E7F1B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46" name="TextBox 3">
                <a:extLst>
                  <a:ext uri="{FF2B5EF4-FFF2-40B4-BE49-F238E27FC236}">
                    <a16:creationId xmlns:a16="http://schemas.microsoft.com/office/drawing/2014/main" id="{FF21467F-9BF4-1D1D-6EDA-530E725DD073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48" name="Group 247">
                <a:extLst>
                  <a:ext uri="{FF2B5EF4-FFF2-40B4-BE49-F238E27FC236}">
                    <a16:creationId xmlns:a16="http://schemas.microsoft.com/office/drawing/2014/main" id="{5791AA60-5690-5C20-A12C-0851BACB302F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296" name="Ink 295">
                      <a:extLst>
                        <a:ext uri="{FF2B5EF4-FFF2-40B4-BE49-F238E27FC236}">
                          <a16:creationId xmlns:a16="http://schemas.microsoft.com/office/drawing/2014/main" id="{50CEC85F-3086-39AB-B30C-75489FB587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49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297" name="Ink 296">
                      <a:extLst>
                        <a:ext uri="{FF2B5EF4-FFF2-40B4-BE49-F238E27FC236}">
                          <a16:creationId xmlns:a16="http://schemas.microsoft.com/office/drawing/2014/main" id="{6BEEC25C-4215-108A-4BCA-BB46E21D598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298" name="Ink 297">
                      <a:extLst>
                        <a:ext uri="{FF2B5EF4-FFF2-40B4-BE49-F238E27FC236}">
                          <a16:creationId xmlns:a16="http://schemas.microsoft.com/office/drawing/2014/main" id="{5883EC74-3058-6D9B-DDFB-DDFC3F84A8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53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299" name="Ink 298">
                      <a:extLst>
                        <a:ext uri="{FF2B5EF4-FFF2-40B4-BE49-F238E27FC236}">
                          <a16:creationId xmlns:a16="http://schemas.microsoft.com/office/drawing/2014/main" id="{1578E385-D51D-6F0C-FBA9-0221802DD2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300" name="Ink 299">
                      <a:extLst>
                        <a:ext uri="{FF2B5EF4-FFF2-40B4-BE49-F238E27FC236}">
                          <a16:creationId xmlns:a16="http://schemas.microsoft.com/office/drawing/2014/main" id="{998BC461-1660-E823-16B9-4AAF6E05E6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301" name="Ink 300">
                      <a:extLst>
                        <a:ext uri="{FF2B5EF4-FFF2-40B4-BE49-F238E27FC236}">
                          <a16:creationId xmlns:a16="http://schemas.microsoft.com/office/drawing/2014/main" id="{765487BC-786C-5380-1F5D-16F0C73727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59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302" name="Ink 301">
                      <a:extLst>
                        <a:ext uri="{FF2B5EF4-FFF2-40B4-BE49-F238E27FC236}">
                          <a16:creationId xmlns:a16="http://schemas.microsoft.com/office/drawing/2014/main" id="{D0AD42F8-CA1C-52FF-AA77-7D71123088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49" name="TextBox 3">
                <a:extLst>
                  <a:ext uri="{FF2B5EF4-FFF2-40B4-BE49-F238E27FC236}">
                    <a16:creationId xmlns:a16="http://schemas.microsoft.com/office/drawing/2014/main" id="{B114D284-AC6B-C84E-E257-BF88C88F325E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A635735D-2AF3-1209-784E-97339985E535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289" name="Ink 288">
                      <a:extLst>
                        <a:ext uri="{FF2B5EF4-FFF2-40B4-BE49-F238E27FC236}">
                          <a16:creationId xmlns:a16="http://schemas.microsoft.com/office/drawing/2014/main" id="{A5CDA632-0AE3-B882-9306-897ECDD716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49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290" name="Ink 289">
                      <a:extLst>
                        <a:ext uri="{FF2B5EF4-FFF2-40B4-BE49-F238E27FC236}">
                          <a16:creationId xmlns:a16="http://schemas.microsoft.com/office/drawing/2014/main" id="{72B5CA56-DACF-796D-44EE-8F1D0023EB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291" name="Ink 290">
                      <a:extLst>
                        <a:ext uri="{FF2B5EF4-FFF2-40B4-BE49-F238E27FC236}">
                          <a16:creationId xmlns:a16="http://schemas.microsoft.com/office/drawing/2014/main" id="{1BD7B5AD-1689-EA73-E40A-1DED964B52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53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292" name="Ink 291">
                      <a:extLst>
                        <a:ext uri="{FF2B5EF4-FFF2-40B4-BE49-F238E27FC236}">
                          <a16:creationId xmlns:a16="http://schemas.microsoft.com/office/drawing/2014/main" id="{9C3D487C-F3BB-4FAF-7D9C-B48C71E124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293" name="Ink 292">
                      <a:extLst>
                        <a:ext uri="{FF2B5EF4-FFF2-40B4-BE49-F238E27FC236}">
                          <a16:creationId xmlns:a16="http://schemas.microsoft.com/office/drawing/2014/main" id="{5C2AE033-FF37-E5A4-BD06-5B9FB713B9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294" name="Ink 293">
                      <a:extLst>
                        <a:ext uri="{FF2B5EF4-FFF2-40B4-BE49-F238E27FC236}">
                          <a16:creationId xmlns:a16="http://schemas.microsoft.com/office/drawing/2014/main" id="{A68E56C4-8B10-7E83-700A-5BCBDE6505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59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295" name="Ink 294">
                      <a:extLst>
                        <a:ext uri="{FF2B5EF4-FFF2-40B4-BE49-F238E27FC236}">
                          <a16:creationId xmlns:a16="http://schemas.microsoft.com/office/drawing/2014/main" id="{7FAEC90E-5339-F890-389F-BD501D0F3A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64" name="TextBox 3">
                <a:extLst>
                  <a:ext uri="{FF2B5EF4-FFF2-40B4-BE49-F238E27FC236}">
                    <a16:creationId xmlns:a16="http://schemas.microsoft.com/office/drawing/2014/main" id="{64E5D80A-DFB6-57A1-05C2-0E530C07C369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FF8C065B-D5E0-45A1-C234-7199BEF9D745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277" name="Ink 276">
                      <a:extLst>
                        <a:ext uri="{FF2B5EF4-FFF2-40B4-BE49-F238E27FC236}">
                          <a16:creationId xmlns:a16="http://schemas.microsoft.com/office/drawing/2014/main" id="{57023D16-0F95-2959-E87A-6C5ECF53DF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49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278" name="Ink 277">
                      <a:extLst>
                        <a:ext uri="{FF2B5EF4-FFF2-40B4-BE49-F238E27FC236}">
                          <a16:creationId xmlns:a16="http://schemas.microsoft.com/office/drawing/2014/main" id="{9E030E69-9B84-8AB8-01F7-05C783D243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279" name="Ink 278">
                      <a:extLst>
                        <a:ext uri="{FF2B5EF4-FFF2-40B4-BE49-F238E27FC236}">
                          <a16:creationId xmlns:a16="http://schemas.microsoft.com/office/drawing/2014/main" id="{1F087A7C-B24B-AAFA-8188-1C783BC6B1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53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280" name="Ink 279">
                      <a:extLst>
                        <a:ext uri="{FF2B5EF4-FFF2-40B4-BE49-F238E27FC236}">
                          <a16:creationId xmlns:a16="http://schemas.microsoft.com/office/drawing/2014/main" id="{A71E3E73-0BE9-832E-E8E5-FF1C18454C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1">
                  <p14:nvContentPartPr>
                    <p14:cNvPr id="281" name="Ink 280">
                      <a:extLst>
                        <a:ext uri="{FF2B5EF4-FFF2-40B4-BE49-F238E27FC236}">
                          <a16:creationId xmlns:a16="http://schemas.microsoft.com/office/drawing/2014/main" id="{D506FADB-940A-05BA-DEAC-D6BC257B45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2">
                  <p14:nvContentPartPr>
                    <p14:cNvPr id="287" name="Ink 286">
                      <a:extLst>
                        <a:ext uri="{FF2B5EF4-FFF2-40B4-BE49-F238E27FC236}">
                          <a16:creationId xmlns:a16="http://schemas.microsoft.com/office/drawing/2014/main" id="{F91A0268-A929-2966-AB3B-0C81A8A4A4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59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3">
                  <p14:nvContentPartPr>
                    <p14:cNvPr id="288" name="Ink 287">
                      <a:extLst>
                        <a:ext uri="{FF2B5EF4-FFF2-40B4-BE49-F238E27FC236}">
                          <a16:creationId xmlns:a16="http://schemas.microsoft.com/office/drawing/2014/main" id="{56E98834-300E-62AA-12EA-B92FC17922A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66" name="TextBox 3">
                <a:extLst>
                  <a:ext uri="{FF2B5EF4-FFF2-40B4-BE49-F238E27FC236}">
                    <a16:creationId xmlns:a16="http://schemas.microsoft.com/office/drawing/2014/main" id="{ED2CE8E9-636F-F018-4C98-CEB896AD6271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BE8B2511-34FD-A746-ADFD-C92E459D200F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4">
                  <p14:nvContentPartPr>
                    <p14:cNvPr id="270" name="Ink 269">
                      <a:extLst>
                        <a:ext uri="{FF2B5EF4-FFF2-40B4-BE49-F238E27FC236}">
                          <a16:creationId xmlns:a16="http://schemas.microsoft.com/office/drawing/2014/main" id="{040DF5F9-216E-0357-15B4-A11AE92F253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49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5">
                  <p14:nvContentPartPr>
                    <p14:cNvPr id="271" name="Ink 270">
                      <a:extLst>
                        <a:ext uri="{FF2B5EF4-FFF2-40B4-BE49-F238E27FC236}">
                          <a16:creationId xmlns:a16="http://schemas.microsoft.com/office/drawing/2014/main" id="{0AE28E40-72B1-A316-E6CA-FFE8273511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6">
                  <p14:nvContentPartPr>
                    <p14:cNvPr id="272" name="Ink 271">
                      <a:extLst>
                        <a:ext uri="{FF2B5EF4-FFF2-40B4-BE49-F238E27FC236}">
                          <a16:creationId xmlns:a16="http://schemas.microsoft.com/office/drawing/2014/main" id="{9CF4F549-7EC8-14A2-0958-FA30C431C0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53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7">
                  <p14:nvContentPartPr>
                    <p14:cNvPr id="273" name="Ink 272">
                      <a:extLst>
                        <a:ext uri="{FF2B5EF4-FFF2-40B4-BE49-F238E27FC236}">
                          <a16:creationId xmlns:a16="http://schemas.microsoft.com/office/drawing/2014/main" id="{9868A352-3293-33A6-8F36-6F0D02CDF6C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8">
                  <p14:nvContentPartPr>
                    <p14:cNvPr id="274" name="Ink 273">
                      <a:extLst>
                        <a:ext uri="{FF2B5EF4-FFF2-40B4-BE49-F238E27FC236}">
                          <a16:creationId xmlns:a16="http://schemas.microsoft.com/office/drawing/2014/main" id="{68F7CD3D-EEF1-82B5-8237-283B124099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9">
                  <p14:nvContentPartPr>
                    <p14:cNvPr id="275" name="Ink 274">
                      <a:extLst>
                        <a:ext uri="{FF2B5EF4-FFF2-40B4-BE49-F238E27FC236}">
                          <a16:creationId xmlns:a16="http://schemas.microsoft.com/office/drawing/2014/main" id="{5AC2328F-22C2-FEC8-7C57-EC5FE6E1FD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59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0">
                  <p14:nvContentPartPr>
                    <p14:cNvPr id="276" name="Ink 275">
                      <a:extLst>
                        <a:ext uri="{FF2B5EF4-FFF2-40B4-BE49-F238E27FC236}">
                          <a16:creationId xmlns:a16="http://schemas.microsoft.com/office/drawing/2014/main" id="{CEC80CB5-46DC-AC8B-F267-0D6B570A03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68" name="TextBox 3">
                <a:extLst>
                  <a:ext uri="{FF2B5EF4-FFF2-40B4-BE49-F238E27FC236}">
                    <a16:creationId xmlns:a16="http://schemas.microsoft.com/office/drawing/2014/main" id="{BCFC870E-1868-E59E-1749-AEDADCC4FA5F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69" name="Cloud 268">
                <a:extLst>
                  <a:ext uri="{FF2B5EF4-FFF2-40B4-BE49-F238E27FC236}">
                    <a16:creationId xmlns:a16="http://schemas.microsoft.com/office/drawing/2014/main" id="{6E520CFC-11D1-672D-01F0-D6B6335BD669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9535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3D315B-22D6-5A28-A319-25E8B9FF8E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31CBDA-346E-5886-2AD2-084ACE3A97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Space-Bounded </a:t>
            </a:r>
            <a:r>
              <a:rPr lang="en-US" dirty="0" err="1"/>
              <a:t>MiniCrypt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19B0E51F-B7A5-0784-ED49-A528F816E04D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d>
                        <m:dPr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400" b="0" i="1" smtClean="0">
                              <a:latin typeface="Cambria Math" panose="02040503050406030204" pitchFamily="18" charset="0"/>
                            </a:rPr>
                            <m:t>                              ,                                 </m:t>
                          </m:r>
                        </m:e>
                      </m: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≥1−                            − 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𝜖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19B0E51F-B7A5-0784-ED49-A528F816E04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4B031B0C-038A-D656-F00F-F1EBCCEA8915}"/>
              </a:ext>
            </a:extLst>
          </p:cNvPr>
          <p:cNvGrpSpPr/>
          <p:nvPr/>
        </p:nvGrpSpPr>
        <p:grpSpPr>
          <a:xfrm>
            <a:off x="5500261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AB57C06-1694-2F3E-E322-8BFA9505207B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E02C5DF4-7C8C-E29E-3EA8-012AADC1BFEA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E02C5DF4-7C8C-E29E-3EA8-012AADC1BFEA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A52C4BA2-7083-CD91-C237-CD3B8EB9B99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A52C4BA2-7083-CD91-C237-CD3B8EB9B999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D6EB2CD3-9AB2-8365-BB77-C4BEA6539CE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D6EB2CD3-9AB2-8365-BB77-C4BEA6539CE4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7208F493-4523-B1FB-6337-6A637ADE1B96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7208F493-4523-B1FB-6337-6A637ADE1B96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51E31204-A5A0-B29F-A6C8-819E69C79FD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51E31204-A5A0-B29F-A6C8-819E69C79FD8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C69B04A0-830B-4323-811D-707B908FCCB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C69B04A0-830B-4323-811D-707B908FCCBB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44C6E727-5497-C503-19E3-AA217DDFFDD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44C6E727-5497-C503-19E3-AA217DDFFDD6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AC133AB4-6B86-727E-2391-E095A7554AED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BED6CB9B-A359-C020-3582-15AEECC2406B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A3C0C6CC-08FF-16AC-0D75-26FA424B714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A3C0C6CC-08FF-16AC-0D75-26FA424B714D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08F83BB7-9DDB-42F6-26C2-F35C23CE1C08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08F83BB7-9DDB-42F6-26C2-F35C23CE1C08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E620AA45-190E-F8E3-323A-2244DDEA5316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E620AA45-190E-F8E3-323A-2244DDEA5316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77A7B7CF-D074-311B-21F6-FF4265B6BA96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77A7B7CF-D074-311B-21F6-FF4265B6BA96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08BF636E-2301-32C3-F6C2-83E5F366807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08BF636E-2301-32C3-F6C2-83E5F366807D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65697FC5-7B3D-99D8-6491-48CD97A7192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65697FC5-7B3D-99D8-6491-48CD97A71925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C1A7875B-A51A-4F8B-A7F5-034370EFC74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C1A7875B-A51A-4F8B-A7F5-034370EFC749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8E7B2CAB-51E3-0C2A-49F0-75581C3B217A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0CA5B9BB-9C58-9D49-329E-93992FF6DD2A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61EEF893-CC08-0643-F24E-991AA744FDB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61EEF893-CC08-0643-F24E-991AA744FDB0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55982C07-D0CF-3602-986D-CCFE6A1C24F6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55982C07-D0CF-3602-986D-CCFE6A1C24F6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A274FA81-3B6F-4621-EAAC-A14F3DF0F7A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A274FA81-3B6F-4621-EAAC-A14F3DF0F7A4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E8BF7E43-0FBE-B841-69F3-35678188A2FE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E8BF7E43-0FBE-B841-69F3-35678188A2FE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DFF6CE59-AAA5-40A6-6BF3-A3492AD1FEFF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DFF6CE59-AAA5-40A6-6BF3-A3492AD1FEFF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485A31D4-C8E5-FE2B-EB73-42A0B06B248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485A31D4-C8E5-FE2B-EB73-42A0B06B2483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92329418-8805-2E3D-6AB1-0272A8744B5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92329418-8805-2E3D-6AB1-0272A8744B5F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67026363-1490-C1D6-3232-CACE930C344A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85F026D2-B5E5-95D9-F484-13F6C308CA73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1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AC4F5A0D-B9FB-93A1-94CA-49223A24E96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AC4F5A0D-B9FB-93A1-94CA-49223A24E968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091C78EB-5707-6623-5147-A5BF42F59DC6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091C78EB-5707-6623-5147-A5BF42F59DC6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243EAB9C-1A2E-6BAF-4911-EDC2D318A70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243EAB9C-1A2E-6BAF-4911-EDC2D318A702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A7785A04-C4E6-EA1F-D05B-49EBA62709C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A7785A04-C4E6-EA1F-D05B-49EBA62709CB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529F3502-5081-E578-C6D6-B3F8C9DE3A2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529F3502-5081-E578-C6D6-B3F8C9DE3A21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8CD2E97B-F285-228E-28BE-2EA20BB6C71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8CD2E97B-F285-228E-28BE-2EA20BB6C717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F581E48E-55B5-A33F-58F0-497F52B4C7A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F581E48E-55B5-A33F-58F0-497F52B4C7AB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283F4277-0029-3C1D-D738-9EB178682960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99851D34-59D3-BB19-F051-40A4C2DF93FF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EFBDA967-64CE-5926-ADAD-5360D5D3C70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EFBDA967-64CE-5926-ADAD-5360D5D3C700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D4B2B385-3EE1-8582-B2C9-ACDD19FA237B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D4B2B385-3EE1-8582-B2C9-ACDD19FA237B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A09847A2-001E-0CE3-D339-04F2A7DD126A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A09847A2-001E-0CE3-D339-04F2A7DD126A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80A648B7-5CC9-7CF4-EBFE-DAE5F633891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80A648B7-5CC9-7CF4-EBFE-DAE5F633891A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55E2EEEC-5335-5E33-8D9D-F4D56A2EF2B2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55E2EEEC-5335-5E33-8D9D-F4D56A2EF2B2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0C422239-D8DC-5934-5592-56F450C0523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0C422239-D8DC-5934-5592-56F450C0523E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93F31F68-232D-CABE-F5BF-F0BA5564887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93F31F68-232D-CABE-F5BF-F0BA5564887B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5CE2F440-2C47-B5F4-DA3B-D1945046F977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19EBC3C3-EF22-6B7F-C8F6-86F3C7321EDA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429743AE-C115-AA49-A87E-CE1E8C1B1C11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429743AE-C115-AA49-A87E-CE1E8C1B1C11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1B2B7663-26CE-0625-FB3F-5F8D1EF13BDC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1B2B7663-26CE-0625-FB3F-5F8D1EF13BDC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47241CF8-918E-AD3D-C65A-6681094E75ED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47241CF8-918E-AD3D-C65A-6681094E75ED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50728BE7-05C3-8C74-5B13-496AC5A134B1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50728BE7-05C3-8C74-5B13-496AC5A134B1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AAEB2066-EF90-3E06-DDC4-BBD2F0A654C0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AAEB2066-EF90-3E06-DDC4-BBD2F0A654C0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409DAD82-AF0B-0448-B548-2FF17E2D770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409DAD82-AF0B-0448-B548-2FF17E2D770D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2E8D04FF-0F06-1A41-E630-E835A3CA334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2E8D04FF-0F06-1A41-E630-E835A3CA334E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4061A89D-95F6-7FBB-D4B7-123EA4396734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FC5292AC-D0C6-43E4-EF8C-E673D732B09F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AEB0DE3E-22DD-5461-0223-A8B3C47DB7BF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AEB0DE3E-22DD-5461-0223-A8B3C47DB7BF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20A0E4AB-F87F-665C-7768-CF1B45CB59F7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20A0E4AB-F87F-665C-7768-CF1B45CB59F7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2F94B8BB-BF76-E42F-8E64-C7DC928BC05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2F94B8BB-BF76-E42F-8E64-C7DC928BC054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767F6F11-2249-B039-1321-7C49BE1ED8C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767F6F11-2249-B039-1321-7C49BE1ED8C9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00867F3E-5E18-A251-D79D-B36186F79786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00867F3E-5E18-A251-D79D-B36186F79786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FF798D03-B88C-9740-1A97-4EB9D653A5C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FF798D03-B88C-9740-1A97-4EB9D653A5C5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194DE69A-5963-86C1-0BE8-830004AF0130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194DE69A-5963-86C1-0BE8-830004AF0130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6FECEB46-DC42-21E6-3187-01B7D021C3ED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1960F91D-6275-25F9-C423-3CFD6BE497D1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836B65AC-CA38-6A2E-974D-B6872D03875C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836B65AC-CA38-6A2E-974D-B6872D03875C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4D1BD4EB-A090-2DB3-9376-86D028AFBAA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4D1BD4EB-A090-2DB3-9376-86D028AFBAAA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FD37570C-0F5A-C283-A656-1B763700D18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FD37570C-0F5A-C283-A656-1B763700D18B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36C293BC-7899-05BA-3CA5-B8D0CCB3BF4E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36C293BC-7899-05BA-3CA5-B8D0CCB3BF4E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36F22EA6-2521-EB56-DA7C-38836819634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36F22EA6-2521-EB56-DA7C-38836819634C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D02E38C6-BB78-DB40-9DC2-4A706A1A4612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D02E38C6-BB78-DB40-9DC2-4A706A1A4612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F7261718-DF3B-F89A-08EE-0DC5192EFB5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F7261718-DF3B-F89A-08EE-0DC5192EFB5A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F542D8F9-B531-CA29-7661-673F9CC15522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36B810AD-C669-1218-62A0-610D9591BAB4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1AC03664-39D7-B6B7-FF83-8B052D57EDB9}"/>
                  </a:ext>
                </a:extLst>
              </p:cNvPr>
              <p:cNvSpPr txBox="1"/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1AC03664-39D7-B6B7-FF83-8B052D57EDB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blipFill>
                <a:blip r:embed="rId1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2B359B99-F96A-EA98-E71F-9CFD2ED98FFA}"/>
              </a:ext>
            </a:extLst>
          </p:cNvPr>
          <p:cNvGrpSpPr/>
          <p:nvPr/>
        </p:nvGrpSpPr>
        <p:grpSpPr>
          <a:xfrm>
            <a:off x="9962976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FD404340-5D74-9CC6-A0CD-CF1CD371919A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FD404340-5D74-9CC6-A0CD-CF1CD371919A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FB93CE40-8BD1-7BA4-E9E0-C5EBE4160DBE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FB93CE40-8BD1-7BA4-E9E0-C5EBE4160DB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0DE6F39D-8AFB-9620-25F7-D78E141F9B2C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0DE6F39D-8AFB-9620-25F7-D78E141F9B2C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E539D5BC-4FCC-57F7-05F1-AB0E12FAA2C4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E539D5BC-4FCC-57F7-05F1-AB0E12FAA2C4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75032F9D-51F3-9B67-FDBA-159D11822678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75032F9D-51F3-9B67-FDBA-159D11822678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310C67A2-E874-56E1-AC75-C78491D80715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310C67A2-E874-56E1-AC75-C78491D80715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A6F19D88-11A9-0E1B-AFC7-EBF4EDB76932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A6F19D88-11A9-0E1B-AFC7-EBF4EDB76932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3779385A-8625-B71E-F5D5-76C864DF5AE9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3779385A-8625-B71E-F5D5-76C864DF5AE9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B6FB4F50-A662-85A0-BAAA-1F98768DACC4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B6FB4F50-A662-85A0-BAAA-1F98768DACC4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A0D6F9CF-7B11-A548-1474-F70231CE99B3}"/>
              </a:ext>
            </a:extLst>
          </p:cNvPr>
          <p:cNvSpPr txBox="1"/>
          <p:nvPr/>
        </p:nvSpPr>
        <p:spPr>
          <a:xfrm>
            <a:off x="10045251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65A70A77-A46B-CBEF-5F19-E0D2ADAD511A}"/>
              </a:ext>
            </a:extLst>
          </p:cNvPr>
          <p:cNvSpPr txBox="1"/>
          <p:nvPr/>
        </p:nvSpPr>
        <p:spPr>
          <a:xfrm>
            <a:off x="1372472" y="5668397"/>
            <a:ext cx="1053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k , short ,</a:t>
            </a:r>
            <a:endParaRPr lang="en-FI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CDF3D828-2BEE-54A8-5BD5-8A32DAC759FF}"/>
              </a:ext>
            </a:extLst>
          </p:cNvPr>
          <p:cNvSpPr txBox="1"/>
          <p:nvPr/>
        </p:nvSpPr>
        <p:spPr>
          <a:xfrm>
            <a:off x="4472419" y="5631358"/>
            <a:ext cx="11442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$ , short ,</a:t>
            </a:r>
            <a:endParaRPr lang="en-FI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07D45814-F3F8-6DB1-6BAD-EF0088954108}"/>
              </a:ext>
            </a:extLst>
          </p:cNvPr>
          <p:cNvSpPr txBox="1"/>
          <p:nvPr/>
        </p:nvSpPr>
        <p:spPr>
          <a:xfrm>
            <a:off x="2186343" y="3900591"/>
            <a:ext cx="4683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f(</a:t>
            </a:r>
            <a:r>
              <a:rPr lang="en-US" sz="2800" dirty="0" err="1"/>
              <a:t>b,r</a:t>
            </a:r>
            <a:r>
              <a:rPr lang="en-US" sz="2800" baseline="-25000" dirty="0" err="1"/>
              <a:t>Alice</a:t>
            </a:r>
            <a:r>
              <a:rPr lang="en-US" sz="2800" dirty="0"/>
              <a:t>, </a:t>
            </a:r>
            <a:r>
              <a:rPr lang="en-US" sz="2800" dirty="0" err="1"/>
              <a:t>r</a:t>
            </a:r>
            <a:r>
              <a:rPr lang="en-US" sz="2800" baseline="-25000" dirty="0" err="1"/>
              <a:t>Bob</a:t>
            </a:r>
            <a:r>
              <a:rPr lang="en-US" sz="2800" dirty="0"/>
              <a:t>, r</a:t>
            </a:r>
            <a:r>
              <a:rPr lang="en-US" sz="2800" baseline="-25000" dirty="0"/>
              <a:t>Bob,1</a:t>
            </a:r>
            <a:r>
              <a:rPr lang="en-US" sz="2800" dirty="0"/>
              <a:t>,.., </a:t>
            </a:r>
            <a:r>
              <a:rPr lang="en-US" sz="2800" dirty="0" err="1"/>
              <a:t>r</a:t>
            </a:r>
            <a:r>
              <a:rPr lang="en-US" sz="2800" baseline="-25000" dirty="0" err="1"/>
              <a:t>Bob,s</a:t>
            </a:r>
            <a:r>
              <a:rPr lang="en-US" sz="2800" dirty="0"/>
              <a:t>, key)</a:t>
            </a:r>
            <a:endParaRPr lang="en-FI" sz="2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7F7EB133-C8AC-76C7-EFFD-85958FCABDF1}"/>
                  </a:ext>
                </a:extLst>
              </p14:cNvPr>
              <p14:cNvContentPartPr/>
              <p14:nvPr/>
            </p14:nvContentPartPr>
            <p14:xfrm>
              <a:off x="1378570" y="4182725"/>
              <a:ext cx="2644200" cy="17046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7F7EB133-C8AC-76C7-EFFD-85958FCABDF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8570" y="4002725"/>
                <a:ext cx="2823840" cy="2064240"/>
              </a:xfrm>
              <a:prstGeom prst="rect">
                <a:avLst/>
              </a:prstGeom>
            </p:spPr>
          </p:pic>
        </mc:Fallback>
      </mc:AlternateContent>
      <p:sp>
        <p:nvSpPr>
          <p:cNvPr id="284" name="TextBox 283">
            <a:extLst>
              <a:ext uri="{FF2B5EF4-FFF2-40B4-BE49-F238E27FC236}">
                <a16:creationId xmlns:a16="http://schemas.microsoft.com/office/drawing/2014/main" id="{E79BF061-DC59-D210-EF0C-905563563720}"/>
              </a:ext>
            </a:extLst>
          </p:cNvPr>
          <p:cNvSpPr txBox="1"/>
          <p:nvPr/>
        </p:nvSpPr>
        <p:spPr>
          <a:xfrm rot="20528627">
            <a:off x="1557486" y="4718987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b=0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7045B118-AE9C-D088-323E-5305A61B702A}"/>
                  </a:ext>
                </a:extLst>
              </p14:cNvPr>
              <p14:cNvContentPartPr/>
              <p14:nvPr/>
            </p14:nvContentPartPr>
            <p14:xfrm>
              <a:off x="2606660" y="4085165"/>
              <a:ext cx="4386600" cy="1784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7045B118-AE9C-D088-323E-5305A61B702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516667" y="3905165"/>
                <a:ext cx="4566225" cy="2143800"/>
              </a:xfrm>
              <a:prstGeom prst="rect">
                <a:avLst/>
              </a:prstGeom>
            </p:spPr>
          </p:pic>
        </mc:Fallback>
      </mc:AlternateContent>
      <p:sp>
        <p:nvSpPr>
          <p:cNvPr id="286" name="TextBox 285">
            <a:extLst>
              <a:ext uri="{FF2B5EF4-FFF2-40B4-BE49-F238E27FC236}">
                <a16:creationId xmlns:a16="http://schemas.microsoft.com/office/drawing/2014/main" id="{55EC8EBF-3F3E-0C4D-47C5-1319EE6B9EEA}"/>
              </a:ext>
            </a:extLst>
          </p:cNvPr>
          <p:cNvSpPr txBox="1"/>
          <p:nvPr/>
        </p:nvSpPr>
        <p:spPr>
          <a:xfrm>
            <a:off x="5337342" y="4450395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b=1</a:t>
            </a:r>
            <a:endParaRPr lang="en-FI" dirty="0"/>
          </a:p>
        </p:txBody>
      </p:sp>
      <p:sp>
        <p:nvSpPr>
          <p:cNvPr id="235" name="Content Placeholder 2">
            <a:extLst>
              <a:ext uri="{FF2B5EF4-FFF2-40B4-BE49-F238E27FC236}">
                <a16:creationId xmlns:a16="http://schemas.microsoft.com/office/drawing/2014/main" id="{358AD9D4-24EC-93C8-387E-4F23321070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Der(f) hard to invert uniformly for </a:t>
            </a:r>
            <a:r>
              <a:rPr lang="en-US" b="1" dirty="0"/>
              <a:t>space-bounded (sb)</a:t>
            </a:r>
            <a:r>
              <a:rPr lang="en-US" dirty="0"/>
              <a:t> PPT inverters</a:t>
            </a:r>
          </a:p>
          <a:p>
            <a:pPr marL="0" indent="0">
              <a:buNone/>
            </a:pPr>
            <a:r>
              <a:rPr lang="en-US" dirty="0"/>
              <a:t>=&gt; </a:t>
            </a:r>
            <a:r>
              <a:rPr lang="en-US" b="1" dirty="0"/>
              <a:t>sb</a:t>
            </a:r>
            <a:r>
              <a:rPr lang="en-US" dirty="0"/>
              <a:t> weak OWFs =&gt; </a:t>
            </a:r>
            <a:r>
              <a:rPr lang="en-US" b="1" dirty="0"/>
              <a:t>sb</a:t>
            </a:r>
            <a:r>
              <a:rPr lang="en-US" dirty="0"/>
              <a:t> OWFs =&gt; </a:t>
            </a:r>
            <a:r>
              <a:rPr lang="en-US" b="1" dirty="0"/>
              <a:t>sb</a:t>
            </a:r>
            <a:r>
              <a:rPr lang="en-US" dirty="0"/>
              <a:t> PRGs =&gt; </a:t>
            </a:r>
            <a:r>
              <a:rPr lang="en-US" b="1" dirty="0"/>
              <a:t>sb</a:t>
            </a:r>
            <a:r>
              <a:rPr lang="en-US" dirty="0"/>
              <a:t> PRFs</a:t>
            </a:r>
          </a:p>
          <a:p>
            <a:endParaRPr lang="en-FI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5D3CD1A-CF74-941D-F912-A9C704AAC1E4}"/>
              </a:ext>
            </a:extLst>
          </p:cNvPr>
          <p:cNvSpPr txBox="1"/>
          <p:nvPr/>
        </p:nvSpPr>
        <p:spPr>
          <a:xfrm>
            <a:off x="6367904" y="2824217"/>
            <a:ext cx="56773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Ideal PRF game:</a:t>
            </a:r>
          </a:p>
          <a:p>
            <a:r>
              <a:rPr lang="en-US" dirty="0"/>
              <a:t>Random truth table which grows with the adversary’s </a:t>
            </a:r>
            <a:r>
              <a:rPr lang="en-US" b="1" dirty="0">
                <a:solidFill>
                  <a:srgbClr val="FF0000"/>
                </a:solidFill>
              </a:rPr>
              <a:t>time</a:t>
            </a:r>
            <a:endParaRPr lang="en-FI" b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BA6C3-36AE-B645-7926-EA2B8894F0C3}"/>
                  </a:ext>
                </a:extLst>
              </p14:cNvPr>
              <p14:cNvContentPartPr/>
              <p14:nvPr/>
            </p14:nvContentPartPr>
            <p14:xfrm>
              <a:off x="6428420" y="2519165"/>
              <a:ext cx="5563800" cy="809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BA6C3-36AE-B645-7926-EA2B8894F0C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338420" y="2339165"/>
                <a:ext cx="5743440" cy="1168920"/>
              </a:xfrm>
              <a:prstGeom prst="rect">
                <a:avLst/>
              </a:prstGeom>
            </p:spPr>
          </p:pic>
        </mc:Fallback>
      </mc:AlternateContent>
      <p:sp>
        <p:nvSpPr>
          <p:cNvPr id="16" name="TextBox 15">
            <a:extLst>
              <a:ext uri="{FF2B5EF4-FFF2-40B4-BE49-F238E27FC236}">
                <a16:creationId xmlns:a16="http://schemas.microsoft.com/office/drawing/2014/main" id="{058DBFB5-4309-DAE1-18AF-335A046DA305}"/>
              </a:ext>
            </a:extLst>
          </p:cNvPr>
          <p:cNvSpPr txBox="1"/>
          <p:nvPr/>
        </p:nvSpPr>
        <p:spPr>
          <a:xfrm>
            <a:off x="7500798" y="3521954"/>
            <a:ext cx="449142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à"/>
            </a:pPr>
            <a:r>
              <a:rPr lang="en-US" dirty="0"/>
              <a:t>Sequential PRF which is queried on 1,2,3,…</a:t>
            </a:r>
          </a:p>
          <a:p>
            <a:pPr marL="285750" indent="-285750">
              <a:buFont typeface="Wingdings" panose="05000000000000000000" pitchFamily="2" charset="2"/>
              <a:buChar char="à"/>
            </a:pPr>
            <a:r>
              <a:rPr lang="en-US" dirty="0">
                <a:sym typeface="Wingdings" panose="05000000000000000000" pitchFamily="2" charset="2"/>
              </a:rPr>
              <a:t>No need to store return values</a:t>
            </a:r>
          </a:p>
          <a:p>
            <a:r>
              <a:rPr lang="en-US" dirty="0">
                <a:sym typeface="Wingdings" panose="05000000000000000000" pitchFamily="2" charset="2"/>
              </a:rPr>
              <a:t>     &amp; nice reduction for GGM construction</a:t>
            </a:r>
          </a:p>
          <a:p>
            <a:pPr marL="285750" indent="-285750">
              <a:buFont typeface="Wingdings" panose="05000000000000000000" pitchFamily="2" charset="2"/>
              <a:buChar char="à"/>
            </a:pPr>
            <a:r>
              <a:rPr lang="en-US" dirty="0">
                <a:sym typeface="Wingdings" panose="05000000000000000000" pitchFamily="2" charset="2"/>
              </a:rPr>
              <a:t>Suffices for application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0B52F57-CC74-59B1-AB51-B52E475F5B09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5" name="Right Brace 4">
              <a:extLst>
                <a:ext uri="{FF2B5EF4-FFF2-40B4-BE49-F238E27FC236}">
                  <a16:creationId xmlns:a16="http://schemas.microsoft.com/office/drawing/2014/main" id="{33FC4894-1A00-7063-2B91-6AD8900F472C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155A1D83-79C2-7699-B82C-52B88297505A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155A1D83-79C2-7699-B82C-52B88297505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6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F68FD15-E0CC-F7A5-002E-A7693A552E7A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B79DBFB5-9898-730C-E829-42A53963D72A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7">
                  <p14:nvContentPartPr>
                    <p14:cNvPr id="225" name="Ink 224">
                      <a:extLst>
                        <a:ext uri="{FF2B5EF4-FFF2-40B4-BE49-F238E27FC236}">
                          <a16:creationId xmlns:a16="http://schemas.microsoft.com/office/drawing/2014/main" id="{2407244E-C5A7-91FA-15CE-F4E83880C06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226" name="Ink 225">
                      <a:extLst>
                        <a:ext uri="{FF2B5EF4-FFF2-40B4-BE49-F238E27FC236}">
                          <a16:creationId xmlns:a16="http://schemas.microsoft.com/office/drawing/2014/main" id="{A99D2654-D962-902B-22BF-0AE098D473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227" name="Ink 226">
                      <a:extLst>
                        <a:ext uri="{FF2B5EF4-FFF2-40B4-BE49-F238E27FC236}">
                          <a16:creationId xmlns:a16="http://schemas.microsoft.com/office/drawing/2014/main" id="{3BF6CB40-52B5-BB44-1B96-3B29E6861C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228" name="Ink 227">
                      <a:extLst>
                        <a:ext uri="{FF2B5EF4-FFF2-40B4-BE49-F238E27FC236}">
                          <a16:creationId xmlns:a16="http://schemas.microsoft.com/office/drawing/2014/main" id="{A9AAFCD2-7503-C86A-0EC9-34B99ADA2A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229" name="Ink 228">
                      <a:extLst>
                        <a:ext uri="{FF2B5EF4-FFF2-40B4-BE49-F238E27FC236}">
                          <a16:creationId xmlns:a16="http://schemas.microsoft.com/office/drawing/2014/main" id="{32CFB54A-DEA6-5049-CA83-F138E76E3F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230" name="Ink 229">
                      <a:extLst>
                        <a:ext uri="{FF2B5EF4-FFF2-40B4-BE49-F238E27FC236}">
                          <a16:creationId xmlns:a16="http://schemas.microsoft.com/office/drawing/2014/main" id="{B9CD61C0-9BCA-F42B-A31A-A9EC6D1C8D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231" name="Ink 230">
                      <a:extLst>
                        <a:ext uri="{FF2B5EF4-FFF2-40B4-BE49-F238E27FC236}">
                          <a16:creationId xmlns:a16="http://schemas.microsoft.com/office/drawing/2014/main" id="{3003110D-2A8F-B242-0FD7-67405442AC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0" name="TextBox 3">
                <a:extLst>
                  <a:ext uri="{FF2B5EF4-FFF2-40B4-BE49-F238E27FC236}">
                    <a16:creationId xmlns:a16="http://schemas.microsoft.com/office/drawing/2014/main" id="{5471FC7D-B5AA-68E9-25F1-F0EB2A6D9E98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236C10CF-F0BB-3785-6617-A44639EA83B9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217" name="Ink 216">
                      <a:extLst>
                        <a:ext uri="{FF2B5EF4-FFF2-40B4-BE49-F238E27FC236}">
                          <a16:creationId xmlns:a16="http://schemas.microsoft.com/office/drawing/2014/main" id="{71F2600E-5092-7AFA-FD6D-97091B4DDE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218" name="Ink 217">
                      <a:extLst>
                        <a:ext uri="{FF2B5EF4-FFF2-40B4-BE49-F238E27FC236}">
                          <a16:creationId xmlns:a16="http://schemas.microsoft.com/office/drawing/2014/main" id="{A58DDECF-DCFE-6F64-2A99-BA370E0362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219" name="Ink 218">
                      <a:extLst>
                        <a:ext uri="{FF2B5EF4-FFF2-40B4-BE49-F238E27FC236}">
                          <a16:creationId xmlns:a16="http://schemas.microsoft.com/office/drawing/2014/main" id="{B8694D94-E568-2DC8-B735-BBC7EA950F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220" name="Ink 219">
                      <a:extLst>
                        <a:ext uri="{FF2B5EF4-FFF2-40B4-BE49-F238E27FC236}">
                          <a16:creationId xmlns:a16="http://schemas.microsoft.com/office/drawing/2014/main" id="{3ADA44DC-5B5B-9513-3A89-1E96A0CD41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5">
                  <p14:nvContentPartPr>
                    <p14:cNvPr id="221" name="Ink 220">
                      <a:extLst>
                        <a:ext uri="{FF2B5EF4-FFF2-40B4-BE49-F238E27FC236}">
                          <a16:creationId xmlns:a16="http://schemas.microsoft.com/office/drawing/2014/main" id="{72261329-D8FC-AF32-AD9B-B24DBD10A2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223" name="Ink 222">
                      <a:extLst>
                        <a:ext uri="{FF2B5EF4-FFF2-40B4-BE49-F238E27FC236}">
                          <a16:creationId xmlns:a16="http://schemas.microsoft.com/office/drawing/2014/main" id="{57442199-BCD8-E7BB-1F35-84B0AA73A8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224" name="Ink 223">
                      <a:extLst>
                        <a:ext uri="{FF2B5EF4-FFF2-40B4-BE49-F238E27FC236}">
                          <a16:creationId xmlns:a16="http://schemas.microsoft.com/office/drawing/2014/main" id="{247033AB-7F33-2C6A-9CF8-B09AF0827D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3" name="TextBox 3">
                <a:extLst>
                  <a:ext uri="{FF2B5EF4-FFF2-40B4-BE49-F238E27FC236}">
                    <a16:creationId xmlns:a16="http://schemas.microsoft.com/office/drawing/2014/main" id="{9E18EA43-6C54-74F3-D5DD-445948ABBC9E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B676A8C7-1EF0-8F5E-1C48-F7C91404D74F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210" name="Ink 209">
                      <a:extLst>
                        <a:ext uri="{FF2B5EF4-FFF2-40B4-BE49-F238E27FC236}">
                          <a16:creationId xmlns:a16="http://schemas.microsoft.com/office/drawing/2014/main" id="{78172DC0-CAE2-D3C8-4DEF-CDA9EC7C33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211" name="Ink 210">
                      <a:extLst>
                        <a:ext uri="{FF2B5EF4-FFF2-40B4-BE49-F238E27FC236}">
                          <a16:creationId xmlns:a16="http://schemas.microsoft.com/office/drawing/2014/main" id="{7A3F2458-D5E4-F482-4B15-F17E9FC0F5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212" name="Ink 211">
                      <a:extLst>
                        <a:ext uri="{FF2B5EF4-FFF2-40B4-BE49-F238E27FC236}">
                          <a16:creationId xmlns:a16="http://schemas.microsoft.com/office/drawing/2014/main" id="{734D47DE-A64C-D163-4D90-6094CC0B2E9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213" name="Ink 212">
                      <a:extLst>
                        <a:ext uri="{FF2B5EF4-FFF2-40B4-BE49-F238E27FC236}">
                          <a16:creationId xmlns:a16="http://schemas.microsoft.com/office/drawing/2014/main" id="{A20EBDB6-0547-72EB-C954-6FF3DEC81A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214" name="Ink 213">
                      <a:extLst>
                        <a:ext uri="{FF2B5EF4-FFF2-40B4-BE49-F238E27FC236}">
                          <a16:creationId xmlns:a16="http://schemas.microsoft.com/office/drawing/2014/main" id="{6E75C30B-EF34-622C-9640-03523AD685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215" name="Ink 214">
                      <a:extLst>
                        <a:ext uri="{FF2B5EF4-FFF2-40B4-BE49-F238E27FC236}">
                          <a16:creationId xmlns:a16="http://schemas.microsoft.com/office/drawing/2014/main" id="{C80CD054-6D0C-AD42-7273-B854A52BE2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216" name="Ink 215">
                      <a:extLst>
                        <a:ext uri="{FF2B5EF4-FFF2-40B4-BE49-F238E27FC236}">
                          <a16:creationId xmlns:a16="http://schemas.microsoft.com/office/drawing/2014/main" id="{B1ABD9A1-0F2D-51D2-3E8C-A5D19AD985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8" name="TextBox 3">
                <a:extLst>
                  <a:ext uri="{FF2B5EF4-FFF2-40B4-BE49-F238E27FC236}">
                    <a16:creationId xmlns:a16="http://schemas.microsoft.com/office/drawing/2014/main" id="{17EF69B4-8A8B-3F3F-9832-295485E1D8D9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6635ADB6-D6E7-326E-07C3-B37CA81CE222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158" name="Ink 157">
                      <a:extLst>
                        <a:ext uri="{FF2B5EF4-FFF2-40B4-BE49-F238E27FC236}">
                          <a16:creationId xmlns:a16="http://schemas.microsoft.com/office/drawing/2014/main" id="{20E2A57B-FEF1-B75D-FD78-ECB3F2E04F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159" name="Ink 158">
                      <a:extLst>
                        <a:ext uri="{FF2B5EF4-FFF2-40B4-BE49-F238E27FC236}">
                          <a16:creationId xmlns:a16="http://schemas.microsoft.com/office/drawing/2014/main" id="{562C5905-CA12-1F3B-541B-B7C51ED504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160" name="Ink 159">
                      <a:extLst>
                        <a:ext uri="{FF2B5EF4-FFF2-40B4-BE49-F238E27FC236}">
                          <a16:creationId xmlns:a16="http://schemas.microsoft.com/office/drawing/2014/main" id="{80564076-811B-B865-A0FD-98C797B024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161" name="Ink 160">
                      <a:extLst>
                        <a:ext uri="{FF2B5EF4-FFF2-40B4-BE49-F238E27FC236}">
                          <a16:creationId xmlns:a16="http://schemas.microsoft.com/office/drawing/2014/main" id="{ECCC9C6D-7E99-857B-19AF-3EE72487FDB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162" name="Ink 161">
                      <a:extLst>
                        <a:ext uri="{FF2B5EF4-FFF2-40B4-BE49-F238E27FC236}">
                          <a16:creationId xmlns:a16="http://schemas.microsoft.com/office/drawing/2014/main" id="{ED6FB72C-BDED-5769-A3ED-D64BB3D930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163" name="Ink 162">
                      <a:extLst>
                        <a:ext uri="{FF2B5EF4-FFF2-40B4-BE49-F238E27FC236}">
                          <a16:creationId xmlns:a16="http://schemas.microsoft.com/office/drawing/2014/main" id="{887109E8-AFA8-7FE0-F689-9D8A7810133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164" name="Ink 163">
                      <a:extLst>
                        <a:ext uri="{FF2B5EF4-FFF2-40B4-BE49-F238E27FC236}">
                          <a16:creationId xmlns:a16="http://schemas.microsoft.com/office/drawing/2014/main" id="{762B766B-5D33-61BC-B0C2-01EF796639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0" name="TextBox 3">
                <a:extLst>
                  <a:ext uri="{FF2B5EF4-FFF2-40B4-BE49-F238E27FC236}">
                    <a16:creationId xmlns:a16="http://schemas.microsoft.com/office/drawing/2014/main" id="{BF1B5DEB-585E-4535-C8D1-B675D4581FC2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B0F3641C-563A-7540-DC6E-1B4E3731BB10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151" name="Ink 150">
                      <a:extLst>
                        <a:ext uri="{FF2B5EF4-FFF2-40B4-BE49-F238E27FC236}">
                          <a16:creationId xmlns:a16="http://schemas.microsoft.com/office/drawing/2014/main" id="{7A353AD6-05B7-D908-5001-401B8135E3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152" name="Ink 151">
                      <a:extLst>
                        <a:ext uri="{FF2B5EF4-FFF2-40B4-BE49-F238E27FC236}">
                          <a16:creationId xmlns:a16="http://schemas.microsoft.com/office/drawing/2014/main" id="{FFB43ABE-16BF-022D-3DE4-DAF5575602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153" name="Ink 152">
                      <a:extLst>
                        <a:ext uri="{FF2B5EF4-FFF2-40B4-BE49-F238E27FC236}">
                          <a16:creationId xmlns:a16="http://schemas.microsoft.com/office/drawing/2014/main" id="{B03C6539-F1E7-4A06-EA71-4BC9E9994A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154" name="Ink 153">
                      <a:extLst>
                        <a:ext uri="{FF2B5EF4-FFF2-40B4-BE49-F238E27FC236}">
                          <a16:creationId xmlns:a16="http://schemas.microsoft.com/office/drawing/2014/main" id="{A836D80D-3D36-37F1-5585-5D2969BB3F9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155" name="Ink 154">
                      <a:extLst>
                        <a:ext uri="{FF2B5EF4-FFF2-40B4-BE49-F238E27FC236}">
                          <a16:creationId xmlns:a16="http://schemas.microsoft.com/office/drawing/2014/main" id="{943414F8-6324-855D-2C8E-6F77BF71D9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156" name="Ink 155">
                      <a:extLst>
                        <a:ext uri="{FF2B5EF4-FFF2-40B4-BE49-F238E27FC236}">
                          <a16:creationId xmlns:a16="http://schemas.microsoft.com/office/drawing/2014/main" id="{4B18E24D-75B7-A998-8AF9-52502D6287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157" name="Ink 156">
                      <a:extLst>
                        <a:ext uri="{FF2B5EF4-FFF2-40B4-BE49-F238E27FC236}">
                          <a16:creationId xmlns:a16="http://schemas.microsoft.com/office/drawing/2014/main" id="{DEE4D8CE-B79C-5312-8C6B-00F869B289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" name="TextBox 3">
                <a:extLst>
                  <a:ext uri="{FF2B5EF4-FFF2-40B4-BE49-F238E27FC236}">
                    <a16:creationId xmlns:a16="http://schemas.microsoft.com/office/drawing/2014/main" id="{9125B2A4-3BAF-EB95-C2E2-BEA29B21C0E9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F90FF219-EBC5-2992-3F9C-5D4B68409F5E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144" name="Ink 143">
                      <a:extLst>
                        <a:ext uri="{FF2B5EF4-FFF2-40B4-BE49-F238E27FC236}">
                          <a16:creationId xmlns:a16="http://schemas.microsoft.com/office/drawing/2014/main" id="{39646446-F143-8C41-4D23-19B7D9EF0B2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145" name="Ink 144">
                      <a:extLst>
                        <a:ext uri="{FF2B5EF4-FFF2-40B4-BE49-F238E27FC236}">
                          <a16:creationId xmlns:a16="http://schemas.microsoft.com/office/drawing/2014/main" id="{CD243327-8BB0-4A0C-8232-3D7E6BA233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146" name="Ink 145">
                      <a:extLst>
                        <a:ext uri="{FF2B5EF4-FFF2-40B4-BE49-F238E27FC236}">
                          <a16:creationId xmlns:a16="http://schemas.microsoft.com/office/drawing/2014/main" id="{9FF6FDDB-B288-385B-CF8E-7B12031032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147" name="Ink 146">
                      <a:extLst>
                        <a:ext uri="{FF2B5EF4-FFF2-40B4-BE49-F238E27FC236}">
                          <a16:creationId xmlns:a16="http://schemas.microsoft.com/office/drawing/2014/main" id="{18F12F81-C7C6-D65E-6391-B9E359B3A6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148" name="Ink 147">
                      <a:extLst>
                        <a:ext uri="{FF2B5EF4-FFF2-40B4-BE49-F238E27FC236}">
                          <a16:creationId xmlns:a16="http://schemas.microsoft.com/office/drawing/2014/main" id="{106B985F-40D5-0EAA-8F38-CC258D7BAF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149" name="Ink 148">
                      <a:extLst>
                        <a:ext uri="{FF2B5EF4-FFF2-40B4-BE49-F238E27FC236}">
                          <a16:creationId xmlns:a16="http://schemas.microsoft.com/office/drawing/2014/main" id="{D1A5B628-4DD5-B5F8-AED8-33E5947E73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150" name="Ink 149">
                      <a:extLst>
                        <a:ext uri="{FF2B5EF4-FFF2-40B4-BE49-F238E27FC236}">
                          <a16:creationId xmlns:a16="http://schemas.microsoft.com/office/drawing/2014/main" id="{B4E9D6A5-A387-FA5E-22B3-0D04FB3059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4" name="TextBox 3">
                <a:extLst>
                  <a:ext uri="{FF2B5EF4-FFF2-40B4-BE49-F238E27FC236}">
                    <a16:creationId xmlns:a16="http://schemas.microsoft.com/office/drawing/2014/main" id="{A0DD3A41-AA2E-87F3-9153-9F073084DEA8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11D27FCF-BC88-7E71-3F9C-DF1424C4BF9E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68" name="Ink 67">
                      <a:extLst>
                        <a:ext uri="{FF2B5EF4-FFF2-40B4-BE49-F238E27FC236}">
                          <a16:creationId xmlns:a16="http://schemas.microsoft.com/office/drawing/2014/main" id="{551F84DB-1B0D-EC87-2E73-86A9AED1F2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69" name="Ink 68">
                      <a:extLst>
                        <a:ext uri="{FF2B5EF4-FFF2-40B4-BE49-F238E27FC236}">
                          <a16:creationId xmlns:a16="http://schemas.microsoft.com/office/drawing/2014/main" id="{8832D9C6-3A11-12C1-6E9E-3D7499E6F3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70" name="Ink 69">
                      <a:extLst>
                        <a:ext uri="{FF2B5EF4-FFF2-40B4-BE49-F238E27FC236}">
                          <a16:creationId xmlns:a16="http://schemas.microsoft.com/office/drawing/2014/main" id="{0F64FD27-F323-1D30-04E6-95214E54B8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140" name="Ink 139">
                      <a:extLst>
                        <a:ext uri="{FF2B5EF4-FFF2-40B4-BE49-F238E27FC236}">
                          <a16:creationId xmlns:a16="http://schemas.microsoft.com/office/drawing/2014/main" id="{E0398EA6-BC7B-7435-66DC-337533205D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141" name="Ink 140">
                      <a:extLst>
                        <a:ext uri="{FF2B5EF4-FFF2-40B4-BE49-F238E27FC236}">
                          <a16:creationId xmlns:a16="http://schemas.microsoft.com/office/drawing/2014/main" id="{801B3051-583A-F291-C2AF-3AC29E10A2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1">
                  <p14:nvContentPartPr>
                    <p14:cNvPr id="142" name="Ink 141">
                      <a:extLst>
                        <a:ext uri="{FF2B5EF4-FFF2-40B4-BE49-F238E27FC236}">
                          <a16:creationId xmlns:a16="http://schemas.microsoft.com/office/drawing/2014/main" id="{CED38EDC-104F-EFB0-F8B0-2B6A3926CA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2">
                  <p14:nvContentPartPr>
                    <p14:cNvPr id="143" name="Ink 142">
                      <a:extLst>
                        <a:ext uri="{FF2B5EF4-FFF2-40B4-BE49-F238E27FC236}">
                          <a16:creationId xmlns:a16="http://schemas.microsoft.com/office/drawing/2014/main" id="{E7614467-8A29-A0BB-AFA3-AAD51C7196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6" name="TextBox 3">
                <a:extLst>
                  <a:ext uri="{FF2B5EF4-FFF2-40B4-BE49-F238E27FC236}">
                    <a16:creationId xmlns:a16="http://schemas.microsoft.com/office/drawing/2014/main" id="{4A43F419-2A36-1722-B50C-69C4C5A7AC8A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3FCF5CBA-3AEE-A3C8-FD42-C9AFBD256F06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3">
                  <p14:nvContentPartPr>
                    <p14:cNvPr id="30" name="Ink 29">
                      <a:extLst>
                        <a:ext uri="{FF2B5EF4-FFF2-40B4-BE49-F238E27FC236}">
                          <a16:creationId xmlns:a16="http://schemas.microsoft.com/office/drawing/2014/main" id="{5AC4EB21-EE67-8012-9153-033241170F4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4">
                  <p14:nvContentPartPr>
                    <p14:cNvPr id="31" name="Ink 30">
                      <a:extLst>
                        <a:ext uri="{FF2B5EF4-FFF2-40B4-BE49-F238E27FC236}">
                          <a16:creationId xmlns:a16="http://schemas.microsoft.com/office/drawing/2014/main" id="{E0754D21-E490-AC15-987E-7BEC260C9C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5">
                  <p14:nvContentPartPr>
                    <p14:cNvPr id="33" name="Ink 32">
                      <a:extLst>
                        <a:ext uri="{FF2B5EF4-FFF2-40B4-BE49-F238E27FC236}">
                          <a16:creationId xmlns:a16="http://schemas.microsoft.com/office/drawing/2014/main" id="{EF929F9A-2307-9F33-1076-A3C4759CC8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6">
                  <p14:nvContentPartPr>
                    <p14:cNvPr id="34" name="Ink 33">
                      <a:extLst>
                        <a:ext uri="{FF2B5EF4-FFF2-40B4-BE49-F238E27FC236}">
                          <a16:creationId xmlns:a16="http://schemas.microsoft.com/office/drawing/2014/main" id="{35367C2A-1EE0-D038-677E-7777AB3A032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7">
                  <p14:nvContentPartPr>
                    <p14:cNvPr id="37" name="Ink 36">
                      <a:extLst>
                        <a:ext uri="{FF2B5EF4-FFF2-40B4-BE49-F238E27FC236}">
                          <a16:creationId xmlns:a16="http://schemas.microsoft.com/office/drawing/2014/main" id="{E9EF7D0F-BE0A-7716-BBD2-9E8FA522A3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8">
                  <p14:nvContentPartPr>
                    <p14:cNvPr id="65" name="Ink 64">
                      <a:extLst>
                        <a:ext uri="{FF2B5EF4-FFF2-40B4-BE49-F238E27FC236}">
                          <a16:creationId xmlns:a16="http://schemas.microsoft.com/office/drawing/2014/main" id="{8B726075-0752-B7E2-4D7E-0AB8B654A9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9">
                  <p14:nvContentPartPr>
                    <p14:cNvPr id="67" name="Ink 66">
                      <a:extLst>
                        <a:ext uri="{FF2B5EF4-FFF2-40B4-BE49-F238E27FC236}">
                          <a16:creationId xmlns:a16="http://schemas.microsoft.com/office/drawing/2014/main" id="{6DCA01A2-E79E-3177-C102-0F8F9B0779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" name="TextBox 3">
                <a:extLst>
                  <a:ext uri="{FF2B5EF4-FFF2-40B4-BE49-F238E27FC236}">
                    <a16:creationId xmlns:a16="http://schemas.microsoft.com/office/drawing/2014/main" id="{42A86414-4299-7464-F80E-44EEBDE78C56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9" name="Cloud 28">
                <a:extLst>
                  <a:ext uri="{FF2B5EF4-FFF2-40B4-BE49-F238E27FC236}">
                    <a16:creationId xmlns:a16="http://schemas.microsoft.com/office/drawing/2014/main" id="{B1C00C3F-76C5-69F6-24A1-215919D46FBD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8805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7130A9-EA8D-C653-A16E-37339788DF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FA7935-A7EA-2A87-1376-A4BCCB2E8C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Space-Bounded </a:t>
            </a:r>
            <a:r>
              <a:rPr lang="en-US" dirty="0" err="1"/>
              <a:t>MiniCrypt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FB18849-696F-D9EA-B2E9-0F6F1DC16027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d>
                        <m:dPr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400" b="0" i="1" smtClean="0">
                              <a:latin typeface="Cambria Math" panose="02040503050406030204" pitchFamily="18" charset="0"/>
                            </a:rPr>
                            <m:t>                              ,                                 </m:t>
                          </m:r>
                        </m:e>
                      </m: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≥1−                            − 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𝜖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FB18849-696F-D9EA-B2E9-0F6F1DC160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2B4C1D0E-1EB6-E4E4-6197-8F5A6BC89249}"/>
              </a:ext>
            </a:extLst>
          </p:cNvPr>
          <p:cNvGrpSpPr/>
          <p:nvPr/>
        </p:nvGrpSpPr>
        <p:grpSpPr>
          <a:xfrm>
            <a:off x="5500261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3A014AFB-58DD-7B60-FF55-8B9B813D05C4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0372F746-1FD2-642F-2A42-88D4AF9C3E6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0372F746-1FD2-642F-2A42-88D4AF9C3E68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AD1466B7-58C3-9F37-C089-269138BB4B90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AD1466B7-58C3-9F37-C089-269138BB4B90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8FD947A5-87D5-B2D9-26F8-27DB9D5DCF5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8FD947A5-87D5-B2D9-26F8-27DB9D5DCF58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8545B2FE-9BAA-11A2-767B-63516247B87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8545B2FE-9BAA-11A2-767B-63516247B873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020CD0CB-E22F-AB66-0745-02BDFC9D3D00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020CD0CB-E22F-AB66-0745-02BDFC9D3D00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9A21CBC6-1BEC-24E1-09CE-3CA50E82A1C9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9A21CBC6-1BEC-24E1-09CE-3CA50E82A1C9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99E75213-1B75-A600-2ADE-93197759196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99E75213-1B75-A600-2ADE-931977591969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7EFD4EF5-11D1-2052-CE7E-95984BD79D54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4AC6F880-4994-28EC-8211-0189B44FF2B8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6B77CA20-4B36-DEC9-B8A3-B98186336EF7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6B77CA20-4B36-DEC9-B8A3-B98186336EF7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BDBD8F4D-2FE3-CC51-7726-B9193AC49FC4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BDBD8F4D-2FE3-CC51-7726-B9193AC49FC4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6E22C1A8-50B1-B09D-2130-E9A34FA9B5B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6E22C1A8-50B1-B09D-2130-E9A34FA9B5B2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EE05BEF9-9DB5-590D-E2F8-0FD906B7A42C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EE05BEF9-9DB5-590D-E2F8-0FD906B7A42C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CC4740DF-C515-6D79-2D78-6F985FE48F5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CC4740DF-C515-6D79-2D78-6F985FE48F58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1CD1465B-EE40-6378-462F-6591CDC2FA5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1CD1465B-EE40-6378-462F-6591CDC2FA53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9CB4209E-000F-10DC-88CA-AA8D3271679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9CB4209E-000F-10DC-88CA-AA8D3271679D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F36126DA-A091-CE12-6AC3-53BC5864C9CB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59052D1C-5B33-E795-2753-7F54FD8CA761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2E547E62-A478-5FBA-053F-CC5DBE0B102A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2E547E62-A478-5FBA-053F-CC5DBE0B102A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2464E0CA-8B99-5AD6-160E-9DC3DF5D7B6C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2464E0CA-8B99-5AD6-160E-9DC3DF5D7B6C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727771F8-3006-0D00-5765-4131FAE9377D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727771F8-3006-0D00-5765-4131FAE9377D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D5A6CDFA-DEB2-6F2E-DDFB-825EE46C1305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D5A6CDFA-DEB2-6F2E-DDFB-825EE46C1305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BF2D4F9B-1AD7-3B42-61F1-6EEB67612C4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BF2D4F9B-1AD7-3B42-61F1-6EEB67612C4C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EBB83938-03A4-B5BF-803C-30D37B806171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EBB83938-03A4-B5BF-803C-30D37B806171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A306B82D-CE16-762B-EDFD-BB206AEA53C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A306B82D-CE16-762B-EDFD-BB206AEA53CA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03D0CAB9-80E2-9AC2-02FD-9F26D8D45E24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FB856F1C-7100-6A66-B51B-D89F996207E0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1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9C86E0DE-C2DC-BB21-B454-6F4F4CFAE84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9C86E0DE-C2DC-BB21-B454-6F4F4CFAE84D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A7735DCA-58C4-902B-4998-8FCA39565AB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A7735DCA-58C4-902B-4998-8FCA39565ABF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371FA3BA-0338-A828-047A-D5D607CBB4E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371FA3BA-0338-A828-047A-D5D607CBB4EB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F2F5C5CA-45F0-5848-79E7-B610177A6A08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F2F5C5CA-45F0-5848-79E7-B610177A6A08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0DDD517F-4963-B910-EE16-BC5CAABECF8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0DDD517F-4963-B910-EE16-BC5CAABECF84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2A3C7582-B17E-A4C0-81BB-A82F5F9E822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2A3C7582-B17E-A4C0-81BB-A82F5F9E8223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E6F4CC0E-5E34-8151-4377-365392611652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E6F4CC0E-5E34-8151-4377-365392611652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4699AA6B-5770-B1BE-6DA1-0D75F865FCB4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3456703E-AD21-2281-EE35-99AC9CD19442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94D41D72-7B8E-7AFE-7A0F-B6F09DDCF673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94D41D72-7B8E-7AFE-7A0F-B6F09DDCF673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EAEBD33C-B0F8-50F1-84B8-A8FE375C5EE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EAEBD33C-B0F8-50F1-84B8-A8FE375C5EED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510AE77D-0DF4-9FB5-B987-34A6E452476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510AE77D-0DF4-9FB5-B987-34A6E4524764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8BCBE40A-70F8-4344-8C2B-B1DBD9D71F0F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8BCBE40A-70F8-4344-8C2B-B1DBD9D71F0F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A4CBBEF0-BA51-9DCF-1E46-78A5EBFE2AD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A4CBBEF0-BA51-9DCF-1E46-78A5EBFE2ADD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1B2295C2-4D91-4146-15DA-DF9F683B2CC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1B2295C2-4D91-4146-15DA-DF9F683B2CCA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F4C6DC76-46C8-8EA1-A2A8-57EA45E0F8E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F4C6DC76-46C8-8EA1-A2A8-57EA45E0F8EA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66C40D0D-650B-260C-F595-C6351FDE0917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112763F4-072D-4A91-CB63-A6FD715DA102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5F049797-4A1F-4ECE-291C-98775D71F74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5F049797-4A1F-4ECE-291C-98775D71F74D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E7020AD2-E979-5DB5-E201-9FD3DFD6244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E7020AD2-E979-5DB5-E201-9FD3DFD62449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27F86DF9-63AB-3231-DD1F-BA2E452812E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27F86DF9-63AB-3231-DD1F-BA2E452812E3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6259F246-15FF-9A7F-5271-6CBB2CBB0C90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6259F246-15FF-9A7F-5271-6CBB2CBB0C90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C93EF425-9718-B47E-958F-C66CC031AF5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C93EF425-9718-B47E-958F-C66CC031AF59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2CB5767B-5185-6D10-9A7C-A9B46F77E9E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2CB5767B-5185-6D10-9A7C-A9B46F77E9EA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2CA6CD74-2E04-4E4F-58E3-B5F24FF4411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2CA6CD74-2E04-4E4F-58E3-B5F24FF4411E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3C2B8BCA-F883-2F83-AEF0-4D33FB2C56A3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813BF426-DF05-602B-7D98-EA42313EA4BF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D289B520-8BA6-2BB8-F964-ACBF036F8E4B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D289B520-8BA6-2BB8-F964-ACBF036F8E4B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48AB9412-9A71-A06A-CC1B-4B6F2B1213E8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48AB9412-9A71-A06A-CC1B-4B6F2B1213E8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6FC32827-0891-9283-6DC8-0775464E241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6FC32827-0891-9283-6DC8-0775464E241B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47E90DD6-FE16-BAA3-194A-AD26214BDB9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47E90DD6-FE16-BAA3-194A-AD26214BDB94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62EAD5EC-5334-C401-7998-256C1ECA4EC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62EAD5EC-5334-C401-7998-256C1ECA4EC1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266AE906-9F7E-9366-C8AC-803ED0FFCF0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266AE906-9F7E-9366-C8AC-803ED0FFCF0D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42F815BE-5AF4-FCC0-6521-0DE892F97594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42F815BE-5AF4-FCC0-6521-0DE892F97594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2768114C-4995-0626-82CE-6A65C16ED801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B77C156A-4D25-DE08-1A6A-25A3876A6AEB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A04ED2C6-83F6-D5A8-59EF-218964F485F1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A04ED2C6-83F6-D5A8-59EF-218964F485F1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9338CD96-250D-56E8-4307-A29BAED06613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9338CD96-250D-56E8-4307-A29BAED06613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EB1239DE-4D55-4561-30F9-EA8EC453EBB1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EB1239DE-4D55-4561-30F9-EA8EC453EBB1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3D4ED230-8F37-8632-12F6-AAA88ED8354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3D4ED230-8F37-8632-12F6-AAA88ED8354A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268FFF45-3316-0345-857C-510BF39BDC2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268FFF45-3316-0345-857C-510BF39BDC29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BC85D641-9D45-C5E4-6C2C-537C9E00019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BC85D641-9D45-C5E4-6C2C-537C9E00019A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1392E662-754C-E5C8-575C-09868DFDB0E8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1392E662-754C-E5C8-575C-09868DFDB0E8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FC9DB3D9-CDD6-1F32-EF31-91391D60DF2E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96CE6D84-305B-43D0-C7E0-E1F0B111FACA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66FEB2EE-B038-11BD-73C1-12CCB0AF2439}"/>
                  </a:ext>
                </a:extLst>
              </p:cNvPr>
              <p:cNvSpPr txBox="1"/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66FEB2EE-B038-11BD-73C1-12CCB0AF24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blipFill>
                <a:blip r:embed="rId1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F4E461A2-DC9D-2D40-A6F7-1E0359C9F04B}"/>
              </a:ext>
            </a:extLst>
          </p:cNvPr>
          <p:cNvGrpSpPr/>
          <p:nvPr/>
        </p:nvGrpSpPr>
        <p:grpSpPr>
          <a:xfrm>
            <a:off x="9962976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8CD11BE1-BB55-FEC9-D835-91A23A3629FB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8CD11BE1-BB55-FEC9-D835-91A23A3629FB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144DB75-21B3-D67E-F1D9-18B70D931F30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144DB75-21B3-D67E-F1D9-18B70D931F30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0E7B7850-4972-AC62-3699-F38875DE3992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0E7B7850-4972-AC62-3699-F38875DE3992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C087BC8F-9010-CA5C-821A-593D2718B434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C087BC8F-9010-CA5C-821A-593D2718B434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D87E49AE-6F62-EF16-3CD4-BAE9E80C3FD0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D87E49AE-6F62-EF16-3CD4-BAE9E80C3FD0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C605526E-8035-357D-D2A7-38DED442153D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C605526E-8035-357D-D2A7-38DED442153D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FB496A8D-9396-AA88-613F-5E51033CD530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FB496A8D-9396-AA88-613F-5E51033CD530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6786793C-A222-BBA6-9D5D-DC89FFD793AB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6786793C-A222-BBA6-9D5D-DC89FFD793AB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BAC2B33-08CE-B3D0-7143-59D073DFE2D0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BAC2B33-08CE-B3D0-7143-59D073DFE2D0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A102FF58-9BD7-D0F7-C0E1-3883035E03D2}"/>
              </a:ext>
            </a:extLst>
          </p:cNvPr>
          <p:cNvSpPr txBox="1"/>
          <p:nvPr/>
        </p:nvSpPr>
        <p:spPr>
          <a:xfrm>
            <a:off x="10045251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55DA532B-5FE8-6214-9BEF-7D7342B452F6}"/>
              </a:ext>
            </a:extLst>
          </p:cNvPr>
          <p:cNvSpPr txBox="1"/>
          <p:nvPr/>
        </p:nvSpPr>
        <p:spPr>
          <a:xfrm>
            <a:off x="1372472" y="5668397"/>
            <a:ext cx="1053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k , short ,</a:t>
            </a:r>
            <a:endParaRPr lang="en-FI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FFB80512-1C01-7B0C-F9B9-652810FCAEA3}"/>
              </a:ext>
            </a:extLst>
          </p:cNvPr>
          <p:cNvSpPr txBox="1"/>
          <p:nvPr/>
        </p:nvSpPr>
        <p:spPr>
          <a:xfrm>
            <a:off x="4472419" y="5631358"/>
            <a:ext cx="11442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$ , short ,</a:t>
            </a:r>
            <a:endParaRPr lang="en-FI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5AC13AEA-6B6F-86EA-1B58-3D024ABA94DD}"/>
              </a:ext>
            </a:extLst>
          </p:cNvPr>
          <p:cNvSpPr txBox="1"/>
          <p:nvPr/>
        </p:nvSpPr>
        <p:spPr>
          <a:xfrm>
            <a:off x="2186343" y="3900591"/>
            <a:ext cx="4683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f(</a:t>
            </a:r>
            <a:r>
              <a:rPr lang="en-US" sz="2800" dirty="0" err="1"/>
              <a:t>b,r</a:t>
            </a:r>
            <a:r>
              <a:rPr lang="en-US" sz="2800" baseline="-25000" dirty="0" err="1"/>
              <a:t>Alice</a:t>
            </a:r>
            <a:r>
              <a:rPr lang="en-US" sz="2800" dirty="0"/>
              <a:t>, </a:t>
            </a:r>
            <a:r>
              <a:rPr lang="en-US" sz="2800" dirty="0" err="1"/>
              <a:t>r</a:t>
            </a:r>
            <a:r>
              <a:rPr lang="en-US" sz="2800" baseline="-25000" dirty="0" err="1"/>
              <a:t>Bob</a:t>
            </a:r>
            <a:r>
              <a:rPr lang="en-US" sz="2800" dirty="0"/>
              <a:t>, r</a:t>
            </a:r>
            <a:r>
              <a:rPr lang="en-US" sz="2800" baseline="-25000" dirty="0"/>
              <a:t>Bob,1</a:t>
            </a:r>
            <a:r>
              <a:rPr lang="en-US" sz="2800" dirty="0"/>
              <a:t>,.., </a:t>
            </a:r>
            <a:r>
              <a:rPr lang="en-US" sz="2800" dirty="0" err="1"/>
              <a:t>r</a:t>
            </a:r>
            <a:r>
              <a:rPr lang="en-US" sz="2800" baseline="-25000" dirty="0" err="1"/>
              <a:t>Bob,s</a:t>
            </a:r>
            <a:r>
              <a:rPr lang="en-US" sz="2800" dirty="0"/>
              <a:t>, key)</a:t>
            </a:r>
            <a:endParaRPr lang="en-FI" sz="2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1FE0CCB-5D7A-85CF-28B7-0F3A64510909}"/>
                  </a:ext>
                </a:extLst>
              </p14:cNvPr>
              <p14:cNvContentPartPr/>
              <p14:nvPr/>
            </p14:nvContentPartPr>
            <p14:xfrm>
              <a:off x="1378570" y="4182725"/>
              <a:ext cx="2644200" cy="17046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1FE0CCB-5D7A-85CF-28B7-0F3A6451090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8570" y="4002725"/>
                <a:ext cx="2823840" cy="2064240"/>
              </a:xfrm>
              <a:prstGeom prst="rect">
                <a:avLst/>
              </a:prstGeom>
            </p:spPr>
          </p:pic>
        </mc:Fallback>
      </mc:AlternateContent>
      <p:sp>
        <p:nvSpPr>
          <p:cNvPr id="284" name="TextBox 283">
            <a:extLst>
              <a:ext uri="{FF2B5EF4-FFF2-40B4-BE49-F238E27FC236}">
                <a16:creationId xmlns:a16="http://schemas.microsoft.com/office/drawing/2014/main" id="{419025FA-450F-06FB-88BB-925DBBED080E}"/>
              </a:ext>
            </a:extLst>
          </p:cNvPr>
          <p:cNvSpPr txBox="1"/>
          <p:nvPr/>
        </p:nvSpPr>
        <p:spPr>
          <a:xfrm rot="20528627">
            <a:off x="1557486" y="4718987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b=0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A972DC22-6E80-AA8F-9BB1-CDFD3E645A51}"/>
                  </a:ext>
                </a:extLst>
              </p14:cNvPr>
              <p14:cNvContentPartPr/>
              <p14:nvPr/>
            </p14:nvContentPartPr>
            <p14:xfrm>
              <a:off x="2606660" y="4085165"/>
              <a:ext cx="4386600" cy="1784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A972DC22-6E80-AA8F-9BB1-CDFD3E645A51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516667" y="3905165"/>
                <a:ext cx="4566225" cy="2143800"/>
              </a:xfrm>
              <a:prstGeom prst="rect">
                <a:avLst/>
              </a:prstGeom>
            </p:spPr>
          </p:pic>
        </mc:Fallback>
      </mc:AlternateContent>
      <p:sp>
        <p:nvSpPr>
          <p:cNvPr id="286" name="TextBox 285">
            <a:extLst>
              <a:ext uri="{FF2B5EF4-FFF2-40B4-BE49-F238E27FC236}">
                <a16:creationId xmlns:a16="http://schemas.microsoft.com/office/drawing/2014/main" id="{6EF3828E-2D3A-F4FF-C75C-3128D99BE851}"/>
              </a:ext>
            </a:extLst>
          </p:cNvPr>
          <p:cNvSpPr txBox="1"/>
          <p:nvPr/>
        </p:nvSpPr>
        <p:spPr>
          <a:xfrm>
            <a:off x="5337342" y="4450395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b=1</a:t>
            </a:r>
            <a:endParaRPr lang="en-FI" dirty="0"/>
          </a:p>
        </p:txBody>
      </p:sp>
      <p:sp>
        <p:nvSpPr>
          <p:cNvPr id="235" name="Content Placeholder 2">
            <a:extLst>
              <a:ext uri="{FF2B5EF4-FFF2-40B4-BE49-F238E27FC236}">
                <a16:creationId xmlns:a16="http://schemas.microsoft.com/office/drawing/2014/main" id="{A7C307DF-5059-5507-7307-D3E4F4AC0EA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Der(f) hard to invert uniformly for </a:t>
            </a:r>
            <a:r>
              <a:rPr lang="en-US" b="1" dirty="0"/>
              <a:t>space-bounded (sb)</a:t>
            </a:r>
            <a:r>
              <a:rPr lang="en-US" dirty="0"/>
              <a:t> PPT inverters</a:t>
            </a:r>
          </a:p>
          <a:p>
            <a:pPr marL="0" indent="0">
              <a:buNone/>
            </a:pPr>
            <a:r>
              <a:rPr lang="en-US" dirty="0"/>
              <a:t>=&gt; </a:t>
            </a:r>
            <a:r>
              <a:rPr lang="en-US" b="1" dirty="0"/>
              <a:t>sb</a:t>
            </a:r>
            <a:r>
              <a:rPr lang="en-US" dirty="0"/>
              <a:t> weak OWFs =&gt; </a:t>
            </a:r>
            <a:r>
              <a:rPr lang="en-US" b="1" dirty="0"/>
              <a:t>sb</a:t>
            </a:r>
            <a:r>
              <a:rPr lang="en-US" dirty="0"/>
              <a:t> OWFs =&gt; </a:t>
            </a:r>
            <a:r>
              <a:rPr lang="en-US" b="1" dirty="0"/>
              <a:t>sb</a:t>
            </a:r>
            <a:r>
              <a:rPr lang="en-US" dirty="0"/>
              <a:t> PRGs =&gt; </a:t>
            </a:r>
            <a:r>
              <a:rPr lang="en-US" b="1" dirty="0"/>
              <a:t>sb</a:t>
            </a:r>
            <a:r>
              <a:rPr lang="en-US" dirty="0"/>
              <a:t> sequential PRFs</a:t>
            </a:r>
          </a:p>
          <a:p>
            <a:endParaRPr lang="en-FI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EEADDE-A5C1-47C6-1499-A573C8A61271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5" name="Right Brace 4">
              <a:extLst>
                <a:ext uri="{FF2B5EF4-FFF2-40B4-BE49-F238E27FC236}">
                  <a16:creationId xmlns:a16="http://schemas.microsoft.com/office/drawing/2014/main" id="{89A21C73-CBF4-AA10-792C-C596FB602A69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F1473E0A-A6D5-C6B0-F257-52924B7B65D8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F1473E0A-A6D5-C6B0-F257-52924B7B65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6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53A93B5-A628-337D-076E-5C479BDAA1DB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E2132898-ACB3-0EE7-6100-F3548FDBA980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5">
                  <p14:nvContentPartPr>
                    <p14:cNvPr id="221" name="Ink 220">
                      <a:extLst>
                        <a:ext uri="{FF2B5EF4-FFF2-40B4-BE49-F238E27FC236}">
                          <a16:creationId xmlns:a16="http://schemas.microsoft.com/office/drawing/2014/main" id="{B9821448-466A-D33D-B7A7-BB8B1B25E0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">
                  <p14:nvContentPartPr>
                    <p14:cNvPr id="223" name="Ink 222">
                      <a:extLst>
                        <a:ext uri="{FF2B5EF4-FFF2-40B4-BE49-F238E27FC236}">
                          <a16:creationId xmlns:a16="http://schemas.microsoft.com/office/drawing/2014/main" id="{2C38D37C-B558-A9DF-05D1-DB5AF638D0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224" name="Ink 223">
                      <a:extLst>
                        <a:ext uri="{FF2B5EF4-FFF2-40B4-BE49-F238E27FC236}">
                          <a16:creationId xmlns:a16="http://schemas.microsoft.com/office/drawing/2014/main" id="{AE78F58B-A69F-E833-65E8-5BE5AA31BB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225" name="Ink 224">
                      <a:extLst>
                        <a:ext uri="{FF2B5EF4-FFF2-40B4-BE49-F238E27FC236}">
                          <a16:creationId xmlns:a16="http://schemas.microsoft.com/office/drawing/2014/main" id="{06EBB5D4-B82D-2827-CA3C-975EAE4521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226" name="Ink 225">
                      <a:extLst>
                        <a:ext uri="{FF2B5EF4-FFF2-40B4-BE49-F238E27FC236}">
                          <a16:creationId xmlns:a16="http://schemas.microsoft.com/office/drawing/2014/main" id="{91C9FB8A-1433-B2F5-BE8F-C0AF1299B0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227" name="Ink 226">
                      <a:extLst>
                        <a:ext uri="{FF2B5EF4-FFF2-40B4-BE49-F238E27FC236}">
                          <a16:creationId xmlns:a16="http://schemas.microsoft.com/office/drawing/2014/main" id="{7827A608-4170-5EB8-9648-420685A7345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228" name="Ink 227">
                      <a:extLst>
                        <a:ext uri="{FF2B5EF4-FFF2-40B4-BE49-F238E27FC236}">
                          <a16:creationId xmlns:a16="http://schemas.microsoft.com/office/drawing/2014/main" id="{9E930F6E-B07F-2A35-7A1B-D0DD3ECF4D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0" name="TextBox 3">
                <a:extLst>
                  <a:ext uri="{FF2B5EF4-FFF2-40B4-BE49-F238E27FC236}">
                    <a16:creationId xmlns:a16="http://schemas.microsoft.com/office/drawing/2014/main" id="{35B52785-651C-CB3F-D431-1101E345DC71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545F605E-A733-6FD4-3DF4-257E39702D5A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214" name="Ink 213">
                      <a:extLst>
                        <a:ext uri="{FF2B5EF4-FFF2-40B4-BE49-F238E27FC236}">
                          <a16:creationId xmlns:a16="http://schemas.microsoft.com/office/drawing/2014/main" id="{24EB5996-EA63-3680-A583-3C26E6A11A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215" name="Ink 214">
                      <a:extLst>
                        <a:ext uri="{FF2B5EF4-FFF2-40B4-BE49-F238E27FC236}">
                          <a16:creationId xmlns:a16="http://schemas.microsoft.com/office/drawing/2014/main" id="{4C347738-95CE-267D-954E-BD50867794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216" name="Ink 215">
                      <a:extLst>
                        <a:ext uri="{FF2B5EF4-FFF2-40B4-BE49-F238E27FC236}">
                          <a16:creationId xmlns:a16="http://schemas.microsoft.com/office/drawing/2014/main" id="{712A1AFA-A701-DE59-D3A2-E8CEEE015E4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217" name="Ink 216">
                      <a:extLst>
                        <a:ext uri="{FF2B5EF4-FFF2-40B4-BE49-F238E27FC236}">
                          <a16:creationId xmlns:a16="http://schemas.microsoft.com/office/drawing/2014/main" id="{F1F02ECE-7360-71FE-6BFD-526E8855C5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218" name="Ink 217">
                      <a:extLst>
                        <a:ext uri="{FF2B5EF4-FFF2-40B4-BE49-F238E27FC236}">
                          <a16:creationId xmlns:a16="http://schemas.microsoft.com/office/drawing/2014/main" id="{F302A200-DF1B-E3FB-1801-3EB9C506E6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219" name="Ink 218">
                      <a:extLst>
                        <a:ext uri="{FF2B5EF4-FFF2-40B4-BE49-F238E27FC236}">
                          <a16:creationId xmlns:a16="http://schemas.microsoft.com/office/drawing/2014/main" id="{FE4A77F1-6B0E-39D1-1B6B-C6423E1FC7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5">
                  <p14:nvContentPartPr>
                    <p14:cNvPr id="220" name="Ink 219">
                      <a:extLst>
                        <a:ext uri="{FF2B5EF4-FFF2-40B4-BE49-F238E27FC236}">
                          <a16:creationId xmlns:a16="http://schemas.microsoft.com/office/drawing/2014/main" id="{3C701720-AC2D-E2F3-24BC-E6ED0655BC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3" name="TextBox 3">
                <a:extLst>
                  <a:ext uri="{FF2B5EF4-FFF2-40B4-BE49-F238E27FC236}">
                    <a16:creationId xmlns:a16="http://schemas.microsoft.com/office/drawing/2014/main" id="{6CDDB128-DF74-E940-4BCF-FB8A418C71B5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F4523C30-9F52-BA25-3CA4-2CAF3B2FF4FD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162" name="Ink 161">
                      <a:extLst>
                        <a:ext uri="{FF2B5EF4-FFF2-40B4-BE49-F238E27FC236}">
                          <a16:creationId xmlns:a16="http://schemas.microsoft.com/office/drawing/2014/main" id="{B3706397-EA7E-8BC6-897A-AEAD805ABE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163" name="Ink 162">
                      <a:extLst>
                        <a:ext uri="{FF2B5EF4-FFF2-40B4-BE49-F238E27FC236}">
                          <a16:creationId xmlns:a16="http://schemas.microsoft.com/office/drawing/2014/main" id="{26CD4360-665F-DF2D-6197-01D95C3F85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164" name="Ink 163">
                      <a:extLst>
                        <a:ext uri="{FF2B5EF4-FFF2-40B4-BE49-F238E27FC236}">
                          <a16:creationId xmlns:a16="http://schemas.microsoft.com/office/drawing/2014/main" id="{D0CEBDCC-50CD-1818-5123-32D9AAB51C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210" name="Ink 209">
                      <a:extLst>
                        <a:ext uri="{FF2B5EF4-FFF2-40B4-BE49-F238E27FC236}">
                          <a16:creationId xmlns:a16="http://schemas.microsoft.com/office/drawing/2014/main" id="{60847DB9-815F-C4A2-A7CE-79CB7EC0F2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211" name="Ink 210">
                      <a:extLst>
                        <a:ext uri="{FF2B5EF4-FFF2-40B4-BE49-F238E27FC236}">
                          <a16:creationId xmlns:a16="http://schemas.microsoft.com/office/drawing/2014/main" id="{75BBCD40-305E-C082-C642-3B8A0CC37A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212" name="Ink 211">
                      <a:extLst>
                        <a:ext uri="{FF2B5EF4-FFF2-40B4-BE49-F238E27FC236}">
                          <a16:creationId xmlns:a16="http://schemas.microsoft.com/office/drawing/2014/main" id="{968C7422-B1E3-BBCD-4E6D-A135267332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213" name="Ink 212">
                      <a:extLst>
                        <a:ext uri="{FF2B5EF4-FFF2-40B4-BE49-F238E27FC236}">
                          <a16:creationId xmlns:a16="http://schemas.microsoft.com/office/drawing/2014/main" id="{39034228-395E-71DB-27FA-49C70ACA7A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5" name="TextBox 3">
                <a:extLst>
                  <a:ext uri="{FF2B5EF4-FFF2-40B4-BE49-F238E27FC236}">
                    <a16:creationId xmlns:a16="http://schemas.microsoft.com/office/drawing/2014/main" id="{71B8C67A-CB40-879F-1504-6825EC111F72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D9130954-8423-08E3-F2E0-5A6E374F333A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155" name="Ink 154">
                      <a:extLst>
                        <a:ext uri="{FF2B5EF4-FFF2-40B4-BE49-F238E27FC236}">
                          <a16:creationId xmlns:a16="http://schemas.microsoft.com/office/drawing/2014/main" id="{0D477340-0994-009C-6F6E-879A55E363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156" name="Ink 155">
                      <a:extLst>
                        <a:ext uri="{FF2B5EF4-FFF2-40B4-BE49-F238E27FC236}">
                          <a16:creationId xmlns:a16="http://schemas.microsoft.com/office/drawing/2014/main" id="{38AD0BC8-E548-4B57-51EE-F0B0A311C5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157" name="Ink 156">
                      <a:extLst>
                        <a:ext uri="{FF2B5EF4-FFF2-40B4-BE49-F238E27FC236}">
                          <a16:creationId xmlns:a16="http://schemas.microsoft.com/office/drawing/2014/main" id="{AC2C5D63-F518-67CE-3D64-B159882081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158" name="Ink 157">
                      <a:extLst>
                        <a:ext uri="{FF2B5EF4-FFF2-40B4-BE49-F238E27FC236}">
                          <a16:creationId xmlns:a16="http://schemas.microsoft.com/office/drawing/2014/main" id="{06EF5645-FD49-6426-3F09-24D651D904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159" name="Ink 158">
                      <a:extLst>
                        <a:ext uri="{FF2B5EF4-FFF2-40B4-BE49-F238E27FC236}">
                          <a16:creationId xmlns:a16="http://schemas.microsoft.com/office/drawing/2014/main" id="{7992C77C-DAE8-F666-539F-FD7DE29602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160" name="Ink 159">
                      <a:extLst>
                        <a:ext uri="{FF2B5EF4-FFF2-40B4-BE49-F238E27FC236}">
                          <a16:creationId xmlns:a16="http://schemas.microsoft.com/office/drawing/2014/main" id="{ACDEA8ED-BD91-3FAB-1383-FC2EF9E1749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161" name="Ink 160">
                      <a:extLst>
                        <a:ext uri="{FF2B5EF4-FFF2-40B4-BE49-F238E27FC236}">
                          <a16:creationId xmlns:a16="http://schemas.microsoft.com/office/drawing/2014/main" id="{461E276A-A78D-D4EA-FB8D-1FBA7A4F60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7" name="TextBox 3">
                <a:extLst>
                  <a:ext uri="{FF2B5EF4-FFF2-40B4-BE49-F238E27FC236}">
                    <a16:creationId xmlns:a16="http://schemas.microsoft.com/office/drawing/2014/main" id="{EA19390C-098B-1D9F-703E-66DD82FFFA79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C830E715-79A6-8D99-BD03-D1436434FA88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148" name="Ink 147">
                      <a:extLst>
                        <a:ext uri="{FF2B5EF4-FFF2-40B4-BE49-F238E27FC236}">
                          <a16:creationId xmlns:a16="http://schemas.microsoft.com/office/drawing/2014/main" id="{58695EBE-8D7A-401B-BC92-24DECD3025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149" name="Ink 148">
                      <a:extLst>
                        <a:ext uri="{FF2B5EF4-FFF2-40B4-BE49-F238E27FC236}">
                          <a16:creationId xmlns:a16="http://schemas.microsoft.com/office/drawing/2014/main" id="{93DC5583-0B7D-2C5A-1210-6B4263289E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150" name="Ink 149">
                      <a:extLst>
                        <a:ext uri="{FF2B5EF4-FFF2-40B4-BE49-F238E27FC236}">
                          <a16:creationId xmlns:a16="http://schemas.microsoft.com/office/drawing/2014/main" id="{E8974B91-ED18-0F7A-C6D1-CABB185087E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151" name="Ink 150">
                      <a:extLst>
                        <a:ext uri="{FF2B5EF4-FFF2-40B4-BE49-F238E27FC236}">
                          <a16:creationId xmlns:a16="http://schemas.microsoft.com/office/drawing/2014/main" id="{DD1AFD1D-8C1B-78B1-30CF-A60BA51DD1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152" name="Ink 151">
                      <a:extLst>
                        <a:ext uri="{FF2B5EF4-FFF2-40B4-BE49-F238E27FC236}">
                          <a16:creationId xmlns:a16="http://schemas.microsoft.com/office/drawing/2014/main" id="{7C97F5C1-7309-D0F5-F77C-8AD728F504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153" name="Ink 152">
                      <a:extLst>
                        <a:ext uri="{FF2B5EF4-FFF2-40B4-BE49-F238E27FC236}">
                          <a16:creationId xmlns:a16="http://schemas.microsoft.com/office/drawing/2014/main" id="{F8B8F1E8-4D24-3C02-423E-64576F1D14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154" name="Ink 153">
                      <a:extLst>
                        <a:ext uri="{FF2B5EF4-FFF2-40B4-BE49-F238E27FC236}">
                          <a16:creationId xmlns:a16="http://schemas.microsoft.com/office/drawing/2014/main" id="{CFD8AE79-CE79-0A40-B12F-F5FCD85BDD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9" name="TextBox 3">
                <a:extLst>
                  <a:ext uri="{FF2B5EF4-FFF2-40B4-BE49-F238E27FC236}">
                    <a16:creationId xmlns:a16="http://schemas.microsoft.com/office/drawing/2014/main" id="{5F61A174-9C34-E8B5-BA19-13A4202E5DE0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B5B78F30-6F71-6A94-AE24-3B834ED7AAE5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141" name="Ink 140">
                      <a:extLst>
                        <a:ext uri="{FF2B5EF4-FFF2-40B4-BE49-F238E27FC236}">
                          <a16:creationId xmlns:a16="http://schemas.microsoft.com/office/drawing/2014/main" id="{A57DB65B-8985-AE1F-22C3-282084290E5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142" name="Ink 141">
                      <a:extLst>
                        <a:ext uri="{FF2B5EF4-FFF2-40B4-BE49-F238E27FC236}">
                          <a16:creationId xmlns:a16="http://schemas.microsoft.com/office/drawing/2014/main" id="{E1C4BB03-C470-CF0B-27A4-17982865A2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143" name="Ink 142">
                      <a:extLst>
                        <a:ext uri="{FF2B5EF4-FFF2-40B4-BE49-F238E27FC236}">
                          <a16:creationId xmlns:a16="http://schemas.microsoft.com/office/drawing/2014/main" id="{989438CA-CC2A-E142-A799-9C3FEE2E5E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144" name="Ink 143">
                      <a:extLst>
                        <a:ext uri="{FF2B5EF4-FFF2-40B4-BE49-F238E27FC236}">
                          <a16:creationId xmlns:a16="http://schemas.microsoft.com/office/drawing/2014/main" id="{74DB4D24-9C85-5A2D-E9C0-F2C5E36CA3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145" name="Ink 144">
                      <a:extLst>
                        <a:ext uri="{FF2B5EF4-FFF2-40B4-BE49-F238E27FC236}">
                          <a16:creationId xmlns:a16="http://schemas.microsoft.com/office/drawing/2014/main" id="{FBD31DE2-8195-115A-4928-D93F85EFA1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146" name="Ink 145">
                      <a:extLst>
                        <a:ext uri="{FF2B5EF4-FFF2-40B4-BE49-F238E27FC236}">
                          <a16:creationId xmlns:a16="http://schemas.microsoft.com/office/drawing/2014/main" id="{A0A947ED-81CC-2AB6-E784-AF33213C1AB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147" name="Ink 146">
                      <a:extLst>
                        <a:ext uri="{FF2B5EF4-FFF2-40B4-BE49-F238E27FC236}">
                          <a16:creationId xmlns:a16="http://schemas.microsoft.com/office/drawing/2014/main" id="{F1620387-A54D-93B2-8DFC-1B42C33B77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1" name="TextBox 3">
                <a:extLst>
                  <a:ext uri="{FF2B5EF4-FFF2-40B4-BE49-F238E27FC236}">
                    <a16:creationId xmlns:a16="http://schemas.microsoft.com/office/drawing/2014/main" id="{59F0B845-403B-3B9B-E2EF-1E8C8D46FC5A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98103571-69D1-5659-81F2-5F558B6063B7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37" name="Ink 36">
                      <a:extLst>
                        <a:ext uri="{FF2B5EF4-FFF2-40B4-BE49-F238E27FC236}">
                          <a16:creationId xmlns:a16="http://schemas.microsoft.com/office/drawing/2014/main" id="{D87ADFD1-07D0-3D27-7326-572B16F72B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65" name="Ink 64">
                      <a:extLst>
                        <a:ext uri="{FF2B5EF4-FFF2-40B4-BE49-F238E27FC236}">
                          <a16:creationId xmlns:a16="http://schemas.microsoft.com/office/drawing/2014/main" id="{5E9ED123-C2FF-D5B5-90CB-E02815AE76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67" name="Ink 66">
                      <a:extLst>
                        <a:ext uri="{FF2B5EF4-FFF2-40B4-BE49-F238E27FC236}">
                          <a16:creationId xmlns:a16="http://schemas.microsoft.com/office/drawing/2014/main" id="{33AE8C75-9438-E21C-7D69-CD5D69A9FD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68" name="Ink 67">
                      <a:extLst>
                        <a:ext uri="{FF2B5EF4-FFF2-40B4-BE49-F238E27FC236}">
                          <a16:creationId xmlns:a16="http://schemas.microsoft.com/office/drawing/2014/main" id="{CC99D77B-C733-B4BC-2F1F-66EA139F0E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69" name="Ink 68">
                      <a:extLst>
                        <a:ext uri="{FF2B5EF4-FFF2-40B4-BE49-F238E27FC236}">
                          <a16:creationId xmlns:a16="http://schemas.microsoft.com/office/drawing/2014/main" id="{3ECC0C72-771E-1639-5316-8911A5F532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70" name="Ink 69">
                      <a:extLst>
                        <a:ext uri="{FF2B5EF4-FFF2-40B4-BE49-F238E27FC236}">
                          <a16:creationId xmlns:a16="http://schemas.microsoft.com/office/drawing/2014/main" id="{898EAE70-AD76-FF6B-2041-62393883BE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140" name="Ink 139">
                      <a:extLst>
                        <a:ext uri="{FF2B5EF4-FFF2-40B4-BE49-F238E27FC236}">
                          <a16:creationId xmlns:a16="http://schemas.microsoft.com/office/drawing/2014/main" id="{29333DD9-B353-B4E6-AF74-302854CE65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3" name="TextBox 3">
                <a:extLst>
                  <a:ext uri="{FF2B5EF4-FFF2-40B4-BE49-F238E27FC236}">
                    <a16:creationId xmlns:a16="http://schemas.microsoft.com/office/drawing/2014/main" id="{0B40F08A-3FC1-E568-6160-29A9D8C816B1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950D08B1-A2BC-CF8D-B6E8-06B4ECDDA83D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1">
                  <p14:nvContentPartPr>
                    <p14:cNvPr id="27" name="Ink 26">
                      <a:extLst>
                        <a:ext uri="{FF2B5EF4-FFF2-40B4-BE49-F238E27FC236}">
                          <a16:creationId xmlns:a16="http://schemas.microsoft.com/office/drawing/2014/main" id="{C43A5C6B-C9F2-95D5-EF94-71CD4C5625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2">
                  <p14:nvContentPartPr>
                    <p14:cNvPr id="28" name="Ink 27">
                      <a:extLst>
                        <a:ext uri="{FF2B5EF4-FFF2-40B4-BE49-F238E27FC236}">
                          <a16:creationId xmlns:a16="http://schemas.microsoft.com/office/drawing/2014/main" id="{80F85311-067B-4041-3B18-3282008907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3">
                  <p14:nvContentPartPr>
                    <p14:cNvPr id="29" name="Ink 28">
                      <a:extLst>
                        <a:ext uri="{FF2B5EF4-FFF2-40B4-BE49-F238E27FC236}">
                          <a16:creationId xmlns:a16="http://schemas.microsoft.com/office/drawing/2014/main" id="{BFF07280-5DC8-38E3-CDA8-7E475DBB63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4">
                  <p14:nvContentPartPr>
                    <p14:cNvPr id="30" name="Ink 29">
                      <a:extLst>
                        <a:ext uri="{FF2B5EF4-FFF2-40B4-BE49-F238E27FC236}">
                          <a16:creationId xmlns:a16="http://schemas.microsoft.com/office/drawing/2014/main" id="{38C1F2A3-75A8-2960-8A21-6CD738FC27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5">
                  <p14:nvContentPartPr>
                    <p14:cNvPr id="31" name="Ink 30">
                      <a:extLst>
                        <a:ext uri="{FF2B5EF4-FFF2-40B4-BE49-F238E27FC236}">
                          <a16:creationId xmlns:a16="http://schemas.microsoft.com/office/drawing/2014/main" id="{2DD8C878-D4B9-5327-0F08-0D3CCB2C53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6">
                  <p14:nvContentPartPr>
                    <p14:cNvPr id="33" name="Ink 32">
                      <a:extLst>
                        <a:ext uri="{FF2B5EF4-FFF2-40B4-BE49-F238E27FC236}">
                          <a16:creationId xmlns:a16="http://schemas.microsoft.com/office/drawing/2014/main" id="{3BBFCD47-D575-9C2D-5C12-12CE034CC4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7">
                  <p14:nvContentPartPr>
                    <p14:cNvPr id="34" name="Ink 33">
                      <a:extLst>
                        <a:ext uri="{FF2B5EF4-FFF2-40B4-BE49-F238E27FC236}">
                          <a16:creationId xmlns:a16="http://schemas.microsoft.com/office/drawing/2014/main" id="{CE8EEDF0-C8AE-8DAB-B93E-2FBDC5ACAB1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5" name="TextBox 3">
                <a:extLst>
                  <a:ext uri="{FF2B5EF4-FFF2-40B4-BE49-F238E27FC236}">
                    <a16:creationId xmlns:a16="http://schemas.microsoft.com/office/drawing/2014/main" id="{3B7EC9D4-8D06-CE0B-C5D4-1F0BE0A4E7DF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6" name="Cloud 25">
                <a:extLst>
                  <a:ext uri="{FF2B5EF4-FFF2-40B4-BE49-F238E27FC236}">
                    <a16:creationId xmlns:a16="http://schemas.microsoft.com/office/drawing/2014/main" id="{99FABB5A-E5A9-1506-CEF9-D6871CE23569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561587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B44B37-43DF-5107-4921-1694AC83C8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D5BEEE-1FE1-6BE0-1C6D-EAA4CFCC2C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Space-Bounded </a:t>
            </a:r>
            <a:r>
              <a:rPr lang="en-US" dirty="0" err="1"/>
              <a:t>MiniCrypt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BACF22FD-A444-8510-1D8E-85835FBE1F48}"/>
                  </a:ext>
                </a:extLst>
              </p:cNvPr>
              <p:cNvSpPr txBox="1"/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𝑆𝐷</m:t>
                      </m:r>
                      <m:d>
                        <m:dPr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400" b="0" i="1" smtClean="0">
                              <a:latin typeface="Cambria Math" panose="02040503050406030204" pitchFamily="18" charset="0"/>
                            </a:rPr>
                            <m:t>                              ,                                 </m:t>
                          </m:r>
                        </m:e>
                      </m: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≥1−                            − </m:t>
                      </m:r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𝜖</m:t>
                      </m:r>
                    </m:oMath>
                  </m:oMathPara>
                </a14:m>
                <a:endParaRPr lang="en-US" sz="3400" b="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BACF22FD-A444-8510-1D8E-85835FBE1F4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058" y="5571303"/>
                <a:ext cx="11950964" cy="5232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AB038B21-97B6-9B1D-99D8-22164326FF2B}"/>
              </a:ext>
            </a:extLst>
          </p:cNvPr>
          <p:cNvGrpSpPr/>
          <p:nvPr/>
        </p:nvGrpSpPr>
        <p:grpSpPr>
          <a:xfrm>
            <a:off x="5500261" y="4854571"/>
            <a:ext cx="1582343" cy="1718147"/>
            <a:chOff x="6347983" y="4807400"/>
            <a:chExt cx="1582343" cy="171814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A38ECBF-CFDD-D112-035D-D6705B1CAACD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">
                <p14:nvContentPartPr>
                  <p14:cNvPr id="133" name="Ink 132">
                    <a:extLst>
                      <a:ext uri="{FF2B5EF4-FFF2-40B4-BE49-F238E27FC236}">
                        <a16:creationId xmlns:a16="http://schemas.microsoft.com/office/drawing/2014/main" id="{9CAC4118-F7AF-2126-CDC5-0BF4F063710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33" name="Ink 132">
                    <a:extLst>
                      <a:ext uri="{FF2B5EF4-FFF2-40B4-BE49-F238E27FC236}">
                        <a16:creationId xmlns:a16="http://schemas.microsoft.com/office/drawing/2014/main" id="{9CAC4118-F7AF-2126-CDC5-0BF4F0637108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">
                <p14:nvContentPartPr>
                  <p14:cNvPr id="134" name="Ink 133">
                    <a:extLst>
                      <a:ext uri="{FF2B5EF4-FFF2-40B4-BE49-F238E27FC236}">
                        <a16:creationId xmlns:a16="http://schemas.microsoft.com/office/drawing/2014/main" id="{B0B57D0C-0788-C1AE-8033-3AD08E110017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34" name="Ink 133">
                    <a:extLst>
                      <a:ext uri="{FF2B5EF4-FFF2-40B4-BE49-F238E27FC236}">
                        <a16:creationId xmlns:a16="http://schemas.microsoft.com/office/drawing/2014/main" id="{B0B57D0C-0788-C1AE-8033-3AD08E110017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">
                <p14:nvContentPartPr>
                  <p14:cNvPr id="135" name="Ink 134">
                    <a:extLst>
                      <a:ext uri="{FF2B5EF4-FFF2-40B4-BE49-F238E27FC236}">
                        <a16:creationId xmlns:a16="http://schemas.microsoft.com/office/drawing/2014/main" id="{9BFA12CE-EDC8-5B27-2049-5E81B1C9D79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35" name="Ink 134">
                    <a:extLst>
                      <a:ext uri="{FF2B5EF4-FFF2-40B4-BE49-F238E27FC236}">
                        <a16:creationId xmlns:a16="http://schemas.microsoft.com/office/drawing/2014/main" id="{9BFA12CE-EDC8-5B27-2049-5E81B1C9D793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">
                <p14:nvContentPartPr>
                  <p14:cNvPr id="136" name="Ink 135">
                    <a:extLst>
                      <a:ext uri="{FF2B5EF4-FFF2-40B4-BE49-F238E27FC236}">
                        <a16:creationId xmlns:a16="http://schemas.microsoft.com/office/drawing/2014/main" id="{EFBDE96F-E865-CD9A-00CB-5C05510D00F0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36" name="Ink 135">
                    <a:extLst>
                      <a:ext uri="{FF2B5EF4-FFF2-40B4-BE49-F238E27FC236}">
                        <a16:creationId xmlns:a16="http://schemas.microsoft.com/office/drawing/2014/main" id="{EFBDE96F-E865-CD9A-00CB-5C05510D00F0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">
                <p14:nvContentPartPr>
                  <p14:cNvPr id="137" name="Ink 136">
                    <a:extLst>
                      <a:ext uri="{FF2B5EF4-FFF2-40B4-BE49-F238E27FC236}">
                        <a16:creationId xmlns:a16="http://schemas.microsoft.com/office/drawing/2014/main" id="{B42EEF10-D46F-E809-4933-30433383CFC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7" name="Ink 136">
                    <a:extLst>
                      <a:ext uri="{FF2B5EF4-FFF2-40B4-BE49-F238E27FC236}">
                        <a16:creationId xmlns:a16="http://schemas.microsoft.com/office/drawing/2014/main" id="{B42EEF10-D46F-E809-4933-30433383CFCD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">
                <p14:nvContentPartPr>
                  <p14:cNvPr id="138" name="Ink 137">
                    <a:extLst>
                      <a:ext uri="{FF2B5EF4-FFF2-40B4-BE49-F238E27FC236}">
                        <a16:creationId xmlns:a16="http://schemas.microsoft.com/office/drawing/2014/main" id="{5D95704F-CE11-5845-A350-CD2CD625AB81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8" name="Ink 137">
                    <a:extLst>
                      <a:ext uri="{FF2B5EF4-FFF2-40B4-BE49-F238E27FC236}">
                        <a16:creationId xmlns:a16="http://schemas.microsoft.com/office/drawing/2014/main" id="{5D95704F-CE11-5845-A350-CD2CD625AB81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">
                <p14:nvContentPartPr>
                  <p14:cNvPr id="139" name="Ink 138">
                    <a:extLst>
                      <a:ext uri="{FF2B5EF4-FFF2-40B4-BE49-F238E27FC236}">
                        <a16:creationId xmlns:a16="http://schemas.microsoft.com/office/drawing/2014/main" id="{A5D5D48E-BF92-62E5-41E9-830EB4C010C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9" name="Ink 138">
                    <a:extLst>
                      <a:ext uri="{FF2B5EF4-FFF2-40B4-BE49-F238E27FC236}">
                        <a16:creationId xmlns:a16="http://schemas.microsoft.com/office/drawing/2014/main" id="{A5D5D48E-BF92-62E5-41E9-830EB4C010CD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2" name="TextBox 3">
              <a:extLst>
                <a:ext uri="{FF2B5EF4-FFF2-40B4-BE49-F238E27FC236}">
                  <a16:creationId xmlns:a16="http://schemas.microsoft.com/office/drawing/2014/main" id="{68B28006-A25E-9AD7-5B57-1229F5BA676C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311267BC-A776-3559-6AB5-E92422C31CA8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">
                <p14:nvContentPartPr>
                  <p14:cNvPr id="126" name="Ink 125">
                    <a:extLst>
                      <a:ext uri="{FF2B5EF4-FFF2-40B4-BE49-F238E27FC236}">
                        <a16:creationId xmlns:a16="http://schemas.microsoft.com/office/drawing/2014/main" id="{A5A72E12-4F54-A9AC-FE67-558996129C23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26" name="Ink 125">
                    <a:extLst>
                      <a:ext uri="{FF2B5EF4-FFF2-40B4-BE49-F238E27FC236}">
                        <a16:creationId xmlns:a16="http://schemas.microsoft.com/office/drawing/2014/main" id="{A5A72E12-4F54-A9AC-FE67-558996129C23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">
                <p14:nvContentPartPr>
                  <p14:cNvPr id="127" name="Ink 126">
                    <a:extLst>
                      <a:ext uri="{FF2B5EF4-FFF2-40B4-BE49-F238E27FC236}">
                        <a16:creationId xmlns:a16="http://schemas.microsoft.com/office/drawing/2014/main" id="{BDF7877C-18E6-757B-982A-507D913E83C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7" name="Ink 126">
                    <a:extLst>
                      <a:ext uri="{FF2B5EF4-FFF2-40B4-BE49-F238E27FC236}">
                        <a16:creationId xmlns:a16="http://schemas.microsoft.com/office/drawing/2014/main" id="{BDF7877C-18E6-757B-982A-507D913E83CA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">
                <p14:nvContentPartPr>
                  <p14:cNvPr id="128" name="Ink 127">
                    <a:extLst>
                      <a:ext uri="{FF2B5EF4-FFF2-40B4-BE49-F238E27FC236}">
                        <a16:creationId xmlns:a16="http://schemas.microsoft.com/office/drawing/2014/main" id="{5ECD695B-B0B4-A60C-2CA9-D5B8B3EF4FB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8" name="Ink 127">
                    <a:extLst>
                      <a:ext uri="{FF2B5EF4-FFF2-40B4-BE49-F238E27FC236}">
                        <a16:creationId xmlns:a16="http://schemas.microsoft.com/office/drawing/2014/main" id="{5ECD695B-B0B4-A60C-2CA9-D5B8B3EF4FBF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">
                <p14:nvContentPartPr>
                  <p14:cNvPr id="129" name="Ink 128">
                    <a:extLst>
                      <a:ext uri="{FF2B5EF4-FFF2-40B4-BE49-F238E27FC236}">
                        <a16:creationId xmlns:a16="http://schemas.microsoft.com/office/drawing/2014/main" id="{F240630F-8614-A600-8804-ABACF9050CC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9" name="Ink 128">
                    <a:extLst>
                      <a:ext uri="{FF2B5EF4-FFF2-40B4-BE49-F238E27FC236}">
                        <a16:creationId xmlns:a16="http://schemas.microsoft.com/office/drawing/2014/main" id="{F240630F-8614-A600-8804-ABACF9050CC4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">
                <p14:nvContentPartPr>
                  <p14:cNvPr id="130" name="Ink 129">
                    <a:extLst>
                      <a:ext uri="{FF2B5EF4-FFF2-40B4-BE49-F238E27FC236}">
                        <a16:creationId xmlns:a16="http://schemas.microsoft.com/office/drawing/2014/main" id="{0D1BF168-9956-8087-278F-A44DCF18B8A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30" name="Ink 129">
                    <a:extLst>
                      <a:ext uri="{FF2B5EF4-FFF2-40B4-BE49-F238E27FC236}">
                        <a16:creationId xmlns:a16="http://schemas.microsoft.com/office/drawing/2014/main" id="{0D1BF168-9956-8087-278F-A44DCF18B8A1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">
                <p14:nvContentPartPr>
                  <p14:cNvPr id="131" name="Ink 130">
                    <a:extLst>
                      <a:ext uri="{FF2B5EF4-FFF2-40B4-BE49-F238E27FC236}">
                        <a16:creationId xmlns:a16="http://schemas.microsoft.com/office/drawing/2014/main" id="{5857D988-66E2-7E5C-2BC9-1FD4E683C22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31" name="Ink 130">
                    <a:extLst>
                      <a:ext uri="{FF2B5EF4-FFF2-40B4-BE49-F238E27FC236}">
                        <a16:creationId xmlns:a16="http://schemas.microsoft.com/office/drawing/2014/main" id="{5857D988-66E2-7E5C-2BC9-1FD4E683C22E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">
                <p14:nvContentPartPr>
                  <p14:cNvPr id="132" name="Ink 131">
                    <a:extLst>
                      <a:ext uri="{FF2B5EF4-FFF2-40B4-BE49-F238E27FC236}">
                        <a16:creationId xmlns:a16="http://schemas.microsoft.com/office/drawing/2014/main" id="{A91DC08D-CF60-93BF-909D-44DF8166008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32" name="Ink 131">
                    <a:extLst>
                      <a:ext uri="{FF2B5EF4-FFF2-40B4-BE49-F238E27FC236}">
                        <a16:creationId xmlns:a16="http://schemas.microsoft.com/office/drawing/2014/main" id="{A91DC08D-CF60-93BF-909D-44DF8166008F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70905A8D-1820-029E-A339-7DA272B14F3C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355FA8F9-8EA4-E047-9D8B-8531AD6B1A1B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">
                <p14:nvContentPartPr>
                  <p14:cNvPr id="119" name="Ink 118">
                    <a:extLst>
                      <a:ext uri="{FF2B5EF4-FFF2-40B4-BE49-F238E27FC236}">
                        <a16:creationId xmlns:a16="http://schemas.microsoft.com/office/drawing/2014/main" id="{B016A20D-8983-97B6-D6BE-F5A52AD5D7E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9" name="Ink 118">
                    <a:extLst>
                      <a:ext uri="{FF2B5EF4-FFF2-40B4-BE49-F238E27FC236}">
                        <a16:creationId xmlns:a16="http://schemas.microsoft.com/office/drawing/2014/main" id="{B016A20D-8983-97B6-D6BE-F5A52AD5D7E0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">
                <p14:nvContentPartPr>
                  <p14:cNvPr id="120" name="Ink 119">
                    <a:extLst>
                      <a:ext uri="{FF2B5EF4-FFF2-40B4-BE49-F238E27FC236}">
                        <a16:creationId xmlns:a16="http://schemas.microsoft.com/office/drawing/2014/main" id="{3B9083E4-2C49-8B7A-1E22-2E34B5ED0D0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20" name="Ink 119">
                    <a:extLst>
                      <a:ext uri="{FF2B5EF4-FFF2-40B4-BE49-F238E27FC236}">
                        <a16:creationId xmlns:a16="http://schemas.microsoft.com/office/drawing/2014/main" id="{3B9083E4-2C49-8B7A-1E22-2E34B5ED0D02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121" name="Ink 120">
                    <a:extLst>
                      <a:ext uri="{FF2B5EF4-FFF2-40B4-BE49-F238E27FC236}">
                        <a16:creationId xmlns:a16="http://schemas.microsoft.com/office/drawing/2014/main" id="{4F9D2C33-2CAA-FD1B-6CA1-5F7594C28C0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21" name="Ink 120">
                    <a:extLst>
                      <a:ext uri="{FF2B5EF4-FFF2-40B4-BE49-F238E27FC236}">
                        <a16:creationId xmlns:a16="http://schemas.microsoft.com/office/drawing/2014/main" id="{4F9D2C33-2CAA-FD1B-6CA1-5F7594C28C0F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">
                <p14:nvContentPartPr>
                  <p14:cNvPr id="122" name="Ink 121">
                    <a:extLst>
                      <a:ext uri="{FF2B5EF4-FFF2-40B4-BE49-F238E27FC236}">
                        <a16:creationId xmlns:a16="http://schemas.microsoft.com/office/drawing/2014/main" id="{D14D6E29-7683-306C-455B-A40FD44770E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22" name="Ink 121">
                    <a:extLst>
                      <a:ext uri="{FF2B5EF4-FFF2-40B4-BE49-F238E27FC236}">
                        <a16:creationId xmlns:a16="http://schemas.microsoft.com/office/drawing/2014/main" id="{D14D6E29-7683-306C-455B-A40FD44770E3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">
                <p14:nvContentPartPr>
                  <p14:cNvPr id="123" name="Ink 122">
                    <a:extLst>
                      <a:ext uri="{FF2B5EF4-FFF2-40B4-BE49-F238E27FC236}">
                        <a16:creationId xmlns:a16="http://schemas.microsoft.com/office/drawing/2014/main" id="{C3563960-2BAD-2E3B-6B6E-384E365FA4D6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23" name="Ink 122">
                    <a:extLst>
                      <a:ext uri="{FF2B5EF4-FFF2-40B4-BE49-F238E27FC236}">
                        <a16:creationId xmlns:a16="http://schemas.microsoft.com/office/drawing/2014/main" id="{C3563960-2BAD-2E3B-6B6E-384E365FA4D6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">
                <p14:nvContentPartPr>
                  <p14:cNvPr id="124" name="Ink 123">
                    <a:extLst>
                      <a:ext uri="{FF2B5EF4-FFF2-40B4-BE49-F238E27FC236}">
                        <a16:creationId xmlns:a16="http://schemas.microsoft.com/office/drawing/2014/main" id="{33220A83-3C39-8AE2-80BE-0411570C1B69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24" name="Ink 123">
                    <a:extLst>
                      <a:ext uri="{FF2B5EF4-FFF2-40B4-BE49-F238E27FC236}">
                        <a16:creationId xmlns:a16="http://schemas.microsoft.com/office/drawing/2014/main" id="{33220A83-3C39-8AE2-80BE-0411570C1B69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">
                <p14:nvContentPartPr>
                  <p14:cNvPr id="125" name="Ink 124">
                    <a:extLst>
                      <a:ext uri="{FF2B5EF4-FFF2-40B4-BE49-F238E27FC236}">
                        <a16:creationId xmlns:a16="http://schemas.microsoft.com/office/drawing/2014/main" id="{CD8DD734-0FDA-DAB8-85BF-84531E40B9D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25" name="Ink 124">
                    <a:extLst>
                      <a:ext uri="{FF2B5EF4-FFF2-40B4-BE49-F238E27FC236}">
                        <a16:creationId xmlns:a16="http://schemas.microsoft.com/office/drawing/2014/main" id="{CD8DD734-0FDA-DAB8-85BF-84531E40B9DD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2" name="TextBox 3">
              <a:extLst>
                <a:ext uri="{FF2B5EF4-FFF2-40B4-BE49-F238E27FC236}">
                  <a16:creationId xmlns:a16="http://schemas.microsoft.com/office/drawing/2014/main" id="{63757AD4-2774-B8CE-F706-A159A4BCFF39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D7A27EB1-23F8-2F27-DA53-C3E01300BC37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1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6FFD92E1-E2DC-5F7B-DD4F-97D1492520D7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6FFD92E1-E2DC-5F7B-DD4F-97D1492520D7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B036AAE7-1F67-4E3F-757B-12989E3DBE8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B036AAE7-1F67-4E3F-757B-12989E3DBE82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6A103B80-4A80-1598-5404-4B9FDEC30676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6A103B80-4A80-1598-5404-4B9FDEC30676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A963F724-EBA6-6266-D2F1-989AEC2F3FA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A963F724-EBA6-6266-D2F1-989AEC2F3FAB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AFE1A324-35D9-5727-1F97-1720E9F5C2FA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AFE1A324-35D9-5727-1F97-1720E9F5C2FA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FEBAC403-3A43-99BC-BBE4-816FEBEB557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FEBAC403-3A43-99BC-BBE4-816FEBEB5573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D21426C0-CE78-5E08-3BDF-9C74DC7AED50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D21426C0-CE78-5E08-3BDF-9C74DC7AED50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4" name="TextBox 3">
              <a:extLst>
                <a:ext uri="{FF2B5EF4-FFF2-40B4-BE49-F238E27FC236}">
                  <a16:creationId xmlns:a16="http://schemas.microsoft.com/office/drawing/2014/main" id="{57576A82-A107-C09F-2F63-817A458C0827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055A4238-6089-846A-772E-5B1E16B8D5EE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DC8847F6-E5BD-529D-A709-B923B9342683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DC8847F6-E5BD-529D-A709-B923B9342683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8AB942A4-EE48-F01B-C5C2-8CD63C4ECA41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8AB942A4-EE48-F01B-C5C2-8CD63C4ECA41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259E5B5A-4A5E-A1DD-B369-4F895FA10825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259E5B5A-4A5E-A1DD-B369-4F895FA10825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03EBED8F-E75B-CE2A-5DDB-4D8155EEF75B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03EBED8F-E75B-CE2A-5DDB-4D8155EEF75B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B035780D-5287-4CD4-22F2-B9D9A5CA53D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B035780D-5287-4CD4-22F2-B9D9A5CA53D7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3FEAF539-E8EA-2A6B-AC92-A0C632D17A01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3FEAF539-E8EA-2A6B-AC92-A0C632D17A01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81DED972-5691-BE1D-D95D-FFA97A3796E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81DED972-5691-BE1D-D95D-FFA97A3796E6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6" name="TextBox 3">
              <a:extLst>
                <a:ext uri="{FF2B5EF4-FFF2-40B4-BE49-F238E27FC236}">
                  <a16:creationId xmlns:a16="http://schemas.microsoft.com/office/drawing/2014/main" id="{9582ECE7-860D-DAC6-E6BD-DA18663E6800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80FB3957-6A9A-E8F2-B758-41A6149CF49C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E66C1E91-745E-C4DD-B2AE-54CAB4C2FD7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E66C1E91-745E-C4DD-B2AE-54CAB4C2FD74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C386C3F6-EA2A-C0AC-22B6-8671750E5046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C386C3F6-EA2A-C0AC-22B6-8671750E5046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375F88B1-D97B-97DE-FC93-B86C018B693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375F88B1-D97B-97DE-FC93-B86C018B6933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D932449C-67BB-393B-FBB7-93746D39E517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D932449C-67BB-393B-FBB7-93746D39E517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44D79000-1A82-B8AA-5573-10239CB422F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44D79000-1A82-B8AA-5573-10239CB422F3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6F04BF2E-9FF1-2D60-C2A8-13752AF1D44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6F04BF2E-9FF1-2D60-C2A8-13752AF1D443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39435211-43D6-F022-42BB-E81AF5DC722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39435211-43D6-F022-42BB-E81AF5DC722D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8" name="TextBox 3">
              <a:extLst>
                <a:ext uri="{FF2B5EF4-FFF2-40B4-BE49-F238E27FC236}">
                  <a16:creationId xmlns:a16="http://schemas.microsoft.com/office/drawing/2014/main" id="{DE8EB483-C754-1F01-010C-11E8B76CB209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5A7DE2FA-EBE3-8C76-2035-080CB15ACB79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DE3FA369-930A-8FC2-0FDB-48808917DCFE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DE3FA369-930A-8FC2-0FDB-48808917DCFE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5DAC2FB5-5298-1AC5-7AB9-E70193647D4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5DAC2FB5-5298-1AC5-7AB9-E70193647D4E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B87E8678-0BF6-7A5E-A17A-7A7DABDE1FA7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B87E8678-0BF6-7A5E-A17A-7A7DABDE1FA7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E67DC808-1E32-860B-EBAE-D12E36A4D53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E67DC808-1E32-860B-EBAE-D12E36A4D539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1DE38981-6957-36D7-4C2B-E588EAEBA1F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1DE38981-6957-36D7-4C2B-E588EAEBA1FC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571DD194-664A-F79E-B3C7-100D2EBD2402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571DD194-664A-F79E-B3C7-100D2EBD2402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9FEB33B3-9522-E362-EECA-AB113525F3B5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9FEB33B3-9522-E362-EECA-AB113525F3B5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0" name="TextBox 3">
              <a:extLst>
                <a:ext uri="{FF2B5EF4-FFF2-40B4-BE49-F238E27FC236}">
                  <a16:creationId xmlns:a16="http://schemas.microsoft.com/office/drawing/2014/main" id="{291EAEFC-93B2-6DCF-8B08-315A57DB21AF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29689DC9-C709-6F73-6A42-1C4B3696A0EE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18CF1CCB-8E56-026D-3109-19B3FCDE666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18CF1CCB-8E56-026D-3109-19B3FCDE6664}"/>
                      </a:ext>
                    </a:extLst>
                  </p:cNvPr>
                  <p:cNvPicPr/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FB5F1E95-C848-C1ED-CC39-735BF3947C34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FB5F1E95-C848-C1ED-CC39-735BF3947C34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6A094196-FF81-0202-98D9-8203576B194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6A094196-FF81-0202-98D9-8203576B194B}"/>
                      </a:ext>
                    </a:extLst>
                  </p:cNvPr>
                  <p:cNvPicPr/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9306C514-FA74-36EF-2002-3C7C72A54618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9306C514-FA74-36EF-2002-3C7C72A54618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EC06C782-1722-1526-80E9-5E9B01832105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EC06C782-1722-1526-80E9-5E9B01832105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D74CE2B7-4F04-ABDA-8787-BAA2CC239366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D74CE2B7-4F04-ABDA-8787-BAA2CC239366}"/>
                      </a:ext>
                    </a:extLst>
                  </p:cNvPr>
                  <p:cNvPicPr/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2CA017F6-9863-4F07-A784-C6665C3B670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2CA017F6-9863-4F07-A784-C6665C3B670F}"/>
                      </a:ext>
                    </a:extLst>
                  </p:cNvPr>
                  <p:cNvPicPr/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82" name="TextBox 3">
              <a:extLst>
                <a:ext uri="{FF2B5EF4-FFF2-40B4-BE49-F238E27FC236}">
                  <a16:creationId xmlns:a16="http://schemas.microsoft.com/office/drawing/2014/main" id="{C6B4682A-3951-5B7B-C46F-35C4E10BBA07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83" name="Cloud 82">
              <a:extLst>
                <a:ext uri="{FF2B5EF4-FFF2-40B4-BE49-F238E27FC236}">
                  <a16:creationId xmlns:a16="http://schemas.microsoft.com/office/drawing/2014/main" id="{2CE73CD1-7D55-E66F-2899-9D7C02CFB075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7461DB6C-F192-F7C2-DA5A-A0EE538C5D0F}"/>
                  </a:ext>
                </a:extLst>
              </p:cNvPr>
              <p:cNvSpPr txBox="1"/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𝐻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3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𝑋𝑋</m:t>
                              </m:r>
                              <m:r>
                                <a:rPr lang="en-US" sz="3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#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𝐵𝑜𝑏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3400" b="0" i="1" smtClean="0">
                                  <a:latin typeface="Cambria Math" panose="02040503050406030204" pitchFamily="18" charset="0"/>
                                </a:rPr>
                                <m:t>𝑠𝑡𝑎𝑡𝑒𝑠</m:t>
                              </m:r>
                            </m:den>
                          </m:f>
                        </m:e>
                      </m:rad>
                      <m:r>
                        <a:rPr lang="en-US" sz="3400" b="0" i="1" smtClean="0">
                          <a:latin typeface="Cambria Math" panose="02040503050406030204" pitchFamily="18" charset="0"/>
                        </a:rPr>
                        <m:t>    </m:t>
                      </m:r>
                    </m:oMath>
                  </m:oMathPara>
                </a14:m>
                <a:endParaRPr lang="en-FI" sz="3400" dirty="0"/>
              </a:p>
            </p:txBody>
          </p:sp>
        </mc:Choice>
        <mc:Fallback xmlns=""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7461DB6C-F192-F7C2-DA5A-A0EE538C5D0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4014" y="5144530"/>
                <a:ext cx="3258135" cy="1545872"/>
              </a:xfrm>
              <a:prstGeom prst="rect">
                <a:avLst/>
              </a:prstGeom>
              <a:blipFill>
                <a:blip r:embed="rId1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1BBB0E67-9829-C1AF-2A63-5BCF6086181D}"/>
              </a:ext>
            </a:extLst>
          </p:cNvPr>
          <p:cNvGrpSpPr/>
          <p:nvPr/>
        </p:nvGrpSpPr>
        <p:grpSpPr>
          <a:xfrm>
            <a:off x="9962976" y="5372738"/>
            <a:ext cx="109666" cy="52704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B01B9478-358A-066F-1F3F-F3F8FD6FF76B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B01B9478-358A-066F-1F3F-F3F8FD6FF76B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813203" y="2391772"/>
                  <a:ext cx="138240" cy="347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54D4B744-255F-C489-30C2-086ECD511ECD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54D4B744-255F-C489-30C2-086ECD511ECD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939487" y="2416235"/>
                  <a:ext cx="121468" cy="29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7480461D-0E4D-A2B7-9F7E-120C4A6967F0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7480461D-0E4D-A2B7-9F7E-120C4A6967F0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886753" y="2051555"/>
                  <a:ext cx="62050" cy="3151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C6A523B7-2543-9B17-622B-C023915FB27C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C6A523B7-2543-9B17-622B-C023915FB27C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834083" y="2055533"/>
                  <a:ext cx="109440" cy="1477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AA466BBC-51D2-E874-A9A2-27345CF28997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AA466BBC-51D2-E874-A9A2-27345CF28997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835040" y="2187321"/>
                  <a:ext cx="61816" cy="114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558A421D-55D8-4642-5F7D-FE6AC5440B11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558A421D-55D8-4642-5F7D-FE6AC5440B11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805283" y="2281977"/>
                  <a:ext cx="90000" cy="104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1181D40B-CC72-EFE2-4981-02E89A1384B8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1181D40B-CC72-EFE2-4981-02E89A1384B8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937201" y="2073261"/>
                  <a:ext cx="75651" cy="110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DD2B6D17-976C-D382-0C9E-167CAF22FF8C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DD2B6D17-976C-D382-0C9E-167CAF22FF8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939100" y="2164994"/>
                  <a:ext cx="98483" cy="1735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D18E5079-2982-EFA7-6EB9-BB862591D9DE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D18E5079-2982-EFA7-6EB9-BB862591D9DE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875277" y="1879172"/>
                  <a:ext cx="118498" cy="16204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2" name="TextBox 3">
            <a:extLst>
              <a:ext uri="{FF2B5EF4-FFF2-40B4-BE49-F238E27FC236}">
                <a16:creationId xmlns:a16="http://schemas.microsoft.com/office/drawing/2014/main" id="{C728B557-8A31-2A68-B3C5-635C31F089E8}"/>
              </a:ext>
            </a:extLst>
          </p:cNvPr>
          <p:cNvSpPr txBox="1"/>
          <p:nvPr/>
        </p:nvSpPr>
        <p:spPr>
          <a:xfrm>
            <a:off x="10045251" y="5772052"/>
            <a:ext cx="500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dirty="0"/>
              <a:t>Alice</a:t>
            </a:r>
            <a:endParaRPr lang="en-FI" sz="12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FEBE13A1-ABE6-07C6-7AB1-6D247BD33FEE}"/>
              </a:ext>
            </a:extLst>
          </p:cNvPr>
          <p:cNvSpPr txBox="1"/>
          <p:nvPr/>
        </p:nvSpPr>
        <p:spPr>
          <a:xfrm>
            <a:off x="1372472" y="5668397"/>
            <a:ext cx="1053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k , short ,</a:t>
            </a:r>
            <a:endParaRPr lang="en-FI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7A549A34-7E72-A376-0C3E-E43255D4B2EB}"/>
              </a:ext>
            </a:extLst>
          </p:cNvPr>
          <p:cNvSpPr txBox="1"/>
          <p:nvPr/>
        </p:nvSpPr>
        <p:spPr>
          <a:xfrm>
            <a:off x="4472419" y="5631358"/>
            <a:ext cx="11442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$ , short ,</a:t>
            </a:r>
            <a:endParaRPr lang="en-FI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E817E014-D8BD-4873-4F8F-CE4BA9599A5A}"/>
              </a:ext>
            </a:extLst>
          </p:cNvPr>
          <p:cNvSpPr txBox="1"/>
          <p:nvPr/>
        </p:nvSpPr>
        <p:spPr>
          <a:xfrm>
            <a:off x="2186343" y="3900591"/>
            <a:ext cx="4683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f(</a:t>
            </a:r>
            <a:r>
              <a:rPr lang="en-US" sz="2800" dirty="0" err="1"/>
              <a:t>b,r</a:t>
            </a:r>
            <a:r>
              <a:rPr lang="en-US" sz="2800" baseline="-25000" dirty="0" err="1"/>
              <a:t>Alice</a:t>
            </a:r>
            <a:r>
              <a:rPr lang="en-US" sz="2800" dirty="0"/>
              <a:t>, </a:t>
            </a:r>
            <a:r>
              <a:rPr lang="en-US" sz="2800" dirty="0" err="1"/>
              <a:t>r</a:t>
            </a:r>
            <a:r>
              <a:rPr lang="en-US" sz="2800" baseline="-25000" dirty="0" err="1"/>
              <a:t>Bob</a:t>
            </a:r>
            <a:r>
              <a:rPr lang="en-US" sz="2800" dirty="0"/>
              <a:t>, r</a:t>
            </a:r>
            <a:r>
              <a:rPr lang="en-US" sz="2800" baseline="-25000" dirty="0"/>
              <a:t>Bob,1</a:t>
            </a:r>
            <a:r>
              <a:rPr lang="en-US" sz="2800" dirty="0"/>
              <a:t>,.., </a:t>
            </a:r>
            <a:r>
              <a:rPr lang="en-US" sz="2800" dirty="0" err="1"/>
              <a:t>r</a:t>
            </a:r>
            <a:r>
              <a:rPr lang="en-US" sz="2800" baseline="-25000" dirty="0" err="1"/>
              <a:t>Bob,s</a:t>
            </a:r>
            <a:r>
              <a:rPr lang="en-US" sz="2800" dirty="0"/>
              <a:t>, key)</a:t>
            </a:r>
            <a:endParaRPr lang="en-FI" sz="2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014315C-ABBF-BBAF-A4CA-BA57E4C70428}"/>
                  </a:ext>
                </a:extLst>
              </p14:cNvPr>
              <p14:cNvContentPartPr/>
              <p14:nvPr/>
            </p14:nvContentPartPr>
            <p14:xfrm>
              <a:off x="1378570" y="4182725"/>
              <a:ext cx="2644200" cy="17046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014315C-ABBF-BBAF-A4CA-BA57E4C7042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8570" y="4002725"/>
                <a:ext cx="2823840" cy="2064240"/>
              </a:xfrm>
              <a:prstGeom prst="rect">
                <a:avLst/>
              </a:prstGeom>
            </p:spPr>
          </p:pic>
        </mc:Fallback>
      </mc:AlternateContent>
      <p:sp>
        <p:nvSpPr>
          <p:cNvPr id="284" name="TextBox 283">
            <a:extLst>
              <a:ext uri="{FF2B5EF4-FFF2-40B4-BE49-F238E27FC236}">
                <a16:creationId xmlns:a16="http://schemas.microsoft.com/office/drawing/2014/main" id="{FB1FC285-AAE2-03D0-42B7-6A3A4CFBEA1B}"/>
              </a:ext>
            </a:extLst>
          </p:cNvPr>
          <p:cNvSpPr txBox="1"/>
          <p:nvPr/>
        </p:nvSpPr>
        <p:spPr>
          <a:xfrm rot="20528627">
            <a:off x="1557486" y="4718987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b=0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5E2A6E9F-5B43-AF2C-80B0-E0F45A0AFF3F}"/>
                  </a:ext>
                </a:extLst>
              </p14:cNvPr>
              <p14:cNvContentPartPr/>
              <p14:nvPr/>
            </p14:nvContentPartPr>
            <p14:xfrm>
              <a:off x="2606660" y="4085165"/>
              <a:ext cx="4386600" cy="1784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5E2A6E9F-5B43-AF2C-80B0-E0F45A0AFF3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516667" y="3905165"/>
                <a:ext cx="4566225" cy="2143800"/>
              </a:xfrm>
              <a:prstGeom prst="rect">
                <a:avLst/>
              </a:prstGeom>
            </p:spPr>
          </p:pic>
        </mc:Fallback>
      </mc:AlternateContent>
      <p:sp>
        <p:nvSpPr>
          <p:cNvPr id="286" name="TextBox 285">
            <a:extLst>
              <a:ext uri="{FF2B5EF4-FFF2-40B4-BE49-F238E27FC236}">
                <a16:creationId xmlns:a16="http://schemas.microsoft.com/office/drawing/2014/main" id="{656CBBAC-2D3F-3E5D-05F1-9735DD644E9F}"/>
              </a:ext>
            </a:extLst>
          </p:cNvPr>
          <p:cNvSpPr txBox="1"/>
          <p:nvPr/>
        </p:nvSpPr>
        <p:spPr>
          <a:xfrm>
            <a:off x="5337342" y="4450395"/>
            <a:ext cx="538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b=1</a:t>
            </a:r>
            <a:endParaRPr lang="en-FI" dirty="0"/>
          </a:p>
        </p:txBody>
      </p:sp>
      <p:sp>
        <p:nvSpPr>
          <p:cNvPr id="235" name="Content Placeholder 2">
            <a:extLst>
              <a:ext uri="{FF2B5EF4-FFF2-40B4-BE49-F238E27FC236}">
                <a16:creationId xmlns:a16="http://schemas.microsoft.com/office/drawing/2014/main" id="{0056BEB6-CA29-24AA-7DA0-65C4A96311A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Der(f) hard to invert uniformly for </a:t>
            </a:r>
            <a:r>
              <a:rPr lang="en-US" b="1" dirty="0"/>
              <a:t>space-bounded (sb)</a:t>
            </a:r>
            <a:r>
              <a:rPr lang="en-US" dirty="0"/>
              <a:t> PPT inverters</a:t>
            </a:r>
          </a:p>
          <a:p>
            <a:pPr marL="0" indent="0">
              <a:buNone/>
            </a:pPr>
            <a:r>
              <a:rPr lang="en-US" dirty="0"/>
              <a:t>=&gt; </a:t>
            </a:r>
            <a:r>
              <a:rPr lang="en-US" b="1" dirty="0"/>
              <a:t>sb</a:t>
            </a:r>
            <a:r>
              <a:rPr lang="en-US" dirty="0"/>
              <a:t> weak OWFs =&gt; </a:t>
            </a:r>
            <a:r>
              <a:rPr lang="en-US" b="1" dirty="0"/>
              <a:t>sb</a:t>
            </a:r>
            <a:r>
              <a:rPr lang="en-US" dirty="0"/>
              <a:t> OWFs =&gt; </a:t>
            </a:r>
            <a:r>
              <a:rPr lang="en-US" b="1" dirty="0"/>
              <a:t>sb</a:t>
            </a:r>
            <a:r>
              <a:rPr lang="en-US" dirty="0"/>
              <a:t> PRGs =&gt; </a:t>
            </a:r>
            <a:r>
              <a:rPr lang="en-US" b="1" dirty="0"/>
              <a:t>sb</a:t>
            </a:r>
            <a:r>
              <a:rPr lang="en-US" dirty="0"/>
              <a:t> sequential PRFs</a:t>
            </a:r>
          </a:p>
          <a:p>
            <a:pPr marL="0" indent="0">
              <a:buNone/>
            </a:pPr>
            <a:r>
              <a:rPr lang="en-US" dirty="0"/>
              <a:t>=&gt; key agreement against space-bounded PPT adversaries</a:t>
            </a:r>
          </a:p>
          <a:p>
            <a:endParaRPr lang="en-FI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0145428-8884-FA90-E3F4-91190365E6A0}"/>
              </a:ext>
            </a:extLst>
          </p:cNvPr>
          <p:cNvGrpSpPr/>
          <p:nvPr/>
        </p:nvGrpSpPr>
        <p:grpSpPr>
          <a:xfrm>
            <a:off x="8343260" y="642125"/>
            <a:ext cx="3126240" cy="2570400"/>
            <a:chOff x="8343260" y="642125"/>
            <a:chExt cx="3126240" cy="257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8821976A-BEF1-AE5A-912F-3414A94099D1}"/>
                    </a:ext>
                  </a:extLst>
                </p14:cNvPr>
                <p14:cNvContentPartPr/>
                <p14:nvPr/>
              </p14:nvContentPartPr>
              <p14:xfrm>
                <a:off x="8414180" y="642125"/>
                <a:ext cx="3055320" cy="25704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8821976A-BEF1-AE5A-912F-3414A94099D1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8408060" y="636005"/>
                  <a:ext cx="3067560" cy="258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EA1E50A8-FBA9-A097-7354-047516816C4B}"/>
                    </a:ext>
                  </a:extLst>
                </p14:cNvPr>
                <p14:cNvContentPartPr/>
                <p14:nvPr/>
              </p14:nvContentPartPr>
              <p14:xfrm>
                <a:off x="8343260" y="1303085"/>
                <a:ext cx="554760" cy="3690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EA1E50A8-FBA9-A097-7354-047516816C4B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337140" y="1296965"/>
                  <a:ext cx="567000" cy="38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7F181-9DB3-89CB-68A7-49F6E064984B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9" name="Right Brace 8">
              <a:extLst>
                <a:ext uri="{FF2B5EF4-FFF2-40B4-BE49-F238E27FC236}">
                  <a16:creationId xmlns:a16="http://schemas.microsoft.com/office/drawing/2014/main" id="{E19D8FE9-660C-43AB-611D-EF0D9219D0E8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C72A00FF-D490-F7CB-2906-B588FF36B356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C72A00FF-D490-F7CB-2906-B588FF36B35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6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646FE16-5387-D57D-0ECF-C8AD68995127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41B5D3C9-A3ED-9073-70D7-6C59B658439E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225" name="Ink 224">
                      <a:extLst>
                        <a:ext uri="{FF2B5EF4-FFF2-40B4-BE49-F238E27FC236}">
                          <a16:creationId xmlns:a16="http://schemas.microsoft.com/office/drawing/2014/main" id="{8EDB8894-DE54-7E12-E9D2-8CEB81BF8F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226" name="Ink 225">
                      <a:extLst>
                        <a:ext uri="{FF2B5EF4-FFF2-40B4-BE49-F238E27FC236}">
                          <a16:creationId xmlns:a16="http://schemas.microsoft.com/office/drawing/2014/main" id="{F91B8A23-A872-5FEA-62D0-051A48709E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227" name="Ink 226">
                      <a:extLst>
                        <a:ext uri="{FF2B5EF4-FFF2-40B4-BE49-F238E27FC236}">
                          <a16:creationId xmlns:a16="http://schemas.microsoft.com/office/drawing/2014/main" id="{85461284-5294-DB06-555C-6FDD1021B3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228" name="Ink 227">
                      <a:extLst>
                        <a:ext uri="{FF2B5EF4-FFF2-40B4-BE49-F238E27FC236}">
                          <a16:creationId xmlns:a16="http://schemas.microsoft.com/office/drawing/2014/main" id="{5A91B3A4-57EC-941E-91B5-BED70EA6DA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229" name="Ink 228">
                      <a:extLst>
                        <a:ext uri="{FF2B5EF4-FFF2-40B4-BE49-F238E27FC236}">
                          <a16:creationId xmlns:a16="http://schemas.microsoft.com/office/drawing/2014/main" id="{11BB0532-F47B-244B-E0C2-1CDCF79B34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230" name="Ink 229">
                      <a:extLst>
                        <a:ext uri="{FF2B5EF4-FFF2-40B4-BE49-F238E27FC236}">
                          <a16:creationId xmlns:a16="http://schemas.microsoft.com/office/drawing/2014/main" id="{AED91F76-3EF7-18B9-3AF8-E560DBF062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231" name="Ink 230">
                      <a:extLst>
                        <a:ext uri="{FF2B5EF4-FFF2-40B4-BE49-F238E27FC236}">
                          <a16:creationId xmlns:a16="http://schemas.microsoft.com/office/drawing/2014/main" id="{73A4EB5B-EE62-C7B1-6AF8-277FFC791C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4" name="TextBox 3">
                <a:extLst>
                  <a:ext uri="{FF2B5EF4-FFF2-40B4-BE49-F238E27FC236}">
                    <a16:creationId xmlns:a16="http://schemas.microsoft.com/office/drawing/2014/main" id="{BFF95695-C8E1-CE6C-5104-76C513B37A7D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11F038A6-041A-E046-1684-CE66E7F7B85B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217" name="Ink 216">
                      <a:extLst>
                        <a:ext uri="{FF2B5EF4-FFF2-40B4-BE49-F238E27FC236}">
                          <a16:creationId xmlns:a16="http://schemas.microsoft.com/office/drawing/2014/main" id="{A7B36A1B-51AE-7210-C76E-C133978582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218" name="Ink 217">
                      <a:extLst>
                        <a:ext uri="{FF2B5EF4-FFF2-40B4-BE49-F238E27FC236}">
                          <a16:creationId xmlns:a16="http://schemas.microsoft.com/office/drawing/2014/main" id="{E3A624C5-D3B0-E4F8-3F37-56ABBB0798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5">
                  <p14:nvContentPartPr>
                    <p14:cNvPr id="219" name="Ink 218">
                      <a:extLst>
                        <a:ext uri="{FF2B5EF4-FFF2-40B4-BE49-F238E27FC236}">
                          <a16:creationId xmlns:a16="http://schemas.microsoft.com/office/drawing/2014/main" id="{AE6544FC-7563-E535-50AA-128957A37F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220" name="Ink 219">
                      <a:extLst>
                        <a:ext uri="{FF2B5EF4-FFF2-40B4-BE49-F238E27FC236}">
                          <a16:creationId xmlns:a16="http://schemas.microsoft.com/office/drawing/2014/main" id="{32B5925B-F7C1-97C3-5D9B-FAA19A2C72B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221" name="Ink 220">
                      <a:extLst>
                        <a:ext uri="{FF2B5EF4-FFF2-40B4-BE49-F238E27FC236}">
                          <a16:creationId xmlns:a16="http://schemas.microsoft.com/office/drawing/2014/main" id="{4E6E2F2B-4B72-6EFA-F9E2-05C4290174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223" name="Ink 222">
                      <a:extLst>
                        <a:ext uri="{FF2B5EF4-FFF2-40B4-BE49-F238E27FC236}">
                          <a16:creationId xmlns:a16="http://schemas.microsoft.com/office/drawing/2014/main" id="{29F48783-0474-965B-F411-9B022C216B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224" name="Ink 223">
                      <a:extLst>
                        <a:ext uri="{FF2B5EF4-FFF2-40B4-BE49-F238E27FC236}">
                          <a16:creationId xmlns:a16="http://schemas.microsoft.com/office/drawing/2014/main" id="{C805B7D2-BD8E-6015-8D94-F067FE3D51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6" name="TextBox 3">
                <a:extLst>
                  <a:ext uri="{FF2B5EF4-FFF2-40B4-BE49-F238E27FC236}">
                    <a16:creationId xmlns:a16="http://schemas.microsoft.com/office/drawing/2014/main" id="{96546FB6-A177-C2EA-5652-BB07DBA37DA6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846F0711-D42A-136A-B5AA-0265301D557D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210" name="Ink 209">
                      <a:extLst>
                        <a:ext uri="{FF2B5EF4-FFF2-40B4-BE49-F238E27FC236}">
                          <a16:creationId xmlns:a16="http://schemas.microsoft.com/office/drawing/2014/main" id="{CEFE5D40-BD08-208D-39A3-3EC786BB89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211" name="Ink 210">
                      <a:extLst>
                        <a:ext uri="{FF2B5EF4-FFF2-40B4-BE49-F238E27FC236}">
                          <a16:creationId xmlns:a16="http://schemas.microsoft.com/office/drawing/2014/main" id="{ED72E26E-ED75-A077-F342-B54546DA0C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212" name="Ink 211">
                      <a:extLst>
                        <a:ext uri="{FF2B5EF4-FFF2-40B4-BE49-F238E27FC236}">
                          <a16:creationId xmlns:a16="http://schemas.microsoft.com/office/drawing/2014/main" id="{8608E6F5-DAC0-96E4-2F06-3F0C04F3135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213" name="Ink 212">
                      <a:extLst>
                        <a:ext uri="{FF2B5EF4-FFF2-40B4-BE49-F238E27FC236}">
                          <a16:creationId xmlns:a16="http://schemas.microsoft.com/office/drawing/2014/main" id="{FEA241A1-820B-C0B2-73F6-383DA761CF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214" name="Ink 213">
                      <a:extLst>
                        <a:ext uri="{FF2B5EF4-FFF2-40B4-BE49-F238E27FC236}">
                          <a16:creationId xmlns:a16="http://schemas.microsoft.com/office/drawing/2014/main" id="{1BAB20C9-4415-0621-1115-C51D93F872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215" name="Ink 214">
                      <a:extLst>
                        <a:ext uri="{FF2B5EF4-FFF2-40B4-BE49-F238E27FC236}">
                          <a16:creationId xmlns:a16="http://schemas.microsoft.com/office/drawing/2014/main" id="{D31BD7BD-9D6E-A4B4-292C-04BB40F72D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216" name="Ink 215">
                      <a:extLst>
                        <a:ext uri="{FF2B5EF4-FFF2-40B4-BE49-F238E27FC236}">
                          <a16:creationId xmlns:a16="http://schemas.microsoft.com/office/drawing/2014/main" id="{212F43AD-FE22-873E-5809-E385600D8F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18" name="TextBox 3">
                <a:extLst>
                  <a:ext uri="{FF2B5EF4-FFF2-40B4-BE49-F238E27FC236}">
                    <a16:creationId xmlns:a16="http://schemas.microsoft.com/office/drawing/2014/main" id="{B34D74B0-289C-EC59-A012-3A24B558241A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DB4E9ED1-7D5F-F514-E67D-50F819F66C40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158" name="Ink 157">
                      <a:extLst>
                        <a:ext uri="{FF2B5EF4-FFF2-40B4-BE49-F238E27FC236}">
                          <a16:creationId xmlns:a16="http://schemas.microsoft.com/office/drawing/2014/main" id="{FC942ADC-3F06-44CC-2222-9C68A835FC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159" name="Ink 158">
                      <a:extLst>
                        <a:ext uri="{FF2B5EF4-FFF2-40B4-BE49-F238E27FC236}">
                          <a16:creationId xmlns:a16="http://schemas.microsoft.com/office/drawing/2014/main" id="{D9D226C8-0A19-3D81-89BD-87ABE2BF58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160" name="Ink 159">
                      <a:extLst>
                        <a:ext uri="{FF2B5EF4-FFF2-40B4-BE49-F238E27FC236}">
                          <a16:creationId xmlns:a16="http://schemas.microsoft.com/office/drawing/2014/main" id="{26E79849-5C21-2DA1-A4C8-653257E165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161" name="Ink 160">
                      <a:extLst>
                        <a:ext uri="{FF2B5EF4-FFF2-40B4-BE49-F238E27FC236}">
                          <a16:creationId xmlns:a16="http://schemas.microsoft.com/office/drawing/2014/main" id="{2AFE91C7-FA3A-44A6-B140-1241E67C03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162" name="Ink 161">
                      <a:extLst>
                        <a:ext uri="{FF2B5EF4-FFF2-40B4-BE49-F238E27FC236}">
                          <a16:creationId xmlns:a16="http://schemas.microsoft.com/office/drawing/2014/main" id="{715C5FC2-0302-86CA-C09D-BAD838A113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163" name="Ink 162">
                      <a:extLst>
                        <a:ext uri="{FF2B5EF4-FFF2-40B4-BE49-F238E27FC236}">
                          <a16:creationId xmlns:a16="http://schemas.microsoft.com/office/drawing/2014/main" id="{0A54C0C1-114F-D814-AEF4-40ECB354DE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164" name="Ink 163">
                      <a:extLst>
                        <a:ext uri="{FF2B5EF4-FFF2-40B4-BE49-F238E27FC236}">
                          <a16:creationId xmlns:a16="http://schemas.microsoft.com/office/drawing/2014/main" id="{B077B41F-F965-704F-E551-3C6A6FE126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0" name="TextBox 3">
                <a:extLst>
                  <a:ext uri="{FF2B5EF4-FFF2-40B4-BE49-F238E27FC236}">
                    <a16:creationId xmlns:a16="http://schemas.microsoft.com/office/drawing/2014/main" id="{3319B949-2ECA-D4E0-0CC0-82C8E3C39AC3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AEBEDD8C-AF60-7989-27D3-8D980B89B51F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151" name="Ink 150">
                      <a:extLst>
                        <a:ext uri="{FF2B5EF4-FFF2-40B4-BE49-F238E27FC236}">
                          <a16:creationId xmlns:a16="http://schemas.microsoft.com/office/drawing/2014/main" id="{72BDE839-13B4-166E-5ECC-41DFDE775C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152" name="Ink 151">
                      <a:extLst>
                        <a:ext uri="{FF2B5EF4-FFF2-40B4-BE49-F238E27FC236}">
                          <a16:creationId xmlns:a16="http://schemas.microsoft.com/office/drawing/2014/main" id="{E1EE9E0D-6546-8781-1BF9-285B00CA3F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153" name="Ink 152">
                      <a:extLst>
                        <a:ext uri="{FF2B5EF4-FFF2-40B4-BE49-F238E27FC236}">
                          <a16:creationId xmlns:a16="http://schemas.microsoft.com/office/drawing/2014/main" id="{4C1D8BB3-7E0A-724E-BD80-045AF33CD6B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154" name="Ink 153">
                      <a:extLst>
                        <a:ext uri="{FF2B5EF4-FFF2-40B4-BE49-F238E27FC236}">
                          <a16:creationId xmlns:a16="http://schemas.microsoft.com/office/drawing/2014/main" id="{31295731-1F66-8B0B-BC91-6373A7F204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155" name="Ink 154">
                      <a:extLst>
                        <a:ext uri="{FF2B5EF4-FFF2-40B4-BE49-F238E27FC236}">
                          <a16:creationId xmlns:a16="http://schemas.microsoft.com/office/drawing/2014/main" id="{538248AA-3EE1-747B-2A88-E48E336C8B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156" name="Ink 155">
                      <a:extLst>
                        <a:ext uri="{FF2B5EF4-FFF2-40B4-BE49-F238E27FC236}">
                          <a16:creationId xmlns:a16="http://schemas.microsoft.com/office/drawing/2014/main" id="{4839D673-458C-E073-3134-700E590E35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157" name="Ink 156">
                      <a:extLst>
                        <a:ext uri="{FF2B5EF4-FFF2-40B4-BE49-F238E27FC236}">
                          <a16:creationId xmlns:a16="http://schemas.microsoft.com/office/drawing/2014/main" id="{B9370BAB-A8F5-EEFA-E440-C7B14022A1D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" name="TextBox 3">
                <a:extLst>
                  <a:ext uri="{FF2B5EF4-FFF2-40B4-BE49-F238E27FC236}">
                    <a16:creationId xmlns:a16="http://schemas.microsoft.com/office/drawing/2014/main" id="{A5C0697E-7854-6475-1910-B04C398704A7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5505AFF8-8AC4-52F4-BCEB-FD25E639B8D9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144" name="Ink 143">
                      <a:extLst>
                        <a:ext uri="{FF2B5EF4-FFF2-40B4-BE49-F238E27FC236}">
                          <a16:creationId xmlns:a16="http://schemas.microsoft.com/office/drawing/2014/main" id="{8E77561A-A50E-9B6E-B792-CB9EC25E47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145" name="Ink 144">
                      <a:extLst>
                        <a:ext uri="{FF2B5EF4-FFF2-40B4-BE49-F238E27FC236}">
                          <a16:creationId xmlns:a16="http://schemas.microsoft.com/office/drawing/2014/main" id="{02FD4333-B28E-721B-0352-45F33DEA73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146" name="Ink 145">
                      <a:extLst>
                        <a:ext uri="{FF2B5EF4-FFF2-40B4-BE49-F238E27FC236}">
                          <a16:creationId xmlns:a16="http://schemas.microsoft.com/office/drawing/2014/main" id="{B2376DBE-2C66-A524-3C40-EC86B1E225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147" name="Ink 146">
                      <a:extLst>
                        <a:ext uri="{FF2B5EF4-FFF2-40B4-BE49-F238E27FC236}">
                          <a16:creationId xmlns:a16="http://schemas.microsoft.com/office/drawing/2014/main" id="{C93A8CFD-943C-DC59-C049-01688D613B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148" name="Ink 147">
                      <a:extLst>
                        <a:ext uri="{FF2B5EF4-FFF2-40B4-BE49-F238E27FC236}">
                          <a16:creationId xmlns:a16="http://schemas.microsoft.com/office/drawing/2014/main" id="{C5B6C2D6-090D-D722-12DC-0D927F022CD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149" name="Ink 148">
                      <a:extLst>
                        <a:ext uri="{FF2B5EF4-FFF2-40B4-BE49-F238E27FC236}">
                          <a16:creationId xmlns:a16="http://schemas.microsoft.com/office/drawing/2014/main" id="{E6D6B027-9E8F-CDE2-077B-EB06F38738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150" name="Ink 149">
                      <a:extLst>
                        <a:ext uri="{FF2B5EF4-FFF2-40B4-BE49-F238E27FC236}">
                          <a16:creationId xmlns:a16="http://schemas.microsoft.com/office/drawing/2014/main" id="{239FC47D-C7D1-5C7B-6DD0-73E7C4E036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4" name="TextBox 3">
                <a:extLst>
                  <a:ext uri="{FF2B5EF4-FFF2-40B4-BE49-F238E27FC236}">
                    <a16:creationId xmlns:a16="http://schemas.microsoft.com/office/drawing/2014/main" id="{7904DA96-DE21-EFFB-116C-C161840664F7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17FBCCDC-3A5F-9A7E-088D-0A1F39DEE855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68" name="Ink 67">
                      <a:extLst>
                        <a:ext uri="{FF2B5EF4-FFF2-40B4-BE49-F238E27FC236}">
                          <a16:creationId xmlns:a16="http://schemas.microsoft.com/office/drawing/2014/main" id="{223CA535-6996-3B7B-E4BD-F4D8A019E7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69" name="Ink 68">
                      <a:extLst>
                        <a:ext uri="{FF2B5EF4-FFF2-40B4-BE49-F238E27FC236}">
                          <a16:creationId xmlns:a16="http://schemas.microsoft.com/office/drawing/2014/main" id="{8D9B0541-6B7C-03B2-CB77-A53B1F4631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70" name="Ink 69">
                      <a:extLst>
                        <a:ext uri="{FF2B5EF4-FFF2-40B4-BE49-F238E27FC236}">
                          <a16:creationId xmlns:a16="http://schemas.microsoft.com/office/drawing/2014/main" id="{353DDAB4-8DE9-BABD-BEEE-2D628B3A71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1">
                  <p14:nvContentPartPr>
                    <p14:cNvPr id="140" name="Ink 139">
                      <a:extLst>
                        <a:ext uri="{FF2B5EF4-FFF2-40B4-BE49-F238E27FC236}">
                          <a16:creationId xmlns:a16="http://schemas.microsoft.com/office/drawing/2014/main" id="{649D3D84-629C-79A9-00BB-57A02F320C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2">
                  <p14:nvContentPartPr>
                    <p14:cNvPr id="141" name="Ink 140">
                      <a:extLst>
                        <a:ext uri="{FF2B5EF4-FFF2-40B4-BE49-F238E27FC236}">
                          <a16:creationId xmlns:a16="http://schemas.microsoft.com/office/drawing/2014/main" id="{498B3344-6244-BA51-8366-EF2840CE83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3">
                  <p14:nvContentPartPr>
                    <p14:cNvPr id="142" name="Ink 141">
                      <a:extLst>
                        <a:ext uri="{FF2B5EF4-FFF2-40B4-BE49-F238E27FC236}">
                          <a16:creationId xmlns:a16="http://schemas.microsoft.com/office/drawing/2014/main" id="{52526098-182C-F9CC-4BAF-9A3A0A0AA4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4">
                  <p14:nvContentPartPr>
                    <p14:cNvPr id="143" name="Ink 142">
                      <a:extLst>
                        <a:ext uri="{FF2B5EF4-FFF2-40B4-BE49-F238E27FC236}">
                          <a16:creationId xmlns:a16="http://schemas.microsoft.com/office/drawing/2014/main" id="{5226B7B3-068B-D8B2-1C05-C2F543CDE3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6" name="TextBox 3">
                <a:extLst>
                  <a:ext uri="{FF2B5EF4-FFF2-40B4-BE49-F238E27FC236}">
                    <a16:creationId xmlns:a16="http://schemas.microsoft.com/office/drawing/2014/main" id="{7F39DF1D-4DE8-7F23-7168-D9F0E2C53348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6DBAD956-CE6F-8617-1063-959BCABF36B7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5">
                  <p14:nvContentPartPr>
                    <p14:cNvPr id="30" name="Ink 29">
                      <a:extLst>
                        <a:ext uri="{FF2B5EF4-FFF2-40B4-BE49-F238E27FC236}">
                          <a16:creationId xmlns:a16="http://schemas.microsoft.com/office/drawing/2014/main" id="{CFF4AE43-5900-01C4-096B-EC9747CF2E6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6">
                  <p14:nvContentPartPr>
                    <p14:cNvPr id="31" name="Ink 30">
                      <a:extLst>
                        <a:ext uri="{FF2B5EF4-FFF2-40B4-BE49-F238E27FC236}">
                          <a16:creationId xmlns:a16="http://schemas.microsoft.com/office/drawing/2014/main" id="{02410E3D-6DEF-B8AF-041D-482B9D4377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7">
                  <p14:nvContentPartPr>
                    <p14:cNvPr id="33" name="Ink 32">
                      <a:extLst>
                        <a:ext uri="{FF2B5EF4-FFF2-40B4-BE49-F238E27FC236}">
                          <a16:creationId xmlns:a16="http://schemas.microsoft.com/office/drawing/2014/main" id="{D7813033-7706-4E6B-B5BD-2FB52AB5AA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8">
                  <p14:nvContentPartPr>
                    <p14:cNvPr id="34" name="Ink 33">
                      <a:extLst>
                        <a:ext uri="{FF2B5EF4-FFF2-40B4-BE49-F238E27FC236}">
                          <a16:creationId xmlns:a16="http://schemas.microsoft.com/office/drawing/2014/main" id="{9D078DB4-14A0-7EBC-672C-B5F5B42A71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9">
                  <p14:nvContentPartPr>
                    <p14:cNvPr id="37" name="Ink 36">
                      <a:extLst>
                        <a:ext uri="{FF2B5EF4-FFF2-40B4-BE49-F238E27FC236}">
                          <a16:creationId xmlns:a16="http://schemas.microsoft.com/office/drawing/2014/main" id="{7D0F5829-619D-C8B9-488D-2266E91100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5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0">
                  <p14:nvContentPartPr>
                    <p14:cNvPr id="65" name="Ink 64">
                      <a:extLst>
                        <a:ext uri="{FF2B5EF4-FFF2-40B4-BE49-F238E27FC236}">
                          <a16:creationId xmlns:a16="http://schemas.microsoft.com/office/drawing/2014/main" id="{4396AD74-D685-B1D5-EE89-AE2F8731A0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1">
                  <p14:nvContentPartPr>
                    <p14:cNvPr id="67" name="Ink 66">
                      <a:extLst>
                        <a:ext uri="{FF2B5EF4-FFF2-40B4-BE49-F238E27FC236}">
                          <a16:creationId xmlns:a16="http://schemas.microsoft.com/office/drawing/2014/main" id="{0C572142-BECD-B901-86D9-C9600C5DA4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8" name="TextBox 3">
                <a:extLst>
                  <a:ext uri="{FF2B5EF4-FFF2-40B4-BE49-F238E27FC236}">
                    <a16:creationId xmlns:a16="http://schemas.microsoft.com/office/drawing/2014/main" id="{F43404EB-F12F-0D11-42DE-CA46CBC9B2F8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9" name="Cloud 28">
                <a:extLst>
                  <a:ext uri="{FF2B5EF4-FFF2-40B4-BE49-F238E27FC236}">
                    <a16:creationId xmlns:a16="http://schemas.microsoft.com/office/drawing/2014/main" id="{8AFB5B4B-D40B-1FA1-CD59-7CA5BCD946F8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3DBCE156-5BF5-7B64-3211-B05A283D559F}"/>
              </a:ext>
            </a:extLst>
          </p:cNvPr>
          <p:cNvSpPr txBox="1"/>
          <p:nvPr/>
        </p:nvSpPr>
        <p:spPr>
          <a:xfrm>
            <a:off x="9689285" y="3236699"/>
            <a:ext cx="23442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rgbClr val="00B0F0"/>
                </a:solidFill>
              </a:rPr>
              <a:t>Highly non-tight!</a:t>
            </a:r>
            <a:endParaRPr lang="en-FI" sz="2400" b="1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9579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E6DF64-C962-13A9-4AEE-FF77CD4C16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3B56D52A-36EC-EE96-A369-2B8C9343D11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b="1" dirty="0"/>
                  <a:t>Construction				Generic attack</a:t>
                </a:r>
              </a:p>
              <a:p>
                <a:pPr marL="0" indent="0">
                  <a:buNone/>
                </a:pPr>
                <a:r>
                  <a:rPr lang="en-US" dirty="0"/>
                  <a:t>[</a:t>
                </a:r>
                <a:r>
                  <a:rPr lang="en-US" dirty="0" err="1"/>
                  <a:t>Cachin</a:t>
                </a:r>
                <a:r>
                  <a:rPr lang="en-US" dirty="0"/>
                  <a:t>-Maurer 97]			[</a:t>
                </a:r>
                <a:r>
                  <a:rPr lang="en-US" dirty="0" err="1"/>
                  <a:t>Dziembowski</a:t>
                </a:r>
                <a:r>
                  <a:rPr lang="en-US" dirty="0"/>
                  <a:t>-Maurer 08]</a:t>
                </a:r>
                <a:endParaRPr lang="en-US" sz="3000" dirty="0"/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		space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𝑜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		 		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𝑠</m:t>
                            </m:r>
                          </m:e>
                          <m:sup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d>
                  </m:oMath>
                </a14:m>
                <a:endParaRPr lang="en-US" dirty="0"/>
              </a:p>
              <a:p>
                <a:pPr marL="0" indent="0">
                  <a:buNone/>
                </a:pPr>
                <a:endParaRPr lang="en-US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r>
                  <a:rPr lang="en-US" b="1" dirty="0"/>
                  <a:t>Our Construction</a:t>
                </a:r>
              </a:p>
              <a:p>
                <a:pPr marL="0" indent="0">
                  <a:buNone/>
                </a:pPr>
                <a:r>
                  <a:rPr lang="en-US" dirty="0"/>
                  <a:t> 	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</a:t>
                </a:r>
                <a:r>
                  <a:rPr lang="en-US" b="1" dirty="0"/>
                  <a:t>space any fixed </a:t>
                </a:r>
                <a14:m>
                  <m:oMath xmlns:m="http://schemas.openxmlformats.org/officeDocument/2006/math">
                    <m:r>
                      <a:rPr lang="en-US" b="1" i="1" smtClean="0">
                        <a:latin typeface="Cambria Math" panose="02040503050406030204" pitchFamily="18" charset="0"/>
                      </a:rPr>
                      <m:t>𝒑𝒐𝒍𝒚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𝒔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b="1" dirty="0"/>
              </a:p>
              <a:p>
                <a:pPr marL="0" indent="0">
                  <a:buNone/>
                </a:pPr>
                <a:endParaRPr lang="en-US" sz="2200" b="1" dirty="0"/>
              </a:p>
              <a:p>
                <a:pPr marL="0" indent="0">
                  <a:buNone/>
                </a:pPr>
                <a:r>
                  <a:rPr lang="en-US" b="1" dirty="0"/>
                  <a:t>	   Assuming OWFs</a:t>
                </a:r>
              </a:p>
            </p:txBody>
          </p:sp>
        </mc:Choice>
        <mc:Fallback xmlns="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3B56D52A-36EC-EE96-A369-2B8C9343D11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  <a:blipFill>
                <a:blip r:embed="rId3"/>
                <a:stretch>
                  <a:fillRect l="-1159" t="-1502" b="-376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5442B03D-03EE-3AD0-5F96-CDD1F70F48F4}"/>
              </a:ext>
            </a:extLst>
          </p:cNvPr>
          <p:cNvGrpSpPr/>
          <p:nvPr/>
        </p:nvGrpSpPr>
        <p:grpSpPr>
          <a:xfrm>
            <a:off x="1255172" y="1387037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2B7B2EED-6EEF-B422-C8B9-E1B32D5A1271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2B7B2EED-6EEF-B422-C8B9-E1B32D5A127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61F52385-9566-D9EF-5E33-38AE5EEDE0BB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61F52385-9566-D9EF-5E33-38AE5EEDE0B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B695549A-C0C6-7D0A-3FE2-A4830C633110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B695549A-C0C6-7D0A-3FE2-A4830C63311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1D639C8E-C9D7-624B-580A-FC83916642B1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1D639C8E-C9D7-624B-580A-FC83916642B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2D33D75-5E85-D5D4-EFB7-C0926E4332ED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2D33D75-5E85-D5D4-EFB7-C0926E4332E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E42AD903-CDF1-21DB-DB97-B755295E0AFB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E42AD903-CDF1-21DB-DB97-B755295E0AF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21693BA-6709-005E-83C8-6915F9D7D1B4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21693BA-6709-005E-83C8-6915F9D7D1B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7989DCB4-F5A7-D3ED-6636-C593A421E4AF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7989DCB4-F5A7-D3ED-6636-C593A421E4A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527FB74E-1539-E177-0EC2-F59F1D5443FB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527FB74E-1539-E177-0EC2-F59F1D5443F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45FCEA5-24A5-06DB-0196-47209851E21B}"/>
              </a:ext>
            </a:extLst>
          </p:cNvPr>
          <p:cNvGrpSpPr/>
          <p:nvPr/>
        </p:nvGrpSpPr>
        <p:grpSpPr>
          <a:xfrm>
            <a:off x="1723387" y="1372520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AEFC28AD-F5C4-5DAB-D202-906108FF136F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AEFC28AD-F5C4-5DAB-D202-906108FF136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0A119666-44BE-8589-4351-99E84CD562C9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0A119666-44BE-8589-4351-99E84CD562C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06AF5E51-9DCB-5865-C354-1B29D22BC25A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06AF5E51-9DCB-5865-C354-1B29D22BC25A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82258A74-3944-D54D-A4D5-00B70D3370E3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82258A74-3944-D54D-A4D5-00B70D3370E3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312FB90E-2DDB-EC74-71F5-B9457F57B29B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312FB90E-2DDB-EC74-71F5-B9457F57B29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BB3F3B0B-1E72-51C3-D4DE-7091E2CB1323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BB3F3B0B-1E72-51C3-D4DE-7091E2CB132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11C82E30-2147-DAD9-EE4B-3937513AB017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11C82E30-2147-DAD9-EE4B-3937513AB01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CD3D6C0-EAB6-33FC-EA96-617B4B4DA20D}"/>
              </a:ext>
            </a:extLst>
          </p:cNvPr>
          <p:cNvGrpSpPr/>
          <p:nvPr/>
        </p:nvGrpSpPr>
        <p:grpSpPr>
          <a:xfrm rot="21381084">
            <a:off x="1354833" y="2056176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4E6352E1-B3D0-47E0-F589-284CD6725428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4E6352E1-B3D0-47E0-F589-284CD672542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8353EC8A-4EB4-093C-3BBC-DDC2C97FFBFC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8353EC8A-4EB4-093C-3BBC-DDC2C97FFBF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6B9DC383-E6E7-6E1B-7AEE-1BE6F5F1DDC6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77" name="Ink 176">
                    <a:extLst>
                      <a:ext uri="{FF2B5EF4-FFF2-40B4-BE49-F238E27FC236}">
                        <a16:creationId xmlns:a16="http://schemas.microsoft.com/office/drawing/2014/main" id="{3137FB2A-D368-468A-046D-2E1DF7F064A9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77" name="Ink 176">
                    <a:extLst>
                      <a:ext uri="{FF2B5EF4-FFF2-40B4-BE49-F238E27FC236}">
                        <a16:creationId xmlns:a16="http://schemas.microsoft.com/office/drawing/2014/main" id="{3137FB2A-D368-468A-046D-2E1DF7F064A9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78" name="Ink 177">
                    <a:extLst>
                      <a:ext uri="{FF2B5EF4-FFF2-40B4-BE49-F238E27FC236}">
                        <a16:creationId xmlns:a16="http://schemas.microsoft.com/office/drawing/2014/main" id="{15090746-F3E2-94F4-70D8-1CDED377898D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78" name="Ink 177">
                    <a:extLst>
                      <a:ext uri="{FF2B5EF4-FFF2-40B4-BE49-F238E27FC236}">
                        <a16:creationId xmlns:a16="http://schemas.microsoft.com/office/drawing/2014/main" id="{15090746-F3E2-94F4-70D8-1CDED377898D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79" name="Ink 178">
                    <a:extLst>
                      <a:ext uri="{FF2B5EF4-FFF2-40B4-BE49-F238E27FC236}">
                        <a16:creationId xmlns:a16="http://schemas.microsoft.com/office/drawing/2014/main" id="{C0E28D68-5C6A-B550-4FC0-09C9A5351098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79" name="Ink 178">
                    <a:extLst>
                      <a:ext uri="{FF2B5EF4-FFF2-40B4-BE49-F238E27FC236}">
                        <a16:creationId xmlns:a16="http://schemas.microsoft.com/office/drawing/2014/main" id="{C0E28D68-5C6A-B550-4FC0-09C9A5351098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80" name="Ink 179">
                    <a:extLst>
                      <a:ext uri="{FF2B5EF4-FFF2-40B4-BE49-F238E27FC236}">
                        <a16:creationId xmlns:a16="http://schemas.microsoft.com/office/drawing/2014/main" id="{01C2C9CD-301F-A8C1-604A-D77259030FA8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80" name="Ink 179">
                    <a:extLst>
                      <a:ext uri="{FF2B5EF4-FFF2-40B4-BE49-F238E27FC236}">
                        <a16:creationId xmlns:a16="http://schemas.microsoft.com/office/drawing/2014/main" id="{01C2C9CD-301F-A8C1-604A-D77259030FA8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81" name="Ink 180">
                    <a:extLst>
                      <a:ext uri="{FF2B5EF4-FFF2-40B4-BE49-F238E27FC236}">
                        <a16:creationId xmlns:a16="http://schemas.microsoft.com/office/drawing/2014/main" id="{A41103A0-F957-9A9A-57DB-2F559545796F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81" name="Ink 180">
                    <a:extLst>
                      <a:ext uri="{FF2B5EF4-FFF2-40B4-BE49-F238E27FC236}">
                        <a16:creationId xmlns:a16="http://schemas.microsoft.com/office/drawing/2014/main" id="{A41103A0-F957-9A9A-57DB-2F559545796F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572F065D-D460-553A-3F67-94BC8B87945B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572F065D-D460-553A-3F67-94BC8B87945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782F14C3-3E81-2855-8C40-0BF8C9F7F0DE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782F14C3-3E81-2855-8C40-0BF8C9F7F0D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B90585B0-2BC1-BD19-8B66-FE782B30A886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2A7F7156-25BD-8B85-8971-01190CDC4821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64" name="Ink 63">
                    <a:extLst>
                      <a:ext uri="{FF2B5EF4-FFF2-40B4-BE49-F238E27FC236}">
                        <a16:creationId xmlns:a16="http://schemas.microsoft.com/office/drawing/2014/main" id="{2A7F7156-25BD-8B85-8971-01190CDC4821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66" name="Ink 65">
                    <a:extLst>
                      <a:ext uri="{FF2B5EF4-FFF2-40B4-BE49-F238E27FC236}">
                        <a16:creationId xmlns:a16="http://schemas.microsoft.com/office/drawing/2014/main" id="{E74C4947-C32F-14CA-0552-7F1EB7EF3BA7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66" name="Ink 65">
                    <a:extLst>
                      <a:ext uri="{FF2B5EF4-FFF2-40B4-BE49-F238E27FC236}">
                        <a16:creationId xmlns:a16="http://schemas.microsoft.com/office/drawing/2014/main" id="{E74C4947-C32F-14CA-0552-7F1EB7EF3BA7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65" name="Ink 164">
                    <a:extLst>
                      <a:ext uri="{FF2B5EF4-FFF2-40B4-BE49-F238E27FC236}">
                        <a16:creationId xmlns:a16="http://schemas.microsoft.com/office/drawing/2014/main" id="{36045F92-DDBE-1D5A-44C3-859244957032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65" name="Ink 164">
                    <a:extLst>
                      <a:ext uri="{FF2B5EF4-FFF2-40B4-BE49-F238E27FC236}">
                        <a16:creationId xmlns:a16="http://schemas.microsoft.com/office/drawing/2014/main" id="{36045F92-DDBE-1D5A-44C3-859244957032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66" name="Ink 165">
                    <a:extLst>
                      <a:ext uri="{FF2B5EF4-FFF2-40B4-BE49-F238E27FC236}">
                        <a16:creationId xmlns:a16="http://schemas.microsoft.com/office/drawing/2014/main" id="{79F8BEEE-9F86-594B-21B2-98FAB58EF71C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66" name="Ink 165">
                    <a:extLst>
                      <a:ext uri="{FF2B5EF4-FFF2-40B4-BE49-F238E27FC236}">
                        <a16:creationId xmlns:a16="http://schemas.microsoft.com/office/drawing/2014/main" id="{79F8BEEE-9F86-594B-21B2-98FAB58EF71C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67" name="Ink 166">
                    <a:extLst>
                      <a:ext uri="{FF2B5EF4-FFF2-40B4-BE49-F238E27FC236}">
                        <a16:creationId xmlns:a16="http://schemas.microsoft.com/office/drawing/2014/main" id="{5D0FD4CF-89C2-3A34-B900-3F9E1D51A393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67" name="Ink 166">
                    <a:extLst>
                      <a:ext uri="{FF2B5EF4-FFF2-40B4-BE49-F238E27FC236}">
                        <a16:creationId xmlns:a16="http://schemas.microsoft.com/office/drawing/2014/main" id="{5D0FD4CF-89C2-3A34-B900-3F9E1D51A393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68" name="Ink 167">
                    <a:extLst>
                      <a:ext uri="{FF2B5EF4-FFF2-40B4-BE49-F238E27FC236}">
                        <a16:creationId xmlns:a16="http://schemas.microsoft.com/office/drawing/2014/main" id="{38184B26-3AEC-E8FE-2F4F-519F3F56E1BE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68" name="Ink 167">
                    <a:extLst>
                      <a:ext uri="{FF2B5EF4-FFF2-40B4-BE49-F238E27FC236}">
                        <a16:creationId xmlns:a16="http://schemas.microsoft.com/office/drawing/2014/main" id="{38184B26-3AEC-E8FE-2F4F-519F3F56E1BE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69" name="Ink 168">
                    <a:extLst>
                      <a:ext uri="{FF2B5EF4-FFF2-40B4-BE49-F238E27FC236}">
                        <a16:creationId xmlns:a16="http://schemas.microsoft.com/office/drawing/2014/main" id="{E3206F26-96EC-C736-4E69-480F30131FC6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69" name="Ink 168">
                    <a:extLst>
                      <a:ext uri="{FF2B5EF4-FFF2-40B4-BE49-F238E27FC236}">
                        <a16:creationId xmlns:a16="http://schemas.microsoft.com/office/drawing/2014/main" id="{E3206F26-96EC-C736-4E69-480F30131FC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70" name="Ink 169">
                    <a:extLst>
                      <a:ext uri="{FF2B5EF4-FFF2-40B4-BE49-F238E27FC236}">
                        <a16:creationId xmlns:a16="http://schemas.microsoft.com/office/drawing/2014/main" id="{D3CA1A0B-BFD0-B710-33C7-86D91CD68F20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70" name="Ink 169">
                    <a:extLst>
                      <a:ext uri="{FF2B5EF4-FFF2-40B4-BE49-F238E27FC236}">
                        <a16:creationId xmlns:a16="http://schemas.microsoft.com/office/drawing/2014/main" id="{D3CA1A0B-BFD0-B710-33C7-86D91CD68F20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1" name="Ink 170">
                    <a:extLst>
                      <a:ext uri="{FF2B5EF4-FFF2-40B4-BE49-F238E27FC236}">
                        <a16:creationId xmlns:a16="http://schemas.microsoft.com/office/drawing/2014/main" id="{2A05EF57-CCF4-2480-37B2-2EB3E414023E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71" name="Ink 170">
                    <a:extLst>
                      <a:ext uri="{FF2B5EF4-FFF2-40B4-BE49-F238E27FC236}">
                        <a16:creationId xmlns:a16="http://schemas.microsoft.com/office/drawing/2014/main" id="{2A05EF57-CCF4-2480-37B2-2EB3E414023E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72" name="Ink 171">
                    <a:extLst>
                      <a:ext uri="{FF2B5EF4-FFF2-40B4-BE49-F238E27FC236}">
                        <a16:creationId xmlns:a16="http://schemas.microsoft.com/office/drawing/2014/main" id="{18C7C8D5-A544-5CDC-BAE4-82FB5DC666D7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72" name="Ink 171">
                    <a:extLst>
                      <a:ext uri="{FF2B5EF4-FFF2-40B4-BE49-F238E27FC236}">
                        <a16:creationId xmlns:a16="http://schemas.microsoft.com/office/drawing/2014/main" id="{18C7C8D5-A544-5CDC-BAE4-82FB5DC666D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73" name="Ink 172">
                    <a:extLst>
                      <a:ext uri="{FF2B5EF4-FFF2-40B4-BE49-F238E27FC236}">
                        <a16:creationId xmlns:a16="http://schemas.microsoft.com/office/drawing/2014/main" id="{7AFD51DF-D2A6-9787-793D-FA714B544187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73" name="Ink 172">
                    <a:extLst>
                      <a:ext uri="{FF2B5EF4-FFF2-40B4-BE49-F238E27FC236}">
                        <a16:creationId xmlns:a16="http://schemas.microsoft.com/office/drawing/2014/main" id="{7AFD51DF-D2A6-9787-793D-FA714B54418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74" name="Ink 173">
                    <a:extLst>
                      <a:ext uri="{FF2B5EF4-FFF2-40B4-BE49-F238E27FC236}">
                        <a16:creationId xmlns:a16="http://schemas.microsoft.com/office/drawing/2014/main" id="{0C3967D9-1055-43C2-653A-8F370F615627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74" name="Ink 173">
                    <a:extLst>
                      <a:ext uri="{FF2B5EF4-FFF2-40B4-BE49-F238E27FC236}">
                        <a16:creationId xmlns:a16="http://schemas.microsoft.com/office/drawing/2014/main" id="{0C3967D9-1055-43C2-653A-8F370F615627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75" name="Ink 174">
                    <a:extLst>
                      <a:ext uri="{FF2B5EF4-FFF2-40B4-BE49-F238E27FC236}">
                        <a16:creationId xmlns:a16="http://schemas.microsoft.com/office/drawing/2014/main" id="{0FE8AD1C-3148-C13B-33E4-97B7296D4818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75" name="Ink 174">
                    <a:extLst>
                      <a:ext uri="{FF2B5EF4-FFF2-40B4-BE49-F238E27FC236}">
                        <a16:creationId xmlns:a16="http://schemas.microsoft.com/office/drawing/2014/main" id="{0FE8AD1C-3148-C13B-33E4-97B7296D4818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76" name="Ink 175">
                    <a:extLst>
                      <a:ext uri="{FF2B5EF4-FFF2-40B4-BE49-F238E27FC236}">
                        <a16:creationId xmlns:a16="http://schemas.microsoft.com/office/drawing/2014/main" id="{100C73CB-E674-2934-46FE-678F8901B021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76" name="Ink 175">
                    <a:extLst>
                      <a:ext uri="{FF2B5EF4-FFF2-40B4-BE49-F238E27FC236}">
                        <a16:creationId xmlns:a16="http://schemas.microsoft.com/office/drawing/2014/main" id="{100C73CB-E674-2934-46FE-678F8901B021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37F16AAA-807C-903B-D11D-19466639C944}"/>
              </a:ext>
            </a:extLst>
          </p:cNvPr>
          <p:cNvGrpSpPr/>
          <p:nvPr/>
        </p:nvGrpSpPr>
        <p:grpSpPr>
          <a:xfrm>
            <a:off x="6660523" y="1403250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0D90731E-A3E0-2CCA-4054-DE9EB8AFB6DC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0D90731E-A3E0-2CCA-4054-DE9EB8AFB6D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98107AFA-0A6B-23FE-B9A3-82779C579A57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98107AFA-0A6B-23FE-B9A3-82779C579A5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01F473DE-82E5-16D6-76B5-58F9DB806BAE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01F473DE-82E5-16D6-76B5-58F9DB806BA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E4D2FFD3-5C94-3AA0-0B05-56EBD0B33205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E4D2FFD3-5C94-3AA0-0B05-56EBD0B3320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F8F7DFAE-F455-70E2-75EB-D15CDA590389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F8F7DFAE-F455-70E2-75EB-D15CDA59038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05261C1C-5C52-ED3D-3F23-0229D22BCADE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05261C1C-5C52-ED3D-3F23-0229D22BCAD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103D9453-E122-FE0A-8316-61F5134D2C41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03D9453-E122-FE0A-8316-61F5134D2C4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12E936EC-F178-5918-158D-B1266CD9A9D5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12E936EC-F178-5918-158D-B1266CD9A9D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5BA5E9D4-F201-A13C-5B14-DAD78C0D7955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5BA5E9D4-F201-A13C-5B14-DAD78C0D795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18E017DF-C46E-3C93-2771-7E27736AC3C7}"/>
              </a:ext>
            </a:extLst>
          </p:cNvPr>
          <p:cNvGrpSpPr/>
          <p:nvPr/>
        </p:nvGrpSpPr>
        <p:grpSpPr>
          <a:xfrm>
            <a:off x="7128738" y="1388733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19C4B866-B67B-782D-62B5-6E14DA01897C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19C4B866-B67B-782D-62B5-6E14DA01897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7828935E-3790-812E-8177-633AF8C88C7C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7828935E-3790-812E-8177-633AF8C88C7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A585C797-0871-C6A4-0368-C50CBFD774EC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A585C797-0871-C6A4-0368-C50CBFD774E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3820B9E0-0AF7-8EA6-3A8F-E50B808FA1CA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3820B9E0-0AF7-8EA6-3A8F-E50B808FA1C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91423FC8-5272-F279-14B6-DD790E4648C3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91423FC8-5272-F279-14B6-DD790E4648C3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02417372-697B-4768-3CE1-F0FFDE22084F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02417372-697B-4768-3CE1-F0FFDE22084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E95E87D5-9C06-A1F4-9519-6D0CD84B8B93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E95E87D5-9C06-A1F4-9519-6D0CD84B8B9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48200C31-A1D7-87E1-9F78-9B59132C8252}"/>
              </a:ext>
            </a:extLst>
          </p:cNvPr>
          <p:cNvGrpSpPr/>
          <p:nvPr/>
        </p:nvGrpSpPr>
        <p:grpSpPr>
          <a:xfrm rot="21381084">
            <a:off x="6623994" y="2082118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77251CCA-C289-F279-0637-DA16CC986AAE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77251CCA-C289-F279-0637-DA16CC986AA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D4BBD884-83F2-AB03-3BC1-1958E9F9A5DF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D4BBD884-83F2-AB03-3BC1-1958E9F9A5D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0B84CF94-3F90-E292-6DCE-541BD88CBFA2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312" name="Ink 311">
                    <a:extLst>
                      <a:ext uri="{FF2B5EF4-FFF2-40B4-BE49-F238E27FC236}">
                        <a16:creationId xmlns:a16="http://schemas.microsoft.com/office/drawing/2014/main" id="{6B4D7EDF-328E-9331-47D0-F738B5D5B19A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12" name="Ink 311">
                    <a:extLst>
                      <a:ext uri="{FF2B5EF4-FFF2-40B4-BE49-F238E27FC236}">
                        <a16:creationId xmlns:a16="http://schemas.microsoft.com/office/drawing/2014/main" id="{6B4D7EDF-328E-9331-47D0-F738B5D5B19A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313" name="Ink 312">
                    <a:extLst>
                      <a:ext uri="{FF2B5EF4-FFF2-40B4-BE49-F238E27FC236}">
                        <a16:creationId xmlns:a16="http://schemas.microsoft.com/office/drawing/2014/main" id="{EB159116-EB81-0B7E-498E-0D827DFA7192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13" name="Ink 312">
                    <a:extLst>
                      <a:ext uri="{FF2B5EF4-FFF2-40B4-BE49-F238E27FC236}">
                        <a16:creationId xmlns:a16="http://schemas.microsoft.com/office/drawing/2014/main" id="{EB159116-EB81-0B7E-498E-0D827DFA7192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314" name="Ink 313">
                    <a:extLst>
                      <a:ext uri="{FF2B5EF4-FFF2-40B4-BE49-F238E27FC236}">
                        <a16:creationId xmlns:a16="http://schemas.microsoft.com/office/drawing/2014/main" id="{B498722A-668F-231F-C0ED-6B7B91840DF2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14" name="Ink 313">
                    <a:extLst>
                      <a:ext uri="{FF2B5EF4-FFF2-40B4-BE49-F238E27FC236}">
                        <a16:creationId xmlns:a16="http://schemas.microsoft.com/office/drawing/2014/main" id="{B498722A-668F-231F-C0ED-6B7B91840DF2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315" name="Ink 314">
                    <a:extLst>
                      <a:ext uri="{FF2B5EF4-FFF2-40B4-BE49-F238E27FC236}">
                        <a16:creationId xmlns:a16="http://schemas.microsoft.com/office/drawing/2014/main" id="{BDE4CD5A-8858-CC96-DA48-A811495898E2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15" name="Ink 314">
                    <a:extLst>
                      <a:ext uri="{FF2B5EF4-FFF2-40B4-BE49-F238E27FC236}">
                        <a16:creationId xmlns:a16="http://schemas.microsoft.com/office/drawing/2014/main" id="{BDE4CD5A-8858-CC96-DA48-A811495898E2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316" name="Ink 315">
                    <a:extLst>
                      <a:ext uri="{FF2B5EF4-FFF2-40B4-BE49-F238E27FC236}">
                        <a16:creationId xmlns:a16="http://schemas.microsoft.com/office/drawing/2014/main" id="{08B5F56F-421D-F0C8-BB21-924F01ED4074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16" name="Ink 315">
                    <a:extLst>
                      <a:ext uri="{FF2B5EF4-FFF2-40B4-BE49-F238E27FC236}">
                        <a16:creationId xmlns:a16="http://schemas.microsoft.com/office/drawing/2014/main" id="{08B5F56F-421D-F0C8-BB21-924F01ED4074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282616BC-3739-AC72-3AEF-A572B49D172F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282616BC-3739-AC72-3AEF-A572B49D172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BF38CDE3-F106-6769-3802-7053CD5396B9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BF38CDE3-F106-6769-3802-7053CD5396B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7453558C-8E04-324E-EF09-B088B9AD073E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207" name="Ink 206">
                    <a:extLst>
                      <a:ext uri="{FF2B5EF4-FFF2-40B4-BE49-F238E27FC236}">
                        <a16:creationId xmlns:a16="http://schemas.microsoft.com/office/drawing/2014/main" id="{5FF5459B-C0A4-A991-AB2A-0D3F6C320C14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07" name="Ink 206">
                    <a:extLst>
                      <a:ext uri="{FF2B5EF4-FFF2-40B4-BE49-F238E27FC236}">
                        <a16:creationId xmlns:a16="http://schemas.microsoft.com/office/drawing/2014/main" id="{5FF5459B-C0A4-A991-AB2A-0D3F6C320C1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08" name="Ink 207">
                    <a:extLst>
                      <a:ext uri="{FF2B5EF4-FFF2-40B4-BE49-F238E27FC236}">
                        <a16:creationId xmlns:a16="http://schemas.microsoft.com/office/drawing/2014/main" id="{ABBCE079-DF5B-3443-2C04-5AE09EA9280B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08" name="Ink 207">
                    <a:extLst>
                      <a:ext uri="{FF2B5EF4-FFF2-40B4-BE49-F238E27FC236}">
                        <a16:creationId xmlns:a16="http://schemas.microsoft.com/office/drawing/2014/main" id="{ABBCE079-DF5B-3443-2C04-5AE09EA9280B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209" name="Ink 208">
                    <a:extLst>
                      <a:ext uri="{FF2B5EF4-FFF2-40B4-BE49-F238E27FC236}">
                        <a16:creationId xmlns:a16="http://schemas.microsoft.com/office/drawing/2014/main" id="{365E077B-4A5B-592F-AD28-0B3FA8C7764F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09" name="Ink 208">
                    <a:extLst>
                      <a:ext uri="{FF2B5EF4-FFF2-40B4-BE49-F238E27FC236}">
                        <a16:creationId xmlns:a16="http://schemas.microsoft.com/office/drawing/2014/main" id="{365E077B-4A5B-592F-AD28-0B3FA8C7764F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22" name="Ink 221">
                    <a:extLst>
                      <a:ext uri="{FF2B5EF4-FFF2-40B4-BE49-F238E27FC236}">
                        <a16:creationId xmlns:a16="http://schemas.microsoft.com/office/drawing/2014/main" id="{AD8830B2-733A-09EF-4C8D-110440E6B5CF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22" name="Ink 221">
                    <a:extLst>
                      <a:ext uri="{FF2B5EF4-FFF2-40B4-BE49-F238E27FC236}">
                        <a16:creationId xmlns:a16="http://schemas.microsoft.com/office/drawing/2014/main" id="{AD8830B2-733A-09EF-4C8D-110440E6B5CF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51E60B7C-00C1-3DB8-10BF-1BE985200A39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51E60B7C-00C1-3DB8-10BF-1BE985200A39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9F5E5DD3-C6C0-688C-0C52-490984441208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9F5E5DD3-C6C0-688C-0C52-490984441208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63758391-7B58-9401-8025-1CF6277B4219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63758391-7B58-9401-8025-1CF6277B4219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305" name="Ink 304">
                    <a:extLst>
                      <a:ext uri="{FF2B5EF4-FFF2-40B4-BE49-F238E27FC236}">
                        <a16:creationId xmlns:a16="http://schemas.microsoft.com/office/drawing/2014/main" id="{ED9F0DE1-A64F-EF17-3DEF-C063955E2DD0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05" name="Ink 304">
                    <a:extLst>
                      <a:ext uri="{FF2B5EF4-FFF2-40B4-BE49-F238E27FC236}">
                        <a16:creationId xmlns:a16="http://schemas.microsoft.com/office/drawing/2014/main" id="{ED9F0DE1-A64F-EF17-3DEF-C063955E2DD0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306" name="Ink 305">
                    <a:extLst>
                      <a:ext uri="{FF2B5EF4-FFF2-40B4-BE49-F238E27FC236}">
                        <a16:creationId xmlns:a16="http://schemas.microsoft.com/office/drawing/2014/main" id="{8E744912-684E-5A3D-DD0A-E0E2F3ACABE9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06" name="Ink 305">
                    <a:extLst>
                      <a:ext uri="{FF2B5EF4-FFF2-40B4-BE49-F238E27FC236}">
                        <a16:creationId xmlns:a16="http://schemas.microsoft.com/office/drawing/2014/main" id="{8E744912-684E-5A3D-DD0A-E0E2F3ACABE9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307" name="Ink 306">
                    <a:extLst>
                      <a:ext uri="{FF2B5EF4-FFF2-40B4-BE49-F238E27FC236}">
                        <a16:creationId xmlns:a16="http://schemas.microsoft.com/office/drawing/2014/main" id="{735339FA-7528-3A7B-83BD-213F3862346F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07" name="Ink 306">
                    <a:extLst>
                      <a:ext uri="{FF2B5EF4-FFF2-40B4-BE49-F238E27FC236}">
                        <a16:creationId xmlns:a16="http://schemas.microsoft.com/office/drawing/2014/main" id="{735339FA-7528-3A7B-83BD-213F3862346F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308" name="Ink 307">
                    <a:extLst>
                      <a:ext uri="{FF2B5EF4-FFF2-40B4-BE49-F238E27FC236}">
                        <a16:creationId xmlns:a16="http://schemas.microsoft.com/office/drawing/2014/main" id="{66EC2919-616B-2D9E-5B3B-5A0CF7D6DE51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08" name="Ink 307">
                    <a:extLst>
                      <a:ext uri="{FF2B5EF4-FFF2-40B4-BE49-F238E27FC236}">
                        <a16:creationId xmlns:a16="http://schemas.microsoft.com/office/drawing/2014/main" id="{66EC2919-616B-2D9E-5B3B-5A0CF7D6DE51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309" name="Ink 308">
                    <a:extLst>
                      <a:ext uri="{FF2B5EF4-FFF2-40B4-BE49-F238E27FC236}">
                        <a16:creationId xmlns:a16="http://schemas.microsoft.com/office/drawing/2014/main" id="{9CBF32EF-6C5B-466F-091D-5936705FA370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09" name="Ink 308">
                    <a:extLst>
                      <a:ext uri="{FF2B5EF4-FFF2-40B4-BE49-F238E27FC236}">
                        <a16:creationId xmlns:a16="http://schemas.microsoft.com/office/drawing/2014/main" id="{9CBF32EF-6C5B-466F-091D-5936705FA37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310" name="Ink 309">
                    <a:extLst>
                      <a:ext uri="{FF2B5EF4-FFF2-40B4-BE49-F238E27FC236}">
                        <a16:creationId xmlns:a16="http://schemas.microsoft.com/office/drawing/2014/main" id="{71AF8F71-2B42-91AB-5793-6476F9771445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10" name="Ink 309">
                    <a:extLst>
                      <a:ext uri="{FF2B5EF4-FFF2-40B4-BE49-F238E27FC236}">
                        <a16:creationId xmlns:a16="http://schemas.microsoft.com/office/drawing/2014/main" id="{71AF8F71-2B42-91AB-5793-6476F9771445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311" name="Ink 310">
                    <a:extLst>
                      <a:ext uri="{FF2B5EF4-FFF2-40B4-BE49-F238E27FC236}">
                        <a16:creationId xmlns:a16="http://schemas.microsoft.com/office/drawing/2014/main" id="{8603BB11-DB36-EAA5-6EFE-59017F10F68D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11" name="Ink 310">
                    <a:extLst>
                      <a:ext uri="{FF2B5EF4-FFF2-40B4-BE49-F238E27FC236}">
                        <a16:creationId xmlns:a16="http://schemas.microsoft.com/office/drawing/2014/main" id="{8603BB11-DB36-EAA5-6EFE-59017F10F68D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D270476A-182E-6FF0-4C61-11C43B68253B}"/>
              </a:ext>
            </a:extLst>
          </p:cNvPr>
          <p:cNvSpPr txBox="1"/>
          <p:nvPr/>
        </p:nvSpPr>
        <p:spPr>
          <a:xfrm>
            <a:off x="2069355" y="2437820"/>
            <a:ext cx="201510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information-</a:t>
            </a:r>
          </a:p>
          <a:p>
            <a:r>
              <a:rPr lang="en-US" sz="2800" dirty="0"/>
              <a:t>theoretic</a:t>
            </a:r>
            <a:endParaRPr lang="en-FI" sz="2800" dirty="0"/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2B92810E-20F0-6879-7FA9-BF1989BE60F1}"/>
              </a:ext>
            </a:extLst>
          </p:cNvPr>
          <p:cNvSpPr txBox="1"/>
          <p:nvPr/>
        </p:nvSpPr>
        <p:spPr>
          <a:xfrm>
            <a:off x="7328790" y="2434573"/>
            <a:ext cx="1644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inefficient</a:t>
            </a:r>
            <a:endParaRPr lang="en-FI" sz="28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C3B6CC-D943-7FE5-004E-A95D359F246E}"/>
              </a:ext>
            </a:extLst>
          </p:cNvPr>
          <p:cNvGrpSpPr/>
          <p:nvPr/>
        </p:nvGrpSpPr>
        <p:grpSpPr>
          <a:xfrm>
            <a:off x="1251929" y="4671748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CD022B0-788A-50BE-704E-119C0862EDED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CD022B0-788A-50BE-704E-119C0862EDE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D1C5722-4FEE-839C-9327-DC9038C3B314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D1C5722-4FEE-839C-9327-DC9038C3B31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A50E95E9-F4FB-834A-4298-57BDE76BBC21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A50E95E9-F4FB-834A-4298-57BDE76BBC2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59181243-98D1-A19C-A7BB-EA953C776FD4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59181243-98D1-A19C-A7BB-EA953C776FD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6FE78EFA-3634-75B6-36E4-085520EFB964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6FE78EFA-3634-75B6-36E4-085520EFB96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FA2D964E-25A5-F219-2EC1-F47B7FFC4377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FA2D964E-25A5-F219-2EC1-F47B7FFC437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8E743B81-FD94-C2D6-BF89-BE7AAF50A231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8E743B81-FD94-C2D6-BF89-BE7AAF50A23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8AC33B1-B8B4-FBD9-8AB1-085EA2F849E1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8AC33B1-B8B4-FBD9-8AB1-085EA2F849E1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8A96C33D-D2CB-7A5D-1D31-209115E5787D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A96C33D-D2CB-7A5D-1D31-209115E5787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1781FB5-B339-B002-1C2E-9872129877EA}"/>
              </a:ext>
            </a:extLst>
          </p:cNvPr>
          <p:cNvGrpSpPr/>
          <p:nvPr/>
        </p:nvGrpSpPr>
        <p:grpSpPr>
          <a:xfrm>
            <a:off x="1720144" y="4657231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ED0801B4-6492-3D7A-776A-1BA540CBE939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ED0801B4-6492-3D7A-776A-1BA540CBE93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6A3159A-BD1C-305E-2552-91C8311A090C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6A3159A-BD1C-305E-2552-91C8311A090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CC79BB93-B293-2BED-E8EE-2B7F9D6E4665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CC79BB93-B293-2BED-E8EE-2B7F9D6E466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F703EBC-A55B-F8ED-DDC4-E72F33FCBDBF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F703EBC-A55B-F8ED-DDC4-E72F33FCBDB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DCEF7BD9-637D-0ED9-3C68-B952433BFF7D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DCEF7BD9-637D-0ED9-3C68-B952433BFF7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D6765E44-E911-28EF-541E-76A334581336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D6765E44-E911-28EF-541E-76A33458133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8256AF2-A3CC-C24E-D18F-22E3F638076F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8256AF2-A3CC-C24E-D18F-22E3F638076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F038878-BA9F-B62C-3B79-34661BB4EEE2}"/>
              </a:ext>
            </a:extLst>
          </p:cNvPr>
          <p:cNvGrpSpPr/>
          <p:nvPr/>
        </p:nvGrpSpPr>
        <p:grpSpPr>
          <a:xfrm rot="21381084">
            <a:off x="1361317" y="5496532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E3A08C35-2603-A98A-ECCA-7922FE93E69B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E3A08C35-2603-A98A-ECCA-7922FE93E69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E2909D6E-3D2D-9E72-E41D-7D92CD34FCAA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E2909D6E-3D2D-9E72-E41D-7D92CD34FCAA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AF96DE4-8ACA-A8A6-11F3-363E1F0CC60D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69" name="Ink 68">
                    <a:extLst>
                      <a:ext uri="{FF2B5EF4-FFF2-40B4-BE49-F238E27FC236}">
                        <a16:creationId xmlns:a16="http://schemas.microsoft.com/office/drawing/2014/main" id="{A62D1B17-4036-7C21-9A91-226CB817886A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69" name="Ink 68">
                    <a:extLst>
                      <a:ext uri="{FF2B5EF4-FFF2-40B4-BE49-F238E27FC236}">
                        <a16:creationId xmlns:a16="http://schemas.microsoft.com/office/drawing/2014/main" id="{A62D1B17-4036-7C21-9A91-226CB817886A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70" name="Ink 69">
                    <a:extLst>
                      <a:ext uri="{FF2B5EF4-FFF2-40B4-BE49-F238E27FC236}">
                        <a16:creationId xmlns:a16="http://schemas.microsoft.com/office/drawing/2014/main" id="{110BE2FD-8A88-8711-0178-386D41AEDB1C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70" name="Ink 69">
                    <a:extLst>
                      <a:ext uri="{FF2B5EF4-FFF2-40B4-BE49-F238E27FC236}">
                        <a16:creationId xmlns:a16="http://schemas.microsoft.com/office/drawing/2014/main" id="{110BE2FD-8A88-8711-0178-386D41AEDB1C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71" name="Ink 70">
                    <a:extLst>
                      <a:ext uri="{FF2B5EF4-FFF2-40B4-BE49-F238E27FC236}">
                        <a16:creationId xmlns:a16="http://schemas.microsoft.com/office/drawing/2014/main" id="{6285D8CE-DF01-3BFA-9325-217073A29E70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71" name="Ink 70">
                    <a:extLst>
                      <a:ext uri="{FF2B5EF4-FFF2-40B4-BE49-F238E27FC236}">
                        <a16:creationId xmlns:a16="http://schemas.microsoft.com/office/drawing/2014/main" id="{6285D8CE-DF01-3BFA-9325-217073A29E70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72" name="Ink 71">
                    <a:extLst>
                      <a:ext uri="{FF2B5EF4-FFF2-40B4-BE49-F238E27FC236}">
                        <a16:creationId xmlns:a16="http://schemas.microsoft.com/office/drawing/2014/main" id="{EBC01430-06EC-D423-9518-C70B2ED36BAE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72" name="Ink 71">
                    <a:extLst>
                      <a:ext uri="{FF2B5EF4-FFF2-40B4-BE49-F238E27FC236}">
                        <a16:creationId xmlns:a16="http://schemas.microsoft.com/office/drawing/2014/main" id="{EBC01430-06EC-D423-9518-C70B2ED36BAE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73" name="Ink 72">
                    <a:extLst>
                      <a:ext uri="{FF2B5EF4-FFF2-40B4-BE49-F238E27FC236}">
                        <a16:creationId xmlns:a16="http://schemas.microsoft.com/office/drawing/2014/main" id="{05F4252F-2DD2-1C99-4C0F-542B9BA6E1A1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73" name="Ink 72">
                    <a:extLst>
                      <a:ext uri="{FF2B5EF4-FFF2-40B4-BE49-F238E27FC236}">
                        <a16:creationId xmlns:a16="http://schemas.microsoft.com/office/drawing/2014/main" id="{05F4252F-2DD2-1C99-4C0F-542B9BA6E1A1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11624E8E-3D08-D240-40C7-E4FA1C06387F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1624E8E-3D08-D240-40C7-E4FA1C06387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E6FFA6DF-B91B-2527-1B97-F42B884A5EFB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E6FFA6DF-B91B-2527-1B97-F42B884A5EF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6440DD79-8972-975A-FAE8-2A0DEB32CFEC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27" name="Ink 26">
                    <a:extLst>
                      <a:ext uri="{FF2B5EF4-FFF2-40B4-BE49-F238E27FC236}">
                        <a16:creationId xmlns:a16="http://schemas.microsoft.com/office/drawing/2014/main" id="{9DE746B8-ABAA-361B-167F-E3F33A2260B5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7" name="Ink 26">
                    <a:extLst>
                      <a:ext uri="{FF2B5EF4-FFF2-40B4-BE49-F238E27FC236}">
                        <a16:creationId xmlns:a16="http://schemas.microsoft.com/office/drawing/2014/main" id="{9DE746B8-ABAA-361B-167F-E3F33A2260B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28" name="Ink 27">
                    <a:extLst>
                      <a:ext uri="{FF2B5EF4-FFF2-40B4-BE49-F238E27FC236}">
                        <a16:creationId xmlns:a16="http://schemas.microsoft.com/office/drawing/2014/main" id="{423E6D87-335A-87D7-43AF-F6DB062B6E4A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8" name="Ink 27">
                    <a:extLst>
                      <a:ext uri="{FF2B5EF4-FFF2-40B4-BE49-F238E27FC236}">
                        <a16:creationId xmlns:a16="http://schemas.microsoft.com/office/drawing/2014/main" id="{423E6D87-335A-87D7-43AF-F6DB062B6E4A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29" name="Ink 28">
                    <a:extLst>
                      <a:ext uri="{FF2B5EF4-FFF2-40B4-BE49-F238E27FC236}">
                        <a16:creationId xmlns:a16="http://schemas.microsoft.com/office/drawing/2014/main" id="{CA8E5FBB-3D0B-BD1D-B767-FDBD2595648B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9" name="Ink 28">
                    <a:extLst>
                      <a:ext uri="{FF2B5EF4-FFF2-40B4-BE49-F238E27FC236}">
                        <a16:creationId xmlns:a16="http://schemas.microsoft.com/office/drawing/2014/main" id="{CA8E5FBB-3D0B-BD1D-B767-FDBD2595648B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30" name="Ink 29">
                    <a:extLst>
                      <a:ext uri="{FF2B5EF4-FFF2-40B4-BE49-F238E27FC236}">
                        <a16:creationId xmlns:a16="http://schemas.microsoft.com/office/drawing/2014/main" id="{0C0D01B5-32CD-2CDC-5C09-A1E4F5DAD131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0" name="Ink 29">
                    <a:extLst>
                      <a:ext uri="{FF2B5EF4-FFF2-40B4-BE49-F238E27FC236}">
                        <a16:creationId xmlns:a16="http://schemas.microsoft.com/office/drawing/2014/main" id="{0C0D01B5-32CD-2CDC-5C09-A1E4F5DAD131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31" name="Ink 30">
                    <a:extLst>
                      <a:ext uri="{FF2B5EF4-FFF2-40B4-BE49-F238E27FC236}">
                        <a16:creationId xmlns:a16="http://schemas.microsoft.com/office/drawing/2014/main" id="{46B8AE70-5C50-2F77-EDD9-8692DDC6537C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1" name="Ink 30">
                    <a:extLst>
                      <a:ext uri="{FF2B5EF4-FFF2-40B4-BE49-F238E27FC236}">
                        <a16:creationId xmlns:a16="http://schemas.microsoft.com/office/drawing/2014/main" id="{46B8AE70-5C50-2F77-EDD9-8692DDC6537C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32" name="Ink 31">
                    <a:extLst>
                      <a:ext uri="{FF2B5EF4-FFF2-40B4-BE49-F238E27FC236}">
                        <a16:creationId xmlns:a16="http://schemas.microsoft.com/office/drawing/2014/main" id="{6338873D-956F-71CE-01F8-1E5C25A39E0B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2" name="Ink 31">
                    <a:extLst>
                      <a:ext uri="{FF2B5EF4-FFF2-40B4-BE49-F238E27FC236}">
                        <a16:creationId xmlns:a16="http://schemas.microsoft.com/office/drawing/2014/main" id="{6338873D-956F-71CE-01F8-1E5C25A39E0B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33" name="Ink 32">
                    <a:extLst>
                      <a:ext uri="{FF2B5EF4-FFF2-40B4-BE49-F238E27FC236}">
                        <a16:creationId xmlns:a16="http://schemas.microsoft.com/office/drawing/2014/main" id="{BA1AD571-7BE9-2DE1-EDE2-18566C93A1E4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3" name="Ink 32">
                    <a:extLst>
                      <a:ext uri="{FF2B5EF4-FFF2-40B4-BE49-F238E27FC236}">
                        <a16:creationId xmlns:a16="http://schemas.microsoft.com/office/drawing/2014/main" id="{BA1AD571-7BE9-2DE1-EDE2-18566C93A1E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34" name="Ink 33">
                    <a:extLst>
                      <a:ext uri="{FF2B5EF4-FFF2-40B4-BE49-F238E27FC236}">
                        <a16:creationId xmlns:a16="http://schemas.microsoft.com/office/drawing/2014/main" id="{64E18A12-134E-D61B-CA4B-51288C41B7C3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4" name="Ink 33">
                    <a:extLst>
                      <a:ext uri="{FF2B5EF4-FFF2-40B4-BE49-F238E27FC236}">
                        <a16:creationId xmlns:a16="http://schemas.microsoft.com/office/drawing/2014/main" id="{64E18A12-134E-D61B-CA4B-51288C41B7C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36" name="Ink 35">
                    <a:extLst>
                      <a:ext uri="{FF2B5EF4-FFF2-40B4-BE49-F238E27FC236}">
                        <a16:creationId xmlns:a16="http://schemas.microsoft.com/office/drawing/2014/main" id="{D6CB4A7B-420E-C218-D43D-53F3FC7CFA35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6" name="Ink 35">
                    <a:extLst>
                      <a:ext uri="{FF2B5EF4-FFF2-40B4-BE49-F238E27FC236}">
                        <a16:creationId xmlns:a16="http://schemas.microsoft.com/office/drawing/2014/main" id="{D6CB4A7B-420E-C218-D43D-53F3FC7CFA35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37" name="Ink 36">
                    <a:extLst>
                      <a:ext uri="{FF2B5EF4-FFF2-40B4-BE49-F238E27FC236}">
                        <a16:creationId xmlns:a16="http://schemas.microsoft.com/office/drawing/2014/main" id="{415FAE38-3BAF-080B-18A9-23E56BBFED38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7" name="Ink 36">
                    <a:extLst>
                      <a:ext uri="{FF2B5EF4-FFF2-40B4-BE49-F238E27FC236}">
                        <a16:creationId xmlns:a16="http://schemas.microsoft.com/office/drawing/2014/main" id="{415FAE38-3BAF-080B-18A9-23E56BBFED38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53" name="Ink 52">
                    <a:extLst>
                      <a:ext uri="{FF2B5EF4-FFF2-40B4-BE49-F238E27FC236}">
                        <a16:creationId xmlns:a16="http://schemas.microsoft.com/office/drawing/2014/main" id="{FB4E6B45-FF49-6BE0-8BC9-25666D4309C8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53" name="Ink 52">
                    <a:extLst>
                      <a:ext uri="{FF2B5EF4-FFF2-40B4-BE49-F238E27FC236}">
                        <a16:creationId xmlns:a16="http://schemas.microsoft.com/office/drawing/2014/main" id="{FB4E6B45-FF49-6BE0-8BC9-25666D4309C8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65" name="Ink 64">
                    <a:extLst>
                      <a:ext uri="{FF2B5EF4-FFF2-40B4-BE49-F238E27FC236}">
                        <a16:creationId xmlns:a16="http://schemas.microsoft.com/office/drawing/2014/main" id="{905206BD-F2F9-C256-A7C9-D3456BE70F4A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65" name="Ink 64">
                    <a:extLst>
                      <a:ext uri="{FF2B5EF4-FFF2-40B4-BE49-F238E27FC236}">
                        <a16:creationId xmlns:a16="http://schemas.microsoft.com/office/drawing/2014/main" id="{905206BD-F2F9-C256-A7C9-D3456BE70F4A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67" name="Ink 66">
                    <a:extLst>
                      <a:ext uri="{FF2B5EF4-FFF2-40B4-BE49-F238E27FC236}">
                        <a16:creationId xmlns:a16="http://schemas.microsoft.com/office/drawing/2014/main" id="{CB75B891-4FA4-D3BF-47AF-6DCB3F4AF1B0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67" name="Ink 66">
                    <a:extLst>
                      <a:ext uri="{FF2B5EF4-FFF2-40B4-BE49-F238E27FC236}">
                        <a16:creationId xmlns:a16="http://schemas.microsoft.com/office/drawing/2014/main" id="{CB75B891-4FA4-D3BF-47AF-6DCB3F4AF1B0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68" name="Ink 67">
                    <a:extLst>
                      <a:ext uri="{FF2B5EF4-FFF2-40B4-BE49-F238E27FC236}">
                        <a16:creationId xmlns:a16="http://schemas.microsoft.com/office/drawing/2014/main" id="{A1D754E0-65E2-07BF-3A45-BBFBDA5B2881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68" name="Ink 67">
                    <a:extLst>
                      <a:ext uri="{FF2B5EF4-FFF2-40B4-BE49-F238E27FC236}">
                        <a16:creationId xmlns:a16="http://schemas.microsoft.com/office/drawing/2014/main" id="{A1D754E0-65E2-07BF-3A45-BBFBDA5B2881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0682DF05-0A36-431C-B6DD-14848FD6F215}"/>
              </a:ext>
            </a:extLst>
          </p:cNvPr>
          <p:cNvSpPr txBox="1"/>
          <p:nvPr/>
        </p:nvSpPr>
        <p:spPr>
          <a:xfrm>
            <a:off x="2082323" y="5650668"/>
            <a:ext cx="1610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time: PPT</a:t>
            </a:r>
            <a:endParaRPr lang="en-FI" sz="2800" b="1" dirty="0"/>
          </a:p>
        </p:txBody>
      </p:sp>
    </p:spTree>
    <p:extLst>
      <p:ext uri="{BB962C8B-B14F-4D97-AF65-F5344CB8AC3E}">
        <p14:creationId xmlns:p14="http://schemas.microsoft.com/office/powerpoint/2010/main" val="355753379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13B116-B2EC-4AB4-B35A-B9009F2758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A37D461D-9C51-C849-B9B0-E08EB298FA6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b="1" dirty="0"/>
                  <a:t>Construction				Our implications</a:t>
                </a:r>
              </a:p>
              <a:p>
                <a:pPr marL="0" indent="0">
                  <a:buNone/>
                </a:pPr>
                <a:r>
                  <a:rPr lang="en-US" dirty="0"/>
                  <a:t>[</a:t>
                </a:r>
                <a:r>
                  <a:rPr lang="en-US" dirty="0" err="1"/>
                  <a:t>Cachin</a:t>
                </a:r>
                <a:r>
                  <a:rPr lang="en-US" dirty="0"/>
                  <a:t>-Maurer 97]			</a:t>
                </a:r>
                <a:endParaRPr lang="en-US" sz="3000" dirty="0"/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		space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𝑜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		 		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𝑠</m:t>
                            </m:r>
                          </m:e>
                          <m:sup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d>
                  </m:oMath>
                </a14:m>
                <a:endParaRPr lang="en-US" dirty="0"/>
              </a:p>
              <a:p>
                <a:pPr marL="0" indent="0">
                  <a:buNone/>
                </a:pPr>
                <a:endParaRPr lang="en-US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r>
                  <a:rPr lang="en-US" b="1" dirty="0"/>
                  <a:t>Our Construction</a:t>
                </a:r>
              </a:p>
              <a:p>
                <a:pPr marL="0" indent="0">
                  <a:buNone/>
                </a:pPr>
                <a:r>
                  <a:rPr lang="en-US" dirty="0"/>
                  <a:t> 	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</a:t>
                </a:r>
                <a:r>
                  <a:rPr lang="en-US" b="1" dirty="0"/>
                  <a:t>space any fixed </a:t>
                </a:r>
                <a14:m>
                  <m:oMath xmlns:m="http://schemas.openxmlformats.org/officeDocument/2006/math">
                    <m:r>
                      <a:rPr lang="en-US" b="1" i="1" smtClean="0">
                        <a:latin typeface="Cambria Math" panose="02040503050406030204" pitchFamily="18" charset="0"/>
                      </a:rPr>
                      <m:t>𝒑𝒐𝒍𝒚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𝒔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b="1" dirty="0"/>
              </a:p>
              <a:p>
                <a:pPr marL="0" indent="0">
                  <a:buNone/>
                </a:pPr>
                <a:endParaRPr lang="en-US" sz="2200" b="1" dirty="0"/>
              </a:p>
              <a:p>
                <a:pPr marL="0" indent="0">
                  <a:buNone/>
                </a:pPr>
                <a:r>
                  <a:rPr lang="en-US" b="1" dirty="0"/>
                  <a:t>	   Assuming OWFs</a:t>
                </a:r>
              </a:p>
            </p:txBody>
          </p:sp>
        </mc:Choice>
        <mc:Fallback xmlns="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A37D461D-9C51-C849-B9B0-E08EB298FA6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  <a:blipFill>
                <a:blip r:embed="rId3"/>
                <a:stretch>
                  <a:fillRect l="-1159" t="-1502" b="-376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91B50306-10DA-E935-BAE3-0E0EC12E75EE}"/>
              </a:ext>
            </a:extLst>
          </p:cNvPr>
          <p:cNvGrpSpPr/>
          <p:nvPr/>
        </p:nvGrpSpPr>
        <p:grpSpPr>
          <a:xfrm>
            <a:off x="1255172" y="1387037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BE3436E8-505C-2CB6-584F-6339D2065E58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BE3436E8-505C-2CB6-584F-6339D2065E5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2F88C0BB-01BD-9D9E-F021-9618078E0271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2F88C0BB-01BD-9D9E-F021-9618078E027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C17FB90B-8913-EAA3-5356-64A7C1C4FEF7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C17FB90B-8913-EAA3-5356-64A7C1C4FEF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B94D28AF-EE7F-1CF0-2121-C3897D802F05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B94D28AF-EE7F-1CF0-2121-C3897D802F0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6A75DFC4-6E74-CF1E-D567-4B12869D97AD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6A75DFC4-6E74-CF1E-D567-4B12869D97A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3AEB121B-CE1F-7A21-6F36-15BAF4B9D5AF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3AEB121B-CE1F-7A21-6F36-15BAF4B9D5A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FDF5AB27-36AA-2E63-F907-C3B0192D8790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FDF5AB27-36AA-2E63-F907-C3B0192D879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80C6BD4-1E8C-317D-9567-897BB3B8E037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80C6BD4-1E8C-317D-9567-897BB3B8E03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55F95BEB-1C7F-E847-6F55-03E0E87A213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55F95BEB-1C7F-E847-6F55-03E0E87A213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8486D414-9EF6-F7DA-2C3E-2737C5B65503}"/>
              </a:ext>
            </a:extLst>
          </p:cNvPr>
          <p:cNvGrpSpPr/>
          <p:nvPr/>
        </p:nvGrpSpPr>
        <p:grpSpPr>
          <a:xfrm>
            <a:off x="1723387" y="1372520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D37ABF0-1BD3-8768-FAA5-6B71533E0697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D37ABF0-1BD3-8768-FAA5-6B71533E069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0C2388FB-470D-1B46-CC6C-59E9364055EF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0C2388FB-470D-1B46-CC6C-59E9364055E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4D2E340-9E8F-D2E4-A34B-AA667B75C02F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4D2E340-9E8F-D2E4-A34B-AA667B75C02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768DDC4-CC8D-4940-1D7E-B2BC15AAA817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768DDC4-CC8D-4940-1D7E-B2BC15AAA81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22BC13AF-6687-FAC5-8EA5-5DC72133A214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22BC13AF-6687-FAC5-8EA5-5DC72133A21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6BBA3C94-0941-8B71-BACA-689B3BAC7B23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6BBA3C94-0941-8B71-BACA-689B3BAC7B2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7928C1FC-2060-D987-E88B-8DF73F5E9632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7928C1FC-2060-D987-E88B-8DF73F5E963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9ADC719-F775-5464-C9ED-57D2CE78CD25}"/>
              </a:ext>
            </a:extLst>
          </p:cNvPr>
          <p:cNvGrpSpPr/>
          <p:nvPr/>
        </p:nvGrpSpPr>
        <p:grpSpPr>
          <a:xfrm rot="21381084">
            <a:off x="1354833" y="2056176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ABD8ED54-6A05-3F7B-C6BC-D06A14E5CDDB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ABD8ED54-6A05-3F7B-C6BC-D06A14E5CDD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60CD2405-7D65-9BC5-C5C6-BBAC637149DD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60CD2405-7D65-9BC5-C5C6-BBAC637149D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74053B3E-C5B2-293A-4B2C-E65D83AFECD5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77" name="Ink 176">
                    <a:extLst>
                      <a:ext uri="{FF2B5EF4-FFF2-40B4-BE49-F238E27FC236}">
                        <a16:creationId xmlns:a16="http://schemas.microsoft.com/office/drawing/2014/main" id="{042288F9-B72B-B4A1-7E5B-299A2A3BA8F8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77" name="Ink 176">
                    <a:extLst>
                      <a:ext uri="{FF2B5EF4-FFF2-40B4-BE49-F238E27FC236}">
                        <a16:creationId xmlns:a16="http://schemas.microsoft.com/office/drawing/2014/main" id="{042288F9-B72B-B4A1-7E5B-299A2A3BA8F8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78" name="Ink 177">
                    <a:extLst>
                      <a:ext uri="{FF2B5EF4-FFF2-40B4-BE49-F238E27FC236}">
                        <a16:creationId xmlns:a16="http://schemas.microsoft.com/office/drawing/2014/main" id="{5B354E2A-C898-1783-E3A0-59AD277E4E93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78" name="Ink 177">
                    <a:extLst>
                      <a:ext uri="{FF2B5EF4-FFF2-40B4-BE49-F238E27FC236}">
                        <a16:creationId xmlns:a16="http://schemas.microsoft.com/office/drawing/2014/main" id="{5B354E2A-C898-1783-E3A0-59AD277E4E93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79" name="Ink 178">
                    <a:extLst>
                      <a:ext uri="{FF2B5EF4-FFF2-40B4-BE49-F238E27FC236}">
                        <a16:creationId xmlns:a16="http://schemas.microsoft.com/office/drawing/2014/main" id="{1A1CC0AD-7420-4A78-AD37-2A963A27E2E3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79" name="Ink 178">
                    <a:extLst>
                      <a:ext uri="{FF2B5EF4-FFF2-40B4-BE49-F238E27FC236}">
                        <a16:creationId xmlns:a16="http://schemas.microsoft.com/office/drawing/2014/main" id="{1A1CC0AD-7420-4A78-AD37-2A963A27E2E3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80" name="Ink 179">
                    <a:extLst>
                      <a:ext uri="{FF2B5EF4-FFF2-40B4-BE49-F238E27FC236}">
                        <a16:creationId xmlns:a16="http://schemas.microsoft.com/office/drawing/2014/main" id="{9701006D-C77C-EBC3-37C3-5E07055953F7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80" name="Ink 179">
                    <a:extLst>
                      <a:ext uri="{FF2B5EF4-FFF2-40B4-BE49-F238E27FC236}">
                        <a16:creationId xmlns:a16="http://schemas.microsoft.com/office/drawing/2014/main" id="{9701006D-C77C-EBC3-37C3-5E07055953F7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81" name="Ink 180">
                    <a:extLst>
                      <a:ext uri="{FF2B5EF4-FFF2-40B4-BE49-F238E27FC236}">
                        <a16:creationId xmlns:a16="http://schemas.microsoft.com/office/drawing/2014/main" id="{E00118D8-F775-9F02-6C43-AE4AE3F9BE5D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81" name="Ink 180">
                    <a:extLst>
                      <a:ext uri="{FF2B5EF4-FFF2-40B4-BE49-F238E27FC236}">
                        <a16:creationId xmlns:a16="http://schemas.microsoft.com/office/drawing/2014/main" id="{E00118D8-F775-9F02-6C43-AE4AE3F9BE5D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27A3210A-8D9B-8DD4-0E33-1E94051F32F4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27A3210A-8D9B-8DD4-0E33-1E94051F32F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274B3F6F-9000-A668-993C-3CE4C9A5675A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274B3F6F-9000-A668-993C-3CE4C9A5675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75A9D5D3-F37A-9719-944B-2EEE2E414458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16A6027C-CE0B-94E2-A0DE-892F47EC5572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64" name="Ink 63">
                    <a:extLst>
                      <a:ext uri="{FF2B5EF4-FFF2-40B4-BE49-F238E27FC236}">
                        <a16:creationId xmlns:a16="http://schemas.microsoft.com/office/drawing/2014/main" id="{16A6027C-CE0B-94E2-A0DE-892F47EC5572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66" name="Ink 65">
                    <a:extLst>
                      <a:ext uri="{FF2B5EF4-FFF2-40B4-BE49-F238E27FC236}">
                        <a16:creationId xmlns:a16="http://schemas.microsoft.com/office/drawing/2014/main" id="{85DC60B4-38A6-C9EC-8C48-57D9DF300ED1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66" name="Ink 65">
                    <a:extLst>
                      <a:ext uri="{FF2B5EF4-FFF2-40B4-BE49-F238E27FC236}">
                        <a16:creationId xmlns:a16="http://schemas.microsoft.com/office/drawing/2014/main" id="{85DC60B4-38A6-C9EC-8C48-57D9DF300ED1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65" name="Ink 164">
                    <a:extLst>
                      <a:ext uri="{FF2B5EF4-FFF2-40B4-BE49-F238E27FC236}">
                        <a16:creationId xmlns:a16="http://schemas.microsoft.com/office/drawing/2014/main" id="{BA0F6947-A536-C2EC-7A84-098FB0740B57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65" name="Ink 164">
                    <a:extLst>
                      <a:ext uri="{FF2B5EF4-FFF2-40B4-BE49-F238E27FC236}">
                        <a16:creationId xmlns:a16="http://schemas.microsoft.com/office/drawing/2014/main" id="{BA0F6947-A536-C2EC-7A84-098FB0740B57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66" name="Ink 165">
                    <a:extLst>
                      <a:ext uri="{FF2B5EF4-FFF2-40B4-BE49-F238E27FC236}">
                        <a16:creationId xmlns:a16="http://schemas.microsoft.com/office/drawing/2014/main" id="{FF31DF88-FC30-A77D-0784-36B7D4E3B538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66" name="Ink 165">
                    <a:extLst>
                      <a:ext uri="{FF2B5EF4-FFF2-40B4-BE49-F238E27FC236}">
                        <a16:creationId xmlns:a16="http://schemas.microsoft.com/office/drawing/2014/main" id="{FF31DF88-FC30-A77D-0784-36B7D4E3B538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67" name="Ink 166">
                    <a:extLst>
                      <a:ext uri="{FF2B5EF4-FFF2-40B4-BE49-F238E27FC236}">
                        <a16:creationId xmlns:a16="http://schemas.microsoft.com/office/drawing/2014/main" id="{B6D8F676-441D-1749-5DF4-85E5A85716B6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67" name="Ink 166">
                    <a:extLst>
                      <a:ext uri="{FF2B5EF4-FFF2-40B4-BE49-F238E27FC236}">
                        <a16:creationId xmlns:a16="http://schemas.microsoft.com/office/drawing/2014/main" id="{B6D8F676-441D-1749-5DF4-85E5A85716B6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68" name="Ink 167">
                    <a:extLst>
                      <a:ext uri="{FF2B5EF4-FFF2-40B4-BE49-F238E27FC236}">
                        <a16:creationId xmlns:a16="http://schemas.microsoft.com/office/drawing/2014/main" id="{086DABD0-1478-383C-7EA0-F4F8E3D1F156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68" name="Ink 167">
                    <a:extLst>
                      <a:ext uri="{FF2B5EF4-FFF2-40B4-BE49-F238E27FC236}">
                        <a16:creationId xmlns:a16="http://schemas.microsoft.com/office/drawing/2014/main" id="{086DABD0-1478-383C-7EA0-F4F8E3D1F156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69" name="Ink 168">
                    <a:extLst>
                      <a:ext uri="{FF2B5EF4-FFF2-40B4-BE49-F238E27FC236}">
                        <a16:creationId xmlns:a16="http://schemas.microsoft.com/office/drawing/2014/main" id="{88168310-4B26-310B-1503-C7A7D85E48E7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69" name="Ink 168">
                    <a:extLst>
                      <a:ext uri="{FF2B5EF4-FFF2-40B4-BE49-F238E27FC236}">
                        <a16:creationId xmlns:a16="http://schemas.microsoft.com/office/drawing/2014/main" id="{88168310-4B26-310B-1503-C7A7D85E48E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70" name="Ink 169">
                    <a:extLst>
                      <a:ext uri="{FF2B5EF4-FFF2-40B4-BE49-F238E27FC236}">
                        <a16:creationId xmlns:a16="http://schemas.microsoft.com/office/drawing/2014/main" id="{C27122D5-E768-71D3-8A62-B41FCBB57D7C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70" name="Ink 169">
                    <a:extLst>
                      <a:ext uri="{FF2B5EF4-FFF2-40B4-BE49-F238E27FC236}">
                        <a16:creationId xmlns:a16="http://schemas.microsoft.com/office/drawing/2014/main" id="{C27122D5-E768-71D3-8A62-B41FCBB57D7C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1" name="Ink 170">
                    <a:extLst>
                      <a:ext uri="{FF2B5EF4-FFF2-40B4-BE49-F238E27FC236}">
                        <a16:creationId xmlns:a16="http://schemas.microsoft.com/office/drawing/2014/main" id="{9A43631E-2112-D311-27A3-C26276C15B1C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71" name="Ink 170">
                    <a:extLst>
                      <a:ext uri="{FF2B5EF4-FFF2-40B4-BE49-F238E27FC236}">
                        <a16:creationId xmlns:a16="http://schemas.microsoft.com/office/drawing/2014/main" id="{9A43631E-2112-D311-27A3-C26276C15B1C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72" name="Ink 171">
                    <a:extLst>
                      <a:ext uri="{FF2B5EF4-FFF2-40B4-BE49-F238E27FC236}">
                        <a16:creationId xmlns:a16="http://schemas.microsoft.com/office/drawing/2014/main" id="{D16AF910-125D-6069-0A29-D4EA6AC469C4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72" name="Ink 171">
                    <a:extLst>
                      <a:ext uri="{FF2B5EF4-FFF2-40B4-BE49-F238E27FC236}">
                        <a16:creationId xmlns:a16="http://schemas.microsoft.com/office/drawing/2014/main" id="{D16AF910-125D-6069-0A29-D4EA6AC469C4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73" name="Ink 172">
                    <a:extLst>
                      <a:ext uri="{FF2B5EF4-FFF2-40B4-BE49-F238E27FC236}">
                        <a16:creationId xmlns:a16="http://schemas.microsoft.com/office/drawing/2014/main" id="{68298229-352C-8E01-A2DD-5436E5940181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73" name="Ink 172">
                    <a:extLst>
                      <a:ext uri="{FF2B5EF4-FFF2-40B4-BE49-F238E27FC236}">
                        <a16:creationId xmlns:a16="http://schemas.microsoft.com/office/drawing/2014/main" id="{68298229-352C-8E01-A2DD-5436E5940181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74" name="Ink 173">
                    <a:extLst>
                      <a:ext uri="{FF2B5EF4-FFF2-40B4-BE49-F238E27FC236}">
                        <a16:creationId xmlns:a16="http://schemas.microsoft.com/office/drawing/2014/main" id="{F56D53B1-E864-683F-2E86-759776F91BD4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74" name="Ink 173">
                    <a:extLst>
                      <a:ext uri="{FF2B5EF4-FFF2-40B4-BE49-F238E27FC236}">
                        <a16:creationId xmlns:a16="http://schemas.microsoft.com/office/drawing/2014/main" id="{F56D53B1-E864-683F-2E86-759776F91BD4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75" name="Ink 174">
                    <a:extLst>
                      <a:ext uri="{FF2B5EF4-FFF2-40B4-BE49-F238E27FC236}">
                        <a16:creationId xmlns:a16="http://schemas.microsoft.com/office/drawing/2014/main" id="{7CC1D7DD-7A4F-C089-3844-3B447D3565A6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75" name="Ink 174">
                    <a:extLst>
                      <a:ext uri="{FF2B5EF4-FFF2-40B4-BE49-F238E27FC236}">
                        <a16:creationId xmlns:a16="http://schemas.microsoft.com/office/drawing/2014/main" id="{7CC1D7DD-7A4F-C089-3844-3B447D3565A6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76" name="Ink 175">
                    <a:extLst>
                      <a:ext uri="{FF2B5EF4-FFF2-40B4-BE49-F238E27FC236}">
                        <a16:creationId xmlns:a16="http://schemas.microsoft.com/office/drawing/2014/main" id="{05BF6221-505B-8242-818D-A5CD23E3E6FD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76" name="Ink 175">
                    <a:extLst>
                      <a:ext uri="{FF2B5EF4-FFF2-40B4-BE49-F238E27FC236}">
                        <a16:creationId xmlns:a16="http://schemas.microsoft.com/office/drawing/2014/main" id="{05BF6221-505B-8242-818D-A5CD23E3E6FD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EE96A91F-D368-5189-A2FC-1D52FA3AB9C8}"/>
              </a:ext>
            </a:extLst>
          </p:cNvPr>
          <p:cNvGrpSpPr/>
          <p:nvPr/>
        </p:nvGrpSpPr>
        <p:grpSpPr>
          <a:xfrm>
            <a:off x="6660523" y="1403250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B633F88F-99F0-2509-3EA8-F769B7DC0B20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B633F88F-99F0-2509-3EA8-F769B7DC0B20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03F19EEF-E485-1D1D-76C1-E644201F2600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03F19EEF-E485-1D1D-76C1-E644201F260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EE9574C4-D1A6-D208-E6F2-6DC0237413B8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EE9574C4-D1A6-D208-E6F2-6DC0237413B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9DF755F0-2B19-DAD9-5AD1-56981203D1F7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9DF755F0-2B19-DAD9-5AD1-56981203D1F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FC3362E5-C23C-B33F-1AED-01D1B4EA540A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FC3362E5-C23C-B33F-1AED-01D1B4EA540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95F3AD1F-4470-FD6E-CDA1-D899F166E357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95F3AD1F-4470-FD6E-CDA1-D899F166E35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4297C7DF-DFC2-5F53-803E-36345EABF0AE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4297C7DF-DFC2-5F53-803E-36345EABF0A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E4C2E384-8810-CDD8-ED78-73F1E8F803E9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E4C2E384-8810-CDD8-ED78-73F1E8F803E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F1DDCEF1-03F0-D0D6-F0BA-EE0965E823B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F1DDCEF1-03F0-D0D6-F0BA-EE0965E823B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6AFA0227-DB30-A3DD-1A37-A73D4543A80B}"/>
              </a:ext>
            </a:extLst>
          </p:cNvPr>
          <p:cNvGrpSpPr/>
          <p:nvPr/>
        </p:nvGrpSpPr>
        <p:grpSpPr>
          <a:xfrm>
            <a:off x="7128738" y="1388733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608301CD-01DF-2D0E-8330-2EC4D2EEF267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608301CD-01DF-2D0E-8330-2EC4D2EEF26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E7B59CE2-F1D3-F2E3-056D-7F76C2896A6F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E7B59CE2-F1D3-F2E3-056D-7F76C2896A6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D69074C-9964-BAF1-440A-56AEA0246132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D69074C-9964-BAF1-440A-56AEA024613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F8F17B39-1C6D-B6F7-457A-09A6D9652602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F8F17B39-1C6D-B6F7-457A-09A6D965260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1A484A9B-4CA9-E467-E3E4-D418BD9B1B3C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1A484A9B-4CA9-E467-E3E4-D418BD9B1B3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D7BEB9CC-F6BE-EC77-B712-787C471E5842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D7BEB9CC-F6BE-EC77-B712-787C471E584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A24B92D0-0ACE-FFF7-B30D-19CFFA05AA9F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A24B92D0-0ACE-FFF7-B30D-19CFFA05AA9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D10ED5A7-2D9F-B17A-A388-202D55E0E9B1}"/>
              </a:ext>
            </a:extLst>
          </p:cNvPr>
          <p:cNvGrpSpPr/>
          <p:nvPr/>
        </p:nvGrpSpPr>
        <p:grpSpPr>
          <a:xfrm rot="21381084">
            <a:off x="6623994" y="2082118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0BCDD849-D559-9361-21AE-D3BAF17216F4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0BCDD849-D559-9361-21AE-D3BAF17216F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D8CFD6B-8767-D5A3-4A2F-21A2E7F2C9AB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D8CFD6B-8767-D5A3-4A2F-21A2E7F2C9A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59628A34-7E4F-9003-C767-6FCA79DE5B90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312" name="Ink 311">
                    <a:extLst>
                      <a:ext uri="{FF2B5EF4-FFF2-40B4-BE49-F238E27FC236}">
                        <a16:creationId xmlns:a16="http://schemas.microsoft.com/office/drawing/2014/main" id="{4CA5AA2E-5D42-40D2-B945-BD7DAD08780A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12" name="Ink 311">
                    <a:extLst>
                      <a:ext uri="{FF2B5EF4-FFF2-40B4-BE49-F238E27FC236}">
                        <a16:creationId xmlns:a16="http://schemas.microsoft.com/office/drawing/2014/main" id="{4CA5AA2E-5D42-40D2-B945-BD7DAD08780A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313" name="Ink 312">
                    <a:extLst>
                      <a:ext uri="{FF2B5EF4-FFF2-40B4-BE49-F238E27FC236}">
                        <a16:creationId xmlns:a16="http://schemas.microsoft.com/office/drawing/2014/main" id="{9E364792-1383-9D27-3D66-8F1CDCB74A14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13" name="Ink 312">
                    <a:extLst>
                      <a:ext uri="{FF2B5EF4-FFF2-40B4-BE49-F238E27FC236}">
                        <a16:creationId xmlns:a16="http://schemas.microsoft.com/office/drawing/2014/main" id="{9E364792-1383-9D27-3D66-8F1CDCB74A14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314" name="Ink 313">
                    <a:extLst>
                      <a:ext uri="{FF2B5EF4-FFF2-40B4-BE49-F238E27FC236}">
                        <a16:creationId xmlns:a16="http://schemas.microsoft.com/office/drawing/2014/main" id="{B39A327A-78AF-011B-E60F-D8EE84353EF7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14" name="Ink 313">
                    <a:extLst>
                      <a:ext uri="{FF2B5EF4-FFF2-40B4-BE49-F238E27FC236}">
                        <a16:creationId xmlns:a16="http://schemas.microsoft.com/office/drawing/2014/main" id="{B39A327A-78AF-011B-E60F-D8EE84353EF7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315" name="Ink 314">
                    <a:extLst>
                      <a:ext uri="{FF2B5EF4-FFF2-40B4-BE49-F238E27FC236}">
                        <a16:creationId xmlns:a16="http://schemas.microsoft.com/office/drawing/2014/main" id="{6CCC5476-3C35-8BA2-337E-56708B3B89ED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15" name="Ink 314">
                    <a:extLst>
                      <a:ext uri="{FF2B5EF4-FFF2-40B4-BE49-F238E27FC236}">
                        <a16:creationId xmlns:a16="http://schemas.microsoft.com/office/drawing/2014/main" id="{6CCC5476-3C35-8BA2-337E-56708B3B89E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316" name="Ink 315">
                    <a:extLst>
                      <a:ext uri="{FF2B5EF4-FFF2-40B4-BE49-F238E27FC236}">
                        <a16:creationId xmlns:a16="http://schemas.microsoft.com/office/drawing/2014/main" id="{B5437012-4A0E-C161-9D19-D714F5EFC69A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16" name="Ink 315">
                    <a:extLst>
                      <a:ext uri="{FF2B5EF4-FFF2-40B4-BE49-F238E27FC236}">
                        <a16:creationId xmlns:a16="http://schemas.microsoft.com/office/drawing/2014/main" id="{B5437012-4A0E-C161-9D19-D714F5EFC69A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D308E4BB-278E-0F6E-A6BF-DD2911BEFE55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D308E4BB-278E-0F6E-A6BF-DD2911BEFE55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1F5EAC26-0CDE-81A1-3A1D-800C6FDC3C6E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1F5EAC26-0CDE-81A1-3A1D-800C6FDC3C6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C78EA4C3-5E95-403C-3CDF-1D41B8C2105B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207" name="Ink 206">
                    <a:extLst>
                      <a:ext uri="{FF2B5EF4-FFF2-40B4-BE49-F238E27FC236}">
                        <a16:creationId xmlns:a16="http://schemas.microsoft.com/office/drawing/2014/main" id="{FC5DA9F4-9F51-7FB4-8C6C-A1D9DB8AB61E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07" name="Ink 206">
                    <a:extLst>
                      <a:ext uri="{FF2B5EF4-FFF2-40B4-BE49-F238E27FC236}">
                        <a16:creationId xmlns:a16="http://schemas.microsoft.com/office/drawing/2014/main" id="{FC5DA9F4-9F51-7FB4-8C6C-A1D9DB8AB61E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08" name="Ink 207">
                    <a:extLst>
                      <a:ext uri="{FF2B5EF4-FFF2-40B4-BE49-F238E27FC236}">
                        <a16:creationId xmlns:a16="http://schemas.microsoft.com/office/drawing/2014/main" id="{82F3AB35-489F-9C35-F823-280BDED0CE59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08" name="Ink 207">
                    <a:extLst>
                      <a:ext uri="{FF2B5EF4-FFF2-40B4-BE49-F238E27FC236}">
                        <a16:creationId xmlns:a16="http://schemas.microsoft.com/office/drawing/2014/main" id="{82F3AB35-489F-9C35-F823-280BDED0CE59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209" name="Ink 208">
                    <a:extLst>
                      <a:ext uri="{FF2B5EF4-FFF2-40B4-BE49-F238E27FC236}">
                        <a16:creationId xmlns:a16="http://schemas.microsoft.com/office/drawing/2014/main" id="{185CE784-6F26-5277-22CF-C8A8CE86343F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09" name="Ink 208">
                    <a:extLst>
                      <a:ext uri="{FF2B5EF4-FFF2-40B4-BE49-F238E27FC236}">
                        <a16:creationId xmlns:a16="http://schemas.microsoft.com/office/drawing/2014/main" id="{185CE784-6F26-5277-22CF-C8A8CE86343F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22" name="Ink 221">
                    <a:extLst>
                      <a:ext uri="{FF2B5EF4-FFF2-40B4-BE49-F238E27FC236}">
                        <a16:creationId xmlns:a16="http://schemas.microsoft.com/office/drawing/2014/main" id="{D77B23F2-6D23-005A-AC34-DF6D32A883E7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22" name="Ink 221">
                    <a:extLst>
                      <a:ext uri="{FF2B5EF4-FFF2-40B4-BE49-F238E27FC236}">
                        <a16:creationId xmlns:a16="http://schemas.microsoft.com/office/drawing/2014/main" id="{D77B23F2-6D23-005A-AC34-DF6D32A883E7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848F0553-0A10-9055-DC94-53895925DB7E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848F0553-0A10-9055-DC94-53895925DB7E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775C76CE-AADA-3A26-2C85-8F78B91BFD21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775C76CE-AADA-3A26-2C85-8F78B91BFD21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15147D28-BFCB-D08F-FE0F-3B05E25D7525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15147D28-BFCB-D08F-FE0F-3B05E25D7525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305" name="Ink 304">
                    <a:extLst>
                      <a:ext uri="{FF2B5EF4-FFF2-40B4-BE49-F238E27FC236}">
                        <a16:creationId xmlns:a16="http://schemas.microsoft.com/office/drawing/2014/main" id="{4BF6F102-DC5A-1BA0-1135-D54F948DBEFA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05" name="Ink 304">
                    <a:extLst>
                      <a:ext uri="{FF2B5EF4-FFF2-40B4-BE49-F238E27FC236}">
                        <a16:creationId xmlns:a16="http://schemas.microsoft.com/office/drawing/2014/main" id="{4BF6F102-DC5A-1BA0-1135-D54F948DBEFA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306" name="Ink 305">
                    <a:extLst>
                      <a:ext uri="{FF2B5EF4-FFF2-40B4-BE49-F238E27FC236}">
                        <a16:creationId xmlns:a16="http://schemas.microsoft.com/office/drawing/2014/main" id="{B73B79BE-2D5A-D8A7-FF03-4FD6376978B0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06" name="Ink 305">
                    <a:extLst>
                      <a:ext uri="{FF2B5EF4-FFF2-40B4-BE49-F238E27FC236}">
                        <a16:creationId xmlns:a16="http://schemas.microsoft.com/office/drawing/2014/main" id="{B73B79BE-2D5A-D8A7-FF03-4FD6376978B0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307" name="Ink 306">
                    <a:extLst>
                      <a:ext uri="{FF2B5EF4-FFF2-40B4-BE49-F238E27FC236}">
                        <a16:creationId xmlns:a16="http://schemas.microsoft.com/office/drawing/2014/main" id="{F6ADC7E7-C693-D61E-6A5D-5C6C86928176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07" name="Ink 306">
                    <a:extLst>
                      <a:ext uri="{FF2B5EF4-FFF2-40B4-BE49-F238E27FC236}">
                        <a16:creationId xmlns:a16="http://schemas.microsoft.com/office/drawing/2014/main" id="{F6ADC7E7-C693-D61E-6A5D-5C6C86928176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308" name="Ink 307">
                    <a:extLst>
                      <a:ext uri="{FF2B5EF4-FFF2-40B4-BE49-F238E27FC236}">
                        <a16:creationId xmlns:a16="http://schemas.microsoft.com/office/drawing/2014/main" id="{F758A5B7-AB98-FA60-E3C5-FDBFF882B924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08" name="Ink 307">
                    <a:extLst>
                      <a:ext uri="{FF2B5EF4-FFF2-40B4-BE49-F238E27FC236}">
                        <a16:creationId xmlns:a16="http://schemas.microsoft.com/office/drawing/2014/main" id="{F758A5B7-AB98-FA60-E3C5-FDBFF882B924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309" name="Ink 308">
                    <a:extLst>
                      <a:ext uri="{FF2B5EF4-FFF2-40B4-BE49-F238E27FC236}">
                        <a16:creationId xmlns:a16="http://schemas.microsoft.com/office/drawing/2014/main" id="{6A8B7C96-9692-4288-D446-E006C337D5B5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09" name="Ink 308">
                    <a:extLst>
                      <a:ext uri="{FF2B5EF4-FFF2-40B4-BE49-F238E27FC236}">
                        <a16:creationId xmlns:a16="http://schemas.microsoft.com/office/drawing/2014/main" id="{6A8B7C96-9692-4288-D446-E006C337D5B5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310" name="Ink 309">
                    <a:extLst>
                      <a:ext uri="{FF2B5EF4-FFF2-40B4-BE49-F238E27FC236}">
                        <a16:creationId xmlns:a16="http://schemas.microsoft.com/office/drawing/2014/main" id="{91E05640-0341-F2F4-8DA9-200DC02B326F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10" name="Ink 309">
                    <a:extLst>
                      <a:ext uri="{FF2B5EF4-FFF2-40B4-BE49-F238E27FC236}">
                        <a16:creationId xmlns:a16="http://schemas.microsoft.com/office/drawing/2014/main" id="{91E05640-0341-F2F4-8DA9-200DC02B326F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311" name="Ink 310">
                    <a:extLst>
                      <a:ext uri="{FF2B5EF4-FFF2-40B4-BE49-F238E27FC236}">
                        <a16:creationId xmlns:a16="http://schemas.microsoft.com/office/drawing/2014/main" id="{1CE0BD20-E0D3-A3E1-DB2D-5200278F35DF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11" name="Ink 310">
                    <a:extLst>
                      <a:ext uri="{FF2B5EF4-FFF2-40B4-BE49-F238E27FC236}">
                        <a16:creationId xmlns:a16="http://schemas.microsoft.com/office/drawing/2014/main" id="{1CE0BD20-E0D3-A3E1-DB2D-5200278F35DF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ABAF14AB-4C98-F7D4-31A9-FF991D083184}"/>
              </a:ext>
            </a:extLst>
          </p:cNvPr>
          <p:cNvSpPr txBox="1"/>
          <p:nvPr/>
        </p:nvSpPr>
        <p:spPr>
          <a:xfrm>
            <a:off x="2069355" y="2437820"/>
            <a:ext cx="201510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information-</a:t>
            </a:r>
          </a:p>
          <a:p>
            <a:r>
              <a:rPr lang="en-US" sz="2800" dirty="0"/>
              <a:t>theoretic</a:t>
            </a:r>
            <a:endParaRPr lang="en-FI" sz="2800" dirty="0"/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5BE5F09C-5ADC-8FF6-E9AE-18C50E08C92B}"/>
              </a:ext>
            </a:extLst>
          </p:cNvPr>
          <p:cNvSpPr txBox="1"/>
          <p:nvPr/>
        </p:nvSpPr>
        <p:spPr>
          <a:xfrm>
            <a:off x="7328790" y="2434573"/>
            <a:ext cx="1644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inefficient</a:t>
            </a:r>
            <a:endParaRPr lang="en-FI" sz="28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413F0FC-66D5-EA3A-0CA4-89FF89FE2D93}"/>
              </a:ext>
            </a:extLst>
          </p:cNvPr>
          <p:cNvGrpSpPr/>
          <p:nvPr/>
        </p:nvGrpSpPr>
        <p:grpSpPr>
          <a:xfrm>
            <a:off x="1251929" y="4671748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746EEF8A-4F02-3EBB-FDD0-4E062BBA9C76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746EEF8A-4F02-3EBB-FDD0-4E062BBA9C7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ECBF3044-268B-6A17-F2D1-6E4718667ECA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ECBF3044-268B-6A17-F2D1-6E4718667EC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29063F5B-4C4A-6229-93A8-1C0AE6E33E70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29063F5B-4C4A-6229-93A8-1C0AE6E33E7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4AFBF4D-EC5E-B9AB-B042-C7B074AFA9F5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4AFBF4D-EC5E-B9AB-B042-C7B074AFA9F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D48AC4C7-EE48-8DEA-628F-731A278B7910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D48AC4C7-EE48-8DEA-628F-731A278B791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9CBE46E8-7DAA-824A-8D64-8727ECF77021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9CBE46E8-7DAA-824A-8D64-8727ECF7702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4AB19A97-CC50-4AE6-AA86-11D918503583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4AB19A97-CC50-4AE6-AA86-11D91850358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8E8CA44D-E09C-2B2D-4EEA-0E4D82F0B3D8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8E8CA44D-E09C-2B2D-4EEA-0E4D82F0B3D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5F432EC2-C11C-50B8-A8B7-7483B115DDEB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5F432EC2-C11C-50B8-A8B7-7483B115DDE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1C07DF1-B111-64B7-53FF-44814DEFBC03}"/>
              </a:ext>
            </a:extLst>
          </p:cNvPr>
          <p:cNvGrpSpPr/>
          <p:nvPr/>
        </p:nvGrpSpPr>
        <p:grpSpPr>
          <a:xfrm>
            <a:off x="1720144" y="4657231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11E96630-4E18-DEC9-5188-97590F948425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11E96630-4E18-DEC9-5188-97590F94842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B3CC8BD-9904-79A8-2F92-F4FAF5E2744E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B3CC8BD-9904-79A8-2F92-F4FAF5E2744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76A41E4D-91ED-0ECC-4743-1AB77F9DD16D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76A41E4D-91ED-0ECC-4743-1AB77F9DD16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3283C79-6BF4-EAD8-E7E6-D2B4FFE8BAAF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3283C79-6BF4-EAD8-E7E6-D2B4FFE8BAA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9007AA53-592F-E993-4FEB-F4B09666D1DD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9007AA53-592F-E993-4FEB-F4B09666D1D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EB6FC5C-2490-93B9-C071-7C212389025E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EB6FC5C-2490-93B9-C071-7C212389025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7FD3D49A-CE8B-C898-F511-33274D3B0C76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7FD3D49A-CE8B-C898-F511-33274D3B0C7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211590E-7E0C-5D1B-5205-399AF2F8CDA4}"/>
              </a:ext>
            </a:extLst>
          </p:cNvPr>
          <p:cNvGrpSpPr/>
          <p:nvPr/>
        </p:nvGrpSpPr>
        <p:grpSpPr>
          <a:xfrm rot="21381084">
            <a:off x="1361317" y="5496532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FD47154F-F966-A23A-F7FE-4B8B90B6A210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FD47154F-F966-A23A-F7FE-4B8B90B6A210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4FC50445-C93D-9D63-9560-4CFF34AD6AE4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4FC50445-C93D-9D63-9560-4CFF34AD6AE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1CF04D2-0D84-EE68-67B0-AFC7C162C025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69" name="Ink 68">
                    <a:extLst>
                      <a:ext uri="{FF2B5EF4-FFF2-40B4-BE49-F238E27FC236}">
                        <a16:creationId xmlns:a16="http://schemas.microsoft.com/office/drawing/2014/main" id="{E837EA7C-FA1C-18D8-1731-474E748BC678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69" name="Ink 68">
                    <a:extLst>
                      <a:ext uri="{FF2B5EF4-FFF2-40B4-BE49-F238E27FC236}">
                        <a16:creationId xmlns:a16="http://schemas.microsoft.com/office/drawing/2014/main" id="{E837EA7C-FA1C-18D8-1731-474E748BC678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70" name="Ink 69">
                    <a:extLst>
                      <a:ext uri="{FF2B5EF4-FFF2-40B4-BE49-F238E27FC236}">
                        <a16:creationId xmlns:a16="http://schemas.microsoft.com/office/drawing/2014/main" id="{17003EAD-CC54-888E-98DC-2447231FC2B9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70" name="Ink 69">
                    <a:extLst>
                      <a:ext uri="{FF2B5EF4-FFF2-40B4-BE49-F238E27FC236}">
                        <a16:creationId xmlns:a16="http://schemas.microsoft.com/office/drawing/2014/main" id="{17003EAD-CC54-888E-98DC-2447231FC2B9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71" name="Ink 70">
                    <a:extLst>
                      <a:ext uri="{FF2B5EF4-FFF2-40B4-BE49-F238E27FC236}">
                        <a16:creationId xmlns:a16="http://schemas.microsoft.com/office/drawing/2014/main" id="{B55D796A-4AC1-8C22-9A26-301B5BD0F257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71" name="Ink 70">
                    <a:extLst>
                      <a:ext uri="{FF2B5EF4-FFF2-40B4-BE49-F238E27FC236}">
                        <a16:creationId xmlns:a16="http://schemas.microsoft.com/office/drawing/2014/main" id="{B55D796A-4AC1-8C22-9A26-301B5BD0F257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72" name="Ink 71">
                    <a:extLst>
                      <a:ext uri="{FF2B5EF4-FFF2-40B4-BE49-F238E27FC236}">
                        <a16:creationId xmlns:a16="http://schemas.microsoft.com/office/drawing/2014/main" id="{D4E43369-633B-504E-1A62-94C30266A9C8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72" name="Ink 71">
                    <a:extLst>
                      <a:ext uri="{FF2B5EF4-FFF2-40B4-BE49-F238E27FC236}">
                        <a16:creationId xmlns:a16="http://schemas.microsoft.com/office/drawing/2014/main" id="{D4E43369-633B-504E-1A62-94C30266A9C8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73" name="Ink 72">
                    <a:extLst>
                      <a:ext uri="{FF2B5EF4-FFF2-40B4-BE49-F238E27FC236}">
                        <a16:creationId xmlns:a16="http://schemas.microsoft.com/office/drawing/2014/main" id="{8F2EFD30-9E70-BD4C-E42F-5718230C2DDB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73" name="Ink 72">
                    <a:extLst>
                      <a:ext uri="{FF2B5EF4-FFF2-40B4-BE49-F238E27FC236}">
                        <a16:creationId xmlns:a16="http://schemas.microsoft.com/office/drawing/2014/main" id="{8F2EFD30-9E70-BD4C-E42F-5718230C2DDB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9D010E69-6114-E335-CD6D-3228952C19A9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D010E69-6114-E335-CD6D-3228952C19A9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D69C64D-07B3-F81E-D558-917229244E27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D69C64D-07B3-F81E-D558-917229244E2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8C381DB1-BE95-A2CE-ACEB-08323E5AF2B1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27" name="Ink 26">
                    <a:extLst>
                      <a:ext uri="{FF2B5EF4-FFF2-40B4-BE49-F238E27FC236}">
                        <a16:creationId xmlns:a16="http://schemas.microsoft.com/office/drawing/2014/main" id="{B3CB2217-A2DA-1975-7D88-B76B242CE13D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7" name="Ink 26">
                    <a:extLst>
                      <a:ext uri="{FF2B5EF4-FFF2-40B4-BE49-F238E27FC236}">
                        <a16:creationId xmlns:a16="http://schemas.microsoft.com/office/drawing/2014/main" id="{B3CB2217-A2DA-1975-7D88-B76B242CE13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28" name="Ink 27">
                    <a:extLst>
                      <a:ext uri="{FF2B5EF4-FFF2-40B4-BE49-F238E27FC236}">
                        <a16:creationId xmlns:a16="http://schemas.microsoft.com/office/drawing/2014/main" id="{C057373C-3C6A-3FEF-F1BA-8B3FCBFC208B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8" name="Ink 27">
                    <a:extLst>
                      <a:ext uri="{FF2B5EF4-FFF2-40B4-BE49-F238E27FC236}">
                        <a16:creationId xmlns:a16="http://schemas.microsoft.com/office/drawing/2014/main" id="{C057373C-3C6A-3FEF-F1BA-8B3FCBFC208B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29" name="Ink 28">
                    <a:extLst>
                      <a:ext uri="{FF2B5EF4-FFF2-40B4-BE49-F238E27FC236}">
                        <a16:creationId xmlns:a16="http://schemas.microsoft.com/office/drawing/2014/main" id="{E672A5EF-80D9-28E1-4822-04FEDB9291E7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9" name="Ink 28">
                    <a:extLst>
                      <a:ext uri="{FF2B5EF4-FFF2-40B4-BE49-F238E27FC236}">
                        <a16:creationId xmlns:a16="http://schemas.microsoft.com/office/drawing/2014/main" id="{E672A5EF-80D9-28E1-4822-04FEDB9291E7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30" name="Ink 29">
                    <a:extLst>
                      <a:ext uri="{FF2B5EF4-FFF2-40B4-BE49-F238E27FC236}">
                        <a16:creationId xmlns:a16="http://schemas.microsoft.com/office/drawing/2014/main" id="{EE412E5E-1388-B1D1-7E76-F53FC7356A89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0" name="Ink 29">
                    <a:extLst>
                      <a:ext uri="{FF2B5EF4-FFF2-40B4-BE49-F238E27FC236}">
                        <a16:creationId xmlns:a16="http://schemas.microsoft.com/office/drawing/2014/main" id="{EE412E5E-1388-B1D1-7E76-F53FC7356A89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31" name="Ink 30">
                    <a:extLst>
                      <a:ext uri="{FF2B5EF4-FFF2-40B4-BE49-F238E27FC236}">
                        <a16:creationId xmlns:a16="http://schemas.microsoft.com/office/drawing/2014/main" id="{6FF91222-A8FC-4CFB-E73A-81633B71D1A5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1" name="Ink 30">
                    <a:extLst>
                      <a:ext uri="{FF2B5EF4-FFF2-40B4-BE49-F238E27FC236}">
                        <a16:creationId xmlns:a16="http://schemas.microsoft.com/office/drawing/2014/main" id="{6FF91222-A8FC-4CFB-E73A-81633B71D1A5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32" name="Ink 31">
                    <a:extLst>
                      <a:ext uri="{FF2B5EF4-FFF2-40B4-BE49-F238E27FC236}">
                        <a16:creationId xmlns:a16="http://schemas.microsoft.com/office/drawing/2014/main" id="{51A45973-FFEE-0893-DA78-222CC28B7731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2" name="Ink 31">
                    <a:extLst>
                      <a:ext uri="{FF2B5EF4-FFF2-40B4-BE49-F238E27FC236}">
                        <a16:creationId xmlns:a16="http://schemas.microsoft.com/office/drawing/2014/main" id="{51A45973-FFEE-0893-DA78-222CC28B7731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33" name="Ink 32">
                    <a:extLst>
                      <a:ext uri="{FF2B5EF4-FFF2-40B4-BE49-F238E27FC236}">
                        <a16:creationId xmlns:a16="http://schemas.microsoft.com/office/drawing/2014/main" id="{038CA0BD-1D59-88BD-51D3-41DEAF41D163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3" name="Ink 32">
                    <a:extLst>
                      <a:ext uri="{FF2B5EF4-FFF2-40B4-BE49-F238E27FC236}">
                        <a16:creationId xmlns:a16="http://schemas.microsoft.com/office/drawing/2014/main" id="{038CA0BD-1D59-88BD-51D3-41DEAF41D16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34" name="Ink 33">
                    <a:extLst>
                      <a:ext uri="{FF2B5EF4-FFF2-40B4-BE49-F238E27FC236}">
                        <a16:creationId xmlns:a16="http://schemas.microsoft.com/office/drawing/2014/main" id="{BA5AD8B6-6564-DB84-DF68-2E371A397622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4" name="Ink 33">
                    <a:extLst>
                      <a:ext uri="{FF2B5EF4-FFF2-40B4-BE49-F238E27FC236}">
                        <a16:creationId xmlns:a16="http://schemas.microsoft.com/office/drawing/2014/main" id="{BA5AD8B6-6564-DB84-DF68-2E371A397622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36" name="Ink 35">
                    <a:extLst>
                      <a:ext uri="{FF2B5EF4-FFF2-40B4-BE49-F238E27FC236}">
                        <a16:creationId xmlns:a16="http://schemas.microsoft.com/office/drawing/2014/main" id="{853D2EA6-7EA0-D639-9A89-D52B207B5EBE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6" name="Ink 35">
                    <a:extLst>
                      <a:ext uri="{FF2B5EF4-FFF2-40B4-BE49-F238E27FC236}">
                        <a16:creationId xmlns:a16="http://schemas.microsoft.com/office/drawing/2014/main" id="{853D2EA6-7EA0-D639-9A89-D52B207B5EBE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37" name="Ink 36">
                    <a:extLst>
                      <a:ext uri="{FF2B5EF4-FFF2-40B4-BE49-F238E27FC236}">
                        <a16:creationId xmlns:a16="http://schemas.microsoft.com/office/drawing/2014/main" id="{ED87A1CA-9AF4-A651-7ADA-EC5D6B4C1D34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7" name="Ink 36">
                    <a:extLst>
                      <a:ext uri="{FF2B5EF4-FFF2-40B4-BE49-F238E27FC236}">
                        <a16:creationId xmlns:a16="http://schemas.microsoft.com/office/drawing/2014/main" id="{ED87A1CA-9AF4-A651-7ADA-EC5D6B4C1D34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53" name="Ink 52">
                    <a:extLst>
                      <a:ext uri="{FF2B5EF4-FFF2-40B4-BE49-F238E27FC236}">
                        <a16:creationId xmlns:a16="http://schemas.microsoft.com/office/drawing/2014/main" id="{143706FD-768A-9E7A-1565-093A6251C104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53" name="Ink 52">
                    <a:extLst>
                      <a:ext uri="{FF2B5EF4-FFF2-40B4-BE49-F238E27FC236}">
                        <a16:creationId xmlns:a16="http://schemas.microsoft.com/office/drawing/2014/main" id="{143706FD-768A-9E7A-1565-093A6251C104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65" name="Ink 64">
                    <a:extLst>
                      <a:ext uri="{FF2B5EF4-FFF2-40B4-BE49-F238E27FC236}">
                        <a16:creationId xmlns:a16="http://schemas.microsoft.com/office/drawing/2014/main" id="{DF73A48D-7551-8F85-718D-2DA9DCBA13A1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65" name="Ink 64">
                    <a:extLst>
                      <a:ext uri="{FF2B5EF4-FFF2-40B4-BE49-F238E27FC236}">
                        <a16:creationId xmlns:a16="http://schemas.microsoft.com/office/drawing/2014/main" id="{DF73A48D-7551-8F85-718D-2DA9DCBA13A1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67" name="Ink 66">
                    <a:extLst>
                      <a:ext uri="{FF2B5EF4-FFF2-40B4-BE49-F238E27FC236}">
                        <a16:creationId xmlns:a16="http://schemas.microsoft.com/office/drawing/2014/main" id="{5F01D14B-B49E-F94D-D14F-663026EE0B35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67" name="Ink 66">
                    <a:extLst>
                      <a:ext uri="{FF2B5EF4-FFF2-40B4-BE49-F238E27FC236}">
                        <a16:creationId xmlns:a16="http://schemas.microsoft.com/office/drawing/2014/main" id="{5F01D14B-B49E-F94D-D14F-663026EE0B35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68" name="Ink 67">
                    <a:extLst>
                      <a:ext uri="{FF2B5EF4-FFF2-40B4-BE49-F238E27FC236}">
                        <a16:creationId xmlns:a16="http://schemas.microsoft.com/office/drawing/2014/main" id="{A9280053-A21F-FA1C-42C8-6BE35B916B63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68" name="Ink 67">
                    <a:extLst>
                      <a:ext uri="{FF2B5EF4-FFF2-40B4-BE49-F238E27FC236}">
                        <a16:creationId xmlns:a16="http://schemas.microsoft.com/office/drawing/2014/main" id="{A9280053-A21F-FA1C-42C8-6BE35B916B63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8E1CB749-505C-5C06-0638-F95AF7655CD0}"/>
              </a:ext>
            </a:extLst>
          </p:cNvPr>
          <p:cNvSpPr txBox="1"/>
          <p:nvPr/>
        </p:nvSpPr>
        <p:spPr>
          <a:xfrm>
            <a:off x="2082323" y="5650668"/>
            <a:ext cx="1610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time: PPT</a:t>
            </a:r>
            <a:endParaRPr lang="en-FI" sz="2800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F308624-579D-89AF-FA46-C06103BDE02D}"/>
                  </a:ext>
                </a:extLst>
              </p14:cNvPr>
              <p14:cNvContentPartPr/>
              <p14:nvPr/>
            </p14:nvContentPartPr>
            <p14:xfrm>
              <a:off x="7392860" y="2738765"/>
              <a:ext cx="170748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F308624-579D-89AF-FA46-C06103BDE02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83860" y="2730125"/>
                <a:ext cx="1725120" cy="31320"/>
              </a:xfrm>
              <a:prstGeom prst="rect">
                <a:avLst/>
              </a:prstGeom>
            </p:spPr>
          </p:pic>
        </mc:Fallback>
      </mc:AlternateContent>
      <p:sp>
        <p:nvSpPr>
          <p:cNvPr id="77" name="TextBox 76">
            <a:extLst>
              <a:ext uri="{FF2B5EF4-FFF2-40B4-BE49-F238E27FC236}">
                <a16:creationId xmlns:a16="http://schemas.microsoft.com/office/drawing/2014/main" id="{C27BC489-F7FB-699F-E56B-7B5C75423EA9}"/>
              </a:ext>
            </a:extLst>
          </p:cNvPr>
          <p:cNvSpPr txBox="1"/>
          <p:nvPr/>
        </p:nvSpPr>
        <p:spPr>
          <a:xfrm>
            <a:off x="9159661" y="2449386"/>
            <a:ext cx="7296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PPT</a:t>
            </a:r>
            <a:endParaRPr lang="en-FI" sz="28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17298741-336F-DF85-B97C-067A38908F91}"/>
              </a:ext>
            </a:extLst>
          </p:cNvPr>
          <p:cNvSpPr txBox="1"/>
          <p:nvPr/>
        </p:nvSpPr>
        <p:spPr>
          <a:xfrm>
            <a:off x="6432096" y="820332"/>
            <a:ext cx="34890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Secure key agreement</a:t>
            </a:r>
            <a:endParaRPr lang="en-FI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101D685D-858E-FB4D-18AE-567FA9ABDCF8}"/>
                  </a:ext>
                </a:extLst>
              </p:cNvPr>
              <p:cNvSpPr txBox="1"/>
              <p:nvPr/>
            </p:nvSpPr>
            <p:spPr>
              <a:xfrm>
                <a:off x="6410595" y="2957289"/>
                <a:ext cx="579556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800" b="0" i="1" dirty="0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space-bounded distributional OWFs</a:t>
                </a:r>
                <a:endParaRPr lang="en-FI" sz="2800" dirty="0"/>
              </a:p>
            </p:txBody>
          </p:sp>
        </mc:Choice>
        <mc:Fallback xmlns="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101D685D-858E-FB4D-18AE-567FA9ABDC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10595" y="2957289"/>
                <a:ext cx="5795561" cy="523220"/>
              </a:xfrm>
              <a:prstGeom prst="rect">
                <a:avLst/>
              </a:prstGeom>
              <a:blipFill>
                <a:blip r:embed="rId162"/>
                <a:stretch>
                  <a:fillRect t="-10465" r="-1263" b="-32558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18DB9075-EAAD-8D3F-2137-744F3E7A6EE9}"/>
                  </a:ext>
                </a:extLst>
              </p:cNvPr>
              <p:cNvSpPr txBox="1"/>
              <p:nvPr/>
            </p:nvSpPr>
            <p:spPr>
              <a:xfrm>
                <a:off x="6407351" y="3800357"/>
                <a:ext cx="5795561" cy="9541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space-bounded distributional OWFs*</a:t>
                </a:r>
              </a:p>
              <a:p>
                <a14:m>
                  <m:oMath xmlns:m="http://schemas.openxmlformats.org/officeDocument/2006/math">
                    <m:r>
                      <a:rPr lang="en-US" sz="2800" i="1" dirty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space-bounded sequential PRFs</a:t>
                </a:r>
                <a:endParaRPr lang="en-FI" sz="2800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18DB9075-EAAD-8D3F-2137-744F3E7A6EE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07351" y="3800357"/>
                <a:ext cx="5795561" cy="954107"/>
              </a:xfrm>
              <a:prstGeom prst="rect">
                <a:avLst/>
              </a:prstGeom>
              <a:blipFill>
                <a:blip r:embed="rId163"/>
                <a:stretch>
                  <a:fillRect l="-2103" t="-5732" b="-17197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1" name="TextBox 80">
            <a:extLst>
              <a:ext uri="{FF2B5EF4-FFF2-40B4-BE49-F238E27FC236}">
                <a16:creationId xmlns:a16="http://schemas.microsoft.com/office/drawing/2014/main" id="{898227B3-7AED-4A0C-8E5B-FF666EFC8B8D}"/>
              </a:ext>
            </a:extLst>
          </p:cNvPr>
          <p:cNvSpPr txBox="1"/>
          <p:nvPr/>
        </p:nvSpPr>
        <p:spPr>
          <a:xfrm>
            <a:off x="9723658" y="4677037"/>
            <a:ext cx="25779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B0F0"/>
                </a:solidFill>
              </a:rPr>
              <a:t>*non-tight parameters</a:t>
            </a:r>
            <a:endParaRPr lang="en-FI" sz="2000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573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8" grpId="0"/>
      <p:bldP spid="79" grpId="0"/>
      <p:bldP spid="80" grpId="0"/>
      <p:bldP spid="81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EC7B0B-F945-885E-235F-76F64CBC5C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FC18B729-484B-2A74-E9C1-81F8538E3613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b="1" dirty="0"/>
                  <a:t>Construction				Our implications</a:t>
                </a:r>
              </a:p>
              <a:p>
                <a:pPr marL="0" indent="0">
                  <a:buNone/>
                </a:pPr>
                <a:r>
                  <a:rPr lang="en-US" dirty="0"/>
                  <a:t>[</a:t>
                </a:r>
                <a:r>
                  <a:rPr lang="en-US" dirty="0" err="1"/>
                  <a:t>Cachin</a:t>
                </a:r>
                <a:r>
                  <a:rPr lang="en-US" dirty="0"/>
                  <a:t>-Maurer 97]			</a:t>
                </a:r>
                <a:endParaRPr lang="en-US" sz="3000" dirty="0"/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		space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𝑜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		 		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𝑠</m:t>
                            </m:r>
                          </m:e>
                          <m:sup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d>
                  </m:oMath>
                </a14:m>
                <a:endParaRPr lang="en-US" dirty="0"/>
              </a:p>
              <a:p>
                <a:pPr marL="0" indent="0">
                  <a:buNone/>
                </a:pPr>
                <a:endParaRPr lang="en-US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r>
                  <a:rPr lang="en-US" b="1" dirty="0"/>
                  <a:t>Our Construction</a:t>
                </a:r>
              </a:p>
              <a:p>
                <a:pPr marL="0" indent="0">
                  <a:buNone/>
                </a:pPr>
                <a:r>
                  <a:rPr lang="en-US" dirty="0"/>
                  <a:t> 	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</a:t>
                </a:r>
                <a:r>
                  <a:rPr lang="en-US" b="1" dirty="0"/>
                  <a:t>space any fixed </a:t>
                </a:r>
                <a14:m>
                  <m:oMath xmlns:m="http://schemas.openxmlformats.org/officeDocument/2006/math">
                    <m:r>
                      <a:rPr lang="en-US" b="1" i="1" smtClean="0">
                        <a:latin typeface="Cambria Math" panose="02040503050406030204" pitchFamily="18" charset="0"/>
                      </a:rPr>
                      <m:t>𝒑𝒐𝒍𝒚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𝒔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b="1" dirty="0"/>
                  <a:t>	 Further results</a:t>
                </a:r>
              </a:p>
              <a:p>
                <a:pPr marL="0" indent="0">
                  <a:buNone/>
                </a:pPr>
                <a:endParaRPr lang="en-US" sz="2200" b="1" dirty="0"/>
              </a:p>
              <a:p>
                <a:pPr marL="0" indent="0">
                  <a:buNone/>
                </a:pPr>
                <a:r>
                  <a:rPr lang="en-US" b="1" dirty="0"/>
                  <a:t>	   Assuming OWFs</a:t>
                </a:r>
              </a:p>
            </p:txBody>
          </p:sp>
        </mc:Choice>
        <mc:Fallback xmlns="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FC18B729-484B-2A74-E9C1-81F8538E361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  <a:blipFill>
                <a:blip r:embed="rId3"/>
                <a:stretch>
                  <a:fillRect l="-1159" t="-1502" b="-376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6D4070DB-26ED-037B-6E9F-F621B89C793B}"/>
              </a:ext>
            </a:extLst>
          </p:cNvPr>
          <p:cNvGrpSpPr/>
          <p:nvPr/>
        </p:nvGrpSpPr>
        <p:grpSpPr>
          <a:xfrm>
            <a:off x="1255172" y="1387037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78F6415C-D26F-752C-8B7C-BF8FAE6B8604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78F6415C-D26F-752C-8B7C-BF8FAE6B8604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BF926A2F-BC16-735A-8492-FF98B88445CB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BF926A2F-BC16-735A-8492-FF98B88445C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D7EC92B2-DDEC-7BC2-DCE0-948136235547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D7EC92B2-DDEC-7BC2-DCE0-94813623554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7A3CB218-F8F9-EA26-F202-83E4BCD35840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7A3CB218-F8F9-EA26-F202-83E4BCD3584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6B47EF50-04EA-4FBE-3C1B-B720E1DB186D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6B47EF50-04EA-4FBE-3C1B-B720E1DB186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BA3B6223-0F20-4FD6-3046-B7103D28C267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BA3B6223-0F20-4FD6-3046-B7103D28C26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35CA9522-5149-108B-9AE2-B919EAEB455F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35CA9522-5149-108B-9AE2-B919EAEB455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6E899A8-65A1-8A48-29E8-8A64B30477BB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6E899A8-65A1-8A48-29E8-8A64B30477B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DA76E4CD-8C03-63DD-4D31-9B3B225E760F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DA76E4CD-8C03-63DD-4D31-9B3B225E760F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86FFD1C6-8C3E-FC86-424E-CA8012023152}"/>
              </a:ext>
            </a:extLst>
          </p:cNvPr>
          <p:cNvGrpSpPr/>
          <p:nvPr/>
        </p:nvGrpSpPr>
        <p:grpSpPr>
          <a:xfrm>
            <a:off x="1723387" y="1372520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B21C2058-D86A-D8ED-871E-55EEFDBA56F9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B21C2058-D86A-D8ED-871E-55EEFDBA56F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8BF267F7-711F-061D-FBBC-AD36F328860C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8BF267F7-711F-061D-FBBC-AD36F328860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7B8B935D-8F9F-2DB6-4FF2-FDDCBDD4E373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7B8B935D-8F9F-2DB6-4FF2-FDDCBDD4E37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CEBB2A43-D4A5-B075-D487-EA743624074E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CEBB2A43-D4A5-B075-D487-EA743624074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D94647DC-2DA4-5ED9-6D8C-FAD36F8044FB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D94647DC-2DA4-5ED9-6D8C-FAD36F8044F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97CAA69A-47D0-F5E4-F737-C4CFD4671E49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97CAA69A-47D0-F5E4-F737-C4CFD4671E4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53D7F918-9AB1-872B-731C-F7B7EE29DC90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53D7F918-9AB1-872B-731C-F7B7EE29DC9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BBC81EB-E2B5-BAB1-6FC4-67C1C08D6B0C}"/>
              </a:ext>
            </a:extLst>
          </p:cNvPr>
          <p:cNvGrpSpPr/>
          <p:nvPr/>
        </p:nvGrpSpPr>
        <p:grpSpPr>
          <a:xfrm rot="21381084">
            <a:off x="1354833" y="2056176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8A3C97BF-70F7-ED8A-C729-6BF97B93A5E3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8A3C97BF-70F7-ED8A-C729-6BF97B93A5E3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AD98C175-5845-6A41-09FF-6BBCC4E0F022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AD98C175-5845-6A41-09FF-6BBCC4E0F022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030F901E-DA6F-69FF-2D0B-D70AA729B87D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77" name="Ink 176">
                    <a:extLst>
                      <a:ext uri="{FF2B5EF4-FFF2-40B4-BE49-F238E27FC236}">
                        <a16:creationId xmlns:a16="http://schemas.microsoft.com/office/drawing/2014/main" id="{E72FF130-1F23-22D1-EA7C-7797BAA5CC3E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77" name="Ink 176">
                    <a:extLst>
                      <a:ext uri="{FF2B5EF4-FFF2-40B4-BE49-F238E27FC236}">
                        <a16:creationId xmlns:a16="http://schemas.microsoft.com/office/drawing/2014/main" id="{E72FF130-1F23-22D1-EA7C-7797BAA5CC3E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78" name="Ink 177">
                    <a:extLst>
                      <a:ext uri="{FF2B5EF4-FFF2-40B4-BE49-F238E27FC236}">
                        <a16:creationId xmlns:a16="http://schemas.microsoft.com/office/drawing/2014/main" id="{06DB3A5E-1DEB-FB5A-606C-DC9064CE347B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78" name="Ink 177">
                    <a:extLst>
                      <a:ext uri="{FF2B5EF4-FFF2-40B4-BE49-F238E27FC236}">
                        <a16:creationId xmlns:a16="http://schemas.microsoft.com/office/drawing/2014/main" id="{06DB3A5E-1DEB-FB5A-606C-DC9064CE347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79" name="Ink 178">
                    <a:extLst>
                      <a:ext uri="{FF2B5EF4-FFF2-40B4-BE49-F238E27FC236}">
                        <a16:creationId xmlns:a16="http://schemas.microsoft.com/office/drawing/2014/main" id="{A4922404-950A-04F4-B50F-542F32439C61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79" name="Ink 178">
                    <a:extLst>
                      <a:ext uri="{FF2B5EF4-FFF2-40B4-BE49-F238E27FC236}">
                        <a16:creationId xmlns:a16="http://schemas.microsoft.com/office/drawing/2014/main" id="{A4922404-950A-04F4-B50F-542F32439C61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80" name="Ink 179">
                    <a:extLst>
                      <a:ext uri="{FF2B5EF4-FFF2-40B4-BE49-F238E27FC236}">
                        <a16:creationId xmlns:a16="http://schemas.microsoft.com/office/drawing/2014/main" id="{8951B22D-066B-59C2-7CAD-E457C607F2B5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80" name="Ink 179">
                    <a:extLst>
                      <a:ext uri="{FF2B5EF4-FFF2-40B4-BE49-F238E27FC236}">
                        <a16:creationId xmlns:a16="http://schemas.microsoft.com/office/drawing/2014/main" id="{8951B22D-066B-59C2-7CAD-E457C607F2B5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81" name="Ink 180">
                    <a:extLst>
                      <a:ext uri="{FF2B5EF4-FFF2-40B4-BE49-F238E27FC236}">
                        <a16:creationId xmlns:a16="http://schemas.microsoft.com/office/drawing/2014/main" id="{81ABC43C-A2A0-0C30-12C9-9E724ABFD7FF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81" name="Ink 180">
                    <a:extLst>
                      <a:ext uri="{FF2B5EF4-FFF2-40B4-BE49-F238E27FC236}">
                        <a16:creationId xmlns:a16="http://schemas.microsoft.com/office/drawing/2014/main" id="{81ABC43C-A2A0-0C30-12C9-9E724ABFD7FF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D8D84701-D4A5-5799-6626-911A78B746E2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D8D84701-D4A5-5799-6626-911A78B746E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C15F6F61-0A28-4EC5-3259-6BEF4C93EBCB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C15F6F61-0A28-4EC5-3259-6BEF4C93EBC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41501B21-07BA-73B1-A79E-FBEAE8D38CFD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2EA9F15B-7C78-E99F-A226-351F0B092DD9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64" name="Ink 63">
                    <a:extLst>
                      <a:ext uri="{FF2B5EF4-FFF2-40B4-BE49-F238E27FC236}">
                        <a16:creationId xmlns:a16="http://schemas.microsoft.com/office/drawing/2014/main" id="{2EA9F15B-7C78-E99F-A226-351F0B092DD9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66" name="Ink 65">
                    <a:extLst>
                      <a:ext uri="{FF2B5EF4-FFF2-40B4-BE49-F238E27FC236}">
                        <a16:creationId xmlns:a16="http://schemas.microsoft.com/office/drawing/2014/main" id="{E53B9EBF-9F59-6A08-9C2F-87E6C4E75BE7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66" name="Ink 65">
                    <a:extLst>
                      <a:ext uri="{FF2B5EF4-FFF2-40B4-BE49-F238E27FC236}">
                        <a16:creationId xmlns:a16="http://schemas.microsoft.com/office/drawing/2014/main" id="{E53B9EBF-9F59-6A08-9C2F-87E6C4E75BE7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65" name="Ink 164">
                    <a:extLst>
                      <a:ext uri="{FF2B5EF4-FFF2-40B4-BE49-F238E27FC236}">
                        <a16:creationId xmlns:a16="http://schemas.microsoft.com/office/drawing/2014/main" id="{9321A758-1E8F-4DCC-6D61-FADC55C199BF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65" name="Ink 164">
                    <a:extLst>
                      <a:ext uri="{FF2B5EF4-FFF2-40B4-BE49-F238E27FC236}">
                        <a16:creationId xmlns:a16="http://schemas.microsoft.com/office/drawing/2014/main" id="{9321A758-1E8F-4DCC-6D61-FADC55C199BF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66" name="Ink 165">
                    <a:extLst>
                      <a:ext uri="{FF2B5EF4-FFF2-40B4-BE49-F238E27FC236}">
                        <a16:creationId xmlns:a16="http://schemas.microsoft.com/office/drawing/2014/main" id="{4439D3EF-331D-06EA-2003-24262FA2B362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66" name="Ink 165">
                    <a:extLst>
                      <a:ext uri="{FF2B5EF4-FFF2-40B4-BE49-F238E27FC236}">
                        <a16:creationId xmlns:a16="http://schemas.microsoft.com/office/drawing/2014/main" id="{4439D3EF-331D-06EA-2003-24262FA2B362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67" name="Ink 166">
                    <a:extLst>
                      <a:ext uri="{FF2B5EF4-FFF2-40B4-BE49-F238E27FC236}">
                        <a16:creationId xmlns:a16="http://schemas.microsoft.com/office/drawing/2014/main" id="{FF129FB8-4EFB-9CF9-E47A-7028BB1153E7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67" name="Ink 166">
                    <a:extLst>
                      <a:ext uri="{FF2B5EF4-FFF2-40B4-BE49-F238E27FC236}">
                        <a16:creationId xmlns:a16="http://schemas.microsoft.com/office/drawing/2014/main" id="{FF129FB8-4EFB-9CF9-E47A-7028BB1153E7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68" name="Ink 167">
                    <a:extLst>
                      <a:ext uri="{FF2B5EF4-FFF2-40B4-BE49-F238E27FC236}">
                        <a16:creationId xmlns:a16="http://schemas.microsoft.com/office/drawing/2014/main" id="{9CC75E17-F4F7-EBC7-45EA-C70CA9139C54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68" name="Ink 167">
                    <a:extLst>
                      <a:ext uri="{FF2B5EF4-FFF2-40B4-BE49-F238E27FC236}">
                        <a16:creationId xmlns:a16="http://schemas.microsoft.com/office/drawing/2014/main" id="{9CC75E17-F4F7-EBC7-45EA-C70CA9139C5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69" name="Ink 168">
                    <a:extLst>
                      <a:ext uri="{FF2B5EF4-FFF2-40B4-BE49-F238E27FC236}">
                        <a16:creationId xmlns:a16="http://schemas.microsoft.com/office/drawing/2014/main" id="{C5C7EFA8-13F4-B584-F4C7-F73762C6BF27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69" name="Ink 168">
                    <a:extLst>
                      <a:ext uri="{FF2B5EF4-FFF2-40B4-BE49-F238E27FC236}">
                        <a16:creationId xmlns:a16="http://schemas.microsoft.com/office/drawing/2014/main" id="{C5C7EFA8-13F4-B584-F4C7-F73762C6BF2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70" name="Ink 169">
                    <a:extLst>
                      <a:ext uri="{FF2B5EF4-FFF2-40B4-BE49-F238E27FC236}">
                        <a16:creationId xmlns:a16="http://schemas.microsoft.com/office/drawing/2014/main" id="{FB579506-1629-A130-3B77-186D58F31A6E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70" name="Ink 169">
                    <a:extLst>
                      <a:ext uri="{FF2B5EF4-FFF2-40B4-BE49-F238E27FC236}">
                        <a16:creationId xmlns:a16="http://schemas.microsoft.com/office/drawing/2014/main" id="{FB579506-1629-A130-3B77-186D58F31A6E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1" name="Ink 170">
                    <a:extLst>
                      <a:ext uri="{FF2B5EF4-FFF2-40B4-BE49-F238E27FC236}">
                        <a16:creationId xmlns:a16="http://schemas.microsoft.com/office/drawing/2014/main" id="{B9578E78-61D1-76A5-B97E-42F91D4B46F8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71" name="Ink 170">
                    <a:extLst>
                      <a:ext uri="{FF2B5EF4-FFF2-40B4-BE49-F238E27FC236}">
                        <a16:creationId xmlns:a16="http://schemas.microsoft.com/office/drawing/2014/main" id="{B9578E78-61D1-76A5-B97E-42F91D4B46F8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72" name="Ink 171">
                    <a:extLst>
                      <a:ext uri="{FF2B5EF4-FFF2-40B4-BE49-F238E27FC236}">
                        <a16:creationId xmlns:a16="http://schemas.microsoft.com/office/drawing/2014/main" id="{27CC6D48-A7AD-AF81-9108-31A610DE91EA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72" name="Ink 171">
                    <a:extLst>
                      <a:ext uri="{FF2B5EF4-FFF2-40B4-BE49-F238E27FC236}">
                        <a16:creationId xmlns:a16="http://schemas.microsoft.com/office/drawing/2014/main" id="{27CC6D48-A7AD-AF81-9108-31A610DE91EA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73" name="Ink 172">
                    <a:extLst>
                      <a:ext uri="{FF2B5EF4-FFF2-40B4-BE49-F238E27FC236}">
                        <a16:creationId xmlns:a16="http://schemas.microsoft.com/office/drawing/2014/main" id="{9A9485F4-88D3-5895-6715-7C0F652707C3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73" name="Ink 172">
                    <a:extLst>
                      <a:ext uri="{FF2B5EF4-FFF2-40B4-BE49-F238E27FC236}">
                        <a16:creationId xmlns:a16="http://schemas.microsoft.com/office/drawing/2014/main" id="{9A9485F4-88D3-5895-6715-7C0F652707C3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74" name="Ink 173">
                    <a:extLst>
                      <a:ext uri="{FF2B5EF4-FFF2-40B4-BE49-F238E27FC236}">
                        <a16:creationId xmlns:a16="http://schemas.microsoft.com/office/drawing/2014/main" id="{DDD4133F-044C-D1C4-8C9C-A96E5E8DC7F6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74" name="Ink 173">
                    <a:extLst>
                      <a:ext uri="{FF2B5EF4-FFF2-40B4-BE49-F238E27FC236}">
                        <a16:creationId xmlns:a16="http://schemas.microsoft.com/office/drawing/2014/main" id="{DDD4133F-044C-D1C4-8C9C-A96E5E8DC7F6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75" name="Ink 174">
                    <a:extLst>
                      <a:ext uri="{FF2B5EF4-FFF2-40B4-BE49-F238E27FC236}">
                        <a16:creationId xmlns:a16="http://schemas.microsoft.com/office/drawing/2014/main" id="{AF6FEF3A-DFD6-478C-E237-5E54ADB40419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75" name="Ink 174">
                    <a:extLst>
                      <a:ext uri="{FF2B5EF4-FFF2-40B4-BE49-F238E27FC236}">
                        <a16:creationId xmlns:a16="http://schemas.microsoft.com/office/drawing/2014/main" id="{AF6FEF3A-DFD6-478C-E237-5E54ADB40419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76" name="Ink 175">
                    <a:extLst>
                      <a:ext uri="{FF2B5EF4-FFF2-40B4-BE49-F238E27FC236}">
                        <a16:creationId xmlns:a16="http://schemas.microsoft.com/office/drawing/2014/main" id="{11A58616-9461-A002-54E9-B5F906F5B371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76" name="Ink 175">
                    <a:extLst>
                      <a:ext uri="{FF2B5EF4-FFF2-40B4-BE49-F238E27FC236}">
                        <a16:creationId xmlns:a16="http://schemas.microsoft.com/office/drawing/2014/main" id="{11A58616-9461-A002-54E9-B5F906F5B371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2D7905B9-9766-01D9-B4A6-CA314C84DF26}"/>
              </a:ext>
            </a:extLst>
          </p:cNvPr>
          <p:cNvGrpSpPr/>
          <p:nvPr/>
        </p:nvGrpSpPr>
        <p:grpSpPr>
          <a:xfrm>
            <a:off x="6660523" y="1403250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E4B53FB5-3809-D409-3C8B-2571B217131B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E4B53FB5-3809-D409-3C8B-2571B217131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308FCC92-2548-5305-83C8-2C8FA301022A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308FCC92-2548-5305-83C8-2C8FA301022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F4E0BC08-6ECE-52AD-A4C8-13183FAEDEA1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F4E0BC08-6ECE-52AD-A4C8-13183FAEDEA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538A3500-1536-1A54-C093-AA5FE4F583F4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538A3500-1536-1A54-C093-AA5FE4F583F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E6482197-C947-CAD1-37F7-F4282B5BB535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E6482197-C947-CAD1-37F7-F4282B5BB53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6405C7CF-F78A-2748-858A-A6223148E436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6405C7CF-F78A-2748-858A-A6223148E43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2712603D-AEB0-52E3-1380-3A5FABBA7D90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2712603D-AEB0-52E3-1380-3A5FABBA7D9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BB618D6-C719-16EF-C466-4B456D3B79FE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BB618D6-C719-16EF-C466-4B456D3B79F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BCB2B12D-E7D0-8971-7237-D0D9BF6A8171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BCB2B12D-E7D0-8971-7237-D0D9BF6A817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0E4FCC84-B4A8-BCCC-F729-EE7896A77D74}"/>
              </a:ext>
            </a:extLst>
          </p:cNvPr>
          <p:cNvGrpSpPr/>
          <p:nvPr/>
        </p:nvGrpSpPr>
        <p:grpSpPr>
          <a:xfrm>
            <a:off x="7128738" y="1388733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5DFA172C-88D7-0123-47FF-2BA128210AA1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5DFA172C-88D7-0123-47FF-2BA128210AA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D7366B20-CEC5-50C9-4A05-AA74009E5DB0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D7366B20-CEC5-50C9-4A05-AA74009E5DB0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AE957ABD-8ED0-22F4-7BB6-BDF92AF32B3C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AE957ABD-8ED0-22F4-7BB6-BDF92AF32B3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4F1335BA-5A69-384A-5B95-4BD6651BDE7F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4F1335BA-5A69-384A-5B95-4BD6651BDE7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E06FDA68-2A05-C4D9-5B9D-3D1200F087D2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E06FDA68-2A05-C4D9-5B9D-3D1200F087D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98DFCA28-F3C2-3DD5-302C-AE5B6A7E24DD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98DFCA28-F3C2-3DD5-302C-AE5B6A7E24D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58922F20-A821-7A0C-8820-1F891AEDDCBC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58922F20-A821-7A0C-8820-1F891AEDDCB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DD74C764-0869-013F-7DF2-3CC9B62AF611}"/>
              </a:ext>
            </a:extLst>
          </p:cNvPr>
          <p:cNvGrpSpPr/>
          <p:nvPr/>
        </p:nvGrpSpPr>
        <p:grpSpPr>
          <a:xfrm rot="21381084">
            <a:off x="6623994" y="2082118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704ACC96-4C9C-BD65-0AD1-9C26242C55F5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704ACC96-4C9C-BD65-0AD1-9C26242C55F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4ADBD066-5F53-5CBB-20F5-F5EF2A9117EF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4ADBD066-5F53-5CBB-20F5-F5EF2A9117E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67CC1302-335F-2E31-046B-B5E868760398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312" name="Ink 311">
                    <a:extLst>
                      <a:ext uri="{FF2B5EF4-FFF2-40B4-BE49-F238E27FC236}">
                        <a16:creationId xmlns:a16="http://schemas.microsoft.com/office/drawing/2014/main" id="{3D3B423A-5D04-9EEB-3729-0B47F483ED1A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12" name="Ink 311">
                    <a:extLst>
                      <a:ext uri="{FF2B5EF4-FFF2-40B4-BE49-F238E27FC236}">
                        <a16:creationId xmlns:a16="http://schemas.microsoft.com/office/drawing/2014/main" id="{3D3B423A-5D04-9EEB-3729-0B47F483ED1A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313" name="Ink 312">
                    <a:extLst>
                      <a:ext uri="{FF2B5EF4-FFF2-40B4-BE49-F238E27FC236}">
                        <a16:creationId xmlns:a16="http://schemas.microsoft.com/office/drawing/2014/main" id="{1CAEC5EC-230F-5D45-4A1B-FB5A47B4B628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13" name="Ink 312">
                    <a:extLst>
                      <a:ext uri="{FF2B5EF4-FFF2-40B4-BE49-F238E27FC236}">
                        <a16:creationId xmlns:a16="http://schemas.microsoft.com/office/drawing/2014/main" id="{1CAEC5EC-230F-5D45-4A1B-FB5A47B4B628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314" name="Ink 313">
                    <a:extLst>
                      <a:ext uri="{FF2B5EF4-FFF2-40B4-BE49-F238E27FC236}">
                        <a16:creationId xmlns:a16="http://schemas.microsoft.com/office/drawing/2014/main" id="{0E0EFB1E-6FD1-0F74-BE70-0DD6CCB683DA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14" name="Ink 313">
                    <a:extLst>
                      <a:ext uri="{FF2B5EF4-FFF2-40B4-BE49-F238E27FC236}">
                        <a16:creationId xmlns:a16="http://schemas.microsoft.com/office/drawing/2014/main" id="{0E0EFB1E-6FD1-0F74-BE70-0DD6CCB683DA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315" name="Ink 314">
                    <a:extLst>
                      <a:ext uri="{FF2B5EF4-FFF2-40B4-BE49-F238E27FC236}">
                        <a16:creationId xmlns:a16="http://schemas.microsoft.com/office/drawing/2014/main" id="{BDC65845-8D20-58AF-5137-A18209F38448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15" name="Ink 314">
                    <a:extLst>
                      <a:ext uri="{FF2B5EF4-FFF2-40B4-BE49-F238E27FC236}">
                        <a16:creationId xmlns:a16="http://schemas.microsoft.com/office/drawing/2014/main" id="{BDC65845-8D20-58AF-5137-A18209F38448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316" name="Ink 315">
                    <a:extLst>
                      <a:ext uri="{FF2B5EF4-FFF2-40B4-BE49-F238E27FC236}">
                        <a16:creationId xmlns:a16="http://schemas.microsoft.com/office/drawing/2014/main" id="{D49A143A-CBA0-743A-4495-EBA56841A064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16" name="Ink 315">
                    <a:extLst>
                      <a:ext uri="{FF2B5EF4-FFF2-40B4-BE49-F238E27FC236}">
                        <a16:creationId xmlns:a16="http://schemas.microsoft.com/office/drawing/2014/main" id="{D49A143A-CBA0-743A-4495-EBA56841A064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7CDAD7D-D64A-C05B-F9FF-E72BE1CF23C5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7CDAD7D-D64A-C05B-F9FF-E72BE1CF23C5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1C603560-D8DE-9FFF-6FD5-EE22F1870794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1C603560-D8DE-9FFF-6FD5-EE22F187079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587B7483-D003-F74D-8EA2-E3898D2FEFCB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207" name="Ink 206">
                    <a:extLst>
                      <a:ext uri="{FF2B5EF4-FFF2-40B4-BE49-F238E27FC236}">
                        <a16:creationId xmlns:a16="http://schemas.microsoft.com/office/drawing/2014/main" id="{B1249A37-E33A-5822-6AD1-9C3200F32787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07" name="Ink 206">
                    <a:extLst>
                      <a:ext uri="{FF2B5EF4-FFF2-40B4-BE49-F238E27FC236}">
                        <a16:creationId xmlns:a16="http://schemas.microsoft.com/office/drawing/2014/main" id="{B1249A37-E33A-5822-6AD1-9C3200F3278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08" name="Ink 207">
                    <a:extLst>
                      <a:ext uri="{FF2B5EF4-FFF2-40B4-BE49-F238E27FC236}">
                        <a16:creationId xmlns:a16="http://schemas.microsoft.com/office/drawing/2014/main" id="{F5A9E840-7EB8-1AE1-5BE6-5D80C5EABC14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08" name="Ink 207">
                    <a:extLst>
                      <a:ext uri="{FF2B5EF4-FFF2-40B4-BE49-F238E27FC236}">
                        <a16:creationId xmlns:a16="http://schemas.microsoft.com/office/drawing/2014/main" id="{F5A9E840-7EB8-1AE1-5BE6-5D80C5EABC14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209" name="Ink 208">
                    <a:extLst>
                      <a:ext uri="{FF2B5EF4-FFF2-40B4-BE49-F238E27FC236}">
                        <a16:creationId xmlns:a16="http://schemas.microsoft.com/office/drawing/2014/main" id="{F90FCFB4-29AF-C4DE-7B49-AEE0C280CF29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09" name="Ink 208">
                    <a:extLst>
                      <a:ext uri="{FF2B5EF4-FFF2-40B4-BE49-F238E27FC236}">
                        <a16:creationId xmlns:a16="http://schemas.microsoft.com/office/drawing/2014/main" id="{F90FCFB4-29AF-C4DE-7B49-AEE0C280CF29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22" name="Ink 221">
                    <a:extLst>
                      <a:ext uri="{FF2B5EF4-FFF2-40B4-BE49-F238E27FC236}">
                        <a16:creationId xmlns:a16="http://schemas.microsoft.com/office/drawing/2014/main" id="{E6B742B2-7C02-F2AD-43FC-B7130A029AED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22" name="Ink 221">
                    <a:extLst>
                      <a:ext uri="{FF2B5EF4-FFF2-40B4-BE49-F238E27FC236}">
                        <a16:creationId xmlns:a16="http://schemas.microsoft.com/office/drawing/2014/main" id="{E6B742B2-7C02-F2AD-43FC-B7130A029AED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4129E31E-F806-0926-C0B7-52CBCE590D1F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4129E31E-F806-0926-C0B7-52CBCE590D1F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A05BA12D-18C9-6020-6270-D47F5FF21747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A05BA12D-18C9-6020-6270-D47F5FF21747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263F67E2-A99B-E499-6A53-FFFEE6C73ADF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263F67E2-A99B-E499-6A53-FFFEE6C73ADF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305" name="Ink 304">
                    <a:extLst>
                      <a:ext uri="{FF2B5EF4-FFF2-40B4-BE49-F238E27FC236}">
                        <a16:creationId xmlns:a16="http://schemas.microsoft.com/office/drawing/2014/main" id="{6B3CF6BB-8E5C-DAF0-B6DB-350EB1049B43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05" name="Ink 304">
                    <a:extLst>
                      <a:ext uri="{FF2B5EF4-FFF2-40B4-BE49-F238E27FC236}">
                        <a16:creationId xmlns:a16="http://schemas.microsoft.com/office/drawing/2014/main" id="{6B3CF6BB-8E5C-DAF0-B6DB-350EB1049B4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306" name="Ink 305">
                    <a:extLst>
                      <a:ext uri="{FF2B5EF4-FFF2-40B4-BE49-F238E27FC236}">
                        <a16:creationId xmlns:a16="http://schemas.microsoft.com/office/drawing/2014/main" id="{05A5BE8D-7BB0-5CEF-EA51-F2A475B745D2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06" name="Ink 305">
                    <a:extLst>
                      <a:ext uri="{FF2B5EF4-FFF2-40B4-BE49-F238E27FC236}">
                        <a16:creationId xmlns:a16="http://schemas.microsoft.com/office/drawing/2014/main" id="{05A5BE8D-7BB0-5CEF-EA51-F2A475B745D2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307" name="Ink 306">
                    <a:extLst>
                      <a:ext uri="{FF2B5EF4-FFF2-40B4-BE49-F238E27FC236}">
                        <a16:creationId xmlns:a16="http://schemas.microsoft.com/office/drawing/2014/main" id="{C87157A4-FFA7-B0FE-DFC9-BED45FDE49D8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07" name="Ink 306">
                    <a:extLst>
                      <a:ext uri="{FF2B5EF4-FFF2-40B4-BE49-F238E27FC236}">
                        <a16:creationId xmlns:a16="http://schemas.microsoft.com/office/drawing/2014/main" id="{C87157A4-FFA7-B0FE-DFC9-BED45FDE49D8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308" name="Ink 307">
                    <a:extLst>
                      <a:ext uri="{FF2B5EF4-FFF2-40B4-BE49-F238E27FC236}">
                        <a16:creationId xmlns:a16="http://schemas.microsoft.com/office/drawing/2014/main" id="{25DF54C2-EC84-6A38-C509-39F98DCCA766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08" name="Ink 307">
                    <a:extLst>
                      <a:ext uri="{FF2B5EF4-FFF2-40B4-BE49-F238E27FC236}">
                        <a16:creationId xmlns:a16="http://schemas.microsoft.com/office/drawing/2014/main" id="{25DF54C2-EC84-6A38-C509-39F98DCCA766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309" name="Ink 308">
                    <a:extLst>
                      <a:ext uri="{FF2B5EF4-FFF2-40B4-BE49-F238E27FC236}">
                        <a16:creationId xmlns:a16="http://schemas.microsoft.com/office/drawing/2014/main" id="{DC245A55-86D1-40E6-9255-A601E788333E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09" name="Ink 308">
                    <a:extLst>
                      <a:ext uri="{FF2B5EF4-FFF2-40B4-BE49-F238E27FC236}">
                        <a16:creationId xmlns:a16="http://schemas.microsoft.com/office/drawing/2014/main" id="{DC245A55-86D1-40E6-9255-A601E788333E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310" name="Ink 309">
                    <a:extLst>
                      <a:ext uri="{FF2B5EF4-FFF2-40B4-BE49-F238E27FC236}">
                        <a16:creationId xmlns:a16="http://schemas.microsoft.com/office/drawing/2014/main" id="{D68ADC6A-7902-C2EA-183E-6D3881B6CD52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10" name="Ink 309">
                    <a:extLst>
                      <a:ext uri="{FF2B5EF4-FFF2-40B4-BE49-F238E27FC236}">
                        <a16:creationId xmlns:a16="http://schemas.microsoft.com/office/drawing/2014/main" id="{D68ADC6A-7902-C2EA-183E-6D3881B6CD52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311" name="Ink 310">
                    <a:extLst>
                      <a:ext uri="{FF2B5EF4-FFF2-40B4-BE49-F238E27FC236}">
                        <a16:creationId xmlns:a16="http://schemas.microsoft.com/office/drawing/2014/main" id="{295F0554-0412-4D6D-CB14-3D9B0883AF83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11" name="Ink 310">
                    <a:extLst>
                      <a:ext uri="{FF2B5EF4-FFF2-40B4-BE49-F238E27FC236}">
                        <a16:creationId xmlns:a16="http://schemas.microsoft.com/office/drawing/2014/main" id="{295F0554-0412-4D6D-CB14-3D9B0883AF83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745D6560-A158-2D34-43E1-BD35FD538A88}"/>
              </a:ext>
            </a:extLst>
          </p:cNvPr>
          <p:cNvSpPr txBox="1"/>
          <p:nvPr/>
        </p:nvSpPr>
        <p:spPr>
          <a:xfrm>
            <a:off x="2069355" y="2437820"/>
            <a:ext cx="201510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information-</a:t>
            </a:r>
          </a:p>
          <a:p>
            <a:r>
              <a:rPr lang="en-US" sz="2800" dirty="0"/>
              <a:t>theoretic</a:t>
            </a:r>
            <a:endParaRPr lang="en-FI" sz="2800" dirty="0"/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AAB1BFF0-D7E8-B7BB-6142-E929112D6192}"/>
              </a:ext>
            </a:extLst>
          </p:cNvPr>
          <p:cNvSpPr txBox="1"/>
          <p:nvPr/>
        </p:nvSpPr>
        <p:spPr>
          <a:xfrm>
            <a:off x="7328790" y="2434573"/>
            <a:ext cx="1644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inefficient</a:t>
            </a:r>
            <a:endParaRPr lang="en-FI" sz="28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1C93CD3-6DB2-89D2-F623-6B73F93AFF4D}"/>
              </a:ext>
            </a:extLst>
          </p:cNvPr>
          <p:cNvGrpSpPr/>
          <p:nvPr/>
        </p:nvGrpSpPr>
        <p:grpSpPr>
          <a:xfrm>
            <a:off x="1251929" y="4671748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265D07D9-C4E0-2D01-B807-D0E766FEDD4E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265D07D9-C4E0-2D01-B807-D0E766FEDD4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75300E4F-E002-6305-D1E1-BBE890CB4A5F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75300E4F-E002-6305-D1E1-BBE890CB4A5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FB773864-3754-7E3B-1497-34A86DEE7DB6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FB773864-3754-7E3B-1497-34A86DEE7DB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3B977529-AA05-805F-9432-491373EA737D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3B977529-AA05-805F-9432-491373EA737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E9F925EC-6B36-3893-093B-4D4BADEB4C79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E9F925EC-6B36-3893-093B-4D4BADEB4C7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8F00733-FA10-E9C4-0953-5D704B7E26F9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8F00733-FA10-E9C4-0953-5D704B7E26F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F7715DD3-40CF-51E4-E643-36A381674576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F7715DD3-40CF-51E4-E643-36A38167457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87B1F239-BF63-63AF-DD35-85E3AF4DF81E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87B1F239-BF63-63AF-DD35-85E3AF4DF81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169355B0-D56C-B481-6ACF-AAC248E4488F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169355B0-D56C-B481-6ACF-AAC248E4488F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2CEC60B-5DA7-16CB-B998-5D1066FB744E}"/>
              </a:ext>
            </a:extLst>
          </p:cNvPr>
          <p:cNvGrpSpPr/>
          <p:nvPr/>
        </p:nvGrpSpPr>
        <p:grpSpPr>
          <a:xfrm>
            <a:off x="1720144" y="4657231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47552F02-7F7A-1493-FD89-6B90020ADA72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47552F02-7F7A-1493-FD89-6B90020ADA7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ED92F3C-9CDE-D961-A9E8-812612BC6EA1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ED92F3C-9CDE-D961-A9E8-812612BC6EA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4CEFA99F-F50B-BCF2-6C78-70CD5BA03E99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4CEFA99F-F50B-BCF2-6C78-70CD5BA03E9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10604715-33B8-06C6-FC60-A48E68423C83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10604715-33B8-06C6-FC60-A48E68423C83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370BB45-8C6B-BE5D-01F1-36BCA0E5C7A2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370BB45-8C6B-BE5D-01F1-36BCA0E5C7A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BEE90E4E-6A03-4871-3C36-CE182F0461E9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BEE90E4E-6A03-4871-3C36-CE182F0461E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F43B203-91DF-D152-0C3E-053098548565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F43B203-91DF-D152-0C3E-053098548565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A24033C-0F01-EC87-9703-5769C2F7F856}"/>
              </a:ext>
            </a:extLst>
          </p:cNvPr>
          <p:cNvGrpSpPr/>
          <p:nvPr/>
        </p:nvGrpSpPr>
        <p:grpSpPr>
          <a:xfrm rot="21381084">
            <a:off x="1361317" y="5496532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F8E6FB6F-202D-06A2-0AA7-4A7767233C68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F8E6FB6F-202D-06A2-0AA7-4A7767233C6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AB9377A0-95F8-D760-5B0A-A5372263C54A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AB9377A0-95F8-D760-5B0A-A5372263C54A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272AE790-0ECD-0EAF-2727-387517360477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69" name="Ink 68">
                    <a:extLst>
                      <a:ext uri="{FF2B5EF4-FFF2-40B4-BE49-F238E27FC236}">
                        <a16:creationId xmlns:a16="http://schemas.microsoft.com/office/drawing/2014/main" id="{FFB3D28F-2AF4-7397-83D9-A2CFF689B469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69" name="Ink 68">
                    <a:extLst>
                      <a:ext uri="{FF2B5EF4-FFF2-40B4-BE49-F238E27FC236}">
                        <a16:creationId xmlns:a16="http://schemas.microsoft.com/office/drawing/2014/main" id="{FFB3D28F-2AF4-7397-83D9-A2CFF689B469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70" name="Ink 69">
                    <a:extLst>
                      <a:ext uri="{FF2B5EF4-FFF2-40B4-BE49-F238E27FC236}">
                        <a16:creationId xmlns:a16="http://schemas.microsoft.com/office/drawing/2014/main" id="{39A4B660-26E4-B5F2-CE29-FBEF493079B0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70" name="Ink 69">
                    <a:extLst>
                      <a:ext uri="{FF2B5EF4-FFF2-40B4-BE49-F238E27FC236}">
                        <a16:creationId xmlns:a16="http://schemas.microsoft.com/office/drawing/2014/main" id="{39A4B660-26E4-B5F2-CE29-FBEF493079B0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71" name="Ink 70">
                    <a:extLst>
                      <a:ext uri="{FF2B5EF4-FFF2-40B4-BE49-F238E27FC236}">
                        <a16:creationId xmlns:a16="http://schemas.microsoft.com/office/drawing/2014/main" id="{1EF300E4-8286-D808-8823-F4DE83EA8ECB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71" name="Ink 70">
                    <a:extLst>
                      <a:ext uri="{FF2B5EF4-FFF2-40B4-BE49-F238E27FC236}">
                        <a16:creationId xmlns:a16="http://schemas.microsoft.com/office/drawing/2014/main" id="{1EF300E4-8286-D808-8823-F4DE83EA8ECB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72" name="Ink 71">
                    <a:extLst>
                      <a:ext uri="{FF2B5EF4-FFF2-40B4-BE49-F238E27FC236}">
                        <a16:creationId xmlns:a16="http://schemas.microsoft.com/office/drawing/2014/main" id="{803FCB17-3FD8-FB43-BFB2-9B738E19E978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72" name="Ink 71">
                    <a:extLst>
                      <a:ext uri="{FF2B5EF4-FFF2-40B4-BE49-F238E27FC236}">
                        <a16:creationId xmlns:a16="http://schemas.microsoft.com/office/drawing/2014/main" id="{803FCB17-3FD8-FB43-BFB2-9B738E19E978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73" name="Ink 72">
                    <a:extLst>
                      <a:ext uri="{FF2B5EF4-FFF2-40B4-BE49-F238E27FC236}">
                        <a16:creationId xmlns:a16="http://schemas.microsoft.com/office/drawing/2014/main" id="{10BB6DC8-10E1-59A8-45F1-6F2122D240B7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73" name="Ink 72">
                    <a:extLst>
                      <a:ext uri="{FF2B5EF4-FFF2-40B4-BE49-F238E27FC236}">
                        <a16:creationId xmlns:a16="http://schemas.microsoft.com/office/drawing/2014/main" id="{10BB6DC8-10E1-59A8-45F1-6F2122D240B7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0BCA9960-F550-C4F6-B29A-E1BDBBA4BEC3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0BCA9960-F550-C4F6-B29A-E1BDBBA4BEC3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D3CD216-A276-7B68-BFC3-7B6B7655F6C9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D3CD216-A276-7B68-BFC3-7B6B7655F6C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78046139-EFE4-09FE-C73E-1E4F7F60EFDF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27" name="Ink 26">
                    <a:extLst>
                      <a:ext uri="{FF2B5EF4-FFF2-40B4-BE49-F238E27FC236}">
                        <a16:creationId xmlns:a16="http://schemas.microsoft.com/office/drawing/2014/main" id="{A6728A59-931B-1263-7F0A-C463BA5E0A35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7" name="Ink 26">
                    <a:extLst>
                      <a:ext uri="{FF2B5EF4-FFF2-40B4-BE49-F238E27FC236}">
                        <a16:creationId xmlns:a16="http://schemas.microsoft.com/office/drawing/2014/main" id="{A6728A59-931B-1263-7F0A-C463BA5E0A3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28" name="Ink 27">
                    <a:extLst>
                      <a:ext uri="{FF2B5EF4-FFF2-40B4-BE49-F238E27FC236}">
                        <a16:creationId xmlns:a16="http://schemas.microsoft.com/office/drawing/2014/main" id="{1A30AAE7-B8C4-2CCF-DC9F-140FAA78B80C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8" name="Ink 27">
                    <a:extLst>
                      <a:ext uri="{FF2B5EF4-FFF2-40B4-BE49-F238E27FC236}">
                        <a16:creationId xmlns:a16="http://schemas.microsoft.com/office/drawing/2014/main" id="{1A30AAE7-B8C4-2CCF-DC9F-140FAA78B80C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29" name="Ink 28">
                    <a:extLst>
                      <a:ext uri="{FF2B5EF4-FFF2-40B4-BE49-F238E27FC236}">
                        <a16:creationId xmlns:a16="http://schemas.microsoft.com/office/drawing/2014/main" id="{7EFED262-3C5E-BABA-EFDD-46400F2108DB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9" name="Ink 28">
                    <a:extLst>
                      <a:ext uri="{FF2B5EF4-FFF2-40B4-BE49-F238E27FC236}">
                        <a16:creationId xmlns:a16="http://schemas.microsoft.com/office/drawing/2014/main" id="{7EFED262-3C5E-BABA-EFDD-46400F2108DB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30" name="Ink 29">
                    <a:extLst>
                      <a:ext uri="{FF2B5EF4-FFF2-40B4-BE49-F238E27FC236}">
                        <a16:creationId xmlns:a16="http://schemas.microsoft.com/office/drawing/2014/main" id="{1D9BD8BB-1FDD-84EC-02CA-982250710A91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0" name="Ink 29">
                    <a:extLst>
                      <a:ext uri="{FF2B5EF4-FFF2-40B4-BE49-F238E27FC236}">
                        <a16:creationId xmlns:a16="http://schemas.microsoft.com/office/drawing/2014/main" id="{1D9BD8BB-1FDD-84EC-02CA-982250710A91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31" name="Ink 30">
                    <a:extLst>
                      <a:ext uri="{FF2B5EF4-FFF2-40B4-BE49-F238E27FC236}">
                        <a16:creationId xmlns:a16="http://schemas.microsoft.com/office/drawing/2014/main" id="{A6E9D6F6-19AF-4E3B-24F9-F9A6279B5EC4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1" name="Ink 30">
                    <a:extLst>
                      <a:ext uri="{FF2B5EF4-FFF2-40B4-BE49-F238E27FC236}">
                        <a16:creationId xmlns:a16="http://schemas.microsoft.com/office/drawing/2014/main" id="{A6E9D6F6-19AF-4E3B-24F9-F9A6279B5EC4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32" name="Ink 31">
                    <a:extLst>
                      <a:ext uri="{FF2B5EF4-FFF2-40B4-BE49-F238E27FC236}">
                        <a16:creationId xmlns:a16="http://schemas.microsoft.com/office/drawing/2014/main" id="{BE0A4B4D-3561-C77C-72DE-F0866CB03895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2" name="Ink 31">
                    <a:extLst>
                      <a:ext uri="{FF2B5EF4-FFF2-40B4-BE49-F238E27FC236}">
                        <a16:creationId xmlns:a16="http://schemas.microsoft.com/office/drawing/2014/main" id="{BE0A4B4D-3561-C77C-72DE-F0866CB03895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33" name="Ink 32">
                    <a:extLst>
                      <a:ext uri="{FF2B5EF4-FFF2-40B4-BE49-F238E27FC236}">
                        <a16:creationId xmlns:a16="http://schemas.microsoft.com/office/drawing/2014/main" id="{DC57B2C4-6BB7-3331-5C5D-6157429401A2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3" name="Ink 32">
                    <a:extLst>
                      <a:ext uri="{FF2B5EF4-FFF2-40B4-BE49-F238E27FC236}">
                        <a16:creationId xmlns:a16="http://schemas.microsoft.com/office/drawing/2014/main" id="{DC57B2C4-6BB7-3331-5C5D-6157429401A2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34" name="Ink 33">
                    <a:extLst>
                      <a:ext uri="{FF2B5EF4-FFF2-40B4-BE49-F238E27FC236}">
                        <a16:creationId xmlns:a16="http://schemas.microsoft.com/office/drawing/2014/main" id="{627A94BF-9817-7B2B-EE8E-692905FC1E26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4" name="Ink 33">
                    <a:extLst>
                      <a:ext uri="{FF2B5EF4-FFF2-40B4-BE49-F238E27FC236}">
                        <a16:creationId xmlns:a16="http://schemas.microsoft.com/office/drawing/2014/main" id="{627A94BF-9817-7B2B-EE8E-692905FC1E26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36" name="Ink 35">
                    <a:extLst>
                      <a:ext uri="{FF2B5EF4-FFF2-40B4-BE49-F238E27FC236}">
                        <a16:creationId xmlns:a16="http://schemas.microsoft.com/office/drawing/2014/main" id="{161D1CAB-7176-ED13-4468-6765F3224942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6" name="Ink 35">
                    <a:extLst>
                      <a:ext uri="{FF2B5EF4-FFF2-40B4-BE49-F238E27FC236}">
                        <a16:creationId xmlns:a16="http://schemas.microsoft.com/office/drawing/2014/main" id="{161D1CAB-7176-ED13-4468-6765F3224942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37" name="Ink 36">
                    <a:extLst>
                      <a:ext uri="{FF2B5EF4-FFF2-40B4-BE49-F238E27FC236}">
                        <a16:creationId xmlns:a16="http://schemas.microsoft.com/office/drawing/2014/main" id="{CF7BEF3D-8565-722A-12B2-A34224AB3772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7" name="Ink 36">
                    <a:extLst>
                      <a:ext uri="{FF2B5EF4-FFF2-40B4-BE49-F238E27FC236}">
                        <a16:creationId xmlns:a16="http://schemas.microsoft.com/office/drawing/2014/main" id="{CF7BEF3D-8565-722A-12B2-A34224AB3772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53" name="Ink 52">
                    <a:extLst>
                      <a:ext uri="{FF2B5EF4-FFF2-40B4-BE49-F238E27FC236}">
                        <a16:creationId xmlns:a16="http://schemas.microsoft.com/office/drawing/2014/main" id="{8D1880B5-9A7D-5088-ED78-86FC51F5F0BD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53" name="Ink 52">
                    <a:extLst>
                      <a:ext uri="{FF2B5EF4-FFF2-40B4-BE49-F238E27FC236}">
                        <a16:creationId xmlns:a16="http://schemas.microsoft.com/office/drawing/2014/main" id="{8D1880B5-9A7D-5088-ED78-86FC51F5F0BD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65" name="Ink 64">
                    <a:extLst>
                      <a:ext uri="{FF2B5EF4-FFF2-40B4-BE49-F238E27FC236}">
                        <a16:creationId xmlns:a16="http://schemas.microsoft.com/office/drawing/2014/main" id="{67AD93E1-5147-5D57-ECEF-2CEE67A761F4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65" name="Ink 64">
                    <a:extLst>
                      <a:ext uri="{FF2B5EF4-FFF2-40B4-BE49-F238E27FC236}">
                        <a16:creationId xmlns:a16="http://schemas.microsoft.com/office/drawing/2014/main" id="{67AD93E1-5147-5D57-ECEF-2CEE67A761F4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67" name="Ink 66">
                    <a:extLst>
                      <a:ext uri="{FF2B5EF4-FFF2-40B4-BE49-F238E27FC236}">
                        <a16:creationId xmlns:a16="http://schemas.microsoft.com/office/drawing/2014/main" id="{F0A999B1-510F-0FB7-0505-8E0F37C50A16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67" name="Ink 66">
                    <a:extLst>
                      <a:ext uri="{FF2B5EF4-FFF2-40B4-BE49-F238E27FC236}">
                        <a16:creationId xmlns:a16="http://schemas.microsoft.com/office/drawing/2014/main" id="{F0A999B1-510F-0FB7-0505-8E0F37C50A16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68" name="Ink 67">
                    <a:extLst>
                      <a:ext uri="{FF2B5EF4-FFF2-40B4-BE49-F238E27FC236}">
                        <a16:creationId xmlns:a16="http://schemas.microsoft.com/office/drawing/2014/main" id="{A274483F-4BBB-8A17-08AF-63306F703F23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68" name="Ink 67">
                    <a:extLst>
                      <a:ext uri="{FF2B5EF4-FFF2-40B4-BE49-F238E27FC236}">
                        <a16:creationId xmlns:a16="http://schemas.microsoft.com/office/drawing/2014/main" id="{A274483F-4BBB-8A17-08AF-63306F703F23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00FE6D9E-F9CA-A6B0-1074-37093525BB6B}"/>
              </a:ext>
            </a:extLst>
          </p:cNvPr>
          <p:cNvSpPr txBox="1"/>
          <p:nvPr/>
        </p:nvSpPr>
        <p:spPr>
          <a:xfrm>
            <a:off x="2082323" y="5650668"/>
            <a:ext cx="1610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time: PPT</a:t>
            </a:r>
            <a:endParaRPr lang="en-FI" sz="2800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1F89D1D-6BDE-A1A8-3190-18539AC6093F}"/>
                  </a:ext>
                </a:extLst>
              </p14:cNvPr>
              <p14:cNvContentPartPr/>
              <p14:nvPr/>
            </p14:nvContentPartPr>
            <p14:xfrm>
              <a:off x="7392860" y="2738765"/>
              <a:ext cx="170748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1F89D1D-6BDE-A1A8-3190-18539AC6093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83860" y="2729765"/>
                <a:ext cx="1725120" cy="31320"/>
              </a:xfrm>
              <a:prstGeom prst="rect">
                <a:avLst/>
              </a:prstGeom>
            </p:spPr>
          </p:pic>
        </mc:Fallback>
      </mc:AlternateContent>
      <p:sp>
        <p:nvSpPr>
          <p:cNvPr id="77" name="TextBox 76">
            <a:extLst>
              <a:ext uri="{FF2B5EF4-FFF2-40B4-BE49-F238E27FC236}">
                <a16:creationId xmlns:a16="http://schemas.microsoft.com/office/drawing/2014/main" id="{88BCAB3F-951A-8CC2-3483-C29F0DF08F4A}"/>
              </a:ext>
            </a:extLst>
          </p:cNvPr>
          <p:cNvSpPr txBox="1"/>
          <p:nvPr/>
        </p:nvSpPr>
        <p:spPr>
          <a:xfrm>
            <a:off x="9159661" y="2449386"/>
            <a:ext cx="7296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PPT</a:t>
            </a:r>
            <a:endParaRPr lang="en-FI" sz="28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25F4AC-8631-345D-EA41-1313547AD27F}"/>
              </a:ext>
            </a:extLst>
          </p:cNvPr>
          <p:cNvSpPr txBox="1"/>
          <p:nvPr/>
        </p:nvSpPr>
        <p:spPr>
          <a:xfrm>
            <a:off x="6432096" y="820332"/>
            <a:ext cx="34890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Secure key agreement</a:t>
            </a:r>
            <a:endParaRPr lang="en-FI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4FEB5CBC-A7E0-E491-33AB-1402A63EE8AA}"/>
                  </a:ext>
                </a:extLst>
              </p:cNvPr>
              <p:cNvSpPr txBox="1"/>
              <p:nvPr/>
            </p:nvSpPr>
            <p:spPr>
              <a:xfrm>
                <a:off x="6410595" y="2957289"/>
                <a:ext cx="579556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800" b="0" i="1" dirty="0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space-bounded distributional OWFs</a:t>
                </a:r>
                <a:endParaRPr lang="en-FI" sz="2800" dirty="0"/>
              </a:p>
            </p:txBody>
          </p:sp>
        </mc:Choice>
        <mc:Fallback xmlns="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4FEB5CBC-A7E0-E491-33AB-1402A63EE8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10595" y="2957289"/>
                <a:ext cx="5795561" cy="523220"/>
              </a:xfrm>
              <a:prstGeom prst="rect">
                <a:avLst/>
              </a:prstGeom>
              <a:blipFill>
                <a:blip r:embed="rId162"/>
                <a:stretch>
                  <a:fillRect t="-10465" r="-1263" b="-32558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17AB7F95-6FF7-3616-16A0-37298761ED83}"/>
                  </a:ext>
                </a:extLst>
              </p:cNvPr>
              <p:cNvSpPr txBox="1"/>
              <p:nvPr/>
            </p:nvSpPr>
            <p:spPr>
              <a:xfrm>
                <a:off x="6407351" y="3800357"/>
                <a:ext cx="5795561" cy="9541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space-bounded distributional OWFs*</a:t>
                </a:r>
              </a:p>
              <a:p>
                <a14:m>
                  <m:oMath xmlns:m="http://schemas.openxmlformats.org/officeDocument/2006/math">
                    <m:r>
                      <a:rPr lang="en-US" sz="2800" i="1" dirty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space-bounded sequential PRFs</a:t>
                </a:r>
                <a:endParaRPr lang="en-FI" sz="2800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17AB7F95-6FF7-3616-16A0-37298761ED8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07351" y="3800357"/>
                <a:ext cx="5795561" cy="954107"/>
              </a:xfrm>
              <a:prstGeom prst="rect">
                <a:avLst/>
              </a:prstGeom>
              <a:blipFill>
                <a:blip r:embed="rId163"/>
                <a:stretch>
                  <a:fillRect l="-2103" t="-5732" b="-17197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1" name="TextBox 80">
            <a:extLst>
              <a:ext uri="{FF2B5EF4-FFF2-40B4-BE49-F238E27FC236}">
                <a16:creationId xmlns:a16="http://schemas.microsoft.com/office/drawing/2014/main" id="{58FCDAFD-C454-5CF6-F876-01D1A52DEFC2}"/>
              </a:ext>
            </a:extLst>
          </p:cNvPr>
          <p:cNvSpPr txBox="1"/>
          <p:nvPr/>
        </p:nvSpPr>
        <p:spPr>
          <a:xfrm>
            <a:off x="9723658" y="4677037"/>
            <a:ext cx="25779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B0F0"/>
                </a:solidFill>
              </a:rPr>
              <a:t>*non-tight parameters</a:t>
            </a:r>
            <a:endParaRPr lang="en-FI" sz="2000" dirty="0">
              <a:solidFill>
                <a:srgbClr val="00B0F0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6C5717A3-57F4-AD0A-B4B9-DD87B9190E1D}"/>
              </a:ext>
            </a:extLst>
          </p:cNvPr>
          <p:cNvSpPr txBox="1"/>
          <p:nvPr/>
        </p:nvSpPr>
        <p:spPr>
          <a:xfrm>
            <a:off x="6530567" y="5684287"/>
            <a:ext cx="350153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Multi-round setting</a:t>
            </a:r>
          </a:p>
          <a:p>
            <a:r>
              <a:rPr lang="en-US" sz="2800" dirty="0"/>
              <a:t>Fully-streaming setting</a:t>
            </a:r>
            <a:endParaRPr lang="en-FI" sz="2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1384288-0373-6C37-D698-1B0564770D68}"/>
                  </a:ext>
                </a:extLst>
              </p14:cNvPr>
              <p14:cNvContentPartPr/>
              <p14:nvPr/>
            </p14:nvContentPartPr>
            <p14:xfrm>
              <a:off x="6662780" y="5903525"/>
              <a:ext cx="2898360" cy="3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1384288-0373-6C37-D698-1B0564770D6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573140" y="5723885"/>
                <a:ext cx="3078000" cy="38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248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790414-E33B-34D2-B5C5-E37FDECA79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75365-CA04-9635-843C-1BD7459E53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Multi-stream key agreement</a:t>
            </a:r>
            <a:br>
              <a:rPr lang="en-US" dirty="0"/>
            </a:br>
            <a:r>
              <a:rPr lang="en-US" dirty="0"/>
              <a:t>beyond information-</a:t>
            </a:r>
            <a:r>
              <a:rPr lang="en-US" dirty="0" err="1"/>
              <a:t>theor</a:t>
            </a:r>
            <a:r>
              <a:rPr lang="en-US" dirty="0"/>
              <a:t>. bounds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40FBF058-614F-3E2E-F53D-2B44FDDBB79F}"/>
              </a:ext>
            </a:extLst>
          </p:cNvPr>
          <p:cNvCxnSpPr/>
          <p:nvPr/>
        </p:nvCxnSpPr>
        <p:spPr>
          <a:xfrm>
            <a:off x="2558005" y="2214436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3A7DC2A1-3121-A0A4-35BF-F4580F7B2A10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43CC006C-D02E-61D7-CBBB-6EA99C09BC3F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43CC006C-D02E-61D7-CBBB-6EA99C09BC3F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589B09CE-F4ED-3953-38F9-FEB29670505C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589B09CE-F4ED-3953-38F9-FEB29670505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1372AD0B-B1B9-48B3-9F4B-30FD62B9D350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1372AD0B-B1B9-48B3-9F4B-30FD62B9D35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AA3B5A06-C489-E050-8CB4-EF99B9C2B0A8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AA3B5A06-C489-E050-8CB4-EF99B9C2B0A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84BC3C2-ACEF-B2CB-E1A6-A46C6FBC6CBA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84BC3C2-ACEF-B2CB-E1A6-A46C6FBC6CB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70B8673-FC81-8C7A-D37E-0F6D1B9F5907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70B8673-FC81-8C7A-D37E-0F6D1B9F590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6047714-55B8-6BC4-596C-6964DD50E5EE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6047714-55B8-6BC4-596C-6964DD50E5E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6A560F3-2545-6F4A-0B89-C8F076425452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6A560F3-2545-6F4A-0B89-C8F07642545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B3AB998-0349-C6B4-BE18-8E5FC73C3F8E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B3AB998-0349-C6B4-BE18-8E5FC73C3F8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0" name="TextBox 3">
            <a:extLst>
              <a:ext uri="{FF2B5EF4-FFF2-40B4-BE49-F238E27FC236}">
                <a16:creationId xmlns:a16="http://schemas.microsoft.com/office/drawing/2014/main" id="{61743531-02F3-7551-9EB2-F3A06CD5B00B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83F0B90-02F4-ABF4-9D38-4FACEA8BAA6A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D56E6BB0-3110-DFC9-7CF7-E2BEEBC3EB1D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D56E6BB0-3110-DFC9-7CF7-E2BEEBC3EB1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CB165B7-3909-3F0A-B6B9-C825CF29AF12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CB165B7-3909-3F0A-B6B9-C825CF29AF1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C0025B42-C72D-346C-2A94-97D9A697333A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C0025B42-C72D-346C-2A94-97D9A697333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189A518C-154B-83F7-E6F9-1893813258F9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189A518C-154B-83F7-E6F9-1893813258F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1A67C3E7-D91D-F31B-D541-F60FDD0474C6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1A67C3E7-D91D-F31B-D541-F60FDD0474C6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56564C7-27B0-86AB-9AE0-37F13C5A1D0B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56564C7-27B0-86AB-9AE0-37F13C5A1D0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639015B1-9D84-2E22-75B4-114A75EFEB96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39015B1-9D84-2E22-75B4-114A75EFEB9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9" name="TextBox 3">
            <a:extLst>
              <a:ext uri="{FF2B5EF4-FFF2-40B4-BE49-F238E27FC236}">
                <a16:creationId xmlns:a16="http://schemas.microsoft.com/office/drawing/2014/main" id="{AE20D0B2-7D7F-2704-313A-EBFE38AF6BD6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0" name="Cloud 29">
            <a:extLst>
              <a:ext uri="{FF2B5EF4-FFF2-40B4-BE49-F238E27FC236}">
                <a16:creationId xmlns:a16="http://schemas.microsoft.com/office/drawing/2014/main" id="{89B87893-83A5-C4A7-DFB2-CF8362545543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1" name="TextBox 3">
            <a:extLst>
              <a:ext uri="{FF2B5EF4-FFF2-40B4-BE49-F238E27FC236}">
                <a16:creationId xmlns:a16="http://schemas.microsoft.com/office/drawing/2014/main" id="{C1C6C07E-32A1-318B-125F-7B560022E01F}"/>
              </a:ext>
            </a:extLst>
          </p:cNvPr>
          <p:cNvSpPr txBox="1"/>
          <p:nvPr/>
        </p:nvSpPr>
        <p:spPr>
          <a:xfrm>
            <a:off x="897439" y="285106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355526D1-1359-0D13-3370-7FEA6BB69748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5CB9D8C2-5B2A-56B5-C350-707D351A94D1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D54B0303-513D-052F-E4DF-526D93596980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C294A24-367C-C3F3-7DAA-8A8ECE12928F}"/>
              </a:ext>
            </a:extLst>
          </p:cNvPr>
          <p:cNvSpPr txBox="1"/>
          <p:nvPr/>
        </p:nvSpPr>
        <p:spPr>
          <a:xfrm>
            <a:off x="3590358" y="1688360"/>
            <a:ext cx="1414746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400" dirty="0"/>
              <a:t>stream</a:t>
            </a:r>
            <a:endParaRPr lang="en-FI" sz="3400" dirty="0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25A76B1B-AEAC-D4F1-60DA-D931CD8CF159}"/>
              </a:ext>
            </a:extLst>
          </p:cNvPr>
          <p:cNvGrpSpPr/>
          <p:nvPr/>
        </p:nvGrpSpPr>
        <p:grpSpPr>
          <a:xfrm rot="21381084">
            <a:off x="4183004" y="2766374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663F8325-667F-D5DF-EFCC-0615F9F714E1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663F8325-667F-D5DF-EFCC-0615F9F714E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E5CDE831-17CE-FD45-EE13-875C818F1F12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E5CDE831-17CE-FD45-EE13-875C818F1F12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F54F751B-752E-EE9E-02D9-A199FAC9A258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6BBACFF5-C4E0-6A36-30AD-9AC1ABBCB7FB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6BBACFF5-C4E0-6A36-30AD-9AC1ABBCB7FB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1228E47A-6755-9A39-9513-21A5A1FE2F68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1228E47A-6755-9A39-9513-21A5A1FE2F68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01727E9B-9180-7DE8-3A9D-3F43B8042178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01727E9B-9180-7DE8-3A9D-3F43B8042178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5C024EE5-E604-AEC2-CF3C-8971B58AB36C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5C024EE5-E604-AEC2-CF3C-8971B58AB36C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825247D5-2E2A-F845-8923-3E27053D9A2D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825247D5-2E2A-F845-8923-3E27053D9A2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AE9EFEB6-EA1C-CEBC-DD22-F409794BE550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AE9EFEB6-EA1C-CEBC-DD22-F409794BE55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6C3D42B8-6668-8965-F03E-0A0D37636D5C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6C3D42B8-6668-8965-F03E-0A0D37636D5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D1FC90A7-D7B1-CBFD-FF73-94D6CDD54B3C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3" name="Ink 142">
                    <a:extLst>
                      <a:ext uri="{FF2B5EF4-FFF2-40B4-BE49-F238E27FC236}">
                        <a16:creationId xmlns:a16="http://schemas.microsoft.com/office/drawing/2014/main" id="{8ECF043D-B14D-58DC-DD9A-67987FBE58A5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3" name="Ink 142">
                    <a:extLst>
                      <a:ext uri="{FF2B5EF4-FFF2-40B4-BE49-F238E27FC236}">
                        <a16:creationId xmlns:a16="http://schemas.microsoft.com/office/drawing/2014/main" id="{8ECF043D-B14D-58DC-DD9A-67987FBE58A5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4" name="Ink 143">
                    <a:extLst>
                      <a:ext uri="{FF2B5EF4-FFF2-40B4-BE49-F238E27FC236}">
                        <a16:creationId xmlns:a16="http://schemas.microsoft.com/office/drawing/2014/main" id="{29993970-B295-5929-2000-9B1945335793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4" name="Ink 143">
                    <a:extLst>
                      <a:ext uri="{FF2B5EF4-FFF2-40B4-BE49-F238E27FC236}">
                        <a16:creationId xmlns:a16="http://schemas.microsoft.com/office/drawing/2014/main" id="{29993970-B295-5929-2000-9B1945335793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AB1FDC38-75AF-64EE-8407-58108B6F22F8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AB1FDC38-75AF-64EE-8407-58108B6F22F8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704B3DC3-5DDA-E7A2-DA63-0020441B1294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704B3DC3-5DDA-E7A2-DA63-0020441B1294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0DBC2AF9-92D7-ABA9-789E-8B0A2FFFCFAD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0DBC2AF9-92D7-ABA9-789E-8B0A2FFFCFAD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FC6399C4-A0FE-76CE-2F32-417493A61236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FC6399C4-A0FE-76CE-2F32-417493A61236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2449D322-9D09-366C-305A-1D67520B6072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2449D322-9D09-366C-305A-1D67520B6072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409AED20-9E85-20D7-7BEA-95A159828DC6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409AED20-9E85-20D7-7BEA-95A159828DC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D7F021E4-E4C3-F676-47DA-6BB517346017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D7F021E4-E4C3-F676-47DA-6BB517346017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8E0F7924-2CC4-AEE8-61BB-2365F5AEE98D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8E0F7924-2CC4-AEE8-61BB-2365F5AEE98D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5EAAC50F-27CE-A651-85AD-EF8A542E3A4B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5EAAC50F-27CE-A651-85AD-EF8A542E3A4B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EEB2A199-AFD5-84AE-191D-0857CE2779B8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EEB2A199-AFD5-84AE-191D-0857CE2779B8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6A859128-B844-053F-86CB-40BA52323F2D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6A859128-B844-053F-86CB-40BA52323F2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58E4D72B-B7DA-A8D4-6498-63511E058C57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58E4D72B-B7DA-A8D4-6498-63511E058C57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2" name="Isosceles Triangle 161">
            <a:extLst>
              <a:ext uri="{FF2B5EF4-FFF2-40B4-BE49-F238E27FC236}">
                <a16:creationId xmlns:a16="http://schemas.microsoft.com/office/drawing/2014/main" id="{60ABDF8D-E5CF-23FA-7011-3C9849282E2A}"/>
              </a:ext>
            </a:extLst>
          </p:cNvPr>
          <p:cNvSpPr/>
          <p:nvPr/>
        </p:nvSpPr>
        <p:spPr>
          <a:xfrm rot="10800000">
            <a:off x="3188031" y="1819005"/>
            <a:ext cx="2381402" cy="1079242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6B372AD1-EE80-08F8-8360-43E0D2507CF3}"/>
              </a:ext>
            </a:extLst>
          </p:cNvPr>
          <p:cNvSpPr txBox="1"/>
          <p:nvPr/>
        </p:nvSpPr>
        <p:spPr>
          <a:xfrm>
            <a:off x="762168" y="4149939"/>
            <a:ext cx="32505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Let’s add more streams!</a:t>
            </a:r>
            <a:endParaRPr lang="en-FI" sz="2400" b="1" dirty="0"/>
          </a:p>
        </p:txBody>
      </p:sp>
      <p:sp>
        <p:nvSpPr>
          <p:cNvPr id="210" name="TextBox 3">
            <a:extLst>
              <a:ext uri="{FF2B5EF4-FFF2-40B4-BE49-F238E27FC236}">
                <a16:creationId xmlns:a16="http://schemas.microsoft.com/office/drawing/2014/main" id="{1C6B7C14-D149-68E1-16E6-AE3C61538930}"/>
              </a:ext>
            </a:extLst>
          </p:cNvPr>
          <p:cNvSpPr txBox="1"/>
          <p:nvPr/>
        </p:nvSpPr>
        <p:spPr>
          <a:xfrm>
            <a:off x="7230960" y="284468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622005C4-55B5-FBA1-6C43-C1CEF944F6E9}"/>
                  </a:ext>
                </a:extLst>
              </p:cNvPr>
              <p:cNvSpPr txBox="1"/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4000" dirty="0"/>
                  <a:t> </a:t>
                </a:r>
                <a14:m>
                  <m:oMath xmlns:m="http://schemas.openxmlformats.org/officeDocument/2006/math">
                    <m:r>
                      <a:rPr lang="en-US" sz="4000" b="0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4000" dirty="0"/>
                  <a:t> OWFs</a:t>
                </a:r>
                <a:endParaRPr lang="en-FI" sz="4000" dirty="0"/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622005C4-55B5-FBA1-6C43-C1CEF944F6E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blipFill>
                <a:blip r:embed="rId80"/>
                <a:stretch>
                  <a:fillRect t="-15517" b="-36207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65229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5883F4-C183-5BD5-800C-50548F288A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Ryhmä 240">
            <a:extLst>
              <a:ext uri="{FF2B5EF4-FFF2-40B4-BE49-F238E27FC236}">
                <a16:creationId xmlns:a16="http://schemas.microsoft.com/office/drawing/2014/main" id="{2C4E8BC7-A65F-E222-EBF0-A6E71AF4E0A1}"/>
              </a:ext>
            </a:extLst>
          </p:cNvPr>
          <p:cNvGrpSpPr/>
          <p:nvPr/>
        </p:nvGrpSpPr>
        <p:grpSpPr>
          <a:xfrm>
            <a:off x="8217206" y="5285959"/>
            <a:ext cx="539167" cy="1249649"/>
            <a:chOff x="11205431" y="4884173"/>
            <a:chExt cx="369360" cy="85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1" name="Käsinkirjoitus 222">
                  <a:extLst>
                    <a:ext uri="{FF2B5EF4-FFF2-40B4-BE49-F238E27FC236}">
                      <a16:creationId xmlns:a16="http://schemas.microsoft.com/office/drawing/2014/main" id="{0FBDFFF5-488E-69FA-ADC6-C055A07986AA}"/>
                    </a:ext>
                  </a:extLst>
                </p14:cNvPr>
                <p14:cNvContentPartPr/>
                <p14:nvPr/>
              </p14:nvContentPartPr>
              <p14:xfrm>
                <a:off x="11205431" y="5291693"/>
                <a:ext cx="159840" cy="426240"/>
              </p14:xfrm>
            </p:contentPart>
          </mc:Choice>
          <mc:Fallback xmlns="">
            <p:pic>
              <p:nvPicPr>
                <p:cNvPr id="11" name="Käsinkirjoitus 222">
                  <a:extLst>
                    <a:ext uri="{FF2B5EF4-FFF2-40B4-BE49-F238E27FC236}">
                      <a16:creationId xmlns:a16="http://schemas.microsoft.com/office/drawing/2014/main" id="{0FBDFFF5-488E-69FA-ADC6-C055A07986A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1201238" y="5287500"/>
                  <a:ext cx="168227" cy="4346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2" name="Käsinkirjoitus 223">
                  <a:extLst>
                    <a:ext uri="{FF2B5EF4-FFF2-40B4-BE49-F238E27FC236}">
                      <a16:creationId xmlns:a16="http://schemas.microsoft.com/office/drawing/2014/main" id="{2B8C20AF-4545-8497-EC88-4934B6B3E4B7}"/>
                    </a:ext>
                  </a:extLst>
                </p14:cNvPr>
                <p14:cNvContentPartPr/>
                <p14:nvPr/>
              </p14:nvContentPartPr>
              <p14:xfrm>
                <a:off x="11332871" y="5323013"/>
                <a:ext cx="93240" cy="417240"/>
              </p14:xfrm>
            </p:contentPart>
          </mc:Choice>
          <mc:Fallback xmlns="">
            <p:pic>
              <p:nvPicPr>
                <p:cNvPr id="12" name="Käsinkirjoitus 223">
                  <a:extLst>
                    <a:ext uri="{FF2B5EF4-FFF2-40B4-BE49-F238E27FC236}">
                      <a16:creationId xmlns:a16="http://schemas.microsoft.com/office/drawing/2014/main" id="{2B8C20AF-4545-8497-EC88-4934B6B3E4B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1328678" y="5318818"/>
                  <a:ext cx="101627" cy="4256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Käsinkirjoitus 225">
                  <a:extLst>
                    <a:ext uri="{FF2B5EF4-FFF2-40B4-BE49-F238E27FC236}">
                      <a16:creationId xmlns:a16="http://schemas.microsoft.com/office/drawing/2014/main" id="{AF60849D-A2AB-231B-3E93-4477A6902375}"/>
                    </a:ext>
                  </a:extLst>
                </p14:cNvPr>
                <p14:cNvContentPartPr/>
                <p14:nvPr/>
              </p14:nvContentPartPr>
              <p14:xfrm>
                <a:off x="11375351" y="5007293"/>
                <a:ext cx="39600" cy="288000"/>
              </p14:xfrm>
            </p:contentPart>
          </mc:Choice>
          <mc:Fallback xmlns="">
            <p:pic>
              <p:nvPicPr>
                <p:cNvPr id="13" name="Käsinkirjoitus 225">
                  <a:extLst>
                    <a:ext uri="{FF2B5EF4-FFF2-40B4-BE49-F238E27FC236}">
                      <a16:creationId xmlns:a16="http://schemas.microsoft.com/office/drawing/2014/main" id="{AF60849D-A2AB-231B-3E93-4477A690237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371143" y="5003098"/>
                  <a:ext cx="48015" cy="2963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Käsinkirjoitus 227">
                  <a:extLst>
                    <a:ext uri="{FF2B5EF4-FFF2-40B4-BE49-F238E27FC236}">
                      <a16:creationId xmlns:a16="http://schemas.microsoft.com/office/drawing/2014/main" id="{2448DE04-4462-A623-ABAC-B01287F0E80A}"/>
                    </a:ext>
                  </a:extLst>
                </p14:cNvPr>
                <p14:cNvContentPartPr/>
                <p14:nvPr/>
              </p14:nvContentPartPr>
              <p14:xfrm>
                <a:off x="11311271" y="5019533"/>
                <a:ext cx="96480" cy="115560"/>
              </p14:xfrm>
            </p:contentPart>
          </mc:Choice>
          <mc:Fallback xmlns="">
            <p:pic>
              <p:nvPicPr>
                <p:cNvPr id="14" name="Käsinkirjoitus 227">
                  <a:extLst>
                    <a:ext uri="{FF2B5EF4-FFF2-40B4-BE49-F238E27FC236}">
                      <a16:creationId xmlns:a16="http://schemas.microsoft.com/office/drawing/2014/main" id="{2448DE04-4462-A623-ABAC-B01287F0E80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1307076" y="5015335"/>
                  <a:ext cx="104870" cy="123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Käsinkirjoitus 228">
                  <a:extLst>
                    <a:ext uri="{FF2B5EF4-FFF2-40B4-BE49-F238E27FC236}">
                      <a16:creationId xmlns:a16="http://schemas.microsoft.com/office/drawing/2014/main" id="{A8269178-AB25-4E35-3FA8-E85FA99EA5B7}"/>
                    </a:ext>
                  </a:extLst>
                </p14:cNvPr>
                <p14:cNvContentPartPr/>
                <p14:nvPr/>
              </p14:nvContentPartPr>
              <p14:xfrm>
                <a:off x="11314511" y="5136173"/>
                <a:ext cx="61200" cy="69840"/>
              </p14:xfrm>
            </p:contentPart>
          </mc:Choice>
          <mc:Fallback xmlns="">
            <p:pic>
              <p:nvPicPr>
                <p:cNvPr id="15" name="Käsinkirjoitus 228">
                  <a:extLst>
                    <a:ext uri="{FF2B5EF4-FFF2-40B4-BE49-F238E27FC236}">
                      <a16:creationId xmlns:a16="http://schemas.microsoft.com/office/drawing/2014/main" id="{A8269178-AB25-4E35-3FA8-E85FA99EA5B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1310316" y="5131978"/>
                  <a:ext cx="69590" cy="782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Käsinkirjoitus 229">
                  <a:extLst>
                    <a:ext uri="{FF2B5EF4-FFF2-40B4-BE49-F238E27FC236}">
                      <a16:creationId xmlns:a16="http://schemas.microsoft.com/office/drawing/2014/main" id="{5B206A57-F3A3-80B9-D842-C943F1483392}"/>
                    </a:ext>
                  </a:extLst>
                </p14:cNvPr>
                <p14:cNvContentPartPr/>
                <p14:nvPr/>
              </p14:nvContentPartPr>
              <p14:xfrm>
                <a:off x="11303351" y="5226893"/>
                <a:ext cx="70920" cy="51840"/>
              </p14:xfrm>
            </p:contentPart>
          </mc:Choice>
          <mc:Fallback xmlns="">
            <p:pic>
              <p:nvPicPr>
                <p:cNvPr id="16" name="Käsinkirjoitus 229">
                  <a:extLst>
                    <a:ext uri="{FF2B5EF4-FFF2-40B4-BE49-F238E27FC236}">
                      <a16:creationId xmlns:a16="http://schemas.microsoft.com/office/drawing/2014/main" id="{5B206A57-F3A3-80B9-D842-C943F148339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299150" y="5222696"/>
                  <a:ext cx="79322" cy="602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Käsinkirjoitus 231">
                  <a:extLst>
                    <a:ext uri="{FF2B5EF4-FFF2-40B4-BE49-F238E27FC236}">
                      <a16:creationId xmlns:a16="http://schemas.microsoft.com/office/drawing/2014/main" id="{09F79545-EB5E-1C79-9AB3-00271F721EE9}"/>
                    </a:ext>
                  </a:extLst>
                </p14:cNvPr>
                <p14:cNvContentPartPr/>
                <p14:nvPr/>
              </p14:nvContentPartPr>
              <p14:xfrm>
                <a:off x="11389391" y="4884173"/>
                <a:ext cx="100080" cy="105480"/>
              </p14:xfrm>
            </p:contentPart>
          </mc:Choice>
          <mc:Fallback xmlns="">
            <p:pic>
              <p:nvPicPr>
                <p:cNvPr id="17" name="Käsinkirjoitus 231">
                  <a:extLst>
                    <a:ext uri="{FF2B5EF4-FFF2-40B4-BE49-F238E27FC236}">
                      <a16:creationId xmlns:a16="http://schemas.microsoft.com/office/drawing/2014/main" id="{09F79545-EB5E-1C79-9AB3-00271F721EE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1385190" y="4879974"/>
                  <a:ext cx="108482" cy="1138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Käsinkirjoitus 232">
                  <a:extLst>
                    <a:ext uri="{FF2B5EF4-FFF2-40B4-BE49-F238E27FC236}">
                      <a16:creationId xmlns:a16="http://schemas.microsoft.com/office/drawing/2014/main" id="{6663B307-38F9-70F0-FF01-44D00433C93A}"/>
                    </a:ext>
                  </a:extLst>
                </p14:cNvPr>
                <p14:cNvContentPartPr/>
                <p14:nvPr/>
              </p14:nvContentPartPr>
              <p14:xfrm>
                <a:off x="11437631" y="5028173"/>
                <a:ext cx="51840" cy="185400"/>
              </p14:xfrm>
            </p:contentPart>
          </mc:Choice>
          <mc:Fallback xmlns="">
            <p:pic>
              <p:nvPicPr>
                <p:cNvPr id="18" name="Käsinkirjoitus 232">
                  <a:extLst>
                    <a:ext uri="{FF2B5EF4-FFF2-40B4-BE49-F238E27FC236}">
                      <a16:creationId xmlns:a16="http://schemas.microsoft.com/office/drawing/2014/main" id="{6663B307-38F9-70F0-FF01-44D00433C93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1433434" y="5023976"/>
                  <a:ext cx="60233" cy="1937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Käsinkirjoitus 234">
                  <a:extLst>
                    <a:ext uri="{FF2B5EF4-FFF2-40B4-BE49-F238E27FC236}">
                      <a16:creationId xmlns:a16="http://schemas.microsoft.com/office/drawing/2014/main" id="{E2CBA0E2-D5D9-C905-6C36-A87B9ABFE33F}"/>
                    </a:ext>
                  </a:extLst>
                </p14:cNvPr>
                <p14:cNvContentPartPr/>
                <p14:nvPr/>
              </p14:nvContentPartPr>
              <p14:xfrm>
                <a:off x="11490551" y="5026733"/>
                <a:ext cx="77760" cy="198000"/>
              </p14:xfrm>
            </p:contentPart>
          </mc:Choice>
          <mc:Fallback xmlns="">
            <p:pic>
              <p:nvPicPr>
                <p:cNvPr id="19" name="Käsinkirjoitus 234">
                  <a:extLst>
                    <a:ext uri="{FF2B5EF4-FFF2-40B4-BE49-F238E27FC236}">
                      <a16:creationId xmlns:a16="http://schemas.microsoft.com/office/drawing/2014/main" id="{E2CBA0E2-D5D9-C905-6C36-A87B9ABFE33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1486354" y="5022531"/>
                  <a:ext cx="86153" cy="2064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0" name="Käsinkirjoitus 238">
                  <a:extLst>
                    <a:ext uri="{FF2B5EF4-FFF2-40B4-BE49-F238E27FC236}">
                      <a16:creationId xmlns:a16="http://schemas.microsoft.com/office/drawing/2014/main" id="{530189D5-042F-7D2E-20D0-C3DC2691D805}"/>
                    </a:ext>
                  </a:extLst>
                </p14:cNvPr>
                <p14:cNvContentPartPr/>
                <p14:nvPr/>
              </p14:nvContentPartPr>
              <p14:xfrm>
                <a:off x="11513951" y="4953653"/>
                <a:ext cx="60840" cy="70920"/>
              </p14:xfrm>
            </p:contentPart>
          </mc:Choice>
          <mc:Fallback xmlns="">
            <p:pic>
              <p:nvPicPr>
                <p:cNvPr id="20" name="Käsinkirjoitus 238">
                  <a:extLst>
                    <a:ext uri="{FF2B5EF4-FFF2-40B4-BE49-F238E27FC236}">
                      <a16:creationId xmlns:a16="http://schemas.microsoft.com/office/drawing/2014/main" id="{530189D5-042F-7D2E-20D0-C3DC2691D80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1509747" y="4949452"/>
                  <a:ext cx="69249" cy="793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1" name="Käsinkirjoitus 239">
                  <a:extLst>
                    <a:ext uri="{FF2B5EF4-FFF2-40B4-BE49-F238E27FC236}">
                      <a16:creationId xmlns:a16="http://schemas.microsoft.com/office/drawing/2014/main" id="{2EFBA5BE-FEC6-F154-C0CC-C06FB1E9DA42}"/>
                    </a:ext>
                  </a:extLst>
                </p14:cNvPr>
                <p14:cNvContentPartPr/>
                <p14:nvPr/>
              </p14:nvContentPartPr>
              <p14:xfrm>
                <a:off x="11519711" y="4961573"/>
                <a:ext cx="33480" cy="11520"/>
              </p14:xfrm>
            </p:contentPart>
          </mc:Choice>
          <mc:Fallback xmlns="">
            <p:pic>
              <p:nvPicPr>
                <p:cNvPr id="21" name="Käsinkirjoitus 239">
                  <a:extLst>
                    <a:ext uri="{FF2B5EF4-FFF2-40B4-BE49-F238E27FC236}">
                      <a16:creationId xmlns:a16="http://schemas.microsoft.com/office/drawing/2014/main" id="{2EFBA5BE-FEC6-F154-C0CC-C06FB1E9DA4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1515495" y="4957316"/>
                  <a:ext cx="41912" cy="20035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87AEE14B-02B4-C036-4409-BA440A173442}"/>
              </a:ext>
            </a:extLst>
          </p:cNvPr>
          <p:cNvSpPr txBox="1">
            <a:spLocks/>
          </p:cNvSpPr>
          <p:nvPr/>
        </p:nvSpPr>
        <p:spPr>
          <a:xfrm>
            <a:off x="438313" y="4491438"/>
            <a:ext cx="4715629" cy="108453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7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endParaRPr lang="en-FI" sz="2800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15880DCA-1FBF-D394-3E6F-AD8A31D1B0A4}"/>
              </a:ext>
            </a:extLst>
          </p:cNvPr>
          <p:cNvGrpSpPr/>
          <p:nvPr/>
        </p:nvGrpSpPr>
        <p:grpSpPr>
          <a:xfrm>
            <a:off x="8621881" y="3627784"/>
            <a:ext cx="3473723" cy="2154458"/>
            <a:chOff x="8621881" y="3627784"/>
            <a:chExt cx="3473723" cy="2154458"/>
          </a:xfrm>
        </p:grpSpPr>
        <p:sp>
          <p:nvSpPr>
            <p:cNvPr id="22" name="Cloud 21">
              <a:extLst>
                <a:ext uri="{FF2B5EF4-FFF2-40B4-BE49-F238E27FC236}">
                  <a16:creationId xmlns:a16="http://schemas.microsoft.com/office/drawing/2014/main" id="{AD2D69C0-0C57-BD7A-F858-E687DDD71393}"/>
                </a:ext>
              </a:extLst>
            </p:cNvPr>
            <p:cNvSpPr/>
            <p:nvPr/>
          </p:nvSpPr>
          <p:spPr>
            <a:xfrm>
              <a:off x="8621881" y="3627784"/>
              <a:ext cx="3473723" cy="2154458"/>
            </a:xfrm>
            <a:prstGeom prst="cloud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What if we bound the </a:t>
              </a:r>
              <a:r>
                <a:rPr lang="en-US" b="1" dirty="0"/>
                <a:t>space</a:t>
              </a:r>
              <a:r>
                <a:rPr lang="en-US" dirty="0"/>
                <a:t>, rather than the </a:t>
              </a:r>
              <a:r>
                <a:rPr lang="en-US" b="1" dirty="0"/>
                <a:t>time</a:t>
              </a:r>
              <a:r>
                <a:rPr lang="en-US" dirty="0"/>
                <a:t> of         </a:t>
              </a:r>
            </a:p>
            <a:p>
              <a:pPr algn="ctr"/>
              <a:endParaRPr lang="en-US" dirty="0"/>
            </a:p>
            <a:p>
              <a:pPr algn="ctr"/>
              <a:r>
                <a:rPr lang="en-US" dirty="0"/>
                <a:t>          ?</a:t>
              </a:r>
              <a:endParaRPr lang="en-FI" dirty="0"/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0B9CCFAE-3FFC-0FE1-136F-3DF40658F221}"/>
                </a:ext>
              </a:extLst>
            </p:cNvPr>
            <p:cNvGrpSpPr/>
            <p:nvPr/>
          </p:nvGrpSpPr>
          <p:grpSpPr>
            <a:xfrm rot="21381084">
              <a:off x="10011504" y="4875211"/>
              <a:ext cx="486867" cy="677876"/>
              <a:chOff x="8458624" y="1580866"/>
              <a:chExt cx="1025280" cy="1882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">
                <p14:nvContentPartPr>
                  <p14:cNvPr id="25" name="Ink 24">
                    <a:extLst>
                      <a:ext uri="{FF2B5EF4-FFF2-40B4-BE49-F238E27FC236}">
                        <a16:creationId xmlns:a16="http://schemas.microsoft.com/office/drawing/2014/main" id="{AC8DB104-7452-6778-23B9-661EA7EF39FB}"/>
                      </a:ext>
                    </a:extLst>
                  </p14:cNvPr>
                  <p14:cNvContentPartPr/>
                  <p14:nvPr/>
                </p14:nvContentPartPr>
                <p14:xfrm>
                  <a:off x="8458624" y="2632066"/>
                  <a:ext cx="206280" cy="737640"/>
                </p14:xfrm>
              </p:contentPart>
            </mc:Choice>
            <mc:Fallback xmlns="">
              <p:pic>
                <p:nvPicPr>
                  <p:cNvPr id="25" name="Ink 24">
                    <a:extLst>
                      <a:ext uri="{FF2B5EF4-FFF2-40B4-BE49-F238E27FC236}">
                        <a16:creationId xmlns:a16="http://schemas.microsoft.com/office/drawing/2014/main" id="{AC8DB104-7452-6778-23B9-661EA7EF39FB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8420844" y="2582090"/>
                    <a:ext cx="281085" cy="8365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26" name="Ink 25">
                    <a:extLst>
                      <a:ext uri="{FF2B5EF4-FFF2-40B4-BE49-F238E27FC236}">
                        <a16:creationId xmlns:a16="http://schemas.microsoft.com/office/drawing/2014/main" id="{BB053759-699B-771A-BA7F-E717053AB945}"/>
                      </a:ext>
                    </a:extLst>
                  </p14:cNvPr>
                  <p14:cNvContentPartPr/>
                  <p14:nvPr/>
                </p14:nvContentPartPr>
                <p14:xfrm>
                  <a:off x="8745904" y="2651506"/>
                  <a:ext cx="94680" cy="770760"/>
                </p14:xfrm>
              </p:contentPart>
            </mc:Choice>
            <mc:Fallback xmlns="">
              <p:pic>
                <p:nvPicPr>
                  <p:cNvPr id="26" name="Ink 25">
                    <a:extLst>
                      <a:ext uri="{FF2B5EF4-FFF2-40B4-BE49-F238E27FC236}">
                        <a16:creationId xmlns:a16="http://schemas.microsoft.com/office/drawing/2014/main" id="{BB053759-699B-771A-BA7F-E717053AB945}"/>
                      </a:ext>
                    </a:extLst>
                  </p:cNvPr>
                  <p:cNvPicPr/>
                  <p:nvPr/>
                </p:nvPicPr>
                <p:blipFill>
                  <a:blip r:embed="rId27"/>
                  <a:stretch>
                    <a:fillRect/>
                  </a:stretch>
                </p:blipFill>
                <p:spPr>
                  <a:xfrm>
                    <a:off x="8708032" y="2601586"/>
                    <a:ext cx="169667" cy="86960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39548D23-416D-DA8A-8BA0-D53D895ED68F}"/>
                  </a:ext>
                </a:extLst>
              </p:cNvPr>
              <p:cNvGrpSpPr/>
              <p:nvPr/>
            </p:nvGrpSpPr>
            <p:grpSpPr>
              <a:xfrm>
                <a:off x="8529904" y="1738546"/>
                <a:ext cx="648360" cy="873360"/>
                <a:chOff x="8529904" y="1738546"/>
                <a:chExt cx="648360" cy="87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8">
                  <p14:nvContentPartPr>
                    <p14:cNvPr id="45" name="Ink 44">
                      <a:extLst>
                        <a:ext uri="{FF2B5EF4-FFF2-40B4-BE49-F238E27FC236}">
                          <a16:creationId xmlns:a16="http://schemas.microsoft.com/office/drawing/2014/main" id="{B44EAD05-75F0-F067-59A4-4916EFEA82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11344" y="2040946"/>
                    <a:ext cx="88200" cy="532800"/>
                  </p14:xfrm>
                </p:contentPart>
              </mc:Choice>
              <mc:Fallback xmlns="">
                <p:pic>
                  <p:nvPicPr>
                    <p:cNvPr id="45" name="Ink 44">
                      <a:extLst>
                        <a:ext uri="{FF2B5EF4-FFF2-40B4-BE49-F238E27FC236}">
                          <a16:creationId xmlns:a16="http://schemas.microsoft.com/office/drawing/2014/main" id="{B44EAD05-75F0-F067-59A4-4916EFEA824D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8673652" y="1991058"/>
                      <a:ext cx="162831" cy="6315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">
                  <p14:nvContentPartPr>
                    <p14:cNvPr id="46" name="Ink 45">
                      <a:extLst>
                        <a:ext uri="{FF2B5EF4-FFF2-40B4-BE49-F238E27FC236}">
                          <a16:creationId xmlns:a16="http://schemas.microsoft.com/office/drawing/2014/main" id="{3310E599-B1AC-6ECC-D4F9-6626A13511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29904" y="2041666"/>
                    <a:ext cx="240480" cy="570240"/>
                  </p14:xfrm>
                </p:contentPart>
              </mc:Choice>
              <mc:Fallback xmlns="">
                <p:pic>
                  <p:nvPicPr>
                    <p:cNvPr id="46" name="Ink 45">
                      <a:extLst>
                        <a:ext uri="{FF2B5EF4-FFF2-40B4-BE49-F238E27FC236}">
                          <a16:creationId xmlns:a16="http://schemas.microsoft.com/office/drawing/2014/main" id="{3310E599-B1AC-6ECC-D4F9-6626A13511A7}"/>
                        </a:ext>
                      </a:extLst>
                    </p:cNvPr>
                    <p:cNvPicPr/>
                    <p:nvPr/>
                  </p:nvPicPr>
                  <p:blipFill>
                    <a:blip r:embed="rId31"/>
                    <a:stretch>
                      <a:fillRect/>
                    </a:stretch>
                  </p:blipFill>
                  <p:spPr>
                    <a:xfrm>
                      <a:off x="8492093" y="1991733"/>
                      <a:ext cx="315346" cy="6691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">
                  <p14:nvContentPartPr>
                    <p14:cNvPr id="47" name="Ink 46">
                      <a:extLst>
                        <a:ext uri="{FF2B5EF4-FFF2-40B4-BE49-F238E27FC236}">
                          <a16:creationId xmlns:a16="http://schemas.microsoft.com/office/drawing/2014/main" id="{93680728-176E-2804-F475-8E870DDEC81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819704" y="2065066"/>
                    <a:ext cx="141120" cy="222120"/>
                  </p14:xfrm>
                </p:contentPart>
              </mc:Choice>
              <mc:Fallback xmlns="">
                <p:pic>
                  <p:nvPicPr>
                    <p:cNvPr id="47" name="Ink 46">
                      <a:extLst>
                        <a:ext uri="{FF2B5EF4-FFF2-40B4-BE49-F238E27FC236}">
                          <a16:creationId xmlns:a16="http://schemas.microsoft.com/office/drawing/2014/main" id="{93680728-176E-2804-F475-8E870DDEC816}"/>
                        </a:ext>
                      </a:extLst>
                    </p:cNvPr>
                    <p:cNvPicPr/>
                    <p:nvPr/>
                  </p:nvPicPr>
                  <p:blipFill>
                    <a:blip r:embed="rId33"/>
                    <a:stretch>
                      <a:fillRect/>
                    </a:stretch>
                  </p:blipFill>
                  <p:spPr>
                    <a:xfrm>
                      <a:off x="8781971" y="2015263"/>
                      <a:ext cx="215831" cy="3207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">
                  <p14:nvContentPartPr>
                    <p14:cNvPr id="48" name="Ink 47">
                      <a:extLst>
                        <a:ext uri="{FF2B5EF4-FFF2-40B4-BE49-F238E27FC236}">
                          <a16:creationId xmlns:a16="http://schemas.microsoft.com/office/drawing/2014/main" id="{2F9BD7A8-3907-E30B-4197-37A9BABCEE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02944" y="2150026"/>
                    <a:ext cx="175320" cy="171000"/>
                  </p14:xfrm>
                </p:contentPart>
              </mc:Choice>
              <mc:Fallback xmlns="">
                <p:pic>
                  <p:nvPicPr>
                    <p:cNvPr id="48" name="Ink 47">
                      <a:extLst>
                        <a:ext uri="{FF2B5EF4-FFF2-40B4-BE49-F238E27FC236}">
                          <a16:creationId xmlns:a16="http://schemas.microsoft.com/office/drawing/2014/main" id="{2F9BD7A8-3907-E30B-4197-37A9BABCEE5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8965160" y="2100317"/>
                      <a:ext cx="250133" cy="2694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">
                  <p14:nvContentPartPr>
                    <p14:cNvPr id="49" name="Ink 48">
                      <a:extLst>
                        <a:ext uri="{FF2B5EF4-FFF2-40B4-BE49-F238E27FC236}">
                          <a16:creationId xmlns:a16="http://schemas.microsoft.com/office/drawing/2014/main" id="{FC0FE969-C9CF-7DB8-FE7C-58A2C454C0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67144" y="1738546"/>
                    <a:ext cx="90360" cy="270360"/>
                  </p14:xfrm>
                </p:contentPart>
              </mc:Choice>
              <mc:Fallback xmlns="">
                <p:pic>
                  <p:nvPicPr>
                    <p:cNvPr id="49" name="Ink 48">
                      <a:extLst>
                        <a:ext uri="{FF2B5EF4-FFF2-40B4-BE49-F238E27FC236}">
                          <a16:creationId xmlns:a16="http://schemas.microsoft.com/office/drawing/2014/main" id="{FC0FE969-C9CF-7DB8-FE7C-58A2C454C033}"/>
                        </a:ext>
                      </a:extLst>
                    </p:cNvPr>
                    <p:cNvPicPr/>
                    <p:nvPr/>
                  </p:nvPicPr>
                  <p:blipFill>
                    <a:blip r:embed="rId37"/>
                    <a:stretch>
                      <a:fillRect/>
                    </a:stretch>
                  </p:blipFill>
                  <p:spPr>
                    <a:xfrm>
                      <a:off x="8729494" y="1688664"/>
                      <a:ext cx="164907" cy="369126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28" name="Ink 27">
                    <a:extLst>
                      <a:ext uri="{FF2B5EF4-FFF2-40B4-BE49-F238E27FC236}">
                        <a16:creationId xmlns:a16="http://schemas.microsoft.com/office/drawing/2014/main" id="{09EC73F9-0BF3-89EB-BDD0-9D45DCEE3A14}"/>
                      </a:ext>
                    </a:extLst>
                  </p14:cNvPr>
                  <p14:cNvContentPartPr/>
                  <p14:nvPr/>
                </p14:nvContentPartPr>
                <p14:xfrm>
                  <a:off x="9095104" y="1997746"/>
                  <a:ext cx="113400" cy="1465200"/>
                </p14:xfrm>
              </p:contentPart>
            </mc:Choice>
            <mc:Fallback xmlns="">
              <p:pic>
                <p:nvPicPr>
                  <p:cNvPr id="28" name="Ink 27">
                    <a:extLst>
                      <a:ext uri="{FF2B5EF4-FFF2-40B4-BE49-F238E27FC236}">
                        <a16:creationId xmlns:a16="http://schemas.microsoft.com/office/drawing/2014/main" id="{09EC73F9-0BF3-89EB-BDD0-9D45DCEE3A14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9057304" y="1947807"/>
                    <a:ext cx="188244" cy="1564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29" name="Ink 28">
                    <a:extLst>
                      <a:ext uri="{FF2B5EF4-FFF2-40B4-BE49-F238E27FC236}">
                        <a16:creationId xmlns:a16="http://schemas.microsoft.com/office/drawing/2014/main" id="{5BE72AA2-3216-A349-F713-D59503097443}"/>
                      </a:ext>
                    </a:extLst>
                  </p14:cNvPr>
                  <p14:cNvContentPartPr/>
                  <p14:nvPr/>
                </p14:nvContentPartPr>
                <p14:xfrm>
                  <a:off x="9076024" y="1635946"/>
                  <a:ext cx="12240" cy="23760"/>
                </p14:xfrm>
              </p:contentPart>
            </mc:Choice>
            <mc:Fallback xmlns="">
              <p:pic>
                <p:nvPicPr>
                  <p:cNvPr id="29" name="Ink 28">
                    <a:extLst>
                      <a:ext uri="{FF2B5EF4-FFF2-40B4-BE49-F238E27FC236}">
                        <a16:creationId xmlns:a16="http://schemas.microsoft.com/office/drawing/2014/main" id="{5BE72AA2-3216-A349-F713-D59503097443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9040024" y="1586446"/>
                    <a:ext cx="83520" cy="12177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A94B3EA4-A777-14AD-085B-A0AC40C53527}"/>
                  </a:ext>
                </a:extLst>
              </p:cNvPr>
              <p:cNvGrpSpPr/>
              <p:nvPr/>
            </p:nvGrpSpPr>
            <p:grpSpPr>
              <a:xfrm>
                <a:off x="8709904" y="1580866"/>
                <a:ext cx="774000" cy="385920"/>
                <a:chOff x="8709904" y="1580866"/>
                <a:chExt cx="774000" cy="38592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2">
                  <p14:nvContentPartPr>
                    <p14:cNvPr id="31" name="Ink 30">
                      <a:extLst>
                        <a:ext uri="{FF2B5EF4-FFF2-40B4-BE49-F238E27FC236}">
                          <a16:creationId xmlns:a16="http://schemas.microsoft.com/office/drawing/2014/main" id="{248EEC37-BAB5-EC00-1885-1E37AB912A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77464" y="1666906"/>
                    <a:ext cx="365760" cy="299880"/>
                  </p14:xfrm>
                </p:contentPart>
              </mc:Choice>
              <mc:Fallback xmlns="">
                <p:pic>
                  <p:nvPicPr>
                    <p:cNvPr id="31" name="Ink 30">
                      <a:extLst>
                        <a:ext uri="{FF2B5EF4-FFF2-40B4-BE49-F238E27FC236}">
                          <a16:creationId xmlns:a16="http://schemas.microsoft.com/office/drawing/2014/main" id="{248EEC37-BAB5-EC00-1885-1E37AB912A87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9039601" y="1617092"/>
                      <a:ext cx="440729" cy="3985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">
                  <p14:nvContentPartPr>
                    <p14:cNvPr id="32" name="Ink 31">
                      <a:extLst>
                        <a:ext uri="{FF2B5EF4-FFF2-40B4-BE49-F238E27FC236}">
                          <a16:creationId xmlns:a16="http://schemas.microsoft.com/office/drawing/2014/main" id="{25E3F0B5-927E-1EEA-F7E9-9B9115F4910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22104" y="1635946"/>
                    <a:ext cx="360" cy="360"/>
                  </p14:xfrm>
                </p:contentPart>
              </mc:Choice>
              <mc:Fallback xmlns="">
                <p:pic>
                  <p:nvPicPr>
                    <p:cNvPr id="32" name="Ink 31">
                      <a:extLst>
                        <a:ext uri="{FF2B5EF4-FFF2-40B4-BE49-F238E27FC236}">
                          <a16:creationId xmlns:a16="http://schemas.microsoft.com/office/drawing/2014/main" id="{25E3F0B5-927E-1EEA-F7E9-9B9115F49106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9104104" y="161794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">
                  <p14:nvContentPartPr>
                    <p14:cNvPr id="33" name="Ink 32">
                      <a:extLst>
                        <a:ext uri="{FF2B5EF4-FFF2-40B4-BE49-F238E27FC236}">
                          <a16:creationId xmlns:a16="http://schemas.microsoft.com/office/drawing/2014/main" id="{262918F4-A305-5667-D46A-203CC02CFE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96544" y="1645666"/>
                    <a:ext cx="53280" cy="2520"/>
                  </p14:xfrm>
                </p:contentPart>
              </mc:Choice>
              <mc:Fallback xmlns="">
                <p:pic>
                  <p:nvPicPr>
                    <p:cNvPr id="33" name="Ink 32">
                      <a:extLst>
                        <a:ext uri="{FF2B5EF4-FFF2-40B4-BE49-F238E27FC236}">
                          <a16:creationId xmlns:a16="http://schemas.microsoft.com/office/drawing/2014/main" id="{262918F4-A305-5667-D46A-203CC02CFE6E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9059023" y="1603666"/>
                      <a:ext cx="127572" cy="856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">
                  <p14:nvContentPartPr>
                    <p14:cNvPr id="34" name="Ink 33">
                      <a:extLst>
                        <a:ext uri="{FF2B5EF4-FFF2-40B4-BE49-F238E27FC236}">
                          <a16:creationId xmlns:a16="http://schemas.microsoft.com/office/drawing/2014/main" id="{3DC9B799-F49C-DDB9-9AC5-A90401C168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88624" y="1580866"/>
                    <a:ext cx="56880" cy="56880"/>
                  </p14:xfrm>
                </p:contentPart>
              </mc:Choice>
              <mc:Fallback xmlns="">
                <p:pic>
                  <p:nvPicPr>
                    <p:cNvPr id="34" name="Ink 33">
                      <a:extLst>
                        <a:ext uri="{FF2B5EF4-FFF2-40B4-BE49-F238E27FC236}">
                          <a16:creationId xmlns:a16="http://schemas.microsoft.com/office/drawing/2014/main" id="{3DC9B799-F49C-DDB9-9AC5-A90401C16839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9051203" y="1531832"/>
                      <a:ext cx="130974" cy="1539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">
                  <p14:nvContentPartPr>
                    <p14:cNvPr id="35" name="Ink 34">
                      <a:extLst>
                        <a:ext uri="{FF2B5EF4-FFF2-40B4-BE49-F238E27FC236}">
                          <a16:creationId xmlns:a16="http://schemas.microsoft.com/office/drawing/2014/main" id="{91802B01-09CE-FA90-9520-AC8005F4BF7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16584" y="1665826"/>
                    <a:ext cx="64800" cy="7200"/>
                  </p14:xfrm>
                </p:contentPart>
              </mc:Choice>
              <mc:Fallback xmlns="">
                <p:pic>
                  <p:nvPicPr>
                    <p:cNvPr id="35" name="Ink 34">
                      <a:extLst>
                        <a:ext uri="{FF2B5EF4-FFF2-40B4-BE49-F238E27FC236}">
                          <a16:creationId xmlns:a16="http://schemas.microsoft.com/office/drawing/2014/main" id="{91802B01-09CE-FA90-9520-AC8005F4BF74}"/>
                        </a:ext>
                      </a:extLst>
                    </p:cNvPr>
                    <p:cNvPicPr/>
                    <p:nvPr/>
                  </p:nvPicPr>
                  <p:blipFill>
                    <a:blip r:embed="rId51"/>
                    <a:stretch>
                      <a:fillRect/>
                    </a:stretch>
                  </p:blipFill>
                  <p:spPr>
                    <a:xfrm>
                      <a:off x="9378910" y="1620826"/>
                      <a:ext cx="139395" cy="963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">
                  <p14:nvContentPartPr>
                    <p14:cNvPr id="36" name="Ink 35">
                      <a:extLst>
                        <a:ext uri="{FF2B5EF4-FFF2-40B4-BE49-F238E27FC236}">
                          <a16:creationId xmlns:a16="http://schemas.microsoft.com/office/drawing/2014/main" id="{77051299-E257-FBE1-1AD5-00FD99A9A4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33504" y="1616866"/>
                    <a:ext cx="50400" cy="47880"/>
                  </p14:xfrm>
                </p:contentPart>
              </mc:Choice>
              <mc:Fallback xmlns="">
                <p:pic>
                  <p:nvPicPr>
                    <p:cNvPr id="36" name="Ink 35">
                      <a:extLst>
                        <a:ext uri="{FF2B5EF4-FFF2-40B4-BE49-F238E27FC236}">
                          <a16:creationId xmlns:a16="http://schemas.microsoft.com/office/drawing/2014/main" id="{77051299-E257-FBE1-1AD5-00FD99A9A4FB}"/>
                        </a:ext>
                      </a:extLst>
                    </p:cNvPr>
                    <p:cNvPicPr/>
                    <p:nvPr/>
                  </p:nvPicPr>
                  <p:blipFill>
                    <a:blip r:embed="rId53"/>
                    <a:stretch>
                      <a:fillRect/>
                    </a:stretch>
                  </p:blipFill>
                  <p:spPr>
                    <a:xfrm>
                      <a:off x="9395322" y="1568009"/>
                      <a:ext cx="126000" cy="1446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">
                  <p14:nvContentPartPr>
                    <p14:cNvPr id="37" name="Ink 36">
                      <a:extLst>
                        <a:ext uri="{FF2B5EF4-FFF2-40B4-BE49-F238E27FC236}">
                          <a16:creationId xmlns:a16="http://schemas.microsoft.com/office/drawing/2014/main" id="{320AE286-56CF-533D-E754-AAFE6110B7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9824" y="1713706"/>
                    <a:ext cx="39240" cy="207720"/>
                  </p14:xfrm>
                </p:contentPart>
              </mc:Choice>
              <mc:Fallback xmlns="">
                <p:pic>
                  <p:nvPicPr>
                    <p:cNvPr id="37" name="Ink 36">
                      <a:extLst>
                        <a:ext uri="{FF2B5EF4-FFF2-40B4-BE49-F238E27FC236}">
                          <a16:creationId xmlns:a16="http://schemas.microsoft.com/office/drawing/2014/main" id="{320AE286-56CF-533D-E754-AAFE6110B72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9202093" y="1663773"/>
                      <a:ext cx="113947" cy="3065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">
                  <p14:nvContentPartPr>
                    <p14:cNvPr id="38" name="Ink 37">
                      <a:extLst>
                        <a:ext uri="{FF2B5EF4-FFF2-40B4-BE49-F238E27FC236}">
                          <a16:creationId xmlns:a16="http://schemas.microsoft.com/office/drawing/2014/main" id="{18AD04B7-AB65-7A4D-579C-F554D898EA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8744" y="1689586"/>
                    <a:ext cx="82440" cy="9360"/>
                  </p14:xfrm>
                </p:contentPart>
              </mc:Choice>
              <mc:Fallback xmlns="">
                <p:pic>
                  <p:nvPicPr>
                    <p:cNvPr id="38" name="Ink 37">
                      <a:extLst>
                        <a:ext uri="{FF2B5EF4-FFF2-40B4-BE49-F238E27FC236}">
                          <a16:creationId xmlns:a16="http://schemas.microsoft.com/office/drawing/2014/main" id="{18AD04B7-AB65-7A4D-579C-F554D898EA94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9200927" y="1642786"/>
                      <a:ext cx="157317" cy="1020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">
                  <p14:nvContentPartPr>
                    <p14:cNvPr id="39" name="Ink 38">
                      <a:extLst>
                        <a:ext uri="{FF2B5EF4-FFF2-40B4-BE49-F238E27FC236}">
                          <a16:creationId xmlns:a16="http://schemas.microsoft.com/office/drawing/2014/main" id="{3057D41F-1563-D8CA-AA79-1A1C02E506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35144" y="1623346"/>
                    <a:ext cx="64800" cy="68400"/>
                  </p14:xfrm>
                </p:contentPart>
              </mc:Choice>
              <mc:Fallback xmlns="">
                <p:pic>
                  <p:nvPicPr>
                    <p:cNvPr id="39" name="Ink 38">
                      <a:extLst>
                        <a:ext uri="{FF2B5EF4-FFF2-40B4-BE49-F238E27FC236}">
                          <a16:creationId xmlns:a16="http://schemas.microsoft.com/office/drawing/2014/main" id="{3057D41F-1563-D8CA-AA79-1A1C02E5064A}"/>
                        </a:ext>
                      </a:extLst>
                    </p:cNvPr>
                    <p:cNvPicPr/>
                    <p:nvPr/>
                  </p:nvPicPr>
                  <p:blipFill>
                    <a:blip r:embed="rId59"/>
                    <a:stretch>
                      <a:fillRect/>
                    </a:stretch>
                  </p:blipFill>
                  <p:spPr>
                    <a:xfrm>
                      <a:off x="9197026" y="1574489"/>
                      <a:ext cx="140273" cy="1651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">
                  <p14:nvContentPartPr>
                    <p14:cNvPr id="40" name="Ink 39">
                      <a:extLst>
                        <a:ext uri="{FF2B5EF4-FFF2-40B4-BE49-F238E27FC236}">
                          <a16:creationId xmlns:a16="http://schemas.microsoft.com/office/drawing/2014/main" id="{13830A48-9003-1E92-4D13-92556273B5B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295624" y="1652866"/>
                    <a:ext cx="9000" cy="12960"/>
                  </p14:xfrm>
                </p:contentPart>
              </mc:Choice>
              <mc:Fallback xmlns="">
                <p:pic>
                  <p:nvPicPr>
                    <p:cNvPr id="40" name="Ink 39">
                      <a:extLst>
                        <a:ext uri="{FF2B5EF4-FFF2-40B4-BE49-F238E27FC236}">
                          <a16:creationId xmlns:a16="http://schemas.microsoft.com/office/drawing/2014/main" id="{13830A48-9003-1E92-4D13-92556273B5B7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9258124" y="1606580"/>
                      <a:ext cx="83250" cy="1046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">
                  <p14:nvContentPartPr>
                    <p14:cNvPr id="41" name="Ink 40">
                      <a:extLst>
                        <a:ext uri="{FF2B5EF4-FFF2-40B4-BE49-F238E27FC236}">
                          <a16:creationId xmlns:a16="http://schemas.microsoft.com/office/drawing/2014/main" id="{7E0E0280-9A20-AA96-CC77-F244D91F68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10264" y="1697506"/>
                    <a:ext cx="66600" cy="62640"/>
                  </p14:xfrm>
                </p:contentPart>
              </mc:Choice>
              <mc:Fallback xmlns="">
                <p:pic>
                  <p:nvPicPr>
                    <p:cNvPr id="41" name="Ink 40">
                      <a:extLst>
                        <a:ext uri="{FF2B5EF4-FFF2-40B4-BE49-F238E27FC236}">
                          <a16:creationId xmlns:a16="http://schemas.microsoft.com/office/drawing/2014/main" id="{7E0E0280-9A20-AA96-CC77-F244D91F6837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8672848" y="1648568"/>
                      <a:ext cx="140683" cy="1595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">
                  <p14:nvContentPartPr>
                    <p14:cNvPr id="42" name="Ink 41">
                      <a:extLst>
                        <a:ext uri="{FF2B5EF4-FFF2-40B4-BE49-F238E27FC236}">
                          <a16:creationId xmlns:a16="http://schemas.microsoft.com/office/drawing/2014/main" id="{CBDF3764-FB32-F420-F0D6-F4327471B1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09904" y="1598506"/>
                    <a:ext cx="81720" cy="100800"/>
                  </p14:xfrm>
                </p:contentPart>
              </mc:Choice>
              <mc:Fallback xmlns="">
                <p:pic>
                  <p:nvPicPr>
                    <p:cNvPr id="42" name="Ink 41">
                      <a:extLst>
                        <a:ext uri="{FF2B5EF4-FFF2-40B4-BE49-F238E27FC236}">
                          <a16:creationId xmlns:a16="http://schemas.microsoft.com/office/drawing/2014/main" id="{CBDF3764-FB32-F420-F0D6-F4327471B119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8672071" y="1549094"/>
                      <a:ext cx="156630" cy="1986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">
                  <p14:nvContentPartPr>
                    <p14:cNvPr id="43" name="Ink 42">
                      <a:extLst>
                        <a:ext uri="{FF2B5EF4-FFF2-40B4-BE49-F238E27FC236}">
                          <a16:creationId xmlns:a16="http://schemas.microsoft.com/office/drawing/2014/main" id="{E326CD5C-95AF-5831-E49C-E550F18DAE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881264" y="1730266"/>
                    <a:ext cx="45720" cy="17280"/>
                  </p14:xfrm>
                </p:contentPart>
              </mc:Choice>
              <mc:Fallback xmlns="">
                <p:pic>
                  <p:nvPicPr>
                    <p:cNvPr id="43" name="Ink 42">
                      <a:extLst>
                        <a:ext uri="{FF2B5EF4-FFF2-40B4-BE49-F238E27FC236}">
                          <a16:creationId xmlns:a16="http://schemas.microsoft.com/office/drawing/2014/main" id="{E326CD5C-95AF-5831-E49C-E550F18DAE5D}"/>
                        </a:ext>
                      </a:extLst>
                    </p:cNvPr>
                    <p:cNvPicPr/>
                    <p:nvPr/>
                  </p:nvPicPr>
                  <p:blipFill>
                    <a:blip r:embed="rId67"/>
                    <a:stretch>
                      <a:fillRect/>
                    </a:stretch>
                  </p:blipFill>
                  <p:spPr>
                    <a:xfrm>
                      <a:off x="8843789" y="1682266"/>
                      <a:ext cx="119921" cy="1123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8">
                  <p14:nvContentPartPr>
                    <p14:cNvPr id="44" name="Ink 43">
                      <a:extLst>
                        <a:ext uri="{FF2B5EF4-FFF2-40B4-BE49-F238E27FC236}">
                          <a16:creationId xmlns:a16="http://schemas.microsoft.com/office/drawing/2014/main" id="{FB7171C0-D673-D150-B24F-1CFEC7605F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12584" y="1660066"/>
                    <a:ext cx="59040" cy="117360"/>
                  </p14:xfrm>
                </p:contentPart>
              </mc:Choice>
              <mc:Fallback xmlns="">
                <p:pic>
                  <p:nvPicPr>
                    <p:cNvPr id="44" name="Ink 43">
                      <a:extLst>
                        <a:ext uri="{FF2B5EF4-FFF2-40B4-BE49-F238E27FC236}">
                          <a16:creationId xmlns:a16="http://schemas.microsoft.com/office/drawing/2014/main" id="{FB7171C0-D673-D150-B24F-1CFEC7605FB2}"/>
                        </a:ext>
                      </a:extLst>
                    </p:cNvPr>
                    <p:cNvPicPr/>
                    <p:nvPr/>
                  </p:nvPicPr>
                  <p:blipFill>
                    <a:blip r:embed="rId69"/>
                    <a:stretch>
                      <a:fillRect/>
                    </a:stretch>
                  </p:blipFill>
                  <p:spPr>
                    <a:xfrm>
                      <a:off x="8874738" y="1610337"/>
                      <a:ext cx="133975" cy="21582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32AE403-AFB0-9DAF-3A8D-CAFA6DB8C710}"/>
              </a:ext>
            </a:extLst>
          </p:cNvPr>
          <p:cNvSpPr txBox="1">
            <a:spLocks/>
          </p:cNvSpPr>
          <p:nvPr/>
        </p:nvSpPr>
        <p:spPr>
          <a:xfrm>
            <a:off x="9736930" y="1585413"/>
            <a:ext cx="4715629" cy="108453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7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800" dirty="0"/>
              <a:t>(*) Fine-grained</a:t>
            </a:r>
            <a:endParaRPr lang="en-FI" sz="2800" dirty="0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8A03636-52B7-07F6-54B8-2283C3D12018}"/>
              </a:ext>
            </a:extLst>
          </p:cNvPr>
          <p:cNvSpPr txBox="1">
            <a:spLocks/>
          </p:cNvSpPr>
          <p:nvPr/>
        </p:nvSpPr>
        <p:spPr>
          <a:xfrm>
            <a:off x="131555" y="1653088"/>
            <a:ext cx="10851502" cy="108453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900" dirty="0"/>
              <a:t>Key agreement with</a:t>
            </a:r>
          </a:p>
          <a:p>
            <a:r>
              <a:rPr lang="en-US" sz="5900" dirty="0"/>
              <a:t>unconditional security*!</a:t>
            </a:r>
            <a:endParaRPr lang="en-FI" sz="5900" dirty="0"/>
          </a:p>
        </p:txBody>
      </p:sp>
    </p:spTree>
    <p:extLst>
      <p:ext uri="{BB962C8B-B14F-4D97-AF65-F5344CB8AC3E}">
        <p14:creationId xmlns:p14="http://schemas.microsoft.com/office/powerpoint/2010/main" val="2414379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03ABD5-CCCA-726C-0A7D-B8EBE4EFC8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0BC53F90-485C-4DBD-AD6A-6D380C5E9FD2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2D87893-A7B9-6ADA-A438-23F3C5A95B6B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2D87893-A7B9-6ADA-A438-23F3C5A95B6B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86B55268-FC77-A1C6-28E9-33320B79D535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86B55268-FC77-A1C6-28E9-33320B79D53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F92BF76A-A9C3-0B85-AFDE-CD136D363E64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F92BF76A-A9C3-0B85-AFDE-CD136D363E6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6E6E7792-E98D-4D46-9F9A-D478AFEC5EDC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6E6E7792-E98D-4D46-9F9A-D478AFEC5EDC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B9021BF8-AF45-A289-56CD-B16515EBDD47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9021BF8-AF45-A289-56CD-B16515EBDD4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7034F0EE-F781-8460-85DC-ADA0F774843F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7034F0EE-F781-8460-85DC-ADA0F774843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684FAFC8-F760-9E73-CC8E-AEC8BE0A96C8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684FAFC8-F760-9E73-CC8E-AEC8BE0A96C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81D8411-A116-76B7-8431-83090865237E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81D8411-A116-76B7-8431-83090865237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EA032AE6-554B-2A45-1EA0-5A9C585F70E7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EA032AE6-554B-2A45-1EA0-5A9C585F70E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0" name="TextBox 3">
            <a:extLst>
              <a:ext uri="{FF2B5EF4-FFF2-40B4-BE49-F238E27FC236}">
                <a16:creationId xmlns:a16="http://schemas.microsoft.com/office/drawing/2014/main" id="{EDBC6117-A76E-930E-603E-376D51FA44AE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0BB8BFE-E557-C49D-C6D7-D72BE2A43DDF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341F81B1-D431-5750-1DF0-E6E7C3655AE6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341F81B1-D431-5750-1DF0-E6E7C3655AE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5D99AF22-1652-3E7D-AFEE-DD12BDB063BB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5D99AF22-1652-3E7D-AFEE-DD12BDB063B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939EC6F-BD27-26E7-4729-C61AE22820E7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939EC6F-BD27-26E7-4729-C61AE22820E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8F38C06-DB37-17D0-5D15-8820EEB7A758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8F38C06-DB37-17D0-5D15-8820EEB7A75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38946AA-5FC9-AA7A-72E0-C5B24B6B2535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38946AA-5FC9-AA7A-72E0-C5B24B6B253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30F62CA-1136-4AF6-EF0A-9CD215EA0C50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30F62CA-1136-4AF6-EF0A-9CD215EA0C50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A8F57AF8-896C-B08E-E4A8-4CE72F501581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A8F57AF8-896C-B08E-E4A8-4CE72F501581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9" name="TextBox 3">
            <a:extLst>
              <a:ext uri="{FF2B5EF4-FFF2-40B4-BE49-F238E27FC236}">
                <a16:creationId xmlns:a16="http://schemas.microsoft.com/office/drawing/2014/main" id="{651369ED-4EDA-4564-7522-3D2AACA949D0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0" name="Cloud 29">
            <a:extLst>
              <a:ext uri="{FF2B5EF4-FFF2-40B4-BE49-F238E27FC236}">
                <a16:creationId xmlns:a16="http://schemas.microsoft.com/office/drawing/2014/main" id="{F9D27744-BF12-6F6E-5F99-05736F031902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1" name="TextBox 3">
            <a:extLst>
              <a:ext uri="{FF2B5EF4-FFF2-40B4-BE49-F238E27FC236}">
                <a16:creationId xmlns:a16="http://schemas.microsoft.com/office/drawing/2014/main" id="{36444BF6-D566-DDD5-2D67-35EC3B0903AB}"/>
              </a:ext>
            </a:extLst>
          </p:cNvPr>
          <p:cNvSpPr txBox="1"/>
          <p:nvPr/>
        </p:nvSpPr>
        <p:spPr>
          <a:xfrm>
            <a:off x="1253104" y="4527349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468DAB92-C616-66D0-7DE4-62B31FF646A2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E1E88CEC-00FC-DAA0-2ADA-A6EC5D47EAEA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5B88B52B-AC04-F7C4-782F-07BE77CD017C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CB0518F-16EF-0340-6B2A-90BC7408C4F0}"/>
              </a:ext>
            </a:extLst>
          </p:cNvPr>
          <p:cNvGrpSpPr/>
          <p:nvPr/>
        </p:nvGrpSpPr>
        <p:grpSpPr>
          <a:xfrm>
            <a:off x="2558005" y="1688360"/>
            <a:ext cx="3937518" cy="615553"/>
            <a:chOff x="2558005" y="1688360"/>
            <a:chExt cx="3937518" cy="615553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52824C7F-1D06-B63B-78CC-162112211E84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DBA16EDB-3D68-596E-93C3-00D98CA056B9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A2D0407-6A1A-8828-70D9-D453A0617043}"/>
              </a:ext>
            </a:extLst>
          </p:cNvPr>
          <p:cNvGrpSpPr/>
          <p:nvPr/>
        </p:nvGrpSpPr>
        <p:grpSpPr>
          <a:xfrm rot="21381084">
            <a:off x="4097471" y="4939469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A5A250AA-5C3B-8977-D1FA-A101C39108B4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A5A250AA-5C3B-8977-D1FA-A101C39108B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B6D1B6CB-E82B-BAC2-14D7-81AD1008E649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B6D1B6CB-E82B-BAC2-14D7-81AD1008E64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5A6104E3-586A-15BE-8010-6D3DF1BD595E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9DF52607-C052-69CA-574E-9A3DD939083E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9DF52607-C052-69CA-574E-9A3DD939083E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FCAFEBEF-702B-17EF-0984-EE16FE4967F9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FCAFEBEF-702B-17EF-0984-EE16FE4967F9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243C3B54-C78A-5064-A076-FEA1F9E1FFF0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243C3B54-C78A-5064-A076-FEA1F9E1FFF0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3662071C-09B5-36A8-1796-56225260EE3D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3662071C-09B5-36A8-1796-56225260EE3D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F2271032-A206-6109-7963-76DBD7FB2A7D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F2271032-A206-6109-7963-76DBD7FB2A7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9C165C91-251C-430F-8B19-356B9CF50135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9C165C91-251C-430F-8B19-356B9CF5013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E29A1E29-CE09-2A0B-BEB9-E0E7E245C512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E29A1E29-CE09-2A0B-BEB9-E0E7E245C51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55984D4-E9FF-75FC-7AF7-F74F185A7FE3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3" name="Ink 142">
                    <a:extLst>
                      <a:ext uri="{FF2B5EF4-FFF2-40B4-BE49-F238E27FC236}">
                        <a16:creationId xmlns:a16="http://schemas.microsoft.com/office/drawing/2014/main" id="{A2B6E928-2A68-925F-2AEB-6A775BB33353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3" name="Ink 142">
                    <a:extLst>
                      <a:ext uri="{FF2B5EF4-FFF2-40B4-BE49-F238E27FC236}">
                        <a16:creationId xmlns:a16="http://schemas.microsoft.com/office/drawing/2014/main" id="{A2B6E928-2A68-925F-2AEB-6A775BB33353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4" name="Ink 143">
                    <a:extLst>
                      <a:ext uri="{FF2B5EF4-FFF2-40B4-BE49-F238E27FC236}">
                        <a16:creationId xmlns:a16="http://schemas.microsoft.com/office/drawing/2014/main" id="{FBD06859-90B0-90F3-E8E3-46125B41043F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4" name="Ink 143">
                    <a:extLst>
                      <a:ext uri="{FF2B5EF4-FFF2-40B4-BE49-F238E27FC236}">
                        <a16:creationId xmlns:a16="http://schemas.microsoft.com/office/drawing/2014/main" id="{FBD06859-90B0-90F3-E8E3-46125B41043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41B1A95B-8263-2D64-2CC8-C45459A9ECCA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41B1A95B-8263-2D64-2CC8-C45459A9ECCA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AED48212-6263-A292-66BE-7B171CB835FB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AED48212-6263-A292-66BE-7B171CB835FB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B7BDD102-5032-915F-0B8F-948F068A7D82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B7BDD102-5032-915F-0B8F-948F068A7D82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7EAC9B43-E0A1-79A5-01C1-16061D048110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7EAC9B43-E0A1-79A5-01C1-16061D048110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944498FF-0E2F-83D1-7EC9-35C5AC11FCFA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944498FF-0E2F-83D1-7EC9-35C5AC11FCFA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7C3B2C94-8F3A-1CB9-FFD6-3B42DFF8F3A1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7C3B2C94-8F3A-1CB9-FFD6-3B42DFF8F3A1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66888505-2677-E1E0-3122-D922AFCAAF52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66888505-2677-E1E0-3122-D922AFCAAF52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21B99DBD-34FA-0A03-9C65-C530512B6100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21B99DBD-34FA-0A03-9C65-C530512B6100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08369EBE-753F-CEDF-51E4-D28D0AE87893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08369EBE-753F-CEDF-51E4-D28D0AE87893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B7FBF386-8239-C11E-CAFF-D44D650650FA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B7FBF386-8239-C11E-CAFF-D44D650650FA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75390881-0652-B8A9-9199-6B6E1FEE3FB0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75390881-0652-B8A9-9199-6B6E1FEE3FB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12A479A2-A527-F5B4-4894-F5C3EFABB4E6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12A479A2-A527-F5B4-4894-F5C3EFABB4E6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2" name="Isosceles Triangle 161">
            <a:extLst>
              <a:ext uri="{FF2B5EF4-FFF2-40B4-BE49-F238E27FC236}">
                <a16:creationId xmlns:a16="http://schemas.microsoft.com/office/drawing/2014/main" id="{0CAC5519-0D1F-ABE2-A487-6C8EB17607A2}"/>
              </a:ext>
            </a:extLst>
          </p:cNvPr>
          <p:cNvSpPr/>
          <p:nvPr/>
        </p:nvSpPr>
        <p:spPr>
          <a:xfrm rot="10800000">
            <a:off x="2431833" y="1859432"/>
            <a:ext cx="3713817" cy="3289291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 dirty="0"/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CC0CB4FB-96A6-0099-2447-72A2D0ADC0F6}"/>
              </a:ext>
            </a:extLst>
          </p:cNvPr>
          <p:cNvSpPr txBox="1"/>
          <p:nvPr/>
        </p:nvSpPr>
        <p:spPr>
          <a:xfrm>
            <a:off x="6821192" y="460001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82E4A39-0B9F-FE72-B2DA-3FD929A520AE}"/>
              </a:ext>
            </a:extLst>
          </p:cNvPr>
          <p:cNvGrpSpPr/>
          <p:nvPr/>
        </p:nvGrpSpPr>
        <p:grpSpPr>
          <a:xfrm>
            <a:off x="2630791" y="2656130"/>
            <a:ext cx="3937518" cy="615553"/>
            <a:chOff x="2558005" y="1688360"/>
            <a:chExt cx="3937518" cy="615553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A2C46C4E-45A0-03F8-24A2-0300BA4F88AC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34D8383-7DB1-CADF-67FC-FE21201812AB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C74E2790-189D-F33D-ABF4-491E5C84B93F}"/>
              </a:ext>
            </a:extLst>
          </p:cNvPr>
          <p:cNvCxnSpPr/>
          <p:nvPr/>
        </p:nvCxnSpPr>
        <p:spPr>
          <a:xfrm>
            <a:off x="2596773" y="3684022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3D07BE85-D31B-CDC5-E29C-D9E63BBCF51C}"/>
              </a:ext>
            </a:extLst>
          </p:cNvPr>
          <p:cNvSpPr txBox="1"/>
          <p:nvPr/>
        </p:nvSpPr>
        <p:spPr>
          <a:xfrm>
            <a:off x="3998069" y="332879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3580ECD9-81D4-B324-C234-80208C529C1C}"/>
              </a:ext>
            </a:extLst>
          </p:cNvPr>
          <p:cNvCxnSpPr/>
          <p:nvPr/>
        </p:nvCxnSpPr>
        <p:spPr>
          <a:xfrm>
            <a:off x="2600087" y="4144532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403793B-DBAB-8CC3-31B4-D02BB79B7467}"/>
              </a:ext>
            </a:extLst>
          </p:cNvPr>
          <p:cNvSpPr txBox="1"/>
          <p:nvPr/>
        </p:nvSpPr>
        <p:spPr>
          <a:xfrm>
            <a:off x="4001383" y="378930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F2C4DFC5-C8EE-769C-46B3-6C05002DF759}"/>
              </a:ext>
            </a:extLst>
          </p:cNvPr>
          <p:cNvGrpSpPr/>
          <p:nvPr/>
        </p:nvGrpSpPr>
        <p:grpSpPr>
          <a:xfrm>
            <a:off x="2624167" y="4190071"/>
            <a:ext cx="3937518" cy="615553"/>
            <a:chOff x="2558005" y="1688360"/>
            <a:chExt cx="3937518" cy="615553"/>
          </a:xfrm>
        </p:grpSpPr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E03754BD-40AE-6DF9-858E-D4E5345115C5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headEnd type="triangle"/>
              <a:tailEnd type="non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C5FBA5CC-C4D7-F242-B56A-668C70E4DD43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sp>
        <p:nvSpPr>
          <p:cNvPr id="45" name="Title 1">
            <a:extLst>
              <a:ext uri="{FF2B5EF4-FFF2-40B4-BE49-F238E27FC236}">
                <a16:creationId xmlns:a16="http://schemas.microsoft.com/office/drawing/2014/main" id="{BF8B2A15-8C25-D3DD-2C4B-EFFEFD0B0D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Secure multi-stream key agreement</a:t>
            </a:r>
            <a:br>
              <a:rPr lang="en-US" dirty="0"/>
            </a:br>
            <a:r>
              <a:rPr lang="en-US" dirty="0"/>
              <a:t>beyond information-</a:t>
            </a:r>
            <a:r>
              <a:rPr lang="en-US" dirty="0" err="1"/>
              <a:t>theor</a:t>
            </a:r>
            <a:r>
              <a:rPr lang="en-US" dirty="0"/>
              <a:t>. bounds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4AAADD18-C22E-91CF-99CB-D543428F547D}"/>
                  </a:ext>
                </a:extLst>
              </p:cNvPr>
              <p:cNvSpPr txBox="1"/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4000" dirty="0"/>
                  <a:t> </a:t>
                </a:r>
                <a14:m>
                  <m:oMath xmlns:m="http://schemas.openxmlformats.org/officeDocument/2006/math">
                    <m:r>
                      <a:rPr lang="en-US" sz="4000" b="0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4000" dirty="0"/>
                  <a:t> OWFs</a:t>
                </a:r>
                <a:endParaRPr lang="en-FI" sz="4000" dirty="0"/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4AAADD18-C22E-91CF-99CB-D543428F54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blipFill>
                <a:blip r:embed="rId80"/>
                <a:stretch>
                  <a:fillRect t="-15517" b="-36207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8FAB3C37-CF2B-C826-E19D-F6B6DB97F6C7}"/>
                  </a:ext>
                </a:extLst>
              </p:cNvPr>
              <p:cNvSpPr txBox="1"/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[</a:t>
                </a:r>
                <a:r>
                  <a:rPr lang="en-US" sz="2800" dirty="0" err="1"/>
                  <a:t>Dodis</a:t>
                </a:r>
                <a:r>
                  <a:rPr lang="en-US" sz="2800" dirty="0"/>
                  <a:t>-Quach-</a:t>
                </a:r>
                <a:r>
                  <a:rPr lang="en-US" sz="2800" dirty="0" err="1"/>
                  <a:t>Wichs</a:t>
                </a:r>
                <a:r>
                  <a:rPr lang="en-US" sz="2800" dirty="0"/>
                  <a:t> 23]:</a:t>
                </a:r>
              </a:p>
              <a:p>
                <a:r>
                  <a:rPr lang="en-US" sz="2800" dirty="0"/>
                  <a:t>more rounds</a:t>
                </a:r>
              </a:p>
              <a:p>
                <a14:m>
                  <m:oMath xmlns:m="http://schemas.openxmlformats.org/officeDocument/2006/math">
                    <m:r>
                      <a:rPr lang="en-US" sz="2800" b="0" i="0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better bounds!</a:t>
                </a:r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8FAB3C37-CF2B-C826-E19D-F6B6DB97F6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blipFill>
                <a:blip r:embed="rId81"/>
                <a:stretch>
                  <a:fillRect l="-3158" t="-3965" b="-1189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96A915C-10C4-E7D4-E16F-95B43945C91D}"/>
                  </a:ext>
                </a:extLst>
              </p:cNvPr>
              <p:cNvSpPr txBox="1"/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If the adversary has too</a:t>
                </a:r>
              </a:p>
              <a:p>
                <a:r>
                  <a:rPr lang="en-US" sz="2800" dirty="0"/>
                  <a:t>much space</a:t>
                </a:r>
              </a:p>
              <a:p>
                <a14:m>
                  <m:oMath xmlns:m="http://schemas.openxmlformats.org/officeDocument/2006/math">
                    <m:r>
                      <a:rPr lang="en-US" sz="2800" b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Not information-theoretically secure</a:t>
                </a:r>
              </a:p>
            </p:txBody>
          </p:sp>
        </mc:Choice>
        <mc:Fallback xmlns="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96A915C-10C4-E7D4-E16F-95B43945C9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blipFill>
                <a:blip r:embed="rId82"/>
                <a:stretch>
                  <a:fillRect l="-3008" t="-3020" b="-8725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722910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" grpId="0"/>
      <p:bldP spid="32" grpId="0"/>
      <p:bldP spid="36" grpId="0"/>
      <p:bldP spid="48" grpId="0"/>
      <p:bldP spid="49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BBE5A0-CB96-1843-3D42-F060720F4D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E2C33632-0255-450A-CEA1-32698D049C4C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A1B1BEB2-9B24-B86C-D4CC-A4366489BE00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A1B1BEB2-9B24-B86C-D4CC-A4366489BE0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51EEBCF8-0C88-F08D-DF3F-A14EEB9A7638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51EEBCF8-0C88-F08D-DF3F-A14EEB9A763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AF0F1104-B3FD-36AF-2FB5-A4A45AACC0B1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F0F1104-B3FD-36AF-2FB5-A4A45AACC0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23AA848F-C24E-31BE-71FE-89642A0A7836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23AA848F-C24E-31BE-71FE-89642A0A783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3FE20B62-1B67-658F-E5FD-A54336E8BE02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3FE20B62-1B67-658F-E5FD-A54336E8BE0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887CC9AD-09C9-1329-8564-A0375103C84D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887CC9AD-09C9-1329-8564-A0375103C84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C2FDEB7-48E8-068E-4FD9-073D00303EB3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C2FDEB7-48E8-068E-4FD9-073D00303EB3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E0B89745-770C-5C31-B1D4-A8F1634A34C9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E0B89745-770C-5C31-B1D4-A8F1634A34C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83067FA5-68FA-E727-F52E-31792B3D186F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83067FA5-68FA-E727-F52E-31792B3D186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0" name="TextBox 3">
            <a:extLst>
              <a:ext uri="{FF2B5EF4-FFF2-40B4-BE49-F238E27FC236}">
                <a16:creationId xmlns:a16="http://schemas.microsoft.com/office/drawing/2014/main" id="{023E2F9B-86CE-EFD8-90D9-C6AE49704772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A06E19B-2781-9D96-275F-809FD4A3E4C4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068065B9-B4D5-4F3F-9E32-1F91F01CDC50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068065B9-B4D5-4F3F-9E32-1F91F01CDC5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73AF1C68-A850-F127-4CD1-17F78EC66EA9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73AF1C68-A850-F127-4CD1-17F78EC66EA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10A6E0B7-6FBB-E371-B2A8-0D2DC85292D5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0A6E0B7-6FBB-E371-B2A8-0D2DC85292D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E46BF37-6741-59C6-6456-939F095D9A5F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E46BF37-6741-59C6-6456-939F095D9A5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6CEB7621-7DE6-A219-8D96-F3680D4F8B2E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6CEB7621-7DE6-A219-8D96-F3680D4F8B2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1D70F19-DB84-58FC-FF13-A96823DB2A07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1D70F19-DB84-58FC-FF13-A96823DB2A0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0138FF3B-2FD3-40AD-5021-28AC71C46226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0138FF3B-2FD3-40AD-5021-28AC71C4622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9" name="TextBox 3">
            <a:extLst>
              <a:ext uri="{FF2B5EF4-FFF2-40B4-BE49-F238E27FC236}">
                <a16:creationId xmlns:a16="http://schemas.microsoft.com/office/drawing/2014/main" id="{549B8E40-26A4-AF09-FC1A-7F0F316EFDF6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0" name="Cloud 29">
            <a:extLst>
              <a:ext uri="{FF2B5EF4-FFF2-40B4-BE49-F238E27FC236}">
                <a16:creationId xmlns:a16="http://schemas.microsoft.com/office/drawing/2014/main" id="{B4358F0D-9906-17BA-4A7D-F2BC1F1BF3A4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1" name="TextBox 3">
            <a:extLst>
              <a:ext uri="{FF2B5EF4-FFF2-40B4-BE49-F238E27FC236}">
                <a16:creationId xmlns:a16="http://schemas.microsoft.com/office/drawing/2014/main" id="{471D38FF-279E-01F2-4B35-C38DFCA95B36}"/>
              </a:ext>
            </a:extLst>
          </p:cNvPr>
          <p:cNvSpPr txBox="1"/>
          <p:nvPr/>
        </p:nvSpPr>
        <p:spPr>
          <a:xfrm>
            <a:off x="1253104" y="4527349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707A580C-CCED-C2E4-51AE-2495374F556D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062E25AE-9391-337F-71BD-3BC524D8FBA8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6678392F-B302-DE73-7DE6-4592EDFB4CDE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B2D7A9F-4148-E032-27C7-35B13F226EE9}"/>
              </a:ext>
            </a:extLst>
          </p:cNvPr>
          <p:cNvGrpSpPr/>
          <p:nvPr/>
        </p:nvGrpSpPr>
        <p:grpSpPr>
          <a:xfrm>
            <a:off x="2558005" y="1688360"/>
            <a:ext cx="3937518" cy="615553"/>
            <a:chOff x="2558005" y="1688360"/>
            <a:chExt cx="3937518" cy="615553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2170F443-8A0E-E8C5-EF6D-E22E942F1B3B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C2B2D32E-1573-6361-BD39-87715DC3A9AC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912E6FC6-51AD-EA37-1F6B-4C6D3514D91F}"/>
              </a:ext>
            </a:extLst>
          </p:cNvPr>
          <p:cNvGrpSpPr/>
          <p:nvPr/>
        </p:nvGrpSpPr>
        <p:grpSpPr>
          <a:xfrm rot="21381084">
            <a:off x="4097471" y="4939469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49350B9E-6626-C670-126B-69E293537899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49350B9E-6626-C670-126B-69E29353789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7DBEE917-F941-A1C7-AE1D-808BDD804DE5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7DBEE917-F941-A1C7-AE1D-808BDD804DE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1CF174A-5DFA-5F43-D048-041D3F8AD138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C151CA4E-7221-25A6-5D11-8083FA48E736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C151CA4E-7221-25A6-5D11-8083FA48E736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C4B2929C-DD3F-7FA5-79EE-4ED188D506B8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C4B2929C-DD3F-7FA5-79EE-4ED188D506B8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C947F4F3-6A9B-DA8C-3E90-22F7A7D93D54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C947F4F3-6A9B-DA8C-3E90-22F7A7D93D54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C50FC7F0-8E3A-21E0-04AB-3EFE9D99D9D1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C50FC7F0-8E3A-21E0-04AB-3EFE9D99D9D1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EA779052-5E83-0BC5-D9D7-46131DD518D4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EA779052-5E83-0BC5-D9D7-46131DD518D4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3779E2B6-B450-DBED-5B38-C05A18333155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3779E2B6-B450-DBED-5B38-C05A1833315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DD2FF6DD-1FD1-DC58-F170-888CDEC25F1D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DD2FF6DD-1FD1-DC58-F170-888CDEC25F1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FAA53EA2-3998-FD79-3864-BF92B5EA98A9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3" name="Ink 142">
                    <a:extLst>
                      <a:ext uri="{FF2B5EF4-FFF2-40B4-BE49-F238E27FC236}">
                        <a16:creationId xmlns:a16="http://schemas.microsoft.com/office/drawing/2014/main" id="{8E6B7197-2ED5-D027-47D1-5019FB07D38B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3" name="Ink 142">
                    <a:extLst>
                      <a:ext uri="{FF2B5EF4-FFF2-40B4-BE49-F238E27FC236}">
                        <a16:creationId xmlns:a16="http://schemas.microsoft.com/office/drawing/2014/main" id="{8E6B7197-2ED5-D027-47D1-5019FB07D38B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4" name="Ink 143">
                    <a:extLst>
                      <a:ext uri="{FF2B5EF4-FFF2-40B4-BE49-F238E27FC236}">
                        <a16:creationId xmlns:a16="http://schemas.microsoft.com/office/drawing/2014/main" id="{20FB1A9D-952D-C078-A5B5-892C412DDB06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4" name="Ink 143">
                    <a:extLst>
                      <a:ext uri="{FF2B5EF4-FFF2-40B4-BE49-F238E27FC236}">
                        <a16:creationId xmlns:a16="http://schemas.microsoft.com/office/drawing/2014/main" id="{20FB1A9D-952D-C078-A5B5-892C412DDB0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679A5CA9-61B9-DA0D-9CAF-1597E114227A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679A5CA9-61B9-DA0D-9CAF-1597E114227A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D77193DE-E795-FA95-C3BA-4F9F303554AD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D77193DE-E795-FA95-C3BA-4F9F303554AD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CE25B095-0619-4651-A59D-0A471F73F207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CE25B095-0619-4651-A59D-0A471F73F207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A4D0A6B7-2EA1-A5D6-C04B-F0F40E73AB57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A4D0A6B7-2EA1-A5D6-C04B-F0F40E73AB57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E60CC542-CE56-4B7F-13B0-76BAFC9443B7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E60CC542-CE56-4B7F-13B0-76BAFC9443B7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0BE36701-FCA5-C9BE-698B-56C07FCDAEA2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0BE36701-FCA5-C9BE-698B-56C07FCDAEA2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77A22073-9F16-7FC3-A709-ED8548EC5954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77A22073-9F16-7FC3-A709-ED8548EC5954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4E3430AC-368E-BA26-A8C3-CD2CBC15AC4B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4E3430AC-368E-BA26-A8C3-CD2CBC15AC4B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9039C3EB-D9DA-08B1-5C4E-64D5F0B7AAA8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9039C3EB-D9DA-08B1-5C4E-64D5F0B7AAA8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774ED228-F23E-CE33-F1DE-D8ADA918E73E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774ED228-F23E-CE33-F1DE-D8ADA918E73E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1E8A427C-794C-D6AC-1C3D-54DA25DABFF1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1E8A427C-794C-D6AC-1C3D-54DA25DABFF1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57EDA09B-0339-98D3-F2C6-DCB7F08CDCE8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57EDA09B-0339-98D3-F2C6-DCB7F08CDCE8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2" name="Isosceles Triangle 161">
            <a:extLst>
              <a:ext uri="{FF2B5EF4-FFF2-40B4-BE49-F238E27FC236}">
                <a16:creationId xmlns:a16="http://schemas.microsoft.com/office/drawing/2014/main" id="{9EA6B0E6-35F2-202F-0964-5CA1E414432F}"/>
              </a:ext>
            </a:extLst>
          </p:cNvPr>
          <p:cNvSpPr/>
          <p:nvPr/>
        </p:nvSpPr>
        <p:spPr>
          <a:xfrm rot="10800000">
            <a:off x="2431833" y="1859432"/>
            <a:ext cx="3713817" cy="3289291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 dirty="0"/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62A0ABCC-6E5F-1BFB-177B-2F25F1320455}"/>
              </a:ext>
            </a:extLst>
          </p:cNvPr>
          <p:cNvSpPr txBox="1"/>
          <p:nvPr/>
        </p:nvSpPr>
        <p:spPr>
          <a:xfrm>
            <a:off x="6821192" y="460001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830A3C-4F8C-A84D-A667-3DF14D22CBA8}"/>
              </a:ext>
            </a:extLst>
          </p:cNvPr>
          <p:cNvGrpSpPr/>
          <p:nvPr/>
        </p:nvGrpSpPr>
        <p:grpSpPr>
          <a:xfrm>
            <a:off x="2630791" y="2656130"/>
            <a:ext cx="3937518" cy="615553"/>
            <a:chOff x="2558005" y="1688360"/>
            <a:chExt cx="3937518" cy="615553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32094A86-F497-BA20-F901-5FFA034F8AB2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98F8C32-98E0-0B0B-7F71-DD5A8ACA6345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53A3662B-2654-329F-74CB-BCB5358E7BAE}"/>
              </a:ext>
            </a:extLst>
          </p:cNvPr>
          <p:cNvCxnSpPr/>
          <p:nvPr/>
        </p:nvCxnSpPr>
        <p:spPr>
          <a:xfrm>
            <a:off x="2596773" y="3684022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143AB425-0E89-C30E-9890-8E1D617E8657}"/>
              </a:ext>
            </a:extLst>
          </p:cNvPr>
          <p:cNvSpPr txBox="1"/>
          <p:nvPr/>
        </p:nvSpPr>
        <p:spPr>
          <a:xfrm>
            <a:off x="3998069" y="332879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11404380-7663-F51A-A0F0-E287219FFA63}"/>
              </a:ext>
            </a:extLst>
          </p:cNvPr>
          <p:cNvCxnSpPr/>
          <p:nvPr/>
        </p:nvCxnSpPr>
        <p:spPr>
          <a:xfrm>
            <a:off x="2600087" y="4144532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2DD45591-E5B6-6ECF-8085-3264887A9D79}"/>
              </a:ext>
            </a:extLst>
          </p:cNvPr>
          <p:cNvSpPr txBox="1"/>
          <p:nvPr/>
        </p:nvSpPr>
        <p:spPr>
          <a:xfrm>
            <a:off x="4001383" y="378930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001831BE-02CB-0EAB-7422-F83FD2379172}"/>
              </a:ext>
            </a:extLst>
          </p:cNvPr>
          <p:cNvGrpSpPr/>
          <p:nvPr/>
        </p:nvGrpSpPr>
        <p:grpSpPr>
          <a:xfrm>
            <a:off x="2624167" y="4190071"/>
            <a:ext cx="3937518" cy="615553"/>
            <a:chOff x="2558005" y="1688360"/>
            <a:chExt cx="3937518" cy="615553"/>
          </a:xfrm>
        </p:grpSpPr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44BCA2C1-AD4F-26A8-D404-1D412AE0951D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headEnd type="triangle"/>
              <a:tailEnd type="non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EC7624C-1578-F4BF-83FA-49AB89247C9B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A1FC6237-2ADF-6BFD-3DEC-D1870232B1C9}"/>
              </a:ext>
            </a:extLst>
          </p:cNvPr>
          <p:cNvSpPr txBox="1"/>
          <p:nvPr/>
        </p:nvSpPr>
        <p:spPr>
          <a:xfrm>
            <a:off x="8624673" y="5518131"/>
            <a:ext cx="238315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Main technique:</a:t>
            </a:r>
          </a:p>
          <a:p>
            <a:r>
              <a:rPr lang="en-US" sz="2400" b="1" dirty="0"/>
              <a:t>Round reduction</a:t>
            </a:r>
            <a:endParaRPr lang="en-FI" sz="24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74DE9F61-1F13-5195-5DD4-6A49EAAFDE10}"/>
                  </a:ext>
                </a:extLst>
              </p:cNvPr>
              <p:cNvSpPr txBox="1"/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[</a:t>
                </a:r>
                <a:r>
                  <a:rPr lang="en-US" sz="2800" dirty="0" err="1"/>
                  <a:t>Dodis</a:t>
                </a:r>
                <a:r>
                  <a:rPr lang="en-US" sz="2800" dirty="0"/>
                  <a:t>-Quach-</a:t>
                </a:r>
                <a:r>
                  <a:rPr lang="en-US" sz="2800" dirty="0" err="1"/>
                  <a:t>Wichs</a:t>
                </a:r>
                <a:r>
                  <a:rPr lang="en-US" sz="2800" dirty="0"/>
                  <a:t> 23]:</a:t>
                </a:r>
              </a:p>
              <a:p>
                <a:r>
                  <a:rPr lang="en-US" sz="2800" dirty="0"/>
                  <a:t>more rounds</a:t>
                </a:r>
              </a:p>
              <a:p>
                <a14:m>
                  <m:oMath xmlns:m="http://schemas.openxmlformats.org/officeDocument/2006/math">
                    <m:r>
                      <a:rPr lang="en-US" sz="2800" b="0" i="0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better bounds!</a:t>
                </a: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74DE9F61-1F13-5195-5DD4-6A49EAAFDE1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blipFill>
                <a:blip r:embed="rId80"/>
                <a:stretch>
                  <a:fillRect l="-3158" t="-3965" b="-1189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F93E21C0-8024-1A9A-8B4B-537494593213}"/>
                  </a:ext>
                </a:extLst>
              </p:cNvPr>
              <p:cNvSpPr txBox="1"/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If the adversary has too</a:t>
                </a:r>
              </a:p>
              <a:p>
                <a:r>
                  <a:rPr lang="en-US" sz="2800" dirty="0"/>
                  <a:t>much space</a:t>
                </a:r>
              </a:p>
              <a:p>
                <a14:m>
                  <m:oMath xmlns:m="http://schemas.openxmlformats.org/officeDocument/2006/math">
                    <m:r>
                      <a:rPr lang="en-US" sz="2800" b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Not information-theoretically secure</a:t>
                </a:r>
              </a:p>
            </p:txBody>
          </p:sp>
        </mc:Choice>
        <mc:Fallback xmlns=""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F93E21C0-8024-1A9A-8B4B-53749459321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blipFill>
                <a:blip r:embed="rId81"/>
                <a:stretch>
                  <a:fillRect l="-3008" t="-3020" b="-8725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Title 1">
            <a:extLst>
              <a:ext uri="{FF2B5EF4-FFF2-40B4-BE49-F238E27FC236}">
                <a16:creationId xmlns:a16="http://schemas.microsoft.com/office/drawing/2014/main" id="{D0AD0E44-1787-BFFB-44D9-528AB8A820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Secure multi-stream key agreement</a:t>
            </a:r>
            <a:br>
              <a:rPr lang="en-US" dirty="0"/>
            </a:br>
            <a:r>
              <a:rPr lang="en-US" dirty="0"/>
              <a:t>beyond information-</a:t>
            </a:r>
            <a:r>
              <a:rPr lang="en-US" dirty="0" err="1"/>
              <a:t>theor</a:t>
            </a:r>
            <a:r>
              <a:rPr lang="en-US" dirty="0"/>
              <a:t>. bounds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C5FEE3B0-68B2-733D-BA9C-13E19BA9BAEB}"/>
                  </a:ext>
                </a:extLst>
              </p:cNvPr>
              <p:cNvSpPr txBox="1"/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4000" dirty="0"/>
                  <a:t> </a:t>
                </a:r>
                <a14:m>
                  <m:oMath xmlns:m="http://schemas.openxmlformats.org/officeDocument/2006/math">
                    <m:r>
                      <a:rPr lang="en-US" sz="4000" b="0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4000" dirty="0"/>
                  <a:t> OWFs</a:t>
                </a:r>
                <a:endParaRPr lang="en-FI" sz="4000" dirty="0"/>
              </a:p>
            </p:txBody>
          </p:sp>
        </mc:Choice>
        <mc:Fallback xmlns="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C5FEE3B0-68B2-733D-BA9C-13E19BA9BAE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blipFill>
                <a:blip r:embed="rId82"/>
                <a:stretch>
                  <a:fillRect t="-15517" b="-36207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76726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83233-834A-477B-380E-1838C683E0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4C17B331-606D-0701-2392-DFB98DFEE2CF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D8BBADB-581A-7729-90A3-86DD88AC7328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D8BBADB-581A-7729-90A3-86DD88AC732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8EF2330-3FA0-07B8-2E60-2F35CA45CDBF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8EF2330-3FA0-07B8-2E60-2F35CA45CDB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BCD401FE-31C6-D0B3-7C51-1939BD5BB62F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BCD401FE-31C6-D0B3-7C51-1939BD5BB62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A15A395-D1B1-A62C-C37F-81B5E508B3EC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A15A395-D1B1-A62C-C37F-81B5E508B3EC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B5EFF1B9-5259-49AE-0A15-D5EFAACD98D2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5EFF1B9-5259-49AE-0A15-D5EFAACD98D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07B279B8-403E-7878-307A-385D4FBCB607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07B279B8-403E-7878-307A-385D4FBCB60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C9CDF3B0-B610-A62D-2374-FFB85D2658BD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9CDF3B0-B610-A62D-2374-FFB85D2658B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6C458C84-1297-FDDD-1444-95B8038E7F59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6C458C84-1297-FDDD-1444-95B8038E7F5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30AB654-57CE-47FC-C9B4-E1F0DD973618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30AB654-57CE-47FC-C9B4-E1F0DD97361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0" name="TextBox 3">
            <a:extLst>
              <a:ext uri="{FF2B5EF4-FFF2-40B4-BE49-F238E27FC236}">
                <a16:creationId xmlns:a16="http://schemas.microsoft.com/office/drawing/2014/main" id="{B673A9B4-C15E-33D6-F920-D7465733192C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316972F-6B63-473D-FDD8-B9AE28F23B81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635F8E89-685F-EBD2-1B49-EE101C2B53C9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635F8E89-685F-EBD2-1B49-EE101C2B53C9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A7D947B9-E169-21E9-FD39-99281CD19A3F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A7D947B9-E169-21E9-FD39-99281CD19A3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25B4225-1681-EA4E-62E5-2D2412AE556A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25B4225-1681-EA4E-62E5-2D2412AE556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4F1DD90-4F95-4050-EB24-CA48BB8B46E5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4F1DD90-4F95-4050-EB24-CA48BB8B46E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3AAC1D6A-8911-1DAA-1F33-FDD3F8FB4B5E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3AAC1D6A-8911-1DAA-1F33-FDD3F8FB4B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D257B51C-A2CF-DA05-1F3F-D84BA4947EDD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257B51C-A2CF-DA05-1F3F-D84BA4947ED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F54BD5AD-2423-3C5C-A84E-152A6050F09D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F54BD5AD-2423-3C5C-A84E-152A6050F09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9" name="TextBox 3">
            <a:extLst>
              <a:ext uri="{FF2B5EF4-FFF2-40B4-BE49-F238E27FC236}">
                <a16:creationId xmlns:a16="http://schemas.microsoft.com/office/drawing/2014/main" id="{8913C3F7-352A-1DC1-936B-7BF992A9E904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0" name="Cloud 29">
            <a:extLst>
              <a:ext uri="{FF2B5EF4-FFF2-40B4-BE49-F238E27FC236}">
                <a16:creationId xmlns:a16="http://schemas.microsoft.com/office/drawing/2014/main" id="{942B2893-72F2-3994-3E8E-F21E41A2CB20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1" name="TextBox 3">
            <a:extLst>
              <a:ext uri="{FF2B5EF4-FFF2-40B4-BE49-F238E27FC236}">
                <a16:creationId xmlns:a16="http://schemas.microsoft.com/office/drawing/2014/main" id="{042F6622-7466-76DB-931F-017BFA7456AB}"/>
              </a:ext>
            </a:extLst>
          </p:cNvPr>
          <p:cNvSpPr txBox="1"/>
          <p:nvPr/>
        </p:nvSpPr>
        <p:spPr>
          <a:xfrm>
            <a:off x="1253104" y="4527349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E1A943CD-7B00-42BC-14DC-83FDF8B58310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DAB44A2A-BE38-415A-AFAC-CD39B5D3EFDA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54B4E929-9EC8-219C-9E59-5DB4A876476F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6895B66-87C7-2458-7B45-B884932C839E}"/>
              </a:ext>
            </a:extLst>
          </p:cNvPr>
          <p:cNvGrpSpPr/>
          <p:nvPr/>
        </p:nvGrpSpPr>
        <p:grpSpPr>
          <a:xfrm rot="21381084">
            <a:off x="4097471" y="4939469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FC8739BF-C376-AD2D-144E-64C53A294012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FC8739BF-C376-AD2D-144E-64C53A29401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7C141B7-92F3-1466-FFF6-2FC9FD3177B7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7C141B7-92F3-1466-FFF6-2FC9FD3177B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7042238F-21BC-16A2-4F0E-0565844FB927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812A405F-E983-D11A-4FFF-BF0163CBFA33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812A405F-E983-D11A-4FFF-BF0163CBFA33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052C360D-EEDF-552C-B14C-6E95EA95E5EF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052C360D-EEDF-552C-B14C-6E95EA95E5EF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C2E4FFF0-9714-A95D-A3F3-4840BC8B4C84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C2E4FFF0-9714-A95D-A3F3-4840BC8B4C84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36C80967-86A9-BB3B-109C-4A9FF4975229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36C80967-86A9-BB3B-109C-4A9FF4975229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F876724C-0066-38C9-3F30-7E03C1B567F5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F876724C-0066-38C9-3F30-7E03C1B567F5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908B6DAA-E20A-152A-5E5F-532509F82D9E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908B6DAA-E20A-152A-5E5F-532509F82D9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9753B1D0-C66C-00C2-5576-15C5F3B240AB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9753B1D0-C66C-00C2-5576-15C5F3B240A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C6F5D8AD-7E06-32B5-4900-5DB41D8300EA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3" name="Ink 142">
                    <a:extLst>
                      <a:ext uri="{FF2B5EF4-FFF2-40B4-BE49-F238E27FC236}">
                        <a16:creationId xmlns:a16="http://schemas.microsoft.com/office/drawing/2014/main" id="{D3CD2484-2A7A-FEED-0128-37F0407971AF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3" name="Ink 142">
                    <a:extLst>
                      <a:ext uri="{FF2B5EF4-FFF2-40B4-BE49-F238E27FC236}">
                        <a16:creationId xmlns:a16="http://schemas.microsoft.com/office/drawing/2014/main" id="{D3CD2484-2A7A-FEED-0128-37F0407971AF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4" name="Ink 143">
                    <a:extLst>
                      <a:ext uri="{FF2B5EF4-FFF2-40B4-BE49-F238E27FC236}">
                        <a16:creationId xmlns:a16="http://schemas.microsoft.com/office/drawing/2014/main" id="{4C1CDDFF-53AA-66EC-0C35-3949E2560CA9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4" name="Ink 143">
                    <a:extLst>
                      <a:ext uri="{FF2B5EF4-FFF2-40B4-BE49-F238E27FC236}">
                        <a16:creationId xmlns:a16="http://schemas.microsoft.com/office/drawing/2014/main" id="{4C1CDDFF-53AA-66EC-0C35-3949E2560CA9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73ACBE4D-C719-47B4-7F19-CD23F6F986F0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73ACBE4D-C719-47B4-7F19-CD23F6F986F0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3E7BDE45-15D1-2BA2-ADD4-78E2E97E0EA0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3E7BDE45-15D1-2BA2-ADD4-78E2E97E0EA0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FE12C313-920D-96EA-D0CA-DCBAC339F876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FE12C313-920D-96EA-D0CA-DCBAC339F876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683085C3-7367-28AB-0336-71D2E68E702A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683085C3-7367-28AB-0336-71D2E68E702A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03F5BCC3-5AC4-6059-2DF6-78116C957435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03F5BCC3-5AC4-6059-2DF6-78116C957435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843D80F8-08D0-7D17-2052-5AF8617D3C1D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843D80F8-08D0-7D17-2052-5AF8617D3C1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9432DE66-2D26-F799-9B18-4DC4D8CE60D8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9432DE66-2D26-F799-9B18-4DC4D8CE60D8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659C134A-6647-AE59-CA50-A0780673A876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659C134A-6647-AE59-CA50-A0780673A876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02DB7918-C48E-4B70-12B1-ADAF51933C36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02DB7918-C48E-4B70-12B1-ADAF51933C36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17A0D2BF-198A-C5FA-4817-5416700A7BCF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17A0D2BF-198A-C5FA-4817-5416700A7BC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A6082B80-87C6-EA68-1B59-CEC530F06A58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A6082B80-87C6-EA68-1B59-CEC530F06A58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C97141C3-19B4-BA77-2DF7-4B215A746954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C97141C3-19B4-BA77-2DF7-4B215A746954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2" name="Isosceles Triangle 161">
            <a:extLst>
              <a:ext uri="{FF2B5EF4-FFF2-40B4-BE49-F238E27FC236}">
                <a16:creationId xmlns:a16="http://schemas.microsoft.com/office/drawing/2014/main" id="{63BDD2CB-BE5D-E5D7-B341-1CB37675BEA9}"/>
              </a:ext>
            </a:extLst>
          </p:cNvPr>
          <p:cNvSpPr/>
          <p:nvPr/>
        </p:nvSpPr>
        <p:spPr>
          <a:xfrm rot="10800000">
            <a:off x="2431833" y="1859432"/>
            <a:ext cx="3713817" cy="3289291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 dirty="0"/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5B2ECF96-543F-3CFB-B9FA-216B3A378F08}"/>
              </a:ext>
            </a:extLst>
          </p:cNvPr>
          <p:cNvSpPr txBox="1"/>
          <p:nvPr/>
        </p:nvSpPr>
        <p:spPr>
          <a:xfrm>
            <a:off x="6821192" y="460001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291BECC-0444-9A27-B123-A32FA5280745}"/>
              </a:ext>
            </a:extLst>
          </p:cNvPr>
          <p:cNvGrpSpPr/>
          <p:nvPr/>
        </p:nvGrpSpPr>
        <p:grpSpPr>
          <a:xfrm>
            <a:off x="2630791" y="2656130"/>
            <a:ext cx="3937518" cy="615553"/>
            <a:chOff x="2558005" y="1688360"/>
            <a:chExt cx="3937518" cy="615553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4F4D0269-697F-ACEE-963C-6E5EED2DA712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32CB8F6-BF9C-B86D-B800-2FA10ECDCE0F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F85AE68C-A4F1-B495-8364-605EBC8A1E7F}"/>
              </a:ext>
            </a:extLst>
          </p:cNvPr>
          <p:cNvCxnSpPr/>
          <p:nvPr/>
        </p:nvCxnSpPr>
        <p:spPr>
          <a:xfrm>
            <a:off x="2596773" y="3684022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165D8BDA-8FEF-2E50-AB5F-4860BFEEFA44}"/>
              </a:ext>
            </a:extLst>
          </p:cNvPr>
          <p:cNvSpPr txBox="1"/>
          <p:nvPr/>
        </p:nvSpPr>
        <p:spPr>
          <a:xfrm>
            <a:off x="3998069" y="332879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A440A21-CCB7-06AA-CA86-0083DE8AF1A7}"/>
              </a:ext>
            </a:extLst>
          </p:cNvPr>
          <p:cNvCxnSpPr/>
          <p:nvPr/>
        </p:nvCxnSpPr>
        <p:spPr>
          <a:xfrm>
            <a:off x="2600087" y="4144532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B2F27DA3-20DE-3F07-61B8-8F3C47DBDAAC}"/>
              </a:ext>
            </a:extLst>
          </p:cNvPr>
          <p:cNvSpPr txBox="1"/>
          <p:nvPr/>
        </p:nvSpPr>
        <p:spPr>
          <a:xfrm>
            <a:off x="4001383" y="378930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78E1540-96A3-2573-26F7-2484CC6B36FA}"/>
              </a:ext>
            </a:extLst>
          </p:cNvPr>
          <p:cNvGrpSpPr/>
          <p:nvPr/>
        </p:nvGrpSpPr>
        <p:grpSpPr>
          <a:xfrm>
            <a:off x="2624167" y="4190071"/>
            <a:ext cx="3937518" cy="615553"/>
            <a:chOff x="2558005" y="1688360"/>
            <a:chExt cx="3937518" cy="615553"/>
          </a:xfrm>
        </p:grpSpPr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64DABDAE-EAD1-D019-4F6A-3B4171E533DE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headEnd type="triangle"/>
              <a:tailEnd type="non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A991E55-9A81-8E49-B4AA-CFA196FAF2A3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AC5F6CB-0AB6-05C6-5108-7DA41C519791}"/>
              </a:ext>
            </a:extLst>
          </p:cNvPr>
          <p:cNvGrpSpPr/>
          <p:nvPr/>
        </p:nvGrpSpPr>
        <p:grpSpPr>
          <a:xfrm>
            <a:off x="4008847" y="1276427"/>
            <a:ext cx="1233363" cy="1315056"/>
            <a:chOff x="6454529" y="5002995"/>
            <a:chExt cx="1233363" cy="131505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7127497-C244-8215-DD8B-A07E18C9D7D7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78E80D36-F37E-9157-82CC-1DBABD2D40DE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78E80D36-F37E-9157-82CC-1DBABD2D40DE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B8B53901-64DC-C568-AF0F-123B7641878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B8B53901-64DC-C568-AF0F-123B7641878A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55AA70B6-302E-0565-3106-89A6DF1B95C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55AA70B6-302E-0565-3106-89A6DF1B95C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BA77D2F2-C107-988C-E71D-DC1CD4E4637F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BA77D2F2-C107-988C-E71D-DC1CD4E4637F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D8846D28-718A-6665-9631-4F6DA833A8C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D8846D28-718A-6665-9631-4F6DA833A8CD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0E6B4B6C-88BD-558E-AEF8-7583E0CA45BF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0E6B4B6C-88BD-558E-AEF8-7583E0CA45BF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5A4A900A-3066-8F8A-E9C9-0ACFC07B03D5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5A4A900A-3066-8F8A-E9C9-0ACFC07B03D5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3" name="TextBox 3">
              <a:extLst>
                <a:ext uri="{FF2B5EF4-FFF2-40B4-BE49-F238E27FC236}">
                  <a16:creationId xmlns:a16="http://schemas.microsoft.com/office/drawing/2014/main" id="{731AF180-936C-B926-5663-B9661E317442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61748B9D-E017-EFB7-F1F9-34961136F64C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5602E78E-1D43-D2BC-6DCD-EB9A13CAF16C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5602E78E-1D43-D2BC-6DCD-EB9A13CAF16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C9C806D1-43FD-2084-5842-7A4968556E6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C9C806D1-43FD-2084-5842-7A4968556E62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98D1014A-4CC0-B2A7-C07D-5BC9FAE208D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98D1014A-4CC0-B2A7-C07D-5BC9FAE208DF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7A177CC8-8BC2-9C62-A9A5-FAE83B63CF25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7A177CC8-8BC2-9C62-A9A5-FAE83B63CF25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99F2A7A1-DD76-D2BD-B0DD-EE064ED4AB7D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99F2A7A1-DD76-D2BD-B0DD-EE064ED4AB7D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F07F0FC0-0E6D-4C87-2421-C60D85506F0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F07F0FC0-0E6D-4C87-2421-C60D85506F0A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06B914E8-F731-E950-9E82-E93E1A742980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06B914E8-F731-E950-9E82-E93E1A742980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5" name="TextBox 3">
              <a:extLst>
                <a:ext uri="{FF2B5EF4-FFF2-40B4-BE49-F238E27FC236}">
                  <a16:creationId xmlns:a16="http://schemas.microsoft.com/office/drawing/2014/main" id="{F66A9771-036B-B0A4-EA8A-D027BF128513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EC512427-7BAF-468C-6BCB-C441E1BC18BF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265B0B3E-4C5D-9E93-C1A5-75C0E90A5BC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265B0B3E-4C5D-9E93-C1A5-75C0E90A5BC8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D1FDA55B-8B8F-C566-E359-AB245C7A094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D1FDA55B-8B8F-C566-E359-AB245C7A094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A9272C77-10E3-C388-A312-F59BF7712995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A9272C77-10E3-C388-A312-F59BF7712995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5F4FBE16-504E-16AE-A3BA-3AEF1F58CD4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5F4FBE16-504E-16AE-A3BA-3AEF1F58CD44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AF6848C5-145D-C7E8-53C0-0A4113957DF5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AF6848C5-145D-C7E8-53C0-0A4113957DF5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5BA903B6-66DB-B930-ADD3-5FEF570F1FDC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5BA903B6-66DB-B930-ADD3-5FEF570F1FDC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F13B2BA9-D5C9-0250-406B-9A03FA5C7402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F13B2BA9-D5C9-0250-406B-9A03FA5C7402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7" name="TextBox 3">
              <a:extLst>
                <a:ext uri="{FF2B5EF4-FFF2-40B4-BE49-F238E27FC236}">
                  <a16:creationId xmlns:a16="http://schemas.microsoft.com/office/drawing/2014/main" id="{234689DB-44BC-E8DA-30E6-B9500C1F43F8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F5E59EB-8676-FB05-54F2-9DB4B64C2E85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5EE464D5-94AB-73A2-089A-AEDA5A5F101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5EE464D5-94AB-73A2-089A-AEDA5A5F1018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236CC3C0-7513-FD69-9133-826FD29D2C4C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236CC3C0-7513-FD69-9133-826FD29D2C4C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14A9B7C7-AC7F-10FC-70CF-9F60BD4D4A3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14A9B7C7-AC7F-10FC-70CF-9F60BD4D4A3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225E010B-31C6-06BA-3AF3-5D3BC69342E1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225E010B-31C6-06BA-3AF3-5D3BC69342E1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8763B974-2D79-6B42-221C-2B64062F0D9E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8763B974-2D79-6B42-221C-2B64062F0D9E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B4E66231-EC26-383E-768E-130B1912FC29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B4E66231-EC26-383E-768E-130B1912FC29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9614605E-B8D9-3499-95BD-50CF63E23B51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9614605E-B8D9-3499-95BD-50CF63E23B51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9" name="TextBox 3">
              <a:extLst>
                <a:ext uri="{FF2B5EF4-FFF2-40B4-BE49-F238E27FC236}">
                  <a16:creationId xmlns:a16="http://schemas.microsoft.com/office/drawing/2014/main" id="{0646B831-76A2-3805-EF3B-06799676D18C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025F4D17-7D56-C731-7542-8C0B3F7082E6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FD5DBEBD-7845-159D-88BE-DC69D78BA8B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FD5DBEBD-7845-159D-88BE-DC69D78BA8B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919ECF9E-879D-0728-5C51-54A4756A9E1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919ECF9E-879D-0728-5C51-54A4756A9E12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E4A6EB47-A7A8-8BEA-4488-DA572EB19E18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E4A6EB47-A7A8-8BEA-4488-DA572EB19E18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626B047E-1485-2D10-E751-8CD360C32DE2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626B047E-1485-2D10-E751-8CD360C32DE2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F99D3A20-9EA6-1114-C5C5-A0EC9C76FE42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F99D3A20-9EA6-1114-C5C5-A0EC9C76FE42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464B2BA2-EEE8-E90E-4346-7BEDC4ADF53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464B2BA2-EEE8-E90E-4346-7BEDC4ADF53B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FCCBF28F-E4B3-F283-118F-3B2B3C5D06F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FCCBF28F-E4B3-F283-118F-3B2B3C5D06FB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1" name="TextBox 3">
              <a:extLst>
                <a:ext uri="{FF2B5EF4-FFF2-40B4-BE49-F238E27FC236}">
                  <a16:creationId xmlns:a16="http://schemas.microsoft.com/office/drawing/2014/main" id="{EDA821A9-C9A1-71E5-EF3B-81F2CF0C597C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4DB1EBC7-CC0B-9B47-F6D6-264791F9B93B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77" name="Ink 76">
                    <a:extLst>
                      <a:ext uri="{FF2B5EF4-FFF2-40B4-BE49-F238E27FC236}">
                        <a16:creationId xmlns:a16="http://schemas.microsoft.com/office/drawing/2014/main" id="{1575AAEE-03D5-A049-A27B-946CAC1DE72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77" name="Ink 76">
                    <a:extLst>
                      <a:ext uri="{FF2B5EF4-FFF2-40B4-BE49-F238E27FC236}">
                        <a16:creationId xmlns:a16="http://schemas.microsoft.com/office/drawing/2014/main" id="{1575AAEE-03D5-A049-A27B-946CAC1DE72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78" name="Ink 77">
                    <a:extLst>
                      <a:ext uri="{FF2B5EF4-FFF2-40B4-BE49-F238E27FC236}">
                        <a16:creationId xmlns:a16="http://schemas.microsoft.com/office/drawing/2014/main" id="{DABB21BD-8739-40CD-93B3-280567609DA3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78" name="Ink 77">
                    <a:extLst>
                      <a:ext uri="{FF2B5EF4-FFF2-40B4-BE49-F238E27FC236}">
                        <a16:creationId xmlns:a16="http://schemas.microsoft.com/office/drawing/2014/main" id="{DABB21BD-8739-40CD-93B3-280567609DA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79" name="Ink 78">
                    <a:extLst>
                      <a:ext uri="{FF2B5EF4-FFF2-40B4-BE49-F238E27FC236}">
                        <a16:creationId xmlns:a16="http://schemas.microsoft.com/office/drawing/2014/main" id="{6CD8E11A-05E7-DE25-474F-59B5B5FBC4F1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79" name="Ink 78">
                    <a:extLst>
                      <a:ext uri="{FF2B5EF4-FFF2-40B4-BE49-F238E27FC236}">
                        <a16:creationId xmlns:a16="http://schemas.microsoft.com/office/drawing/2014/main" id="{6CD8E11A-05E7-DE25-474F-59B5B5FBC4F1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80" name="Ink 79">
                    <a:extLst>
                      <a:ext uri="{FF2B5EF4-FFF2-40B4-BE49-F238E27FC236}">
                        <a16:creationId xmlns:a16="http://schemas.microsoft.com/office/drawing/2014/main" id="{3FBF0BBB-D3A9-ABB0-D1BE-B0D2E459FA25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0" name="Ink 79">
                    <a:extLst>
                      <a:ext uri="{FF2B5EF4-FFF2-40B4-BE49-F238E27FC236}">
                        <a16:creationId xmlns:a16="http://schemas.microsoft.com/office/drawing/2014/main" id="{3FBF0BBB-D3A9-ABB0-D1BE-B0D2E459FA25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81" name="Ink 80">
                    <a:extLst>
                      <a:ext uri="{FF2B5EF4-FFF2-40B4-BE49-F238E27FC236}">
                        <a16:creationId xmlns:a16="http://schemas.microsoft.com/office/drawing/2014/main" id="{FDF9ADE2-1E55-520A-694B-DA13E8308CFB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1" name="Ink 80">
                    <a:extLst>
                      <a:ext uri="{FF2B5EF4-FFF2-40B4-BE49-F238E27FC236}">
                        <a16:creationId xmlns:a16="http://schemas.microsoft.com/office/drawing/2014/main" id="{FDF9ADE2-1E55-520A-694B-DA13E8308CFB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82" name="Ink 81">
                    <a:extLst>
                      <a:ext uri="{FF2B5EF4-FFF2-40B4-BE49-F238E27FC236}">
                        <a16:creationId xmlns:a16="http://schemas.microsoft.com/office/drawing/2014/main" id="{5E064246-68AD-9B0E-708E-0BBDB9DDE263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2" name="Ink 81">
                    <a:extLst>
                      <a:ext uri="{FF2B5EF4-FFF2-40B4-BE49-F238E27FC236}">
                        <a16:creationId xmlns:a16="http://schemas.microsoft.com/office/drawing/2014/main" id="{5E064246-68AD-9B0E-708E-0BBDB9DDE263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83" name="Ink 82">
                    <a:extLst>
                      <a:ext uri="{FF2B5EF4-FFF2-40B4-BE49-F238E27FC236}">
                        <a16:creationId xmlns:a16="http://schemas.microsoft.com/office/drawing/2014/main" id="{C24E238B-D445-7178-D486-2DA949AEA23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83" name="Ink 82">
                    <a:extLst>
                      <a:ext uri="{FF2B5EF4-FFF2-40B4-BE49-F238E27FC236}">
                        <a16:creationId xmlns:a16="http://schemas.microsoft.com/office/drawing/2014/main" id="{C24E238B-D445-7178-D486-2DA949AEA23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E4A8BC64-7901-9661-D97C-8B5CAD32395B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43E4EE88-8F97-45B0-D3C5-C5532C74E1A0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66" name="Ink 65">
                    <a:extLst>
                      <a:ext uri="{FF2B5EF4-FFF2-40B4-BE49-F238E27FC236}">
                        <a16:creationId xmlns:a16="http://schemas.microsoft.com/office/drawing/2014/main" id="{8B3E1615-2830-1432-3E8E-908E3C3EAF5A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66" name="Ink 65">
                    <a:extLst>
                      <a:ext uri="{FF2B5EF4-FFF2-40B4-BE49-F238E27FC236}">
                        <a16:creationId xmlns:a16="http://schemas.microsoft.com/office/drawing/2014/main" id="{8B3E1615-2830-1432-3E8E-908E3C3EAF5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71" name="Ink 70">
                    <a:extLst>
                      <a:ext uri="{FF2B5EF4-FFF2-40B4-BE49-F238E27FC236}">
                        <a16:creationId xmlns:a16="http://schemas.microsoft.com/office/drawing/2014/main" id="{4147FC4A-A6F2-122A-F34C-9D4B3D61E704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71" name="Ink 70">
                    <a:extLst>
                      <a:ext uri="{FF2B5EF4-FFF2-40B4-BE49-F238E27FC236}">
                        <a16:creationId xmlns:a16="http://schemas.microsoft.com/office/drawing/2014/main" id="{4147FC4A-A6F2-122A-F34C-9D4B3D61E70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72" name="Ink 71">
                    <a:extLst>
                      <a:ext uri="{FF2B5EF4-FFF2-40B4-BE49-F238E27FC236}">
                        <a16:creationId xmlns:a16="http://schemas.microsoft.com/office/drawing/2014/main" id="{B3EC33F6-DDB6-36A5-3028-BEBE7078799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72" name="Ink 71">
                    <a:extLst>
                      <a:ext uri="{FF2B5EF4-FFF2-40B4-BE49-F238E27FC236}">
                        <a16:creationId xmlns:a16="http://schemas.microsoft.com/office/drawing/2014/main" id="{B3EC33F6-DDB6-36A5-3028-BEBE7078799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73" name="Ink 72">
                    <a:extLst>
                      <a:ext uri="{FF2B5EF4-FFF2-40B4-BE49-F238E27FC236}">
                        <a16:creationId xmlns:a16="http://schemas.microsoft.com/office/drawing/2014/main" id="{BE094356-9A39-7859-57A4-D8F5E76F3B02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73" name="Ink 72">
                    <a:extLst>
                      <a:ext uri="{FF2B5EF4-FFF2-40B4-BE49-F238E27FC236}">
                        <a16:creationId xmlns:a16="http://schemas.microsoft.com/office/drawing/2014/main" id="{BE094356-9A39-7859-57A4-D8F5E76F3B02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74" name="Ink 73">
                    <a:extLst>
                      <a:ext uri="{FF2B5EF4-FFF2-40B4-BE49-F238E27FC236}">
                        <a16:creationId xmlns:a16="http://schemas.microsoft.com/office/drawing/2014/main" id="{BD89C84A-5140-DC7F-9F95-CD61F6F94DF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74" name="Ink 73">
                    <a:extLst>
                      <a:ext uri="{FF2B5EF4-FFF2-40B4-BE49-F238E27FC236}">
                        <a16:creationId xmlns:a16="http://schemas.microsoft.com/office/drawing/2014/main" id="{BD89C84A-5140-DC7F-9F95-CD61F6F94DF4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75" name="Ink 74">
                    <a:extLst>
                      <a:ext uri="{FF2B5EF4-FFF2-40B4-BE49-F238E27FC236}">
                        <a16:creationId xmlns:a16="http://schemas.microsoft.com/office/drawing/2014/main" id="{F54FD79E-C1DE-D7D1-47C8-7D7E0C2ECB39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75" name="Ink 74">
                    <a:extLst>
                      <a:ext uri="{FF2B5EF4-FFF2-40B4-BE49-F238E27FC236}">
                        <a16:creationId xmlns:a16="http://schemas.microsoft.com/office/drawing/2014/main" id="{F54FD79E-C1DE-D7D1-47C8-7D7E0C2ECB39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76" name="Ink 75">
                    <a:extLst>
                      <a:ext uri="{FF2B5EF4-FFF2-40B4-BE49-F238E27FC236}">
                        <a16:creationId xmlns:a16="http://schemas.microsoft.com/office/drawing/2014/main" id="{29D1B997-2E16-31D9-5D01-AEA366EBA6A1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76" name="Ink 75">
                    <a:extLst>
                      <a:ext uri="{FF2B5EF4-FFF2-40B4-BE49-F238E27FC236}">
                        <a16:creationId xmlns:a16="http://schemas.microsoft.com/office/drawing/2014/main" id="{29D1B997-2E16-31D9-5D01-AEA366EBA6A1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5" name="TextBox 3">
              <a:extLst>
                <a:ext uri="{FF2B5EF4-FFF2-40B4-BE49-F238E27FC236}">
                  <a16:creationId xmlns:a16="http://schemas.microsoft.com/office/drawing/2014/main" id="{96E8B78C-CB10-CA45-B5A6-422D182F609F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4F8024A0-9393-4D0E-DCEE-B0E3B0C01B88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59" name="Ink 58">
                    <a:extLst>
                      <a:ext uri="{FF2B5EF4-FFF2-40B4-BE49-F238E27FC236}">
                        <a16:creationId xmlns:a16="http://schemas.microsoft.com/office/drawing/2014/main" id="{FF1B67C8-DB1C-E063-2CE0-6135365F2463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59" name="Ink 58">
                    <a:extLst>
                      <a:ext uri="{FF2B5EF4-FFF2-40B4-BE49-F238E27FC236}">
                        <a16:creationId xmlns:a16="http://schemas.microsoft.com/office/drawing/2014/main" id="{FF1B67C8-DB1C-E063-2CE0-6135365F2463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60" name="Ink 59">
                    <a:extLst>
                      <a:ext uri="{FF2B5EF4-FFF2-40B4-BE49-F238E27FC236}">
                        <a16:creationId xmlns:a16="http://schemas.microsoft.com/office/drawing/2014/main" id="{31E28CFD-63B0-E266-DA5F-DD35A6EEA693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60" name="Ink 59">
                    <a:extLst>
                      <a:ext uri="{FF2B5EF4-FFF2-40B4-BE49-F238E27FC236}">
                        <a16:creationId xmlns:a16="http://schemas.microsoft.com/office/drawing/2014/main" id="{31E28CFD-63B0-E266-DA5F-DD35A6EEA69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61" name="Ink 60">
                    <a:extLst>
                      <a:ext uri="{FF2B5EF4-FFF2-40B4-BE49-F238E27FC236}">
                        <a16:creationId xmlns:a16="http://schemas.microsoft.com/office/drawing/2014/main" id="{470B4E53-386A-A78F-39BA-D1915D58144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61" name="Ink 60">
                    <a:extLst>
                      <a:ext uri="{FF2B5EF4-FFF2-40B4-BE49-F238E27FC236}">
                        <a16:creationId xmlns:a16="http://schemas.microsoft.com/office/drawing/2014/main" id="{470B4E53-386A-A78F-39BA-D1915D58144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62" name="Ink 61">
                    <a:extLst>
                      <a:ext uri="{FF2B5EF4-FFF2-40B4-BE49-F238E27FC236}">
                        <a16:creationId xmlns:a16="http://schemas.microsoft.com/office/drawing/2014/main" id="{451E6F20-4075-E66D-3B89-2BA08BEDA28F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62" name="Ink 61">
                    <a:extLst>
                      <a:ext uri="{FF2B5EF4-FFF2-40B4-BE49-F238E27FC236}">
                        <a16:creationId xmlns:a16="http://schemas.microsoft.com/office/drawing/2014/main" id="{451E6F20-4075-E66D-3B89-2BA08BEDA28F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63" name="Ink 62">
                    <a:extLst>
                      <a:ext uri="{FF2B5EF4-FFF2-40B4-BE49-F238E27FC236}">
                        <a16:creationId xmlns:a16="http://schemas.microsoft.com/office/drawing/2014/main" id="{01572431-3A9B-C4B7-02A0-5EFA90665CC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63" name="Ink 62">
                    <a:extLst>
                      <a:ext uri="{FF2B5EF4-FFF2-40B4-BE49-F238E27FC236}">
                        <a16:creationId xmlns:a16="http://schemas.microsoft.com/office/drawing/2014/main" id="{01572431-3A9B-C4B7-02A0-5EFA90665CC8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2D0A5087-A67D-8286-4C15-0EF9147F2044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64" name="Ink 63">
                    <a:extLst>
                      <a:ext uri="{FF2B5EF4-FFF2-40B4-BE49-F238E27FC236}">
                        <a16:creationId xmlns:a16="http://schemas.microsoft.com/office/drawing/2014/main" id="{2D0A5087-A67D-8286-4C15-0EF9147F2044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65" name="Ink 64">
                    <a:extLst>
                      <a:ext uri="{FF2B5EF4-FFF2-40B4-BE49-F238E27FC236}">
                        <a16:creationId xmlns:a16="http://schemas.microsoft.com/office/drawing/2014/main" id="{E08B9FA2-B55C-56D8-89E1-E9DF74A1F31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65" name="Ink 64">
                    <a:extLst>
                      <a:ext uri="{FF2B5EF4-FFF2-40B4-BE49-F238E27FC236}">
                        <a16:creationId xmlns:a16="http://schemas.microsoft.com/office/drawing/2014/main" id="{E08B9FA2-B55C-56D8-89E1-E9DF74A1F31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7" name="TextBox 3">
              <a:extLst>
                <a:ext uri="{FF2B5EF4-FFF2-40B4-BE49-F238E27FC236}">
                  <a16:creationId xmlns:a16="http://schemas.microsoft.com/office/drawing/2014/main" id="{625FBA43-4195-69CF-D577-E2E3CFE6BEC6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086F2364-B6CC-C275-6F84-2E7120988959}"/>
              </a:ext>
            </a:extLst>
          </p:cNvPr>
          <p:cNvSpPr txBox="1"/>
          <p:nvPr/>
        </p:nvSpPr>
        <p:spPr>
          <a:xfrm>
            <a:off x="8624673" y="5518131"/>
            <a:ext cx="238315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Main technique:</a:t>
            </a:r>
          </a:p>
          <a:p>
            <a:r>
              <a:rPr lang="en-US" sz="2400" b="1" dirty="0"/>
              <a:t>Round reduction</a:t>
            </a:r>
            <a:endParaRPr lang="en-FI" sz="24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84642B1B-F383-FFC8-8117-8061C7E7B0FA}"/>
                  </a:ext>
                </a:extLst>
              </p:cNvPr>
              <p:cNvSpPr txBox="1"/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[</a:t>
                </a:r>
                <a:r>
                  <a:rPr lang="en-US" sz="2800" dirty="0" err="1"/>
                  <a:t>Dodis</a:t>
                </a:r>
                <a:r>
                  <a:rPr lang="en-US" sz="2800" dirty="0"/>
                  <a:t>-Quach-</a:t>
                </a:r>
                <a:r>
                  <a:rPr lang="en-US" sz="2800" dirty="0" err="1"/>
                  <a:t>Wichs</a:t>
                </a:r>
                <a:r>
                  <a:rPr lang="en-US" sz="2800" dirty="0"/>
                  <a:t> 23]:</a:t>
                </a:r>
              </a:p>
              <a:p>
                <a:r>
                  <a:rPr lang="en-US" sz="2800" dirty="0"/>
                  <a:t>more rounds</a:t>
                </a:r>
              </a:p>
              <a:p>
                <a14:m>
                  <m:oMath xmlns:m="http://schemas.openxmlformats.org/officeDocument/2006/math">
                    <m:r>
                      <a:rPr lang="en-US" sz="2800" b="0" i="0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better bounds!</a:t>
                </a:r>
              </a:p>
            </p:txBody>
          </p:sp>
        </mc:Choice>
        <mc:Fallback xmlns=""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84642B1B-F383-FFC8-8117-8061C7E7B0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blipFill>
                <a:blip r:embed="rId143"/>
                <a:stretch>
                  <a:fillRect l="-3158" t="-3965" b="-1189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FB6A828-484F-09B0-2C6D-1380364928F2}"/>
                  </a:ext>
                </a:extLst>
              </p:cNvPr>
              <p:cNvSpPr txBox="1"/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If the adversary has too</a:t>
                </a:r>
              </a:p>
              <a:p>
                <a:r>
                  <a:rPr lang="en-US" sz="2800" dirty="0"/>
                  <a:t>much space</a:t>
                </a:r>
              </a:p>
              <a:p>
                <a14:m>
                  <m:oMath xmlns:m="http://schemas.openxmlformats.org/officeDocument/2006/math">
                    <m:r>
                      <a:rPr lang="en-US" sz="2800" b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Not information-theoretically secure</a:t>
                </a:r>
              </a:p>
            </p:txBody>
          </p:sp>
        </mc:Choice>
        <mc:Fallback xmlns=""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FB6A828-484F-09B0-2C6D-1380364928F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blipFill>
                <a:blip r:embed="rId144"/>
                <a:stretch>
                  <a:fillRect l="-3008" t="-3020" b="-8725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5" name="Title 1">
            <a:extLst>
              <a:ext uri="{FF2B5EF4-FFF2-40B4-BE49-F238E27FC236}">
                <a16:creationId xmlns:a16="http://schemas.microsoft.com/office/drawing/2014/main" id="{AC0C570E-E0A2-DFC6-3B46-1DECBA88D2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Secure multi-stream key agreement</a:t>
            </a:r>
            <a:br>
              <a:rPr lang="en-US" dirty="0"/>
            </a:br>
            <a:r>
              <a:rPr lang="en-US" dirty="0"/>
              <a:t>beyond information-</a:t>
            </a:r>
            <a:r>
              <a:rPr lang="en-US" dirty="0" err="1"/>
              <a:t>theor</a:t>
            </a:r>
            <a:r>
              <a:rPr lang="en-US" dirty="0"/>
              <a:t>. bounds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951DDEB7-4F36-4784-9EC6-4B2FE4162802}"/>
                  </a:ext>
                </a:extLst>
              </p:cNvPr>
              <p:cNvSpPr txBox="1"/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4000" dirty="0"/>
                  <a:t> </a:t>
                </a:r>
                <a14:m>
                  <m:oMath xmlns:m="http://schemas.openxmlformats.org/officeDocument/2006/math">
                    <m:r>
                      <a:rPr lang="en-US" sz="4000" b="0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4000" dirty="0"/>
                  <a:t> OWFs</a:t>
                </a:r>
                <a:endParaRPr lang="en-FI" sz="4000" dirty="0"/>
              </a:p>
            </p:txBody>
          </p:sp>
        </mc:Choice>
        <mc:Fallback xmlns="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951DDEB7-4F36-4784-9EC6-4B2FE416280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blipFill>
                <a:blip r:embed="rId145"/>
                <a:stretch>
                  <a:fillRect t="-15517" b="-36207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7075229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4BB264-2D1F-C7C7-EDEE-013FCC1DB5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FFBA8CFC-B3E6-18A0-3DAA-E06AE6810040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7DF087CC-5735-8BB7-F6C9-CA7AE5C2407D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7DF087CC-5735-8BB7-F6C9-CA7AE5C2407D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A5624B4-F9BE-B020-99E4-04BA8A794F35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A5624B4-F9BE-B020-99E4-04BA8A794F3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11102A9B-FA3A-FB3C-E9BB-2AEBCF95CE38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11102A9B-FA3A-FB3C-E9BB-2AEBCF95CE3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91F5B6-2077-D2B4-EF19-77FE00A2041F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91F5B6-2077-D2B4-EF19-77FE00A2041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1E19A63-5111-7A04-07E7-C4A53D65C24C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1E19A63-5111-7A04-07E7-C4A53D65C24C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93709C5-AAE2-1382-402B-4DD67B25715D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93709C5-AAE2-1382-402B-4DD67B25715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D9C42A6-262B-3252-9FF3-333936A97F17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D9C42A6-262B-3252-9FF3-333936A97F1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63ABA68-F017-B3AC-E175-7A9CC698C4E3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63ABA68-F017-B3AC-E175-7A9CC698C4E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062CFA1-1491-458C-A026-1E46E9DCA5C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062CFA1-1491-458C-A026-1E46E9DCA5C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0" name="TextBox 3">
            <a:extLst>
              <a:ext uri="{FF2B5EF4-FFF2-40B4-BE49-F238E27FC236}">
                <a16:creationId xmlns:a16="http://schemas.microsoft.com/office/drawing/2014/main" id="{3471A282-ED31-7034-97AA-FDDDD545482E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AB7E961-00E1-866A-F3EB-5D58A168C035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99F64D7-90C0-D963-1015-5A9ABFAFEBC3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99F64D7-90C0-D963-1015-5A9ABFAFEBC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09E2E6A2-C6E4-7087-C8F3-57762756D900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09E2E6A2-C6E4-7087-C8F3-57762756D90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746073E8-1509-FC9A-14B9-603EC52E9A89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746073E8-1509-FC9A-14B9-603EC52E9A8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5E358819-1340-C117-1217-4BBB96EDD668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5E358819-1340-C117-1217-4BBB96EDD66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93C8F8D0-99B6-5665-E66C-4F269A6E78A3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93C8F8D0-99B6-5665-E66C-4F269A6E78A3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BE51C7D-209B-3838-7FA1-7DCF0E0C5C55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BE51C7D-209B-3838-7FA1-7DCF0E0C5C55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785D574B-0144-F77F-B7D8-2C69D30DD75E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785D574B-0144-F77F-B7D8-2C69D30DD75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9" name="TextBox 3">
            <a:extLst>
              <a:ext uri="{FF2B5EF4-FFF2-40B4-BE49-F238E27FC236}">
                <a16:creationId xmlns:a16="http://schemas.microsoft.com/office/drawing/2014/main" id="{E6D31DB5-1605-BB4E-7A60-783636EE4F59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0" name="Cloud 29">
            <a:extLst>
              <a:ext uri="{FF2B5EF4-FFF2-40B4-BE49-F238E27FC236}">
                <a16:creationId xmlns:a16="http://schemas.microsoft.com/office/drawing/2014/main" id="{E47C9761-10A4-A0B4-BBED-E9A398859EDC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1" name="TextBox 3">
            <a:extLst>
              <a:ext uri="{FF2B5EF4-FFF2-40B4-BE49-F238E27FC236}">
                <a16:creationId xmlns:a16="http://schemas.microsoft.com/office/drawing/2014/main" id="{C36CF3BB-FB3A-A7A1-DEFC-E0B43E8AAAC6}"/>
              </a:ext>
            </a:extLst>
          </p:cNvPr>
          <p:cNvSpPr txBox="1"/>
          <p:nvPr/>
        </p:nvSpPr>
        <p:spPr>
          <a:xfrm>
            <a:off x="1253104" y="4527349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213F6F78-6997-25EA-20AC-865DFE956126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8C973482-C75C-BDD9-A3F5-1C0AE8823D06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80D834E7-3CAC-AA48-0752-B578DF582CE1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C376E7F-4E41-3CDB-3A00-B883DD310176}"/>
              </a:ext>
            </a:extLst>
          </p:cNvPr>
          <p:cNvGrpSpPr/>
          <p:nvPr/>
        </p:nvGrpSpPr>
        <p:grpSpPr>
          <a:xfrm rot="21381084">
            <a:off x="4097471" y="4939469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A2116005-8FE1-5E8E-A053-E25AA02D8BAA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A2116005-8FE1-5E8E-A053-E25AA02D8BA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A732C39C-316D-3E32-1E4C-F46CF0F747A7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A732C39C-316D-3E32-1E4C-F46CF0F747A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939115-A251-EA19-B6D9-BFC56C367036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0710B619-4272-DDC7-6569-E3AD92F1054E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0710B619-4272-DDC7-6569-E3AD92F1054E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033237C5-1464-7A45-D368-CAC23B97FE11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033237C5-1464-7A45-D368-CAC23B97FE11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6A835CB1-F59C-A1C6-EAE9-ACE25557692F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6A835CB1-F59C-A1C6-EAE9-ACE25557692F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B4CB8D2B-413A-AA02-D8CE-C328DFC6A592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B4CB8D2B-413A-AA02-D8CE-C328DFC6A592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21C44951-627D-1658-A068-DCAD7043157C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21C44951-627D-1658-A068-DCAD7043157C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128ED9B2-27D8-D08F-D756-C3957D4F8ED6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128ED9B2-27D8-D08F-D756-C3957D4F8ED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9B2D400F-3EB5-923A-EC6F-54C8558E412A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9B2D400F-3EB5-923A-EC6F-54C8558E412A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51781C43-EA74-2023-DA3C-5950E74DA39B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3" name="Ink 142">
                    <a:extLst>
                      <a:ext uri="{FF2B5EF4-FFF2-40B4-BE49-F238E27FC236}">
                        <a16:creationId xmlns:a16="http://schemas.microsoft.com/office/drawing/2014/main" id="{FF77DBE6-F38D-1F40-F8B7-3F0F1018CE6C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3" name="Ink 142">
                    <a:extLst>
                      <a:ext uri="{FF2B5EF4-FFF2-40B4-BE49-F238E27FC236}">
                        <a16:creationId xmlns:a16="http://schemas.microsoft.com/office/drawing/2014/main" id="{FF77DBE6-F38D-1F40-F8B7-3F0F1018CE6C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4" name="Ink 143">
                    <a:extLst>
                      <a:ext uri="{FF2B5EF4-FFF2-40B4-BE49-F238E27FC236}">
                        <a16:creationId xmlns:a16="http://schemas.microsoft.com/office/drawing/2014/main" id="{4D1F871E-B644-F4CA-16E5-B0B0BD0A8091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4" name="Ink 143">
                    <a:extLst>
                      <a:ext uri="{FF2B5EF4-FFF2-40B4-BE49-F238E27FC236}">
                        <a16:creationId xmlns:a16="http://schemas.microsoft.com/office/drawing/2014/main" id="{4D1F871E-B644-F4CA-16E5-B0B0BD0A8091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FEE6D806-EDE9-0CAE-35F8-FB9ADEC9D808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FEE6D806-EDE9-0CAE-35F8-FB9ADEC9D808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92DEE4EC-596E-0D9F-CE13-16D3716B975C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92DEE4EC-596E-0D9F-CE13-16D3716B975C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E96155E9-2461-864F-2B50-F508998695A5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E96155E9-2461-864F-2B50-F508998695A5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E3A6673A-9AED-1CD2-1C54-A9D511CCE2DB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E3A6673A-9AED-1CD2-1C54-A9D511CCE2DB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5AB9554F-2720-3AC7-4713-149687F0D94E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5AB9554F-2720-3AC7-4713-149687F0D94E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B4137EF0-C50B-BE39-98D6-1C6A139FB777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B4137EF0-C50B-BE39-98D6-1C6A139FB77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D962373F-8234-B980-1379-FCAC5B93BA8C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D962373F-8234-B980-1379-FCAC5B93BA8C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DBD9BC52-D5B2-4144-DF9E-1A57D06A5327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DBD9BC52-D5B2-4144-DF9E-1A57D06A5327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400AD693-0DCE-2CE1-0EA7-F02245B80C80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400AD693-0DCE-2CE1-0EA7-F02245B80C80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D8A131E7-C0A7-1BB3-D809-0140AC98B6AD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D8A131E7-C0A7-1BB3-D809-0140AC98B6AD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1AF8F467-FFD5-E86E-FC72-72A5FD9FC7BE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1AF8F467-FFD5-E86E-FC72-72A5FD9FC7BE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6D2CBD5B-04DD-C384-5AB5-CE0D9CA9037F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6D2CBD5B-04DD-C384-5AB5-CE0D9CA9037F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2" name="Isosceles Triangle 161">
            <a:extLst>
              <a:ext uri="{FF2B5EF4-FFF2-40B4-BE49-F238E27FC236}">
                <a16:creationId xmlns:a16="http://schemas.microsoft.com/office/drawing/2014/main" id="{2B7E5A1C-ABA5-56BE-8C7B-02137D694DD0}"/>
              </a:ext>
            </a:extLst>
          </p:cNvPr>
          <p:cNvSpPr/>
          <p:nvPr/>
        </p:nvSpPr>
        <p:spPr>
          <a:xfrm rot="10800000">
            <a:off x="2431833" y="1859432"/>
            <a:ext cx="3713817" cy="3289291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 dirty="0"/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2745388A-7FFA-2A7A-D517-958823BFC137}"/>
              </a:ext>
            </a:extLst>
          </p:cNvPr>
          <p:cNvSpPr txBox="1"/>
          <p:nvPr/>
        </p:nvSpPr>
        <p:spPr>
          <a:xfrm>
            <a:off x="6821192" y="460001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CB56F0C-56CC-FBA8-86D1-CB374A415C79}"/>
              </a:ext>
            </a:extLst>
          </p:cNvPr>
          <p:cNvGrpSpPr/>
          <p:nvPr/>
        </p:nvGrpSpPr>
        <p:grpSpPr>
          <a:xfrm>
            <a:off x="2630791" y="2656130"/>
            <a:ext cx="3937518" cy="615553"/>
            <a:chOff x="2558005" y="1688360"/>
            <a:chExt cx="3937518" cy="615553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C57B65B7-695F-9585-AA69-19EB068EF6CA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0EB36B6-1AE6-6AE1-3398-57A774D88DB9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ABCDA9B3-36FF-8BA8-9D22-E5D876F72F98}"/>
              </a:ext>
            </a:extLst>
          </p:cNvPr>
          <p:cNvCxnSpPr/>
          <p:nvPr/>
        </p:nvCxnSpPr>
        <p:spPr>
          <a:xfrm>
            <a:off x="2596773" y="3684022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DE90D04D-7A28-FFC8-8397-A6A28DD867B0}"/>
              </a:ext>
            </a:extLst>
          </p:cNvPr>
          <p:cNvSpPr txBox="1"/>
          <p:nvPr/>
        </p:nvSpPr>
        <p:spPr>
          <a:xfrm>
            <a:off x="3998069" y="332879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6B8B0AF6-2DA3-E4E0-0E9A-DE629101AA26}"/>
              </a:ext>
            </a:extLst>
          </p:cNvPr>
          <p:cNvCxnSpPr/>
          <p:nvPr/>
        </p:nvCxnSpPr>
        <p:spPr>
          <a:xfrm>
            <a:off x="2600087" y="4144532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9AE1CA94-574C-8FF4-E4EA-83D3FB7A1362}"/>
              </a:ext>
            </a:extLst>
          </p:cNvPr>
          <p:cNvSpPr txBox="1"/>
          <p:nvPr/>
        </p:nvSpPr>
        <p:spPr>
          <a:xfrm>
            <a:off x="4001383" y="378930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B240F49-97E6-9315-1989-03DC647E58DC}"/>
              </a:ext>
            </a:extLst>
          </p:cNvPr>
          <p:cNvGrpSpPr/>
          <p:nvPr/>
        </p:nvGrpSpPr>
        <p:grpSpPr>
          <a:xfrm>
            <a:off x="2624167" y="4190071"/>
            <a:ext cx="3937518" cy="615553"/>
            <a:chOff x="2558005" y="1688360"/>
            <a:chExt cx="3937518" cy="615553"/>
          </a:xfrm>
        </p:grpSpPr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C5AEEEC2-9BB6-30E6-C41C-3520A4A32C4F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headEnd type="triangle"/>
              <a:tailEnd type="non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AEAAA2E1-9380-521C-54F7-82103FE9882E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2F9F469-C0EB-2DC4-53CF-31CCCC8A4CCC}"/>
              </a:ext>
            </a:extLst>
          </p:cNvPr>
          <p:cNvGrpSpPr/>
          <p:nvPr/>
        </p:nvGrpSpPr>
        <p:grpSpPr>
          <a:xfrm>
            <a:off x="4008847" y="1276427"/>
            <a:ext cx="1233363" cy="1315056"/>
            <a:chOff x="6454529" y="5002995"/>
            <a:chExt cx="1233363" cy="131505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83E4D758-570A-306D-464D-C7B07C88A55F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1461E63D-F929-8251-8041-CFA7368D2CE1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1461E63D-F929-8251-8041-CFA7368D2CE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9EA25DCD-7979-27AC-FED1-7515D5D2FCB9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9EA25DCD-7979-27AC-FED1-7515D5D2FCB9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D116D593-9866-4938-3604-FD7578D2007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D116D593-9866-4938-3604-FD7578D20079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17223E13-9AC0-F1F7-4E5C-E5F2EA78EE7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17223E13-9AC0-F1F7-4E5C-E5F2EA78EE7A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9FF222E1-3707-0584-ADF3-3251AFB08DB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9FF222E1-3707-0584-ADF3-3251AFB08DB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6B3CBEB9-5A05-7C3C-9D5E-583B1E2C2570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6B3CBEB9-5A05-7C3C-9D5E-583B1E2C2570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E9F21182-8635-DE1C-8BB4-64117FC3E25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E9F21182-8635-DE1C-8BB4-64117FC3E25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3" name="TextBox 3">
              <a:extLst>
                <a:ext uri="{FF2B5EF4-FFF2-40B4-BE49-F238E27FC236}">
                  <a16:creationId xmlns:a16="http://schemas.microsoft.com/office/drawing/2014/main" id="{EA427DF9-1498-03B9-AE41-4278AAFC0290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31DCE54-5C79-25DC-BF07-7BA976F17CDC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05B93BF3-8D0E-A4F9-F9C2-D7D95BC3062D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05B93BF3-8D0E-A4F9-F9C2-D7D95BC3062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107127A9-5C6A-63E0-445F-246A10F1D0B3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107127A9-5C6A-63E0-445F-246A10F1D0B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050B2F5A-19D6-61B7-00CC-DFC021A3055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050B2F5A-19D6-61B7-00CC-DFC021A30554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32D11D4D-38D1-792D-6CD6-EA207CDCC9A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32D11D4D-38D1-792D-6CD6-EA207CDCC9A9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93712FF3-C2DE-9F04-7D01-1AC7ADD01921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93712FF3-C2DE-9F04-7D01-1AC7ADD01921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F24B235F-A6F7-F974-0ED3-C5D31AD2232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F24B235F-A6F7-F974-0ED3-C5D31AD2232D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C3BF6B63-2934-7ABD-D5DB-48E2032D48F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C3BF6B63-2934-7ABD-D5DB-48E2032D48FB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5" name="TextBox 3">
              <a:extLst>
                <a:ext uri="{FF2B5EF4-FFF2-40B4-BE49-F238E27FC236}">
                  <a16:creationId xmlns:a16="http://schemas.microsoft.com/office/drawing/2014/main" id="{79596414-A79C-3D2A-D5AF-AA648E455320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90CE2147-2E3C-18A2-620F-1C372D4977BC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9F9BF72E-FA2E-35CE-F2FF-4D4035562A63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9F9BF72E-FA2E-35CE-F2FF-4D4035562A63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B117B27F-F287-4BA5-6CF5-36EAC8F9948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B117B27F-F287-4BA5-6CF5-36EAC8F99482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973F8F41-7419-1F9D-7E5B-1257C02ACF5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973F8F41-7419-1F9D-7E5B-1257C02ACF5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9BD44F9D-6B4B-3AC6-EF3D-1753CE575DFF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9BD44F9D-6B4B-3AC6-EF3D-1753CE575DFF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ADE2066F-335D-8B6A-FD68-A41FD022A342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ADE2066F-335D-8B6A-FD68-A41FD022A342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200E4A1B-9A6A-2746-D159-87A1F9F74191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200E4A1B-9A6A-2746-D159-87A1F9F74191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D61BB0CC-AB57-9815-3EC5-489A7725FE99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D61BB0CC-AB57-9815-3EC5-489A7725FE99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7" name="TextBox 3">
              <a:extLst>
                <a:ext uri="{FF2B5EF4-FFF2-40B4-BE49-F238E27FC236}">
                  <a16:creationId xmlns:a16="http://schemas.microsoft.com/office/drawing/2014/main" id="{5D62D63E-2CE9-85D5-7465-F7E8CE1293A4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FCA7D96-2F96-D39D-692A-9C1216D10FDE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0E29428D-0109-5386-712A-B7CEC5C77945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0E29428D-0109-5386-712A-B7CEC5C77945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7AE703FB-F65E-73CD-F56D-364409AF966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7AE703FB-F65E-73CD-F56D-364409AF9662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7D2F215E-77D6-A663-053B-C7AA9425EC81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7D2F215E-77D6-A663-053B-C7AA9425EC81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B694368B-A800-CE44-4846-2C582F08D64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B694368B-A800-CE44-4846-2C582F08D644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990EEE17-333F-A3B3-1D05-DFBDF31317C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990EEE17-333F-A3B3-1D05-DFBDF31317C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07B26BA7-928A-5B23-C4E7-209B11A7D68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07B26BA7-928A-5B23-C4E7-209B11A7D687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0DA9CBE3-A6C2-3F35-7E0D-5B5EB3CD4305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0DA9CBE3-A6C2-3F35-7E0D-5B5EB3CD4305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9" name="TextBox 3">
              <a:extLst>
                <a:ext uri="{FF2B5EF4-FFF2-40B4-BE49-F238E27FC236}">
                  <a16:creationId xmlns:a16="http://schemas.microsoft.com/office/drawing/2014/main" id="{1186473D-B555-9D66-A7C2-2FC7F516CC56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3704DB21-BC35-D5EB-523A-0F16C9339D8F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5820D64D-3D47-7D04-C847-C04160B4123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5820D64D-3D47-7D04-C847-C04160B4123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E89A641F-C9AE-6154-975F-AA93D5B8C83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E89A641F-C9AE-6154-975F-AA93D5B8C83F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0CC84930-AE0D-3090-F9BF-6D494DF89C97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0CC84930-AE0D-3090-F9BF-6D494DF89C97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B48D4A5C-608B-DEA4-D96E-C9D6CC20AFC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B48D4A5C-608B-DEA4-D96E-C9D6CC20AFC3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B2C7B4C8-CFA8-B15F-1802-FFEECCBED1E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B2C7B4C8-CFA8-B15F-1802-FFEECCBED1E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8E67F9F0-21A7-8FE5-B630-34AFF140D7C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8E67F9F0-21A7-8FE5-B630-34AFF140D7CA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67781D05-A129-AA74-0848-EDAB58DF2CC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67781D05-A129-AA74-0848-EDAB58DF2CCA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1" name="TextBox 3">
              <a:extLst>
                <a:ext uri="{FF2B5EF4-FFF2-40B4-BE49-F238E27FC236}">
                  <a16:creationId xmlns:a16="http://schemas.microsoft.com/office/drawing/2014/main" id="{367374E3-E553-0BA0-60C6-8AB36AB8465F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0049C504-5660-03C4-1022-D76D3862D759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77" name="Ink 76">
                    <a:extLst>
                      <a:ext uri="{FF2B5EF4-FFF2-40B4-BE49-F238E27FC236}">
                        <a16:creationId xmlns:a16="http://schemas.microsoft.com/office/drawing/2014/main" id="{7DEA7113-8E36-B6D4-8728-756B0B268B5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77" name="Ink 76">
                    <a:extLst>
                      <a:ext uri="{FF2B5EF4-FFF2-40B4-BE49-F238E27FC236}">
                        <a16:creationId xmlns:a16="http://schemas.microsoft.com/office/drawing/2014/main" id="{7DEA7113-8E36-B6D4-8728-756B0B268B5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78" name="Ink 77">
                    <a:extLst>
                      <a:ext uri="{FF2B5EF4-FFF2-40B4-BE49-F238E27FC236}">
                        <a16:creationId xmlns:a16="http://schemas.microsoft.com/office/drawing/2014/main" id="{035BA7A7-E664-EAF2-AD90-F43C18D368B0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78" name="Ink 77">
                    <a:extLst>
                      <a:ext uri="{FF2B5EF4-FFF2-40B4-BE49-F238E27FC236}">
                        <a16:creationId xmlns:a16="http://schemas.microsoft.com/office/drawing/2014/main" id="{035BA7A7-E664-EAF2-AD90-F43C18D368B0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79" name="Ink 78">
                    <a:extLst>
                      <a:ext uri="{FF2B5EF4-FFF2-40B4-BE49-F238E27FC236}">
                        <a16:creationId xmlns:a16="http://schemas.microsoft.com/office/drawing/2014/main" id="{79EFA28E-79E6-00FD-7748-C2749ED6C72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79" name="Ink 78">
                    <a:extLst>
                      <a:ext uri="{FF2B5EF4-FFF2-40B4-BE49-F238E27FC236}">
                        <a16:creationId xmlns:a16="http://schemas.microsoft.com/office/drawing/2014/main" id="{79EFA28E-79E6-00FD-7748-C2749ED6C72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80" name="Ink 79">
                    <a:extLst>
                      <a:ext uri="{FF2B5EF4-FFF2-40B4-BE49-F238E27FC236}">
                        <a16:creationId xmlns:a16="http://schemas.microsoft.com/office/drawing/2014/main" id="{DAC96EAE-3CB9-D75B-5525-9E7BCF481B36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0" name="Ink 79">
                    <a:extLst>
                      <a:ext uri="{FF2B5EF4-FFF2-40B4-BE49-F238E27FC236}">
                        <a16:creationId xmlns:a16="http://schemas.microsoft.com/office/drawing/2014/main" id="{DAC96EAE-3CB9-D75B-5525-9E7BCF481B36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81" name="Ink 80">
                    <a:extLst>
                      <a:ext uri="{FF2B5EF4-FFF2-40B4-BE49-F238E27FC236}">
                        <a16:creationId xmlns:a16="http://schemas.microsoft.com/office/drawing/2014/main" id="{290172B3-5369-B144-91A5-5414F91C1AC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1" name="Ink 80">
                    <a:extLst>
                      <a:ext uri="{FF2B5EF4-FFF2-40B4-BE49-F238E27FC236}">
                        <a16:creationId xmlns:a16="http://schemas.microsoft.com/office/drawing/2014/main" id="{290172B3-5369-B144-91A5-5414F91C1AC8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82" name="Ink 81">
                    <a:extLst>
                      <a:ext uri="{FF2B5EF4-FFF2-40B4-BE49-F238E27FC236}">
                        <a16:creationId xmlns:a16="http://schemas.microsoft.com/office/drawing/2014/main" id="{CF7E4FE2-FE3A-BA96-9BF9-953A08FD9B5C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2" name="Ink 81">
                    <a:extLst>
                      <a:ext uri="{FF2B5EF4-FFF2-40B4-BE49-F238E27FC236}">
                        <a16:creationId xmlns:a16="http://schemas.microsoft.com/office/drawing/2014/main" id="{CF7E4FE2-FE3A-BA96-9BF9-953A08FD9B5C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83" name="Ink 82">
                    <a:extLst>
                      <a:ext uri="{FF2B5EF4-FFF2-40B4-BE49-F238E27FC236}">
                        <a16:creationId xmlns:a16="http://schemas.microsoft.com/office/drawing/2014/main" id="{94D261A9-A8A3-D309-02DC-97837B1D1D1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83" name="Ink 82">
                    <a:extLst>
                      <a:ext uri="{FF2B5EF4-FFF2-40B4-BE49-F238E27FC236}">
                        <a16:creationId xmlns:a16="http://schemas.microsoft.com/office/drawing/2014/main" id="{94D261A9-A8A3-D309-02DC-97837B1D1D1E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FE1CDA1E-7DFD-F8C2-2FCB-AAB945F2AE1E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DDE85C1-A061-9560-14D7-0E7FAB721D2D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66" name="Ink 65">
                    <a:extLst>
                      <a:ext uri="{FF2B5EF4-FFF2-40B4-BE49-F238E27FC236}">
                        <a16:creationId xmlns:a16="http://schemas.microsoft.com/office/drawing/2014/main" id="{6D179110-E731-51B0-BB47-6F78C88B9307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66" name="Ink 65">
                    <a:extLst>
                      <a:ext uri="{FF2B5EF4-FFF2-40B4-BE49-F238E27FC236}">
                        <a16:creationId xmlns:a16="http://schemas.microsoft.com/office/drawing/2014/main" id="{6D179110-E731-51B0-BB47-6F78C88B930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71" name="Ink 70">
                    <a:extLst>
                      <a:ext uri="{FF2B5EF4-FFF2-40B4-BE49-F238E27FC236}">
                        <a16:creationId xmlns:a16="http://schemas.microsoft.com/office/drawing/2014/main" id="{1AF197AF-5603-5A08-85AE-808DEF0CAE4B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71" name="Ink 70">
                    <a:extLst>
                      <a:ext uri="{FF2B5EF4-FFF2-40B4-BE49-F238E27FC236}">
                        <a16:creationId xmlns:a16="http://schemas.microsoft.com/office/drawing/2014/main" id="{1AF197AF-5603-5A08-85AE-808DEF0CAE4B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72" name="Ink 71">
                    <a:extLst>
                      <a:ext uri="{FF2B5EF4-FFF2-40B4-BE49-F238E27FC236}">
                        <a16:creationId xmlns:a16="http://schemas.microsoft.com/office/drawing/2014/main" id="{1645D683-A828-37D0-8422-9ACFE8EE4A22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72" name="Ink 71">
                    <a:extLst>
                      <a:ext uri="{FF2B5EF4-FFF2-40B4-BE49-F238E27FC236}">
                        <a16:creationId xmlns:a16="http://schemas.microsoft.com/office/drawing/2014/main" id="{1645D683-A828-37D0-8422-9ACFE8EE4A2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73" name="Ink 72">
                    <a:extLst>
                      <a:ext uri="{FF2B5EF4-FFF2-40B4-BE49-F238E27FC236}">
                        <a16:creationId xmlns:a16="http://schemas.microsoft.com/office/drawing/2014/main" id="{B0FF72A0-9BC0-FA2D-1C22-0457A3532185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73" name="Ink 72">
                    <a:extLst>
                      <a:ext uri="{FF2B5EF4-FFF2-40B4-BE49-F238E27FC236}">
                        <a16:creationId xmlns:a16="http://schemas.microsoft.com/office/drawing/2014/main" id="{B0FF72A0-9BC0-FA2D-1C22-0457A3532185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74" name="Ink 73">
                    <a:extLst>
                      <a:ext uri="{FF2B5EF4-FFF2-40B4-BE49-F238E27FC236}">
                        <a16:creationId xmlns:a16="http://schemas.microsoft.com/office/drawing/2014/main" id="{41335861-E761-F640-3A13-3B3EFECAA73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74" name="Ink 73">
                    <a:extLst>
                      <a:ext uri="{FF2B5EF4-FFF2-40B4-BE49-F238E27FC236}">
                        <a16:creationId xmlns:a16="http://schemas.microsoft.com/office/drawing/2014/main" id="{41335861-E761-F640-3A13-3B3EFECAA737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75" name="Ink 74">
                    <a:extLst>
                      <a:ext uri="{FF2B5EF4-FFF2-40B4-BE49-F238E27FC236}">
                        <a16:creationId xmlns:a16="http://schemas.microsoft.com/office/drawing/2014/main" id="{12834058-A343-A3E2-AD21-12A2AC42006A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75" name="Ink 74">
                    <a:extLst>
                      <a:ext uri="{FF2B5EF4-FFF2-40B4-BE49-F238E27FC236}">
                        <a16:creationId xmlns:a16="http://schemas.microsoft.com/office/drawing/2014/main" id="{12834058-A343-A3E2-AD21-12A2AC42006A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76" name="Ink 75">
                    <a:extLst>
                      <a:ext uri="{FF2B5EF4-FFF2-40B4-BE49-F238E27FC236}">
                        <a16:creationId xmlns:a16="http://schemas.microsoft.com/office/drawing/2014/main" id="{37B541EE-B771-48E9-8443-BB157E65BFC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76" name="Ink 75">
                    <a:extLst>
                      <a:ext uri="{FF2B5EF4-FFF2-40B4-BE49-F238E27FC236}">
                        <a16:creationId xmlns:a16="http://schemas.microsoft.com/office/drawing/2014/main" id="{37B541EE-B771-48E9-8443-BB157E65BFCA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5" name="TextBox 3">
              <a:extLst>
                <a:ext uri="{FF2B5EF4-FFF2-40B4-BE49-F238E27FC236}">
                  <a16:creationId xmlns:a16="http://schemas.microsoft.com/office/drawing/2014/main" id="{D528BE62-B7EC-4B91-A329-5F69843AC6A6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0B8A91B-7512-308D-1EE9-30A548E37120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59" name="Ink 58">
                    <a:extLst>
                      <a:ext uri="{FF2B5EF4-FFF2-40B4-BE49-F238E27FC236}">
                        <a16:creationId xmlns:a16="http://schemas.microsoft.com/office/drawing/2014/main" id="{5C8B1E42-837C-AE2F-54C1-DAB722383C1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59" name="Ink 58">
                    <a:extLst>
                      <a:ext uri="{FF2B5EF4-FFF2-40B4-BE49-F238E27FC236}">
                        <a16:creationId xmlns:a16="http://schemas.microsoft.com/office/drawing/2014/main" id="{5C8B1E42-837C-AE2F-54C1-DAB722383C1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60" name="Ink 59">
                    <a:extLst>
                      <a:ext uri="{FF2B5EF4-FFF2-40B4-BE49-F238E27FC236}">
                        <a16:creationId xmlns:a16="http://schemas.microsoft.com/office/drawing/2014/main" id="{109CFB9E-4EFF-8835-BBE2-DBE2220DB0F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60" name="Ink 59">
                    <a:extLst>
                      <a:ext uri="{FF2B5EF4-FFF2-40B4-BE49-F238E27FC236}">
                        <a16:creationId xmlns:a16="http://schemas.microsoft.com/office/drawing/2014/main" id="{109CFB9E-4EFF-8835-BBE2-DBE2220DB0FF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61" name="Ink 60">
                    <a:extLst>
                      <a:ext uri="{FF2B5EF4-FFF2-40B4-BE49-F238E27FC236}">
                        <a16:creationId xmlns:a16="http://schemas.microsoft.com/office/drawing/2014/main" id="{CD7646D2-7FA1-C0A4-7065-6A0B6E98BBC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61" name="Ink 60">
                    <a:extLst>
                      <a:ext uri="{FF2B5EF4-FFF2-40B4-BE49-F238E27FC236}">
                        <a16:creationId xmlns:a16="http://schemas.microsoft.com/office/drawing/2014/main" id="{CD7646D2-7FA1-C0A4-7065-6A0B6E98BBCB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62" name="Ink 61">
                    <a:extLst>
                      <a:ext uri="{FF2B5EF4-FFF2-40B4-BE49-F238E27FC236}">
                        <a16:creationId xmlns:a16="http://schemas.microsoft.com/office/drawing/2014/main" id="{59A3C1A0-6204-BCDE-0E2D-695BD21E00B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62" name="Ink 61">
                    <a:extLst>
                      <a:ext uri="{FF2B5EF4-FFF2-40B4-BE49-F238E27FC236}">
                        <a16:creationId xmlns:a16="http://schemas.microsoft.com/office/drawing/2014/main" id="{59A3C1A0-6204-BCDE-0E2D-695BD21E00B4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63" name="Ink 62">
                    <a:extLst>
                      <a:ext uri="{FF2B5EF4-FFF2-40B4-BE49-F238E27FC236}">
                        <a16:creationId xmlns:a16="http://schemas.microsoft.com/office/drawing/2014/main" id="{B8540103-3DE2-0729-F203-5F4626901CE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63" name="Ink 62">
                    <a:extLst>
                      <a:ext uri="{FF2B5EF4-FFF2-40B4-BE49-F238E27FC236}">
                        <a16:creationId xmlns:a16="http://schemas.microsoft.com/office/drawing/2014/main" id="{B8540103-3DE2-0729-F203-5F4626901CEC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885CEFBC-72A5-0F55-6445-20295A961A84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64" name="Ink 63">
                    <a:extLst>
                      <a:ext uri="{FF2B5EF4-FFF2-40B4-BE49-F238E27FC236}">
                        <a16:creationId xmlns:a16="http://schemas.microsoft.com/office/drawing/2014/main" id="{885CEFBC-72A5-0F55-6445-20295A961A84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65" name="Ink 64">
                    <a:extLst>
                      <a:ext uri="{FF2B5EF4-FFF2-40B4-BE49-F238E27FC236}">
                        <a16:creationId xmlns:a16="http://schemas.microsoft.com/office/drawing/2014/main" id="{72602204-5929-29BB-E593-F06D41025288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65" name="Ink 64">
                    <a:extLst>
                      <a:ext uri="{FF2B5EF4-FFF2-40B4-BE49-F238E27FC236}">
                        <a16:creationId xmlns:a16="http://schemas.microsoft.com/office/drawing/2014/main" id="{72602204-5929-29BB-E593-F06D41025288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7" name="TextBox 3">
              <a:extLst>
                <a:ext uri="{FF2B5EF4-FFF2-40B4-BE49-F238E27FC236}">
                  <a16:creationId xmlns:a16="http://schemas.microsoft.com/office/drawing/2014/main" id="{C9FE1DD2-36FA-F61E-1393-39F0448F33CB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84A67A0-D1C4-AA70-53D9-3CA54FB31879}"/>
                  </a:ext>
                </a:extLst>
              </p14:cNvPr>
              <p14:cNvContentPartPr/>
              <p14:nvPr/>
            </p14:nvContentPartPr>
            <p14:xfrm>
              <a:off x="52100" y="1457525"/>
              <a:ext cx="4891680" cy="4421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84A67A0-D1C4-AA70-53D9-3CA54FB3187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-37900" y="1277510"/>
                <a:ext cx="5071320" cy="4781189"/>
              </a:xfrm>
              <a:prstGeom prst="rect">
                <a:avLst/>
              </a:prstGeom>
            </p:spPr>
          </p:pic>
        </mc:Fallback>
      </mc:AlternateContent>
      <p:sp>
        <p:nvSpPr>
          <p:cNvPr id="124" name="TextBox 123">
            <a:extLst>
              <a:ext uri="{FF2B5EF4-FFF2-40B4-BE49-F238E27FC236}">
                <a16:creationId xmlns:a16="http://schemas.microsoft.com/office/drawing/2014/main" id="{9A2541F8-1072-4636-F2FF-135DE7087DEA}"/>
              </a:ext>
            </a:extLst>
          </p:cNvPr>
          <p:cNvSpPr txBox="1"/>
          <p:nvPr/>
        </p:nvSpPr>
        <p:spPr>
          <a:xfrm>
            <a:off x="515566" y="5554494"/>
            <a:ext cx="20178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reverse-sampling is</a:t>
            </a:r>
          </a:p>
          <a:p>
            <a:r>
              <a:rPr lang="en-US" b="1" dirty="0"/>
              <a:t>not efficient!</a:t>
            </a:r>
            <a:endParaRPr lang="en-FI" b="1" dirty="0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2B6540E9-4ACE-45E2-A4F8-1807748C7E22}"/>
              </a:ext>
            </a:extLst>
          </p:cNvPr>
          <p:cNvSpPr txBox="1"/>
          <p:nvPr/>
        </p:nvSpPr>
        <p:spPr>
          <a:xfrm>
            <a:off x="2258178" y="6027264"/>
            <a:ext cx="43461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…but then, it must be a distributional OWF!</a:t>
            </a:r>
            <a:endParaRPr lang="en-FI" b="1" dirty="0"/>
          </a:p>
        </p:txBody>
      </p:sp>
      <p:sp>
        <p:nvSpPr>
          <p:cNvPr id="121" name="Title 1">
            <a:extLst>
              <a:ext uri="{FF2B5EF4-FFF2-40B4-BE49-F238E27FC236}">
                <a16:creationId xmlns:a16="http://schemas.microsoft.com/office/drawing/2014/main" id="{4EB99995-5ACF-AC7B-3E70-6B6E8A6B64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Secure multi-stream key agreement</a:t>
            </a:r>
            <a:br>
              <a:rPr lang="en-US" dirty="0"/>
            </a:br>
            <a:r>
              <a:rPr lang="en-US" dirty="0"/>
              <a:t>beyond information-</a:t>
            </a:r>
            <a:r>
              <a:rPr lang="en-US" dirty="0" err="1"/>
              <a:t>theor</a:t>
            </a:r>
            <a:r>
              <a:rPr lang="en-US" dirty="0"/>
              <a:t>. bounds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DD52B223-95E9-1B11-B903-73B7A694FF4B}"/>
                  </a:ext>
                </a:extLst>
              </p:cNvPr>
              <p:cNvSpPr txBox="1"/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4000" dirty="0"/>
                  <a:t> </a:t>
                </a:r>
                <a14:m>
                  <m:oMath xmlns:m="http://schemas.openxmlformats.org/officeDocument/2006/math">
                    <m:r>
                      <a:rPr lang="en-US" sz="4000" b="0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4000" dirty="0"/>
                  <a:t> OWFs</a:t>
                </a:r>
                <a:endParaRPr lang="en-FI" sz="4000" dirty="0"/>
              </a:p>
            </p:txBody>
          </p:sp>
        </mc:Choice>
        <mc:Fallback xmlns=""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DD52B223-95E9-1B11-B903-73B7A694FF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49913" y="636153"/>
                <a:ext cx="6094378" cy="707886"/>
              </a:xfrm>
              <a:prstGeom prst="rect">
                <a:avLst/>
              </a:prstGeom>
              <a:blipFill>
                <a:blip r:embed="rId145"/>
                <a:stretch>
                  <a:fillRect t="-15517" b="-36207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5" name="TextBox 124">
            <a:extLst>
              <a:ext uri="{FF2B5EF4-FFF2-40B4-BE49-F238E27FC236}">
                <a16:creationId xmlns:a16="http://schemas.microsoft.com/office/drawing/2014/main" id="{447DD584-B11F-537E-ECFD-02F29AFDEBE4}"/>
              </a:ext>
            </a:extLst>
          </p:cNvPr>
          <p:cNvSpPr txBox="1"/>
          <p:nvPr/>
        </p:nvSpPr>
        <p:spPr>
          <a:xfrm>
            <a:off x="8624673" y="5518131"/>
            <a:ext cx="238315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Main technique:</a:t>
            </a:r>
          </a:p>
          <a:p>
            <a:r>
              <a:rPr lang="en-US" sz="2400" b="1" dirty="0"/>
              <a:t>Round reduction</a:t>
            </a:r>
            <a:endParaRPr lang="en-FI" sz="24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57ABB8C6-27CC-B2A2-18B5-30CE9C95FFEF}"/>
                  </a:ext>
                </a:extLst>
              </p:cNvPr>
              <p:cNvSpPr txBox="1"/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[</a:t>
                </a:r>
                <a:r>
                  <a:rPr lang="en-US" sz="2800" dirty="0" err="1"/>
                  <a:t>Dodis</a:t>
                </a:r>
                <a:r>
                  <a:rPr lang="en-US" sz="2800" dirty="0"/>
                  <a:t>-Quach-</a:t>
                </a:r>
                <a:r>
                  <a:rPr lang="en-US" sz="2800" dirty="0" err="1"/>
                  <a:t>Wichs</a:t>
                </a:r>
                <a:r>
                  <a:rPr lang="en-US" sz="2800" dirty="0"/>
                  <a:t> 23]:</a:t>
                </a:r>
              </a:p>
              <a:p>
                <a:r>
                  <a:rPr lang="en-US" sz="2800" dirty="0"/>
                  <a:t>more rounds</a:t>
                </a:r>
              </a:p>
              <a:p>
                <a14:m>
                  <m:oMath xmlns:m="http://schemas.openxmlformats.org/officeDocument/2006/math">
                    <m:r>
                      <a:rPr lang="en-US" sz="2800" b="0" i="0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better bounds!</a:t>
                </a:r>
              </a:p>
            </p:txBody>
          </p:sp>
        </mc:Choice>
        <mc:Fallback xmlns="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57ABB8C6-27CC-B2A2-18B5-30CE9C95FF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blipFill>
                <a:blip r:embed="rId146"/>
                <a:stretch>
                  <a:fillRect l="-3158" t="-3965" b="-1189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A9EAEBE8-84E8-3934-4481-56CC0119ECCD}"/>
                  </a:ext>
                </a:extLst>
              </p:cNvPr>
              <p:cNvSpPr txBox="1"/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If the adversary has too</a:t>
                </a:r>
              </a:p>
              <a:p>
                <a:r>
                  <a:rPr lang="en-US" sz="2800" dirty="0"/>
                  <a:t>much space</a:t>
                </a:r>
              </a:p>
              <a:p>
                <a14:m>
                  <m:oMath xmlns:m="http://schemas.openxmlformats.org/officeDocument/2006/math">
                    <m:r>
                      <a:rPr lang="en-US" sz="2800" b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Not information-theoretically secure</a:t>
                </a:r>
              </a:p>
            </p:txBody>
          </p:sp>
        </mc:Choice>
        <mc:Fallback xmlns=""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A9EAEBE8-84E8-3934-4481-56CC0119EC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blipFill>
                <a:blip r:embed="rId147"/>
                <a:stretch>
                  <a:fillRect l="-3008" t="-3020" b="-8725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90350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/>
      <p:bldP spid="12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F3C123-7B9D-081F-19C8-870EC1CD05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8237190F-560D-B45F-7F35-ACD0C4B6D5CD}"/>
              </a:ext>
            </a:extLst>
          </p:cNvPr>
          <p:cNvGrpSpPr/>
          <p:nvPr/>
        </p:nvGrpSpPr>
        <p:grpSpPr>
          <a:xfrm>
            <a:off x="1881788" y="2421027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CCFA03CA-6EEF-4A1D-F7C6-C2EBBBD4ABC1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CCFA03CA-6EEF-4A1D-F7C6-C2EBBBD4ABC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9303D49F-C995-14D8-2277-4C02A08048CB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9303D49F-C995-14D8-2277-4C02A08048C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6D294A7-1FB4-B743-4969-2F2864857728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6D294A7-1FB4-B743-4969-2F286485772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005CC6D7-4509-961C-E717-39288FA52988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005CC6D7-4509-961C-E717-39288FA5298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B7C9B261-8836-501D-2E6C-076DD462F37B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7C9B261-8836-501D-2E6C-076DD462F37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94CD5D4-AF24-A741-AAA4-4CAB92D0D054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94CD5D4-AF24-A741-AAA4-4CAB92D0D05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A82257C8-2318-CBDE-C97D-CD130FDEFA4E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A82257C8-2318-CBDE-C97D-CD130FDEFA4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C3B6FFC8-8154-9F9A-F7C7-315E7CFDFB78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C3B6FFC8-8154-9F9A-F7C7-315E7CFDFB7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A3F27CF-3036-AD78-D083-21FFD37E5972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A3F27CF-3036-AD78-D083-21FFD37E597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0" name="TextBox 3">
            <a:extLst>
              <a:ext uri="{FF2B5EF4-FFF2-40B4-BE49-F238E27FC236}">
                <a16:creationId xmlns:a16="http://schemas.microsoft.com/office/drawing/2014/main" id="{F7D95DCE-D59D-B4FE-9580-76252D60352D}"/>
              </a:ext>
            </a:extLst>
          </p:cNvPr>
          <p:cNvSpPr txBox="1"/>
          <p:nvPr/>
        </p:nvSpPr>
        <p:spPr>
          <a:xfrm>
            <a:off x="1682569" y="3317490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BDEF082-A017-91A6-F523-A072750E8A91}"/>
              </a:ext>
            </a:extLst>
          </p:cNvPr>
          <p:cNvGrpSpPr/>
          <p:nvPr/>
        </p:nvGrpSpPr>
        <p:grpSpPr>
          <a:xfrm>
            <a:off x="6733909" y="2376747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E79A5B51-FDC8-AAEF-D2A2-03D4C106E7CD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E79A5B51-FDC8-AAEF-D2A2-03D4C106E7C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45CAE87D-0957-58E9-5EA5-C9F5FD8A0FA1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45CAE87D-0957-58E9-5EA5-C9F5FD8A0FA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7CE90C8-97A6-836E-8BD9-5B87B0C40D41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7CE90C8-97A6-836E-8BD9-5B87B0C40D4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39840C04-0BBF-5459-8258-58C004E902C2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39840C04-0BBF-5459-8258-58C004E902C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8E9563B7-EB61-1028-56F2-806650D74CC7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8E9563B7-EB61-1028-56F2-806650D74CC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655C2A4F-5C23-7FF0-EC96-9A53F93E6D29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655C2A4F-5C23-7FF0-EC96-9A53F93E6D29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55154493-3C2B-9E03-6CE9-963AF768C5CF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55154493-3C2B-9E03-6CE9-963AF768C5C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9" name="TextBox 3">
            <a:extLst>
              <a:ext uri="{FF2B5EF4-FFF2-40B4-BE49-F238E27FC236}">
                <a16:creationId xmlns:a16="http://schemas.microsoft.com/office/drawing/2014/main" id="{7E19B6B1-DE4C-6E81-94E6-AC78523AE78C}"/>
              </a:ext>
            </a:extLst>
          </p:cNvPr>
          <p:cNvSpPr txBox="1"/>
          <p:nvPr/>
        </p:nvSpPr>
        <p:spPr>
          <a:xfrm>
            <a:off x="6595530" y="331173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0" name="Cloud 29">
            <a:extLst>
              <a:ext uri="{FF2B5EF4-FFF2-40B4-BE49-F238E27FC236}">
                <a16:creationId xmlns:a16="http://schemas.microsoft.com/office/drawing/2014/main" id="{D8DAD923-FAEF-2AE2-AE3B-B5FF4A5C9461}"/>
              </a:ext>
            </a:extLst>
          </p:cNvPr>
          <p:cNvSpPr/>
          <p:nvPr/>
        </p:nvSpPr>
        <p:spPr>
          <a:xfrm>
            <a:off x="593245" y="1601980"/>
            <a:ext cx="156976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sp>
        <p:nvSpPr>
          <p:cNvPr id="31" name="TextBox 3">
            <a:extLst>
              <a:ext uri="{FF2B5EF4-FFF2-40B4-BE49-F238E27FC236}">
                <a16:creationId xmlns:a16="http://schemas.microsoft.com/office/drawing/2014/main" id="{5AC9E467-6AFC-8C76-DF11-B7B6BF1A90C0}"/>
              </a:ext>
            </a:extLst>
          </p:cNvPr>
          <p:cNvSpPr txBox="1"/>
          <p:nvPr/>
        </p:nvSpPr>
        <p:spPr>
          <a:xfrm>
            <a:off x="1253104" y="4527349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D5C38BB5-F4C4-EF18-482B-57C6FDF7A7F4}"/>
              </a:ext>
            </a:extLst>
          </p:cNvPr>
          <p:cNvCxnSpPr/>
          <p:nvPr/>
        </p:nvCxnSpPr>
        <p:spPr>
          <a:xfrm>
            <a:off x="2603397" y="2676856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70E42EF6-9EC3-A34D-279D-41E18714C288}"/>
              </a:ext>
            </a:extLst>
          </p:cNvPr>
          <p:cNvSpPr txBox="1"/>
          <p:nvPr/>
        </p:nvSpPr>
        <p:spPr>
          <a:xfrm>
            <a:off x="4004693" y="2321625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EA1AA88A-DA49-5BC6-4CD8-4740B1D1291D}"/>
              </a:ext>
            </a:extLst>
          </p:cNvPr>
          <p:cNvSpPr/>
          <p:nvPr/>
        </p:nvSpPr>
        <p:spPr>
          <a:xfrm>
            <a:off x="6682395" y="1519021"/>
            <a:ext cx="1585884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7D7DC9B2-06D5-57B0-8C43-361E65F180FE}"/>
              </a:ext>
            </a:extLst>
          </p:cNvPr>
          <p:cNvGrpSpPr/>
          <p:nvPr/>
        </p:nvGrpSpPr>
        <p:grpSpPr>
          <a:xfrm rot="21381084">
            <a:off x="4097471" y="4939469"/>
            <a:ext cx="555112" cy="87553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008E8416-5E87-2ECE-E772-A80F224D321D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008E8416-5E87-2ECE-E772-A80F224D321D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25460" y="2593365"/>
                  <a:ext cx="271945" cy="8142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C814EE51-ACC7-FD43-A921-5E6C334DC0F6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C814EE51-ACC7-FD43-A921-5E6C334DC0F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12799" y="2612813"/>
                  <a:ext cx="160228" cy="847372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23AAD33D-3685-E988-3C71-E70D1987D706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CEFB0C6E-EFC5-FB4F-F52D-7E3882D60D8E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CEFB0C6E-EFC5-FB4F-F52D-7E3882D60D8E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8678186" y="2002281"/>
                    <a:ext cx="153853" cy="609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C96518D7-ED83-C9CF-9625-0812F2F14C2C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C96518D7-ED83-C9CF-9625-0812F2F14C2C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496780" y="2002979"/>
                    <a:ext cx="306065" cy="646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31071D79-65CE-5746-FEA3-3E716AFFCB93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31071D79-65CE-5746-FEA3-3E716AFFCB93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786577" y="2026503"/>
                    <a:ext cx="206711" cy="2984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C5CC3C7F-DE3D-51D9-95A7-1409F598985C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C5CC3C7F-DE3D-51D9-95A7-1409F598985C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969739" y="2111512"/>
                    <a:ext cx="241065" cy="2472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42BCD255-8836-A219-970C-297A258F77D7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42BCD255-8836-A219-970C-297A258F77D7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734166" y="1699923"/>
                    <a:ext cx="155657" cy="346833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7FF4326D-8A96-23BE-C04A-0BC2FF213395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7FF4326D-8A96-23BE-C04A-0BC2FF21339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1946" y="1959066"/>
                  <a:ext cx="179053" cy="1541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FDA74253-0150-25AB-A2BA-D40710C91498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FDA74253-0150-25AB-A2BA-D40710C9149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43813" y="1597623"/>
                  <a:ext cx="76017" cy="9963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EB537CAE-21EC-5D60-FDB1-B49F3276D0D7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43" name="Ink 142">
                    <a:extLst>
                      <a:ext uri="{FF2B5EF4-FFF2-40B4-BE49-F238E27FC236}">
                        <a16:creationId xmlns:a16="http://schemas.microsoft.com/office/drawing/2014/main" id="{ED43079C-826E-4493-45B1-F80DB5F47077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43" name="Ink 142">
                    <a:extLst>
                      <a:ext uri="{FF2B5EF4-FFF2-40B4-BE49-F238E27FC236}">
                        <a16:creationId xmlns:a16="http://schemas.microsoft.com/office/drawing/2014/main" id="{ED43079C-826E-4493-45B1-F80DB5F47077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9044213" y="1628262"/>
                    <a:ext cx="431597" cy="3763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144" name="Ink 143">
                    <a:extLst>
                      <a:ext uri="{FF2B5EF4-FFF2-40B4-BE49-F238E27FC236}">
                        <a16:creationId xmlns:a16="http://schemas.microsoft.com/office/drawing/2014/main" id="{141C85ED-2D0E-F2F6-037C-C714F9DF1FDF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44" name="Ink 143">
                    <a:extLst>
                      <a:ext uri="{FF2B5EF4-FFF2-40B4-BE49-F238E27FC236}">
                        <a16:creationId xmlns:a16="http://schemas.microsoft.com/office/drawing/2014/main" id="{141C85ED-2D0E-F2F6-037C-C714F9DF1FD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45" name="Ink 144">
                    <a:extLst>
                      <a:ext uri="{FF2B5EF4-FFF2-40B4-BE49-F238E27FC236}">
                        <a16:creationId xmlns:a16="http://schemas.microsoft.com/office/drawing/2014/main" id="{408FA8B0-3AAC-B77A-7B20-946C485BA8B2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45" name="Ink 144">
                    <a:extLst>
                      <a:ext uri="{FF2B5EF4-FFF2-40B4-BE49-F238E27FC236}">
                        <a16:creationId xmlns:a16="http://schemas.microsoft.com/office/drawing/2014/main" id="{408FA8B0-3AAC-B77A-7B20-946C485BA8B2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063655" y="1614166"/>
                    <a:ext cx="118400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46" name="Ink 145">
                    <a:extLst>
                      <a:ext uri="{FF2B5EF4-FFF2-40B4-BE49-F238E27FC236}">
                        <a16:creationId xmlns:a16="http://schemas.microsoft.com/office/drawing/2014/main" id="{1AFC4BD2-9D58-41F3-7892-452D2D7BE068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46" name="Ink 145">
                    <a:extLst>
                      <a:ext uri="{FF2B5EF4-FFF2-40B4-BE49-F238E27FC236}">
                        <a16:creationId xmlns:a16="http://schemas.microsoft.com/office/drawing/2014/main" id="{1AFC4BD2-9D58-41F3-7892-452D2D7BE068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55554" y="1542434"/>
                    <a:ext cx="122358" cy="13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47" name="Ink 146">
                    <a:extLst>
                      <a:ext uri="{FF2B5EF4-FFF2-40B4-BE49-F238E27FC236}">
                        <a16:creationId xmlns:a16="http://schemas.microsoft.com/office/drawing/2014/main" id="{9E9C3C8B-8701-4C6B-B235-3FF9D6D8B634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47" name="Ink 146">
                    <a:extLst>
                      <a:ext uri="{FF2B5EF4-FFF2-40B4-BE49-F238E27FC236}">
                        <a16:creationId xmlns:a16="http://schemas.microsoft.com/office/drawing/2014/main" id="{9E9C3C8B-8701-4C6B-B235-3FF9D6D8B634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383523" y="1629826"/>
                    <a:ext cx="130261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48" name="Ink 147">
                    <a:extLst>
                      <a:ext uri="{FF2B5EF4-FFF2-40B4-BE49-F238E27FC236}">
                        <a16:creationId xmlns:a16="http://schemas.microsoft.com/office/drawing/2014/main" id="{52062A0E-0EA0-CBA7-0318-16619ACF0B1C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48" name="Ink 147">
                    <a:extLst>
                      <a:ext uri="{FF2B5EF4-FFF2-40B4-BE49-F238E27FC236}">
                        <a16:creationId xmlns:a16="http://schemas.microsoft.com/office/drawing/2014/main" id="{52062A0E-0EA0-CBA7-0318-16619ACF0B1C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99904" y="1578253"/>
                    <a:ext cx="116928" cy="124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49" name="Ink 148">
                    <a:extLst>
                      <a:ext uri="{FF2B5EF4-FFF2-40B4-BE49-F238E27FC236}">
                        <a16:creationId xmlns:a16="http://schemas.microsoft.com/office/drawing/2014/main" id="{3A2FCE24-F7F4-1561-1693-D172A770153B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49" name="Ink 148">
                    <a:extLst>
                      <a:ext uri="{FF2B5EF4-FFF2-40B4-BE49-F238E27FC236}">
                        <a16:creationId xmlns:a16="http://schemas.microsoft.com/office/drawing/2014/main" id="{3A2FCE24-F7F4-1561-1693-D172A770153B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207124" y="1674952"/>
                    <a:ext cx="103986" cy="2844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50" name="Ink 149">
                    <a:extLst>
                      <a:ext uri="{FF2B5EF4-FFF2-40B4-BE49-F238E27FC236}">
                        <a16:creationId xmlns:a16="http://schemas.microsoft.com/office/drawing/2014/main" id="{8A019166-9A23-9D83-EB42-B3DD92594BBE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0" name="Ink 149">
                    <a:extLst>
                      <a:ext uri="{FF2B5EF4-FFF2-40B4-BE49-F238E27FC236}">
                        <a16:creationId xmlns:a16="http://schemas.microsoft.com/office/drawing/2014/main" id="{8A019166-9A23-9D83-EB42-B3DD92594BBE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5502" y="1653586"/>
                    <a:ext cx="148259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51" name="Ink 150">
                    <a:extLst>
                      <a:ext uri="{FF2B5EF4-FFF2-40B4-BE49-F238E27FC236}">
                        <a16:creationId xmlns:a16="http://schemas.microsoft.com/office/drawing/2014/main" id="{B3E08EC0-A239-CF56-02D2-49114BCBF873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51" name="Ink 150">
                    <a:extLst>
                      <a:ext uri="{FF2B5EF4-FFF2-40B4-BE49-F238E27FC236}">
                        <a16:creationId xmlns:a16="http://schemas.microsoft.com/office/drawing/2014/main" id="{B3E08EC0-A239-CF56-02D2-49114BCBF87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1742" y="1585346"/>
                    <a:ext cx="130936" cy="14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33150EE5-EFBC-D27C-B7F6-95272AAC33CB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33150EE5-EFBC-D27C-B7F6-95272AAC33CB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63481" y="1616866"/>
                    <a:ext cx="72643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F0FA9941-EF5E-1DB8-93C6-7D2A9114B430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F0FA9941-EF5E-1DB8-93C6-7D2A9114B430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8677294" y="1659311"/>
                    <a:ext cx="131881" cy="138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403BFFDE-95EC-570D-4528-E76D3C4B79A8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403BFFDE-95EC-570D-4528-E76D3C4B79A8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6684" y="1560324"/>
                    <a:ext cx="147495" cy="176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F4799075-3C9C-667A-4077-8F1161C7558D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F4799075-3C9C-667A-4077-8F1161C7558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848134" y="1692701"/>
                    <a:ext cx="111318" cy="916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695B90B3-D90B-D2C3-1F69-05F3D4DC5585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695B90B3-D90B-D2C3-1F69-05F3D4DC5585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79415" y="1621461"/>
                    <a:ext cx="124714" cy="19379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62" name="Isosceles Triangle 161">
            <a:extLst>
              <a:ext uri="{FF2B5EF4-FFF2-40B4-BE49-F238E27FC236}">
                <a16:creationId xmlns:a16="http://schemas.microsoft.com/office/drawing/2014/main" id="{448D1A2D-AC63-7DA7-C998-B1507FB81A9E}"/>
              </a:ext>
            </a:extLst>
          </p:cNvPr>
          <p:cNvSpPr/>
          <p:nvPr/>
        </p:nvSpPr>
        <p:spPr>
          <a:xfrm rot="10800000">
            <a:off x="2431833" y="1859432"/>
            <a:ext cx="3713817" cy="3289291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 dirty="0"/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1748A6B0-89AB-B37B-2993-B8364172A077}"/>
              </a:ext>
            </a:extLst>
          </p:cNvPr>
          <p:cNvSpPr txBox="1"/>
          <p:nvPr/>
        </p:nvSpPr>
        <p:spPr>
          <a:xfrm>
            <a:off x="6821192" y="460001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28DF7CE-408F-EFE9-E004-81535807E486}"/>
              </a:ext>
            </a:extLst>
          </p:cNvPr>
          <p:cNvGrpSpPr/>
          <p:nvPr/>
        </p:nvGrpSpPr>
        <p:grpSpPr>
          <a:xfrm>
            <a:off x="2630791" y="2656130"/>
            <a:ext cx="3937518" cy="615553"/>
            <a:chOff x="2558005" y="1688360"/>
            <a:chExt cx="3937518" cy="615553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C714EC46-6740-359A-6476-FFE94E572F70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1201E47-733B-82B8-EA41-F4D27107E871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1AEF439-454E-815B-4F48-CDECB653AB6E}"/>
              </a:ext>
            </a:extLst>
          </p:cNvPr>
          <p:cNvCxnSpPr/>
          <p:nvPr/>
        </p:nvCxnSpPr>
        <p:spPr>
          <a:xfrm>
            <a:off x="2596773" y="3684022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A5F4031A-015D-0B1A-B023-9D419999C10B}"/>
              </a:ext>
            </a:extLst>
          </p:cNvPr>
          <p:cNvSpPr txBox="1"/>
          <p:nvPr/>
        </p:nvSpPr>
        <p:spPr>
          <a:xfrm>
            <a:off x="3998069" y="332879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52B0B497-F352-7F3C-87D7-1B178DC8C431}"/>
              </a:ext>
            </a:extLst>
          </p:cNvPr>
          <p:cNvCxnSpPr/>
          <p:nvPr/>
        </p:nvCxnSpPr>
        <p:spPr>
          <a:xfrm>
            <a:off x="2600087" y="4144532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79CD4A0-BC20-425C-5235-629EA1EB8601}"/>
              </a:ext>
            </a:extLst>
          </p:cNvPr>
          <p:cNvSpPr txBox="1"/>
          <p:nvPr/>
        </p:nvSpPr>
        <p:spPr>
          <a:xfrm>
            <a:off x="4001383" y="3789301"/>
            <a:ext cx="6751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short</a:t>
            </a:r>
            <a:endParaRPr lang="en-FI" dirty="0"/>
          </a:p>
          <a:p>
            <a:endParaRPr lang="en-FI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AB022448-7A36-9109-13DE-232AE25728B5}"/>
              </a:ext>
            </a:extLst>
          </p:cNvPr>
          <p:cNvGrpSpPr/>
          <p:nvPr/>
        </p:nvGrpSpPr>
        <p:grpSpPr>
          <a:xfrm>
            <a:off x="2624167" y="4190071"/>
            <a:ext cx="3937518" cy="615553"/>
            <a:chOff x="2558005" y="1688360"/>
            <a:chExt cx="3937518" cy="615553"/>
          </a:xfrm>
        </p:grpSpPr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67B2F88B-AC99-2D38-DC22-C20787ADBACC}"/>
                </a:ext>
              </a:extLst>
            </p:cNvPr>
            <p:cNvCxnSpPr/>
            <p:nvPr/>
          </p:nvCxnSpPr>
          <p:spPr>
            <a:xfrm>
              <a:off x="2558005" y="2214436"/>
              <a:ext cx="3937518" cy="0"/>
            </a:xfrm>
            <a:prstGeom prst="straightConnector1">
              <a:avLst/>
            </a:prstGeom>
            <a:ln w="28575">
              <a:headEnd type="triangle"/>
              <a:tailEnd type="non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D57AF85-9AC6-8CA6-8640-F97B06B8DE5C}"/>
                </a:ext>
              </a:extLst>
            </p:cNvPr>
            <p:cNvSpPr txBox="1"/>
            <p:nvPr/>
          </p:nvSpPr>
          <p:spPr>
            <a:xfrm>
              <a:off x="3590358" y="1688360"/>
              <a:ext cx="1414746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400" dirty="0"/>
                <a:t>stream</a:t>
              </a:r>
              <a:endParaRPr lang="en-FI" sz="3400" dirty="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5624619-A92B-D2BA-9585-AC80E6E3BE8F}"/>
              </a:ext>
            </a:extLst>
          </p:cNvPr>
          <p:cNvGrpSpPr/>
          <p:nvPr/>
        </p:nvGrpSpPr>
        <p:grpSpPr>
          <a:xfrm>
            <a:off x="4008847" y="1276427"/>
            <a:ext cx="1233363" cy="1315056"/>
            <a:chOff x="6454529" y="5002995"/>
            <a:chExt cx="1233363" cy="131505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728E15E-6B0E-180E-C886-D14F0E73C418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12" name="Ink 111">
                    <a:extLst>
                      <a:ext uri="{FF2B5EF4-FFF2-40B4-BE49-F238E27FC236}">
                        <a16:creationId xmlns:a16="http://schemas.microsoft.com/office/drawing/2014/main" id="{E4C37CC2-424B-053F-409F-4E2388DE46F1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12" name="Ink 111">
                    <a:extLst>
                      <a:ext uri="{FF2B5EF4-FFF2-40B4-BE49-F238E27FC236}">
                        <a16:creationId xmlns:a16="http://schemas.microsoft.com/office/drawing/2014/main" id="{E4C37CC2-424B-053F-409F-4E2388DE46F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13" name="Ink 112">
                    <a:extLst>
                      <a:ext uri="{FF2B5EF4-FFF2-40B4-BE49-F238E27FC236}">
                        <a16:creationId xmlns:a16="http://schemas.microsoft.com/office/drawing/2014/main" id="{9D4B031A-33F9-0D35-4F66-ACD60831B82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13" name="Ink 112">
                    <a:extLst>
                      <a:ext uri="{FF2B5EF4-FFF2-40B4-BE49-F238E27FC236}">
                        <a16:creationId xmlns:a16="http://schemas.microsoft.com/office/drawing/2014/main" id="{9D4B031A-33F9-0D35-4F66-ACD60831B82E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114" name="Ink 113">
                    <a:extLst>
                      <a:ext uri="{FF2B5EF4-FFF2-40B4-BE49-F238E27FC236}">
                        <a16:creationId xmlns:a16="http://schemas.microsoft.com/office/drawing/2014/main" id="{3B232AB7-7170-BB24-0285-1608FB5FF47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14" name="Ink 113">
                    <a:extLst>
                      <a:ext uri="{FF2B5EF4-FFF2-40B4-BE49-F238E27FC236}">
                        <a16:creationId xmlns:a16="http://schemas.microsoft.com/office/drawing/2014/main" id="{3B232AB7-7170-BB24-0285-1608FB5FF47B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115" name="Ink 114">
                    <a:extLst>
                      <a:ext uri="{FF2B5EF4-FFF2-40B4-BE49-F238E27FC236}">
                        <a16:creationId xmlns:a16="http://schemas.microsoft.com/office/drawing/2014/main" id="{722EDA2C-D754-B3C0-719A-8E80114B951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15" name="Ink 114">
                    <a:extLst>
                      <a:ext uri="{FF2B5EF4-FFF2-40B4-BE49-F238E27FC236}">
                        <a16:creationId xmlns:a16="http://schemas.microsoft.com/office/drawing/2014/main" id="{722EDA2C-D754-B3C0-719A-8E80114B9519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116" name="Ink 115">
                    <a:extLst>
                      <a:ext uri="{FF2B5EF4-FFF2-40B4-BE49-F238E27FC236}">
                        <a16:creationId xmlns:a16="http://schemas.microsoft.com/office/drawing/2014/main" id="{2BF8EA88-BF3A-A555-88F6-21F7D9EC85E0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16" name="Ink 115">
                    <a:extLst>
                      <a:ext uri="{FF2B5EF4-FFF2-40B4-BE49-F238E27FC236}">
                        <a16:creationId xmlns:a16="http://schemas.microsoft.com/office/drawing/2014/main" id="{2BF8EA88-BF3A-A555-88F6-21F7D9EC85E0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17" name="Ink 116">
                    <a:extLst>
                      <a:ext uri="{FF2B5EF4-FFF2-40B4-BE49-F238E27FC236}">
                        <a16:creationId xmlns:a16="http://schemas.microsoft.com/office/drawing/2014/main" id="{C3F362CC-A5C9-0F7F-29B8-FAD6C870353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7" name="Ink 116">
                    <a:extLst>
                      <a:ext uri="{FF2B5EF4-FFF2-40B4-BE49-F238E27FC236}">
                        <a16:creationId xmlns:a16="http://schemas.microsoft.com/office/drawing/2014/main" id="{C3F362CC-A5C9-0F7F-29B8-FAD6C8703537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18" name="Ink 117">
                    <a:extLst>
                      <a:ext uri="{FF2B5EF4-FFF2-40B4-BE49-F238E27FC236}">
                        <a16:creationId xmlns:a16="http://schemas.microsoft.com/office/drawing/2014/main" id="{2016385E-9786-2AF3-F33A-809956386EBC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8" name="Ink 117">
                    <a:extLst>
                      <a:ext uri="{FF2B5EF4-FFF2-40B4-BE49-F238E27FC236}">
                        <a16:creationId xmlns:a16="http://schemas.microsoft.com/office/drawing/2014/main" id="{2016385E-9786-2AF3-F33A-809956386EBC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3" name="TextBox 3">
              <a:extLst>
                <a:ext uri="{FF2B5EF4-FFF2-40B4-BE49-F238E27FC236}">
                  <a16:creationId xmlns:a16="http://schemas.microsoft.com/office/drawing/2014/main" id="{353AF9E6-E7FA-B594-8580-678195C31655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4F5A32BF-E307-4AD6-6212-EF2FF9999005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05" name="Ink 104">
                    <a:extLst>
                      <a:ext uri="{FF2B5EF4-FFF2-40B4-BE49-F238E27FC236}">
                        <a16:creationId xmlns:a16="http://schemas.microsoft.com/office/drawing/2014/main" id="{3192E4AE-7CFC-CD08-AE44-A0852E226FB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105" name="Ink 104">
                    <a:extLst>
                      <a:ext uri="{FF2B5EF4-FFF2-40B4-BE49-F238E27FC236}">
                        <a16:creationId xmlns:a16="http://schemas.microsoft.com/office/drawing/2014/main" id="{3192E4AE-7CFC-CD08-AE44-A0852E226FB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106" name="Ink 105">
                    <a:extLst>
                      <a:ext uri="{FF2B5EF4-FFF2-40B4-BE49-F238E27FC236}">
                        <a16:creationId xmlns:a16="http://schemas.microsoft.com/office/drawing/2014/main" id="{F0FF49F6-F755-4C07-1B91-44AA3CDE5C24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106" name="Ink 105">
                    <a:extLst>
                      <a:ext uri="{FF2B5EF4-FFF2-40B4-BE49-F238E27FC236}">
                        <a16:creationId xmlns:a16="http://schemas.microsoft.com/office/drawing/2014/main" id="{F0FF49F6-F755-4C07-1B91-44AA3CDE5C2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07" name="Ink 106">
                    <a:extLst>
                      <a:ext uri="{FF2B5EF4-FFF2-40B4-BE49-F238E27FC236}">
                        <a16:creationId xmlns:a16="http://schemas.microsoft.com/office/drawing/2014/main" id="{EB526B57-F716-C1C8-2532-297403887F85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7" name="Ink 106">
                    <a:extLst>
                      <a:ext uri="{FF2B5EF4-FFF2-40B4-BE49-F238E27FC236}">
                        <a16:creationId xmlns:a16="http://schemas.microsoft.com/office/drawing/2014/main" id="{EB526B57-F716-C1C8-2532-297403887F85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08" name="Ink 107">
                    <a:extLst>
                      <a:ext uri="{FF2B5EF4-FFF2-40B4-BE49-F238E27FC236}">
                        <a16:creationId xmlns:a16="http://schemas.microsoft.com/office/drawing/2014/main" id="{891716BA-010B-03FC-96E7-1F1C40980D1E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8" name="Ink 107">
                    <a:extLst>
                      <a:ext uri="{FF2B5EF4-FFF2-40B4-BE49-F238E27FC236}">
                        <a16:creationId xmlns:a16="http://schemas.microsoft.com/office/drawing/2014/main" id="{891716BA-010B-03FC-96E7-1F1C40980D1E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09" name="Ink 108">
                    <a:extLst>
                      <a:ext uri="{FF2B5EF4-FFF2-40B4-BE49-F238E27FC236}">
                        <a16:creationId xmlns:a16="http://schemas.microsoft.com/office/drawing/2014/main" id="{032E3718-4A03-E7B0-4C44-B982E27DDE4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9" name="Ink 108">
                    <a:extLst>
                      <a:ext uri="{FF2B5EF4-FFF2-40B4-BE49-F238E27FC236}">
                        <a16:creationId xmlns:a16="http://schemas.microsoft.com/office/drawing/2014/main" id="{032E3718-4A03-E7B0-4C44-B982E27DDE4C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110" name="Ink 109">
                    <a:extLst>
                      <a:ext uri="{FF2B5EF4-FFF2-40B4-BE49-F238E27FC236}">
                        <a16:creationId xmlns:a16="http://schemas.microsoft.com/office/drawing/2014/main" id="{FA9A14AB-0FA6-B977-05CF-F88764186756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10" name="Ink 109">
                    <a:extLst>
                      <a:ext uri="{FF2B5EF4-FFF2-40B4-BE49-F238E27FC236}">
                        <a16:creationId xmlns:a16="http://schemas.microsoft.com/office/drawing/2014/main" id="{FA9A14AB-0FA6-B977-05CF-F88764186756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11" name="Ink 110">
                    <a:extLst>
                      <a:ext uri="{FF2B5EF4-FFF2-40B4-BE49-F238E27FC236}">
                        <a16:creationId xmlns:a16="http://schemas.microsoft.com/office/drawing/2014/main" id="{A167FC8F-09D4-787C-3433-51A2162023A0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11" name="Ink 110">
                    <a:extLst>
                      <a:ext uri="{FF2B5EF4-FFF2-40B4-BE49-F238E27FC236}">
                        <a16:creationId xmlns:a16="http://schemas.microsoft.com/office/drawing/2014/main" id="{A167FC8F-09D4-787C-3433-51A2162023A0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5" name="TextBox 3">
              <a:extLst>
                <a:ext uri="{FF2B5EF4-FFF2-40B4-BE49-F238E27FC236}">
                  <a16:creationId xmlns:a16="http://schemas.microsoft.com/office/drawing/2014/main" id="{DBB4FB57-5E15-6245-1289-7795078B51E7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F4DDA1DD-02D0-2612-72F5-9DBDBC82278B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98" name="Ink 97">
                    <a:extLst>
                      <a:ext uri="{FF2B5EF4-FFF2-40B4-BE49-F238E27FC236}">
                        <a16:creationId xmlns:a16="http://schemas.microsoft.com/office/drawing/2014/main" id="{E080DE46-0738-BA86-EA82-7DE547D8F0F1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8" name="Ink 97">
                    <a:extLst>
                      <a:ext uri="{FF2B5EF4-FFF2-40B4-BE49-F238E27FC236}">
                        <a16:creationId xmlns:a16="http://schemas.microsoft.com/office/drawing/2014/main" id="{E080DE46-0738-BA86-EA82-7DE547D8F0F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99" name="Ink 98">
                    <a:extLst>
                      <a:ext uri="{FF2B5EF4-FFF2-40B4-BE49-F238E27FC236}">
                        <a16:creationId xmlns:a16="http://schemas.microsoft.com/office/drawing/2014/main" id="{821E968B-82DC-E937-9BB3-2F32C28AF9A7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9" name="Ink 98">
                    <a:extLst>
                      <a:ext uri="{FF2B5EF4-FFF2-40B4-BE49-F238E27FC236}">
                        <a16:creationId xmlns:a16="http://schemas.microsoft.com/office/drawing/2014/main" id="{821E968B-82DC-E937-9BB3-2F32C28AF9A7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100" name="Ink 99">
                    <a:extLst>
                      <a:ext uri="{FF2B5EF4-FFF2-40B4-BE49-F238E27FC236}">
                        <a16:creationId xmlns:a16="http://schemas.microsoft.com/office/drawing/2014/main" id="{355F5F78-84B2-523A-8769-D8B3AE9267CB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100" name="Ink 99">
                    <a:extLst>
                      <a:ext uri="{FF2B5EF4-FFF2-40B4-BE49-F238E27FC236}">
                        <a16:creationId xmlns:a16="http://schemas.microsoft.com/office/drawing/2014/main" id="{355F5F78-84B2-523A-8769-D8B3AE9267CB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01" name="Ink 100">
                    <a:extLst>
                      <a:ext uri="{FF2B5EF4-FFF2-40B4-BE49-F238E27FC236}">
                        <a16:creationId xmlns:a16="http://schemas.microsoft.com/office/drawing/2014/main" id="{52122320-189C-5726-9FDB-91A208B6CD9F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101" name="Ink 100">
                    <a:extLst>
                      <a:ext uri="{FF2B5EF4-FFF2-40B4-BE49-F238E27FC236}">
                        <a16:creationId xmlns:a16="http://schemas.microsoft.com/office/drawing/2014/main" id="{52122320-189C-5726-9FDB-91A208B6CD9F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102" name="Ink 101">
                    <a:extLst>
                      <a:ext uri="{FF2B5EF4-FFF2-40B4-BE49-F238E27FC236}">
                        <a16:creationId xmlns:a16="http://schemas.microsoft.com/office/drawing/2014/main" id="{1E1C281B-81B2-F7DF-E758-3D173774D9FC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102" name="Ink 101">
                    <a:extLst>
                      <a:ext uri="{FF2B5EF4-FFF2-40B4-BE49-F238E27FC236}">
                        <a16:creationId xmlns:a16="http://schemas.microsoft.com/office/drawing/2014/main" id="{1E1C281B-81B2-F7DF-E758-3D173774D9FC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103" name="Ink 102">
                    <a:extLst>
                      <a:ext uri="{FF2B5EF4-FFF2-40B4-BE49-F238E27FC236}">
                        <a16:creationId xmlns:a16="http://schemas.microsoft.com/office/drawing/2014/main" id="{A50BB7C8-AD9A-BD9C-CC5A-6E634F9FC66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103" name="Ink 102">
                    <a:extLst>
                      <a:ext uri="{FF2B5EF4-FFF2-40B4-BE49-F238E27FC236}">
                        <a16:creationId xmlns:a16="http://schemas.microsoft.com/office/drawing/2014/main" id="{A50BB7C8-AD9A-BD9C-CC5A-6E634F9FC665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104" name="Ink 103">
                    <a:extLst>
                      <a:ext uri="{FF2B5EF4-FFF2-40B4-BE49-F238E27FC236}">
                        <a16:creationId xmlns:a16="http://schemas.microsoft.com/office/drawing/2014/main" id="{E43B2AA8-0986-943C-1A65-A8C94A9900B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104" name="Ink 103">
                    <a:extLst>
                      <a:ext uri="{FF2B5EF4-FFF2-40B4-BE49-F238E27FC236}">
                        <a16:creationId xmlns:a16="http://schemas.microsoft.com/office/drawing/2014/main" id="{E43B2AA8-0986-943C-1A65-A8C94A9900B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7" name="TextBox 3">
              <a:extLst>
                <a:ext uri="{FF2B5EF4-FFF2-40B4-BE49-F238E27FC236}">
                  <a16:creationId xmlns:a16="http://schemas.microsoft.com/office/drawing/2014/main" id="{BA6EF27A-2954-0851-1681-F74DF798DBA6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73F7611-4FA4-A03E-DF53-491EC6D2D69A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0FCCC457-EF02-84D0-7DF4-AEED6305FB69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0FCCC457-EF02-84D0-7DF4-AEED6305FB6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17102226-237C-9415-DE16-D4C1C1C37140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17102226-237C-9415-DE16-D4C1C1C37140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0D034185-F0CD-90F2-9AE6-A06190FDC38D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0D034185-F0CD-90F2-9AE6-A06190FDC38D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A3788853-851A-1BBA-EA65-4B308AA36141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A3788853-851A-1BBA-EA65-4B308AA36141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AA094DAF-A962-B8A7-EFC9-852BD80EAB4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AA094DAF-A962-B8A7-EFC9-852BD80EAB4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4A0B19E3-25DC-D349-F6C6-1538445BDAEF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4A0B19E3-25DC-D349-F6C6-1538445BDAEF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BA8F9EA2-CD8F-2FFA-E841-BA4529EE3D1D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7" name="Ink 96">
                    <a:extLst>
                      <a:ext uri="{FF2B5EF4-FFF2-40B4-BE49-F238E27FC236}">
                        <a16:creationId xmlns:a16="http://schemas.microsoft.com/office/drawing/2014/main" id="{BA8F9EA2-CD8F-2FFA-E841-BA4529EE3D1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9" name="TextBox 3">
              <a:extLst>
                <a:ext uri="{FF2B5EF4-FFF2-40B4-BE49-F238E27FC236}">
                  <a16:creationId xmlns:a16="http://schemas.microsoft.com/office/drawing/2014/main" id="{4ACA0E4C-6DFD-BB7A-F0E9-9349589CBC92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952E7A01-3D9C-09A1-6DDD-09FA3C822971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93074145-E630-F73A-A04C-66FFABF3C7BE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93074145-E630-F73A-A04C-66FFABF3C7BE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D6C112ED-69C8-1A9E-1888-A1D7EF23C640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D6C112ED-69C8-1A9E-1888-A1D7EF23C640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0E3AAB34-212C-1D03-80D1-C7166A3D5044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0E3AAB34-212C-1D03-80D1-C7166A3D5044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37EEC3D0-F34C-3F89-1703-417FAD482BF3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37EEC3D0-F34C-3F89-1703-417FAD482BF3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D441DA45-EB05-CA0E-3DBB-F81AEA15EDFE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D441DA45-EB05-CA0E-3DBB-F81AEA15EDFE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649C46FF-6F7D-D206-1AA0-38C54019D31B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649C46FF-6F7D-D206-1AA0-38C54019D31B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8EFECE62-3292-1158-5C7C-514257D4525E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8EFECE62-3292-1158-5C7C-514257D4525E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1" name="TextBox 3">
              <a:extLst>
                <a:ext uri="{FF2B5EF4-FFF2-40B4-BE49-F238E27FC236}">
                  <a16:creationId xmlns:a16="http://schemas.microsoft.com/office/drawing/2014/main" id="{AFD6582F-E726-34B6-391D-6DB6C6E55501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E5287199-0898-1639-6D61-AECDA2B7F05F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77" name="Ink 76">
                    <a:extLst>
                      <a:ext uri="{FF2B5EF4-FFF2-40B4-BE49-F238E27FC236}">
                        <a16:creationId xmlns:a16="http://schemas.microsoft.com/office/drawing/2014/main" id="{DD4D1EAB-9762-6C34-2187-16526491C73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77" name="Ink 76">
                    <a:extLst>
                      <a:ext uri="{FF2B5EF4-FFF2-40B4-BE49-F238E27FC236}">
                        <a16:creationId xmlns:a16="http://schemas.microsoft.com/office/drawing/2014/main" id="{DD4D1EAB-9762-6C34-2187-16526491C738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78" name="Ink 77">
                    <a:extLst>
                      <a:ext uri="{FF2B5EF4-FFF2-40B4-BE49-F238E27FC236}">
                        <a16:creationId xmlns:a16="http://schemas.microsoft.com/office/drawing/2014/main" id="{A8702FF4-57DB-4FC9-0CB1-6BBD348ABAC8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78" name="Ink 77">
                    <a:extLst>
                      <a:ext uri="{FF2B5EF4-FFF2-40B4-BE49-F238E27FC236}">
                        <a16:creationId xmlns:a16="http://schemas.microsoft.com/office/drawing/2014/main" id="{A8702FF4-57DB-4FC9-0CB1-6BBD348ABAC8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79" name="Ink 78">
                    <a:extLst>
                      <a:ext uri="{FF2B5EF4-FFF2-40B4-BE49-F238E27FC236}">
                        <a16:creationId xmlns:a16="http://schemas.microsoft.com/office/drawing/2014/main" id="{643E80DB-51F3-9BBD-FEB4-E00FBD52B1E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79" name="Ink 78">
                    <a:extLst>
                      <a:ext uri="{FF2B5EF4-FFF2-40B4-BE49-F238E27FC236}">
                        <a16:creationId xmlns:a16="http://schemas.microsoft.com/office/drawing/2014/main" id="{643E80DB-51F3-9BBD-FEB4-E00FBD52B1E9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80" name="Ink 79">
                    <a:extLst>
                      <a:ext uri="{FF2B5EF4-FFF2-40B4-BE49-F238E27FC236}">
                        <a16:creationId xmlns:a16="http://schemas.microsoft.com/office/drawing/2014/main" id="{79D6CBC1-624C-D5CA-0AAC-CD2DF12BCC6A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80" name="Ink 79">
                    <a:extLst>
                      <a:ext uri="{FF2B5EF4-FFF2-40B4-BE49-F238E27FC236}">
                        <a16:creationId xmlns:a16="http://schemas.microsoft.com/office/drawing/2014/main" id="{79D6CBC1-624C-D5CA-0AAC-CD2DF12BCC6A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81" name="Ink 80">
                    <a:extLst>
                      <a:ext uri="{FF2B5EF4-FFF2-40B4-BE49-F238E27FC236}">
                        <a16:creationId xmlns:a16="http://schemas.microsoft.com/office/drawing/2014/main" id="{003EBA8F-454E-EF5E-83B6-173E0718B20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81" name="Ink 80">
                    <a:extLst>
                      <a:ext uri="{FF2B5EF4-FFF2-40B4-BE49-F238E27FC236}">
                        <a16:creationId xmlns:a16="http://schemas.microsoft.com/office/drawing/2014/main" id="{003EBA8F-454E-EF5E-83B6-173E0718B204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82" name="Ink 81">
                    <a:extLst>
                      <a:ext uri="{FF2B5EF4-FFF2-40B4-BE49-F238E27FC236}">
                        <a16:creationId xmlns:a16="http://schemas.microsoft.com/office/drawing/2014/main" id="{55BE73D7-6EA6-50EA-713D-7CBE92F860B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82" name="Ink 81">
                    <a:extLst>
                      <a:ext uri="{FF2B5EF4-FFF2-40B4-BE49-F238E27FC236}">
                        <a16:creationId xmlns:a16="http://schemas.microsoft.com/office/drawing/2014/main" id="{55BE73D7-6EA6-50EA-713D-7CBE92F860B5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83" name="Ink 82">
                    <a:extLst>
                      <a:ext uri="{FF2B5EF4-FFF2-40B4-BE49-F238E27FC236}">
                        <a16:creationId xmlns:a16="http://schemas.microsoft.com/office/drawing/2014/main" id="{7D691E7F-F9D8-E9F3-F837-118494F7D8A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83" name="Ink 82">
                    <a:extLst>
                      <a:ext uri="{FF2B5EF4-FFF2-40B4-BE49-F238E27FC236}">
                        <a16:creationId xmlns:a16="http://schemas.microsoft.com/office/drawing/2014/main" id="{7D691E7F-F9D8-E9F3-F837-118494F7D8AB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3" name="TextBox 3">
              <a:extLst>
                <a:ext uri="{FF2B5EF4-FFF2-40B4-BE49-F238E27FC236}">
                  <a16:creationId xmlns:a16="http://schemas.microsoft.com/office/drawing/2014/main" id="{D948BD22-1841-9FB7-6FE1-173BC0675875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F1B052EF-736A-7333-7FDE-117377D9B43D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66" name="Ink 65">
                    <a:extLst>
                      <a:ext uri="{FF2B5EF4-FFF2-40B4-BE49-F238E27FC236}">
                        <a16:creationId xmlns:a16="http://schemas.microsoft.com/office/drawing/2014/main" id="{A08A98CD-8319-E164-5CF5-2947078CEC64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66" name="Ink 65">
                    <a:extLst>
                      <a:ext uri="{FF2B5EF4-FFF2-40B4-BE49-F238E27FC236}">
                        <a16:creationId xmlns:a16="http://schemas.microsoft.com/office/drawing/2014/main" id="{A08A98CD-8319-E164-5CF5-2947078CEC6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71" name="Ink 70">
                    <a:extLst>
                      <a:ext uri="{FF2B5EF4-FFF2-40B4-BE49-F238E27FC236}">
                        <a16:creationId xmlns:a16="http://schemas.microsoft.com/office/drawing/2014/main" id="{A6CC9B20-5646-0A5B-44A4-CE12486B566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71" name="Ink 70">
                    <a:extLst>
                      <a:ext uri="{FF2B5EF4-FFF2-40B4-BE49-F238E27FC236}">
                        <a16:creationId xmlns:a16="http://schemas.microsoft.com/office/drawing/2014/main" id="{A6CC9B20-5646-0A5B-44A4-CE12486B566E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72" name="Ink 71">
                    <a:extLst>
                      <a:ext uri="{FF2B5EF4-FFF2-40B4-BE49-F238E27FC236}">
                        <a16:creationId xmlns:a16="http://schemas.microsoft.com/office/drawing/2014/main" id="{1B57F8B9-361D-6CF2-7BBE-341CEBEB6BF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72" name="Ink 71">
                    <a:extLst>
                      <a:ext uri="{FF2B5EF4-FFF2-40B4-BE49-F238E27FC236}">
                        <a16:creationId xmlns:a16="http://schemas.microsoft.com/office/drawing/2014/main" id="{1B57F8B9-361D-6CF2-7BBE-341CEBEB6BFF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73" name="Ink 72">
                    <a:extLst>
                      <a:ext uri="{FF2B5EF4-FFF2-40B4-BE49-F238E27FC236}">
                        <a16:creationId xmlns:a16="http://schemas.microsoft.com/office/drawing/2014/main" id="{5A7FC3CD-A639-AB68-E35A-2913CC6D8AB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73" name="Ink 72">
                    <a:extLst>
                      <a:ext uri="{FF2B5EF4-FFF2-40B4-BE49-F238E27FC236}">
                        <a16:creationId xmlns:a16="http://schemas.microsoft.com/office/drawing/2014/main" id="{5A7FC3CD-A639-AB68-E35A-2913CC6D8AB9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74" name="Ink 73">
                    <a:extLst>
                      <a:ext uri="{FF2B5EF4-FFF2-40B4-BE49-F238E27FC236}">
                        <a16:creationId xmlns:a16="http://schemas.microsoft.com/office/drawing/2014/main" id="{6455F41E-32AE-6B12-0CE5-EA74D34A7073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74" name="Ink 73">
                    <a:extLst>
                      <a:ext uri="{FF2B5EF4-FFF2-40B4-BE49-F238E27FC236}">
                        <a16:creationId xmlns:a16="http://schemas.microsoft.com/office/drawing/2014/main" id="{6455F41E-32AE-6B12-0CE5-EA74D34A7073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75" name="Ink 74">
                    <a:extLst>
                      <a:ext uri="{FF2B5EF4-FFF2-40B4-BE49-F238E27FC236}">
                        <a16:creationId xmlns:a16="http://schemas.microsoft.com/office/drawing/2014/main" id="{BBE3F35B-EB36-3096-3DB9-6DBFC86E5A0D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75" name="Ink 74">
                    <a:extLst>
                      <a:ext uri="{FF2B5EF4-FFF2-40B4-BE49-F238E27FC236}">
                        <a16:creationId xmlns:a16="http://schemas.microsoft.com/office/drawing/2014/main" id="{BBE3F35B-EB36-3096-3DB9-6DBFC86E5A0D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76" name="Ink 75">
                    <a:extLst>
                      <a:ext uri="{FF2B5EF4-FFF2-40B4-BE49-F238E27FC236}">
                        <a16:creationId xmlns:a16="http://schemas.microsoft.com/office/drawing/2014/main" id="{B814935E-77A2-5A22-EEB4-92E2354D4D2F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76" name="Ink 75">
                    <a:extLst>
                      <a:ext uri="{FF2B5EF4-FFF2-40B4-BE49-F238E27FC236}">
                        <a16:creationId xmlns:a16="http://schemas.microsoft.com/office/drawing/2014/main" id="{B814935E-77A2-5A22-EEB4-92E2354D4D2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5" name="TextBox 3">
              <a:extLst>
                <a:ext uri="{FF2B5EF4-FFF2-40B4-BE49-F238E27FC236}">
                  <a16:creationId xmlns:a16="http://schemas.microsoft.com/office/drawing/2014/main" id="{C5B84F40-80B6-E9A3-1560-149EAB386F9D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37463A95-BBC5-33AF-DFCE-B03379E535F3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59" name="Ink 58">
                    <a:extLst>
                      <a:ext uri="{FF2B5EF4-FFF2-40B4-BE49-F238E27FC236}">
                        <a16:creationId xmlns:a16="http://schemas.microsoft.com/office/drawing/2014/main" id="{8B3EA7C1-20E8-8460-440F-5BC4AB9461D2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59" name="Ink 58">
                    <a:extLst>
                      <a:ext uri="{FF2B5EF4-FFF2-40B4-BE49-F238E27FC236}">
                        <a16:creationId xmlns:a16="http://schemas.microsoft.com/office/drawing/2014/main" id="{8B3EA7C1-20E8-8460-440F-5BC4AB9461D2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60" name="Ink 59">
                    <a:extLst>
                      <a:ext uri="{FF2B5EF4-FFF2-40B4-BE49-F238E27FC236}">
                        <a16:creationId xmlns:a16="http://schemas.microsoft.com/office/drawing/2014/main" id="{AC59563C-9D8C-D357-F251-B9FA5B74BE3F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60" name="Ink 59">
                    <a:extLst>
                      <a:ext uri="{FF2B5EF4-FFF2-40B4-BE49-F238E27FC236}">
                        <a16:creationId xmlns:a16="http://schemas.microsoft.com/office/drawing/2014/main" id="{AC59563C-9D8C-D357-F251-B9FA5B74BE3F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61" name="Ink 60">
                    <a:extLst>
                      <a:ext uri="{FF2B5EF4-FFF2-40B4-BE49-F238E27FC236}">
                        <a16:creationId xmlns:a16="http://schemas.microsoft.com/office/drawing/2014/main" id="{055A277E-A298-21DD-856C-69EE2E5C86A1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61" name="Ink 60">
                    <a:extLst>
                      <a:ext uri="{FF2B5EF4-FFF2-40B4-BE49-F238E27FC236}">
                        <a16:creationId xmlns:a16="http://schemas.microsoft.com/office/drawing/2014/main" id="{055A277E-A298-21DD-856C-69EE2E5C86A1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62" name="Ink 61">
                    <a:extLst>
                      <a:ext uri="{FF2B5EF4-FFF2-40B4-BE49-F238E27FC236}">
                        <a16:creationId xmlns:a16="http://schemas.microsoft.com/office/drawing/2014/main" id="{E0A59E46-44C4-6377-B490-D6CB2D845BA4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62" name="Ink 61">
                    <a:extLst>
                      <a:ext uri="{FF2B5EF4-FFF2-40B4-BE49-F238E27FC236}">
                        <a16:creationId xmlns:a16="http://schemas.microsoft.com/office/drawing/2014/main" id="{E0A59E46-44C4-6377-B490-D6CB2D845BA4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63" name="Ink 62">
                    <a:extLst>
                      <a:ext uri="{FF2B5EF4-FFF2-40B4-BE49-F238E27FC236}">
                        <a16:creationId xmlns:a16="http://schemas.microsoft.com/office/drawing/2014/main" id="{D0AF3EEC-D79F-765C-88D4-BCE17EF01DA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63" name="Ink 62">
                    <a:extLst>
                      <a:ext uri="{FF2B5EF4-FFF2-40B4-BE49-F238E27FC236}">
                        <a16:creationId xmlns:a16="http://schemas.microsoft.com/office/drawing/2014/main" id="{D0AF3EEC-D79F-765C-88D4-BCE17EF01DA4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5C39A98F-9111-A600-EA89-4D73924928F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64" name="Ink 63">
                    <a:extLst>
                      <a:ext uri="{FF2B5EF4-FFF2-40B4-BE49-F238E27FC236}">
                        <a16:creationId xmlns:a16="http://schemas.microsoft.com/office/drawing/2014/main" id="{5C39A98F-9111-A600-EA89-4D73924928F7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65" name="Ink 64">
                    <a:extLst>
                      <a:ext uri="{FF2B5EF4-FFF2-40B4-BE49-F238E27FC236}">
                        <a16:creationId xmlns:a16="http://schemas.microsoft.com/office/drawing/2014/main" id="{37726E54-7EF5-E739-FA59-B1D24EA76D1A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65" name="Ink 64">
                    <a:extLst>
                      <a:ext uri="{FF2B5EF4-FFF2-40B4-BE49-F238E27FC236}">
                        <a16:creationId xmlns:a16="http://schemas.microsoft.com/office/drawing/2014/main" id="{37726E54-7EF5-E739-FA59-B1D24EA76D1A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7" name="TextBox 3">
              <a:extLst>
                <a:ext uri="{FF2B5EF4-FFF2-40B4-BE49-F238E27FC236}">
                  <a16:creationId xmlns:a16="http://schemas.microsoft.com/office/drawing/2014/main" id="{2FB05CD1-A303-14CA-791F-99EBF1ABB570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57E47301-3922-E837-963F-E5162FE3B664}"/>
              </a:ext>
            </a:extLst>
          </p:cNvPr>
          <p:cNvSpPr txBox="1"/>
          <p:nvPr/>
        </p:nvSpPr>
        <p:spPr>
          <a:xfrm>
            <a:off x="495113" y="5521445"/>
            <a:ext cx="56930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Either there is an SB-OWF.</a:t>
            </a:r>
          </a:p>
          <a:p>
            <a:r>
              <a:rPr lang="en-US" sz="2400" b="1" dirty="0"/>
              <a:t>Or there is a protocol with 1 round less and</a:t>
            </a:r>
          </a:p>
          <a:p>
            <a:r>
              <a:rPr lang="en-US" sz="2400" b="1" dirty="0"/>
              <a:t>similar correctness &amp; security.</a:t>
            </a:r>
            <a:endParaRPr lang="en-FI" sz="2400" b="1" dirty="0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AE36850B-45F7-06BB-C21D-6ABDC07F768B}"/>
              </a:ext>
            </a:extLst>
          </p:cNvPr>
          <p:cNvSpPr txBox="1"/>
          <p:nvPr/>
        </p:nvSpPr>
        <p:spPr>
          <a:xfrm>
            <a:off x="8624673" y="5518131"/>
            <a:ext cx="238315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Main technique:</a:t>
            </a:r>
          </a:p>
          <a:p>
            <a:r>
              <a:rPr lang="en-US" sz="2400" b="1" dirty="0"/>
              <a:t>Round reduction</a:t>
            </a:r>
            <a:endParaRPr lang="en-FI" sz="24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6D0C1FCC-52F9-52E7-8A06-3D61FF73D81A}"/>
                  </a:ext>
                </a:extLst>
              </p:cNvPr>
              <p:cNvSpPr txBox="1"/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[</a:t>
                </a:r>
                <a:r>
                  <a:rPr lang="en-US" sz="2800" dirty="0" err="1"/>
                  <a:t>Dodis</a:t>
                </a:r>
                <a:r>
                  <a:rPr lang="en-US" sz="2800" dirty="0"/>
                  <a:t>-Quach-</a:t>
                </a:r>
                <a:r>
                  <a:rPr lang="en-US" sz="2800" dirty="0" err="1"/>
                  <a:t>Wichs</a:t>
                </a:r>
                <a:r>
                  <a:rPr lang="en-US" sz="2800" dirty="0"/>
                  <a:t> 23]:</a:t>
                </a:r>
              </a:p>
              <a:p>
                <a:r>
                  <a:rPr lang="en-US" sz="2800" dirty="0"/>
                  <a:t>more rounds</a:t>
                </a:r>
              </a:p>
              <a:p>
                <a14:m>
                  <m:oMath xmlns:m="http://schemas.openxmlformats.org/officeDocument/2006/math">
                    <m:r>
                      <a:rPr lang="en-US" sz="2800" b="0" i="0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better bounds!</a:t>
                </a:r>
              </a:p>
            </p:txBody>
          </p:sp>
        </mc:Choice>
        <mc:Fallback xmlns=""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6D0C1FCC-52F9-52E7-8A06-3D61FF73D81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2814" y="2214436"/>
                <a:ext cx="4053024" cy="1384995"/>
              </a:xfrm>
              <a:prstGeom prst="rect">
                <a:avLst/>
              </a:prstGeom>
              <a:blipFill>
                <a:blip r:embed="rId143"/>
                <a:stretch>
                  <a:fillRect l="-3158" t="-3965" b="-1189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DE986651-CF2F-344E-9A64-4AABEBDC6D41}"/>
                  </a:ext>
                </a:extLst>
              </p:cNvPr>
              <p:cNvSpPr txBox="1"/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800" dirty="0"/>
                  <a:t>If the adversary has too</a:t>
                </a:r>
              </a:p>
              <a:p>
                <a:r>
                  <a:rPr lang="en-US" sz="2800" dirty="0"/>
                  <a:t>much space</a:t>
                </a:r>
              </a:p>
              <a:p>
                <a14:m>
                  <m:oMath xmlns:m="http://schemas.openxmlformats.org/officeDocument/2006/math">
                    <m:r>
                      <a:rPr lang="en-US" sz="2800" b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Not information-theoretically secure</a:t>
                </a:r>
              </a:p>
            </p:txBody>
          </p:sp>
        </mc:Choice>
        <mc:Fallback xmlns=""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DE986651-CF2F-344E-9A64-4AABEBDC6D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6129" y="3499897"/>
                <a:ext cx="4053024" cy="1815882"/>
              </a:xfrm>
              <a:prstGeom prst="rect">
                <a:avLst/>
              </a:prstGeom>
              <a:blipFill>
                <a:blip r:embed="rId144"/>
                <a:stretch>
                  <a:fillRect l="-3008" t="-3020" b="-8725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4" name="Title 1">
            <a:extLst>
              <a:ext uri="{FF2B5EF4-FFF2-40B4-BE49-F238E27FC236}">
                <a16:creationId xmlns:a16="http://schemas.microsoft.com/office/drawing/2014/main" id="{0C355150-2427-EE96-465F-4D87666A4C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13949" cy="1325563"/>
          </a:xfrm>
        </p:spPr>
        <p:txBody>
          <a:bodyPr/>
          <a:lstStyle/>
          <a:p>
            <a:r>
              <a:rPr lang="en-US" dirty="0"/>
              <a:t>Secure multi-stream key agreement</a:t>
            </a:r>
            <a:br>
              <a:rPr lang="en-US" dirty="0"/>
            </a:br>
            <a:r>
              <a:rPr lang="en-US" dirty="0"/>
              <a:t>beyond information-</a:t>
            </a:r>
            <a:r>
              <a:rPr lang="en-US" dirty="0" err="1"/>
              <a:t>theor</a:t>
            </a:r>
            <a:r>
              <a:rPr lang="en-US" dirty="0"/>
              <a:t>. bounds</a:t>
            </a:r>
            <a:endParaRPr lang="en-FI" dirty="0"/>
          </a:p>
        </p:txBody>
      </p:sp>
    </p:spTree>
    <p:extLst>
      <p:ext uri="{BB962C8B-B14F-4D97-AF65-F5344CB8AC3E}">
        <p14:creationId xmlns:p14="http://schemas.microsoft.com/office/powerpoint/2010/main" val="299422183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A20334-BB69-00AB-7DA5-BF397B01C5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731108E8-788D-5549-83AB-95E6996066D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b="1" dirty="0"/>
                  <a:t>Construction				Our implications</a:t>
                </a:r>
              </a:p>
              <a:p>
                <a:pPr marL="0" indent="0">
                  <a:buNone/>
                </a:pPr>
                <a:r>
                  <a:rPr lang="en-US" dirty="0"/>
                  <a:t>[</a:t>
                </a:r>
                <a:r>
                  <a:rPr lang="en-US" dirty="0" err="1"/>
                  <a:t>Cachin</a:t>
                </a:r>
                <a:r>
                  <a:rPr lang="en-US" dirty="0"/>
                  <a:t>-Maurer 97]			</a:t>
                </a:r>
                <a:endParaRPr lang="en-US" sz="3000" dirty="0"/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		space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𝑜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		 		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𝑠</m:t>
                            </m:r>
                          </m:e>
                          <m:sup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d>
                  </m:oMath>
                </a14:m>
                <a:endParaRPr lang="en-US" dirty="0"/>
              </a:p>
              <a:p>
                <a:pPr marL="0" indent="0">
                  <a:buNone/>
                </a:pPr>
                <a:endParaRPr lang="en-US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endParaRPr lang="en-US" b="1" dirty="0"/>
              </a:p>
              <a:p>
                <a:pPr marL="0" indent="0">
                  <a:buNone/>
                </a:pPr>
                <a:r>
                  <a:rPr lang="en-US" b="1" dirty="0"/>
                  <a:t>Our Construction</a:t>
                </a:r>
              </a:p>
              <a:p>
                <a:pPr marL="0" indent="0">
                  <a:buNone/>
                </a:pPr>
                <a:r>
                  <a:rPr lang="en-US" dirty="0"/>
                  <a:t> 	   space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           	 	</a:t>
                </a:r>
                <a:r>
                  <a:rPr lang="en-US" dirty="0">
                    <a:solidFill>
                      <a:schemeClr val="bg1"/>
                    </a:solidFill>
                  </a:rPr>
                  <a:t>as </a:t>
                </a:r>
                <a:r>
                  <a:rPr lang="en-US" sz="4000" dirty="0">
                    <a:solidFill>
                      <a:schemeClr val="bg1"/>
                    </a:solidFill>
                  </a:rPr>
                  <a:t>X</a:t>
                </a:r>
              </a:p>
              <a:p>
                <a:pPr marL="0" indent="0">
                  <a:buNone/>
                </a:pPr>
                <a:r>
                  <a:rPr lang="en-US" dirty="0"/>
                  <a:t>              </a:t>
                </a:r>
                <a:r>
                  <a:rPr lang="en-US" b="1" dirty="0"/>
                  <a:t>space any fixed </a:t>
                </a:r>
                <a14:m>
                  <m:oMath xmlns:m="http://schemas.openxmlformats.org/officeDocument/2006/math">
                    <m:r>
                      <a:rPr lang="en-US" b="1" i="1" smtClean="0">
                        <a:latin typeface="Cambria Math" panose="02040503050406030204" pitchFamily="18" charset="0"/>
                      </a:rPr>
                      <m:t>𝒑𝒐𝒍𝒚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𝒔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b="1" dirty="0"/>
                  <a:t>	 Further results</a:t>
                </a:r>
              </a:p>
              <a:p>
                <a:pPr marL="0" indent="0">
                  <a:buNone/>
                </a:pPr>
                <a:endParaRPr lang="en-US" sz="2200" b="1" dirty="0"/>
              </a:p>
              <a:p>
                <a:pPr marL="0" indent="0">
                  <a:buNone/>
                </a:pPr>
                <a:r>
                  <a:rPr lang="en-US" b="1" dirty="0"/>
                  <a:t>	   Assuming OWFs</a:t>
                </a:r>
              </a:p>
            </p:txBody>
          </p:sp>
        </mc:Choice>
        <mc:Fallback xmlns="">
          <p:sp>
            <p:nvSpPr>
              <p:cNvPr id="35" name="Content Placeholder 2">
                <a:extLst>
                  <a:ext uri="{FF2B5EF4-FFF2-40B4-BE49-F238E27FC236}">
                    <a16:creationId xmlns:a16="http://schemas.microsoft.com/office/drawing/2014/main" id="{731108E8-788D-5549-83AB-95E6996066D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935477" y="367722"/>
                <a:ext cx="10515600" cy="6490278"/>
              </a:xfrm>
              <a:blipFill>
                <a:blip r:embed="rId3"/>
                <a:stretch>
                  <a:fillRect l="-1159" t="-1502" b="-376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9D770CA8-F10F-6D27-B708-2CD91940CE0C}"/>
              </a:ext>
            </a:extLst>
          </p:cNvPr>
          <p:cNvGrpSpPr/>
          <p:nvPr/>
        </p:nvGrpSpPr>
        <p:grpSpPr>
          <a:xfrm>
            <a:off x="1255172" y="1387037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3517390C-C98D-02F6-7A37-1A6CDF40391A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3517390C-C98D-02F6-7A37-1A6CDF40391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C996A4E5-433F-CBB1-02FA-EE95C5BAE40C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C996A4E5-433F-CBB1-02FA-EE95C5BAE40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29651B11-45C5-3070-ED56-5FF93CD59CF8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29651B11-45C5-3070-ED56-5FF93CD59CF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DDBEE097-590A-324B-7547-0FFA4D3D9AEA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DDBEE097-590A-324B-7547-0FFA4D3D9AE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35698628-AA1C-147E-1709-883E9E8069B7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35698628-AA1C-147E-1709-883E9E8069B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F67C79D3-4884-F533-5666-85BFC76BCF06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F67C79D3-4884-F533-5666-85BFC76BCF0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81E25000-57D2-F368-7529-436A1F86DA7E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81E25000-57D2-F368-7529-436A1F86DA7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E5C46B90-5DFC-8352-238A-F6AE2DDC6A5C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E5C46B90-5DFC-8352-238A-F6AE2DDC6A5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8BD50AEB-207A-F8A6-543F-702E8D4FC78E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8BD50AEB-207A-F8A6-543F-702E8D4FC78E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2FD6C89-A78C-6A6C-3152-CAAC2876C545}"/>
              </a:ext>
            </a:extLst>
          </p:cNvPr>
          <p:cNvGrpSpPr/>
          <p:nvPr/>
        </p:nvGrpSpPr>
        <p:grpSpPr>
          <a:xfrm>
            <a:off x="1723387" y="1372520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D4E9F7B0-0C56-19E9-D081-2A0BC918E154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D4E9F7B0-0C56-19E9-D081-2A0BC918E15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EAD1A56A-23B9-79B9-47EE-0AAFA7F2DDC8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EAD1A56A-23B9-79B9-47EE-0AAFA7F2DDC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91755BF2-D12F-C464-674B-F61FAF33AA5B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91755BF2-D12F-C464-674B-F61FAF33AA5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F8D84800-B4F3-0E2B-AA7D-685DBC3EA0A2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F8D84800-B4F3-0E2B-AA7D-685DBC3EA0A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5E6AD1EC-882B-B7B5-EF7E-073B4D5F341B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5E6AD1EC-882B-B7B5-EF7E-073B4D5F341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AA796F9-7361-B709-A5B0-46096C81692A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AA796F9-7361-B709-A5B0-46096C81692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9A336CD5-9159-2DAE-B3AA-BC5B2CEE3DC8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9A336CD5-9159-2DAE-B3AA-BC5B2CEE3DC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3A8D8E0-30EC-E042-9864-4AB3B5B8A690}"/>
              </a:ext>
            </a:extLst>
          </p:cNvPr>
          <p:cNvGrpSpPr/>
          <p:nvPr/>
        </p:nvGrpSpPr>
        <p:grpSpPr>
          <a:xfrm rot="21381084">
            <a:off x="1354833" y="2056176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F226B43B-0294-D075-93FC-48F1C7C0BA98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F226B43B-0294-D075-93FC-48F1C7C0BA9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B86D7FB4-46B7-EE74-A629-DB8577E81B1A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B86D7FB4-46B7-EE74-A629-DB8577E81B1A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2AA403D8-788C-632B-2B32-D240A83C8A59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177" name="Ink 176">
                    <a:extLst>
                      <a:ext uri="{FF2B5EF4-FFF2-40B4-BE49-F238E27FC236}">
                        <a16:creationId xmlns:a16="http://schemas.microsoft.com/office/drawing/2014/main" id="{3E553CC7-2890-A6ED-5058-7A5B99840B4E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77" name="Ink 176">
                    <a:extLst>
                      <a:ext uri="{FF2B5EF4-FFF2-40B4-BE49-F238E27FC236}">
                        <a16:creationId xmlns:a16="http://schemas.microsoft.com/office/drawing/2014/main" id="{3E553CC7-2890-A6ED-5058-7A5B99840B4E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178" name="Ink 177">
                    <a:extLst>
                      <a:ext uri="{FF2B5EF4-FFF2-40B4-BE49-F238E27FC236}">
                        <a16:creationId xmlns:a16="http://schemas.microsoft.com/office/drawing/2014/main" id="{53FB8513-5507-7418-66CA-618A15E6D007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78" name="Ink 177">
                    <a:extLst>
                      <a:ext uri="{FF2B5EF4-FFF2-40B4-BE49-F238E27FC236}">
                        <a16:creationId xmlns:a16="http://schemas.microsoft.com/office/drawing/2014/main" id="{53FB8513-5507-7418-66CA-618A15E6D007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179" name="Ink 178">
                    <a:extLst>
                      <a:ext uri="{FF2B5EF4-FFF2-40B4-BE49-F238E27FC236}">
                        <a16:creationId xmlns:a16="http://schemas.microsoft.com/office/drawing/2014/main" id="{270A36DB-BD13-6842-E850-2F09D255C2FC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79" name="Ink 178">
                    <a:extLst>
                      <a:ext uri="{FF2B5EF4-FFF2-40B4-BE49-F238E27FC236}">
                        <a16:creationId xmlns:a16="http://schemas.microsoft.com/office/drawing/2014/main" id="{270A36DB-BD13-6842-E850-2F09D255C2FC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80" name="Ink 179">
                    <a:extLst>
                      <a:ext uri="{FF2B5EF4-FFF2-40B4-BE49-F238E27FC236}">
                        <a16:creationId xmlns:a16="http://schemas.microsoft.com/office/drawing/2014/main" id="{17154476-CE3A-D663-57C7-78D57D90606F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80" name="Ink 179">
                    <a:extLst>
                      <a:ext uri="{FF2B5EF4-FFF2-40B4-BE49-F238E27FC236}">
                        <a16:creationId xmlns:a16="http://schemas.microsoft.com/office/drawing/2014/main" id="{17154476-CE3A-D663-57C7-78D57D90606F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81" name="Ink 180">
                    <a:extLst>
                      <a:ext uri="{FF2B5EF4-FFF2-40B4-BE49-F238E27FC236}">
                        <a16:creationId xmlns:a16="http://schemas.microsoft.com/office/drawing/2014/main" id="{C8B0276E-ECCA-3C94-B3D1-4E71EA86E0E4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81" name="Ink 180">
                    <a:extLst>
                      <a:ext uri="{FF2B5EF4-FFF2-40B4-BE49-F238E27FC236}">
                        <a16:creationId xmlns:a16="http://schemas.microsoft.com/office/drawing/2014/main" id="{C8B0276E-ECCA-3C94-B3D1-4E71EA86E0E4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B2C584E9-9A14-C447-2699-FC9DFAEB3122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B2C584E9-9A14-C447-2699-FC9DFAEB312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20D94495-71F1-8A2E-86CA-4E81418C8290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20D94495-71F1-8A2E-86CA-4E81418C829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426A65E-FD80-BE39-AC59-6797B41A69E7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37D18307-A143-5AFA-E69E-7DAB4EA09040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64" name="Ink 63">
                    <a:extLst>
                      <a:ext uri="{FF2B5EF4-FFF2-40B4-BE49-F238E27FC236}">
                        <a16:creationId xmlns:a16="http://schemas.microsoft.com/office/drawing/2014/main" id="{37D18307-A143-5AFA-E69E-7DAB4EA0904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66" name="Ink 65">
                    <a:extLst>
                      <a:ext uri="{FF2B5EF4-FFF2-40B4-BE49-F238E27FC236}">
                        <a16:creationId xmlns:a16="http://schemas.microsoft.com/office/drawing/2014/main" id="{446D89A1-7BEB-0BFA-05F2-839FE9160DD4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66" name="Ink 65">
                    <a:extLst>
                      <a:ext uri="{FF2B5EF4-FFF2-40B4-BE49-F238E27FC236}">
                        <a16:creationId xmlns:a16="http://schemas.microsoft.com/office/drawing/2014/main" id="{446D89A1-7BEB-0BFA-05F2-839FE9160DD4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65" name="Ink 164">
                    <a:extLst>
                      <a:ext uri="{FF2B5EF4-FFF2-40B4-BE49-F238E27FC236}">
                        <a16:creationId xmlns:a16="http://schemas.microsoft.com/office/drawing/2014/main" id="{CBAFB108-56BC-2F3A-5BC1-BCD9FB46B2DB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65" name="Ink 164">
                    <a:extLst>
                      <a:ext uri="{FF2B5EF4-FFF2-40B4-BE49-F238E27FC236}">
                        <a16:creationId xmlns:a16="http://schemas.microsoft.com/office/drawing/2014/main" id="{CBAFB108-56BC-2F3A-5BC1-BCD9FB46B2DB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66" name="Ink 165">
                    <a:extLst>
                      <a:ext uri="{FF2B5EF4-FFF2-40B4-BE49-F238E27FC236}">
                        <a16:creationId xmlns:a16="http://schemas.microsoft.com/office/drawing/2014/main" id="{99ACEFE9-1468-07CF-ECF3-492C22D7510D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66" name="Ink 165">
                    <a:extLst>
                      <a:ext uri="{FF2B5EF4-FFF2-40B4-BE49-F238E27FC236}">
                        <a16:creationId xmlns:a16="http://schemas.microsoft.com/office/drawing/2014/main" id="{99ACEFE9-1468-07CF-ECF3-492C22D7510D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67" name="Ink 166">
                    <a:extLst>
                      <a:ext uri="{FF2B5EF4-FFF2-40B4-BE49-F238E27FC236}">
                        <a16:creationId xmlns:a16="http://schemas.microsoft.com/office/drawing/2014/main" id="{0CE0D72D-E1A1-39A2-75C9-FD04D5A023DB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67" name="Ink 166">
                    <a:extLst>
                      <a:ext uri="{FF2B5EF4-FFF2-40B4-BE49-F238E27FC236}">
                        <a16:creationId xmlns:a16="http://schemas.microsoft.com/office/drawing/2014/main" id="{0CE0D72D-E1A1-39A2-75C9-FD04D5A023DB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68" name="Ink 167">
                    <a:extLst>
                      <a:ext uri="{FF2B5EF4-FFF2-40B4-BE49-F238E27FC236}">
                        <a16:creationId xmlns:a16="http://schemas.microsoft.com/office/drawing/2014/main" id="{03EDF1AA-DAC9-37F8-8764-21F20AF146FB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68" name="Ink 167">
                    <a:extLst>
                      <a:ext uri="{FF2B5EF4-FFF2-40B4-BE49-F238E27FC236}">
                        <a16:creationId xmlns:a16="http://schemas.microsoft.com/office/drawing/2014/main" id="{03EDF1AA-DAC9-37F8-8764-21F20AF146FB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69" name="Ink 168">
                    <a:extLst>
                      <a:ext uri="{FF2B5EF4-FFF2-40B4-BE49-F238E27FC236}">
                        <a16:creationId xmlns:a16="http://schemas.microsoft.com/office/drawing/2014/main" id="{7CB77D39-2582-0DE2-CBD9-EA8768B67221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69" name="Ink 168">
                    <a:extLst>
                      <a:ext uri="{FF2B5EF4-FFF2-40B4-BE49-F238E27FC236}">
                        <a16:creationId xmlns:a16="http://schemas.microsoft.com/office/drawing/2014/main" id="{7CB77D39-2582-0DE2-CBD9-EA8768B67221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70" name="Ink 169">
                    <a:extLst>
                      <a:ext uri="{FF2B5EF4-FFF2-40B4-BE49-F238E27FC236}">
                        <a16:creationId xmlns:a16="http://schemas.microsoft.com/office/drawing/2014/main" id="{EB9AF4A5-6A19-9E03-C622-EDFDF9B25AD4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70" name="Ink 169">
                    <a:extLst>
                      <a:ext uri="{FF2B5EF4-FFF2-40B4-BE49-F238E27FC236}">
                        <a16:creationId xmlns:a16="http://schemas.microsoft.com/office/drawing/2014/main" id="{EB9AF4A5-6A19-9E03-C622-EDFDF9B25AD4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1" name="Ink 170">
                    <a:extLst>
                      <a:ext uri="{FF2B5EF4-FFF2-40B4-BE49-F238E27FC236}">
                        <a16:creationId xmlns:a16="http://schemas.microsoft.com/office/drawing/2014/main" id="{0E61B3D9-E13E-3BF0-0A13-E8C3EE8C1B8A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71" name="Ink 170">
                    <a:extLst>
                      <a:ext uri="{FF2B5EF4-FFF2-40B4-BE49-F238E27FC236}">
                        <a16:creationId xmlns:a16="http://schemas.microsoft.com/office/drawing/2014/main" id="{0E61B3D9-E13E-3BF0-0A13-E8C3EE8C1B8A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72" name="Ink 171">
                    <a:extLst>
                      <a:ext uri="{FF2B5EF4-FFF2-40B4-BE49-F238E27FC236}">
                        <a16:creationId xmlns:a16="http://schemas.microsoft.com/office/drawing/2014/main" id="{25C67F9C-34DA-5226-164E-656EB4695995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72" name="Ink 171">
                    <a:extLst>
                      <a:ext uri="{FF2B5EF4-FFF2-40B4-BE49-F238E27FC236}">
                        <a16:creationId xmlns:a16="http://schemas.microsoft.com/office/drawing/2014/main" id="{25C67F9C-34DA-5226-164E-656EB4695995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73" name="Ink 172">
                    <a:extLst>
                      <a:ext uri="{FF2B5EF4-FFF2-40B4-BE49-F238E27FC236}">
                        <a16:creationId xmlns:a16="http://schemas.microsoft.com/office/drawing/2014/main" id="{17D24BF7-788F-EB0E-8354-03701BEE46AF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73" name="Ink 172">
                    <a:extLst>
                      <a:ext uri="{FF2B5EF4-FFF2-40B4-BE49-F238E27FC236}">
                        <a16:creationId xmlns:a16="http://schemas.microsoft.com/office/drawing/2014/main" id="{17D24BF7-788F-EB0E-8354-03701BEE46A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74" name="Ink 173">
                    <a:extLst>
                      <a:ext uri="{FF2B5EF4-FFF2-40B4-BE49-F238E27FC236}">
                        <a16:creationId xmlns:a16="http://schemas.microsoft.com/office/drawing/2014/main" id="{81D33316-2510-8568-284E-FB1123673F25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74" name="Ink 173">
                    <a:extLst>
                      <a:ext uri="{FF2B5EF4-FFF2-40B4-BE49-F238E27FC236}">
                        <a16:creationId xmlns:a16="http://schemas.microsoft.com/office/drawing/2014/main" id="{81D33316-2510-8568-284E-FB1123673F25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75" name="Ink 174">
                    <a:extLst>
                      <a:ext uri="{FF2B5EF4-FFF2-40B4-BE49-F238E27FC236}">
                        <a16:creationId xmlns:a16="http://schemas.microsoft.com/office/drawing/2014/main" id="{06B1CAAC-B5F9-7AC7-4FF3-2FFDFE4DDDE7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75" name="Ink 174">
                    <a:extLst>
                      <a:ext uri="{FF2B5EF4-FFF2-40B4-BE49-F238E27FC236}">
                        <a16:creationId xmlns:a16="http://schemas.microsoft.com/office/drawing/2014/main" id="{06B1CAAC-B5F9-7AC7-4FF3-2FFDFE4DDDE7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76" name="Ink 175">
                    <a:extLst>
                      <a:ext uri="{FF2B5EF4-FFF2-40B4-BE49-F238E27FC236}">
                        <a16:creationId xmlns:a16="http://schemas.microsoft.com/office/drawing/2014/main" id="{5D257112-E71B-7BD5-D236-6E9C87BC324E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76" name="Ink 175">
                    <a:extLst>
                      <a:ext uri="{FF2B5EF4-FFF2-40B4-BE49-F238E27FC236}">
                        <a16:creationId xmlns:a16="http://schemas.microsoft.com/office/drawing/2014/main" id="{5D257112-E71B-7BD5-D236-6E9C87BC324E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E64F35CA-29D4-7638-B03B-DC4574930D10}"/>
              </a:ext>
            </a:extLst>
          </p:cNvPr>
          <p:cNvGrpSpPr/>
          <p:nvPr/>
        </p:nvGrpSpPr>
        <p:grpSpPr>
          <a:xfrm>
            <a:off x="6660523" y="1403250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1C414941-1FC6-2157-B89F-AE4E53C774BC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1C414941-1FC6-2157-B89F-AE4E53C774B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7903128A-A6B6-D642-B5D3-D06E9D18CBD4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7903128A-A6B6-D642-B5D3-D06E9D18CBD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FD23171A-2094-6655-F53C-565C640FE478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FD23171A-2094-6655-F53C-565C640FE47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466FD5FD-10FE-5F7C-676B-EC1F0C9EFF2C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466FD5FD-10FE-5F7C-676B-EC1F0C9EFF2C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365DEAB6-90B8-F66B-5592-286DB025EEEC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365DEAB6-90B8-F66B-5592-286DB025EEE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E9220CC4-0D8E-7CE2-E015-AFE1D5FF9586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E9220CC4-0D8E-7CE2-E015-AFE1D5FF958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45ADC079-D2BF-397E-5688-24BA7B283F6C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45ADC079-D2BF-397E-5688-24BA7B283F6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5694916-33E1-A9AE-7D05-1037514E2AA9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5694916-33E1-A9AE-7D05-1037514E2AA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453B30F9-12AC-8D86-AEAF-6E7D01A2EE46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453B30F9-12AC-8D86-AEAF-6E7D01A2EE4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BB8F0571-2DA7-7663-8E0B-45E7D14F3678}"/>
              </a:ext>
            </a:extLst>
          </p:cNvPr>
          <p:cNvGrpSpPr/>
          <p:nvPr/>
        </p:nvGrpSpPr>
        <p:grpSpPr>
          <a:xfrm>
            <a:off x="7128738" y="1388733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D70D85EA-FB02-7629-EF78-984D7CD5A05A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D70D85EA-FB02-7629-EF78-984D7CD5A05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3E648DA1-E676-BA92-D555-C4E9499CABFD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3E648DA1-E676-BA92-D555-C4E9499CABF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1B0C7CAD-2426-58C6-D52D-6A57F99557C9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1B0C7CAD-2426-58C6-D52D-6A57F99557C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16750761-62CF-BC48-C386-B2FE7B1F3B62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16750761-62CF-BC48-C386-B2FE7B1F3B6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8A1D3DC6-2AD2-55F7-B882-9FE2491BF435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8A1D3DC6-2AD2-55F7-B882-9FE2491BF435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E818C80B-85C1-C92F-BC32-1CDBC7E360A4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E818C80B-85C1-C92F-BC32-1CDBC7E360A4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AAAF311D-F2F7-84E0-BD18-E4DDF37C9249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AAAF311D-F2F7-84E0-BD18-E4DDF37C924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AA2AFBD6-F8EF-BDC1-1524-519A435F0FFB}"/>
              </a:ext>
            </a:extLst>
          </p:cNvPr>
          <p:cNvGrpSpPr/>
          <p:nvPr/>
        </p:nvGrpSpPr>
        <p:grpSpPr>
          <a:xfrm rot="21381084">
            <a:off x="6623994" y="2082118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46D96E14-46D7-5265-A4A9-45C24AB8FB6B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46D96E14-46D7-5265-A4A9-45C24AB8FB6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D6B09F3D-8DC0-B7E4-C5A9-24E662E6A18E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D6B09F3D-8DC0-B7E4-C5A9-24E662E6A18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CD3D0CF6-D77D-82F2-177F-CFCD916BCE78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312" name="Ink 311">
                    <a:extLst>
                      <a:ext uri="{FF2B5EF4-FFF2-40B4-BE49-F238E27FC236}">
                        <a16:creationId xmlns:a16="http://schemas.microsoft.com/office/drawing/2014/main" id="{BF3785C1-8CCE-78DB-A52F-BCA28862A860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312" name="Ink 311">
                    <a:extLst>
                      <a:ext uri="{FF2B5EF4-FFF2-40B4-BE49-F238E27FC236}">
                        <a16:creationId xmlns:a16="http://schemas.microsoft.com/office/drawing/2014/main" id="{BF3785C1-8CCE-78DB-A52F-BCA28862A860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313" name="Ink 312">
                    <a:extLst>
                      <a:ext uri="{FF2B5EF4-FFF2-40B4-BE49-F238E27FC236}">
                        <a16:creationId xmlns:a16="http://schemas.microsoft.com/office/drawing/2014/main" id="{F3810E8B-B1FE-CAD9-2D77-5DF9054CC1B5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313" name="Ink 312">
                    <a:extLst>
                      <a:ext uri="{FF2B5EF4-FFF2-40B4-BE49-F238E27FC236}">
                        <a16:creationId xmlns:a16="http://schemas.microsoft.com/office/drawing/2014/main" id="{F3810E8B-B1FE-CAD9-2D77-5DF9054CC1B5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314" name="Ink 313">
                    <a:extLst>
                      <a:ext uri="{FF2B5EF4-FFF2-40B4-BE49-F238E27FC236}">
                        <a16:creationId xmlns:a16="http://schemas.microsoft.com/office/drawing/2014/main" id="{237F9EC5-735E-D11B-E2A8-0A8EC5B55EA6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314" name="Ink 313">
                    <a:extLst>
                      <a:ext uri="{FF2B5EF4-FFF2-40B4-BE49-F238E27FC236}">
                        <a16:creationId xmlns:a16="http://schemas.microsoft.com/office/drawing/2014/main" id="{237F9EC5-735E-D11B-E2A8-0A8EC5B55EA6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315" name="Ink 314">
                    <a:extLst>
                      <a:ext uri="{FF2B5EF4-FFF2-40B4-BE49-F238E27FC236}">
                        <a16:creationId xmlns:a16="http://schemas.microsoft.com/office/drawing/2014/main" id="{C78AF2FB-212F-49F3-CC65-6C5D4BB5A2CE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315" name="Ink 314">
                    <a:extLst>
                      <a:ext uri="{FF2B5EF4-FFF2-40B4-BE49-F238E27FC236}">
                        <a16:creationId xmlns:a16="http://schemas.microsoft.com/office/drawing/2014/main" id="{C78AF2FB-212F-49F3-CC65-6C5D4BB5A2CE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316" name="Ink 315">
                    <a:extLst>
                      <a:ext uri="{FF2B5EF4-FFF2-40B4-BE49-F238E27FC236}">
                        <a16:creationId xmlns:a16="http://schemas.microsoft.com/office/drawing/2014/main" id="{6FE2C25D-E36F-FF27-8BBB-7B25337A4660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316" name="Ink 315">
                    <a:extLst>
                      <a:ext uri="{FF2B5EF4-FFF2-40B4-BE49-F238E27FC236}">
                        <a16:creationId xmlns:a16="http://schemas.microsoft.com/office/drawing/2014/main" id="{6FE2C25D-E36F-FF27-8BBB-7B25337A4660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5385DC4A-82D1-0AC8-CF24-65829534A436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5385DC4A-82D1-0AC8-CF24-65829534A43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4BA37FCB-8F7F-DA05-B5B8-7499941E8587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4BA37FCB-8F7F-DA05-B5B8-7499941E858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1B519042-4DA6-1CD9-5DC7-88129587FDB7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207" name="Ink 206">
                    <a:extLst>
                      <a:ext uri="{FF2B5EF4-FFF2-40B4-BE49-F238E27FC236}">
                        <a16:creationId xmlns:a16="http://schemas.microsoft.com/office/drawing/2014/main" id="{6F36D3AA-E7AC-A4E3-80D1-CF28A11D3F0E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07" name="Ink 206">
                    <a:extLst>
                      <a:ext uri="{FF2B5EF4-FFF2-40B4-BE49-F238E27FC236}">
                        <a16:creationId xmlns:a16="http://schemas.microsoft.com/office/drawing/2014/main" id="{6F36D3AA-E7AC-A4E3-80D1-CF28A11D3F0E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08" name="Ink 207">
                    <a:extLst>
                      <a:ext uri="{FF2B5EF4-FFF2-40B4-BE49-F238E27FC236}">
                        <a16:creationId xmlns:a16="http://schemas.microsoft.com/office/drawing/2014/main" id="{E31D03C0-138B-3020-7D7A-159BF7170452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08" name="Ink 207">
                    <a:extLst>
                      <a:ext uri="{FF2B5EF4-FFF2-40B4-BE49-F238E27FC236}">
                        <a16:creationId xmlns:a16="http://schemas.microsoft.com/office/drawing/2014/main" id="{E31D03C0-138B-3020-7D7A-159BF7170452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209" name="Ink 208">
                    <a:extLst>
                      <a:ext uri="{FF2B5EF4-FFF2-40B4-BE49-F238E27FC236}">
                        <a16:creationId xmlns:a16="http://schemas.microsoft.com/office/drawing/2014/main" id="{3B8EDD5C-9BE8-1FB0-ED4E-654CF7313D34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09" name="Ink 208">
                    <a:extLst>
                      <a:ext uri="{FF2B5EF4-FFF2-40B4-BE49-F238E27FC236}">
                        <a16:creationId xmlns:a16="http://schemas.microsoft.com/office/drawing/2014/main" id="{3B8EDD5C-9BE8-1FB0-ED4E-654CF7313D34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22" name="Ink 221">
                    <a:extLst>
                      <a:ext uri="{FF2B5EF4-FFF2-40B4-BE49-F238E27FC236}">
                        <a16:creationId xmlns:a16="http://schemas.microsoft.com/office/drawing/2014/main" id="{83A8A7D7-05DB-6F22-2CFF-1B9364821AE4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222" name="Ink 221">
                    <a:extLst>
                      <a:ext uri="{FF2B5EF4-FFF2-40B4-BE49-F238E27FC236}">
                        <a16:creationId xmlns:a16="http://schemas.microsoft.com/office/drawing/2014/main" id="{83A8A7D7-05DB-6F22-2CFF-1B9364821AE4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298" name="Ink 297">
                    <a:extLst>
                      <a:ext uri="{FF2B5EF4-FFF2-40B4-BE49-F238E27FC236}">
                        <a16:creationId xmlns:a16="http://schemas.microsoft.com/office/drawing/2014/main" id="{58026966-8A4D-60BB-9DC1-FBE8AD932C3C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58026966-8A4D-60BB-9DC1-FBE8AD932C3C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303" name="Ink 302">
                    <a:extLst>
                      <a:ext uri="{FF2B5EF4-FFF2-40B4-BE49-F238E27FC236}">
                        <a16:creationId xmlns:a16="http://schemas.microsoft.com/office/drawing/2014/main" id="{8DD8044E-FD7E-87A5-44D7-02C412A1DBC7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8DD8044E-FD7E-87A5-44D7-02C412A1DBC7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304" name="Ink 303">
                    <a:extLst>
                      <a:ext uri="{FF2B5EF4-FFF2-40B4-BE49-F238E27FC236}">
                        <a16:creationId xmlns:a16="http://schemas.microsoft.com/office/drawing/2014/main" id="{6D13EF70-345C-AA61-F581-80652AF48794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6D13EF70-345C-AA61-F581-80652AF4879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305" name="Ink 304">
                    <a:extLst>
                      <a:ext uri="{FF2B5EF4-FFF2-40B4-BE49-F238E27FC236}">
                        <a16:creationId xmlns:a16="http://schemas.microsoft.com/office/drawing/2014/main" id="{4B14C5AE-D151-36F5-CFBA-10ADA4A306F2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05" name="Ink 304">
                    <a:extLst>
                      <a:ext uri="{FF2B5EF4-FFF2-40B4-BE49-F238E27FC236}">
                        <a16:creationId xmlns:a16="http://schemas.microsoft.com/office/drawing/2014/main" id="{4B14C5AE-D151-36F5-CFBA-10ADA4A306F2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306" name="Ink 305">
                    <a:extLst>
                      <a:ext uri="{FF2B5EF4-FFF2-40B4-BE49-F238E27FC236}">
                        <a16:creationId xmlns:a16="http://schemas.microsoft.com/office/drawing/2014/main" id="{11CECB4F-FE8E-4B18-2530-08533B5E4FA2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06" name="Ink 305">
                    <a:extLst>
                      <a:ext uri="{FF2B5EF4-FFF2-40B4-BE49-F238E27FC236}">
                        <a16:creationId xmlns:a16="http://schemas.microsoft.com/office/drawing/2014/main" id="{11CECB4F-FE8E-4B18-2530-08533B5E4FA2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307" name="Ink 306">
                    <a:extLst>
                      <a:ext uri="{FF2B5EF4-FFF2-40B4-BE49-F238E27FC236}">
                        <a16:creationId xmlns:a16="http://schemas.microsoft.com/office/drawing/2014/main" id="{C3902569-7BC9-16D4-BF83-6AD21DAA4DF8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07" name="Ink 306">
                    <a:extLst>
                      <a:ext uri="{FF2B5EF4-FFF2-40B4-BE49-F238E27FC236}">
                        <a16:creationId xmlns:a16="http://schemas.microsoft.com/office/drawing/2014/main" id="{C3902569-7BC9-16D4-BF83-6AD21DAA4DF8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308" name="Ink 307">
                    <a:extLst>
                      <a:ext uri="{FF2B5EF4-FFF2-40B4-BE49-F238E27FC236}">
                        <a16:creationId xmlns:a16="http://schemas.microsoft.com/office/drawing/2014/main" id="{ADACFFA8-A9CD-B100-1833-5C2FD36E41E0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308" name="Ink 307">
                    <a:extLst>
                      <a:ext uri="{FF2B5EF4-FFF2-40B4-BE49-F238E27FC236}">
                        <a16:creationId xmlns:a16="http://schemas.microsoft.com/office/drawing/2014/main" id="{ADACFFA8-A9CD-B100-1833-5C2FD36E41E0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309" name="Ink 308">
                    <a:extLst>
                      <a:ext uri="{FF2B5EF4-FFF2-40B4-BE49-F238E27FC236}">
                        <a16:creationId xmlns:a16="http://schemas.microsoft.com/office/drawing/2014/main" id="{167337AF-60B1-EC39-61E5-21625B0F2620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309" name="Ink 308">
                    <a:extLst>
                      <a:ext uri="{FF2B5EF4-FFF2-40B4-BE49-F238E27FC236}">
                        <a16:creationId xmlns:a16="http://schemas.microsoft.com/office/drawing/2014/main" id="{167337AF-60B1-EC39-61E5-21625B0F262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310" name="Ink 309">
                    <a:extLst>
                      <a:ext uri="{FF2B5EF4-FFF2-40B4-BE49-F238E27FC236}">
                        <a16:creationId xmlns:a16="http://schemas.microsoft.com/office/drawing/2014/main" id="{184674E0-EF0C-8034-6C62-E62E2C764115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310" name="Ink 309">
                    <a:extLst>
                      <a:ext uri="{FF2B5EF4-FFF2-40B4-BE49-F238E27FC236}">
                        <a16:creationId xmlns:a16="http://schemas.microsoft.com/office/drawing/2014/main" id="{184674E0-EF0C-8034-6C62-E62E2C764115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311" name="Ink 310">
                    <a:extLst>
                      <a:ext uri="{FF2B5EF4-FFF2-40B4-BE49-F238E27FC236}">
                        <a16:creationId xmlns:a16="http://schemas.microsoft.com/office/drawing/2014/main" id="{BE114049-216A-C870-9292-EB442FCD49F1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311" name="Ink 310">
                    <a:extLst>
                      <a:ext uri="{FF2B5EF4-FFF2-40B4-BE49-F238E27FC236}">
                        <a16:creationId xmlns:a16="http://schemas.microsoft.com/office/drawing/2014/main" id="{BE114049-216A-C870-9292-EB442FCD49F1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A10F4F85-51C2-A5BD-1CB3-98AD91AA8104}"/>
              </a:ext>
            </a:extLst>
          </p:cNvPr>
          <p:cNvSpPr txBox="1"/>
          <p:nvPr/>
        </p:nvSpPr>
        <p:spPr>
          <a:xfrm>
            <a:off x="2069355" y="2437820"/>
            <a:ext cx="201510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information-</a:t>
            </a:r>
          </a:p>
          <a:p>
            <a:r>
              <a:rPr lang="en-US" sz="2800" dirty="0"/>
              <a:t>theoretic</a:t>
            </a:r>
            <a:endParaRPr lang="en-FI" sz="2800" dirty="0"/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0D77C259-DDDB-8ABB-9A46-75332604F22E}"/>
              </a:ext>
            </a:extLst>
          </p:cNvPr>
          <p:cNvSpPr txBox="1"/>
          <p:nvPr/>
        </p:nvSpPr>
        <p:spPr>
          <a:xfrm>
            <a:off x="7328790" y="2434573"/>
            <a:ext cx="1644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inefficient</a:t>
            </a:r>
            <a:endParaRPr lang="en-FI" sz="28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EF94197-5C9F-F132-15D7-F2895FEAF018}"/>
              </a:ext>
            </a:extLst>
          </p:cNvPr>
          <p:cNvGrpSpPr/>
          <p:nvPr/>
        </p:nvGrpSpPr>
        <p:grpSpPr>
          <a:xfrm>
            <a:off x="1251929" y="4671748"/>
            <a:ext cx="158275" cy="597669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85C2732F-E5D6-A8E2-F8EC-24C5039FAA05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85C2732F-E5D6-A8E2-F8EC-24C5039FAA0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18647" y="2393445"/>
                  <a:ext cx="127570" cy="343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5DE85445-FCD2-66AB-BD15-B4F49B2152C2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5DE85445-FCD2-66AB-BD15-B4F49B2152C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945057" y="2417927"/>
                  <a:ext cx="110551" cy="294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2C4600C2-C612-7670-EC4B-CED5D350618E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2C4600C2-C612-7670-EC4B-CED5D350618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92607" y="2053265"/>
                  <a:ext cx="50577" cy="3118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4E838E5-DC6D-71E7-E79E-2EEC2D759421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4E838E5-DC6D-71E7-E79E-2EEC2D75942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39556" y="2057197"/>
                  <a:ext cx="98713" cy="144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7C865E73-CD0D-2A18-9598-4871B507A37D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C865E73-CD0D-2A18-9598-4871B507A37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0303" y="2188959"/>
                  <a:ext cx="51500" cy="1113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F8B24628-E16B-E191-FE91-CE66876AB31C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F8B24628-E16B-E191-FE91-CE66876AB31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10733" y="2283648"/>
                  <a:ext cx="79319" cy="101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BBCC2044-45BD-8860-1B9F-C5D2705F3B94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BBCC2044-45BD-8860-1B9F-C5D2705F3B9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2487" y="2074886"/>
                  <a:ext cx="65289" cy="1069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31C2085-E8F7-075F-7654-39CCAA3105BF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31C2085-E8F7-075F-7654-39CCAA3105B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44703" y="2166651"/>
                  <a:ext cx="87500" cy="1703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0C6B8A9-A3CF-F755-520A-1422EAEB0C11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0C6B8A9-A3CF-F755-520A-1422EAEB0C1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80694" y="1880811"/>
                  <a:ext cx="107880" cy="15883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6DC86BA-C76A-4081-3585-4C2182FFB282}"/>
              </a:ext>
            </a:extLst>
          </p:cNvPr>
          <p:cNvGrpSpPr/>
          <p:nvPr/>
        </p:nvGrpSpPr>
        <p:grpSpPr>
          <a:xfrm>
            <a:off x="1720144" y="4657231"/>
            <a:ext cx="145179" cy="56448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357BED7F-FE2F-FBD9-1810-2EDEAAFC9396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357BED7F-FE2F-FBD9-1810-2EDEAAFC939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973436" y="2422625"/>
                  <a:ext cx="129616" cy="32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BFA4D1C-CF22-4A9C-F3A9-D8477DD63E45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BFA4D1C-CF22-4A9C-F3A9-D8477DD63E4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97263" y="2433772"/>
                  <a:ext cx="111281" cy="297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39C672BB-601F-BDD3-2E45-C5EDE6378F9B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39C672BB-601F-BDD3-2E45-C5EDE6378F9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01613" y="2045702"/>
                  <a:ext cx="49662" cy="3639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A76EFDD4-F59E-C57B-9DE2-97580240ABA5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A76EFDD4-F59E-C57B-9DE2-97580240ABA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33362" y="2043897"/>
                  <a:ext cx="92727" cy="322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DFF194AD-71B8-283D-99F1-4980D8CA395D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DFF194AD-71B8-283D-99F1-4980D8CA395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85683" y="2045077"/>
                  <a:ext cx="31104" cy="27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6E03B490-A0DD-94C0-EDFC-D7DD66092EFF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6E03B490-A0DD-94C0-EDFC-D7DD66092EF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301" y="2042846"/>
                  <a:ext cx="129003" cy="3009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5509E4D-25D5-97E4-0C0B-AE4BF27986E8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5509E4D-25D5-97E4-0C0B-AE4BF27986E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75762" y="1846615"/>
                  <a:ext cx="92727" cy="20160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F0D136-7D13-D13F-ACE2-23DC16C5034C}"/>
              </a:ext>
            </a:extLst>
          </p:cNvPr>
          <p:cNvGrpSpPr/>
          <p:nvPr/>
        </p:nvGrpSpPr>
        <p:grpSpPr>
          <a:xfrm rot="21381084">
            <a:off x="1361317" y="5496532"/>
            <a:ext cx="564898" cy="684922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93C9850-D6AD-CFF7-35F9-8855E013CE48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93C9850-D6AD-CFF7-35F9-8855E013CE4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6088" y="2582626"/>
                  <a:ext cx="270702" cy="8355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5BC829F5-6A93-E535-1DDF-9711FCE6391F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5BC829F5-6A93-E535-1DDF-9711FCE6391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3256" y="2602098"/>
                  <a:ext cx="159324" cy="86858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071093C-108E-BD40-F3B9-CA93BDCE3AA7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69" name="Ink 68">
                    <a:extLst>
                      <a:ext uri="{FF2B5EF4-FFF2-40B4-BE49-F238E27FC236}">
                        <a16:creationId xmlns:a16="http://schemas.microsoft.com/office/drawing/2014/main" id="{D58A334A-D910-CE1C-4003-FCCD2656E324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69" name="Ink 68">
                    <a:extLst>
                      <a:ext uri="{FF2B5EF4-FFF2-40B4-BE49-F238E27FC236}">
                        <a16:creationId xmlns:a16="http://schemas.microsoft.com/office/drawing/2014/main" id="{D58A334A-D910-CE1C-4003-FCCD2656E324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8677" y="1991521"/>
                    <a:ext cx="152880" cy="6306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70" name="Ink 69">
                    <a:extLst>
                      <a:ext uri="{FF2B5EF4-FFF2-40B4-BE49-F238E27FC236}">
                        <a16:creationId xmlns:a16="http://schemas.microsoft.com/office/drawing/2014/main" id="{B7EA69E8-4A38-089B-A777-4F207883259C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70" name="Ink 69">
                    <a:extLst>
                      <a:ext uri="{FF2B5EF4-FFF2-40B4-BE49-F238E27FC236}">
                        <a16:creationId xmlns:a16="http://schemas.microsoft.com/office/drawing/2014/main" id="{B7EA69E8-4A38-089B-A777-4F207883259C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7319" y="1992252"/>
                    <a:ext cx="304999" cy="66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71" name="Ink 70">
                    <a:extLst>
                      <a:ext uri="{FF2B5EF4-FFF2-40B4-BE49-F238E27FC236}">
                        <a16:creationId xmlns:a16="http://schemas.microsoft.com/office/drawing/2014/main" id="{FADF2643-F9E9-298D-21A9-CCFD9DD37D6C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71" name="Ink 70">
                    <a:extLst>
                      <a:ext uri="{FF2B5EF4-FFF2-40B4-BE49-F238E27FC236}">
                        <a16:creationId xmlns:a16="http://schemas.microsoft.com/office/drawing/2014/main" id="{FADF2643-F9E9-298D-21A9-CCFD9DD37D6C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7037" y="2015924"/>
                    <a:ext cx="205800" cy="3194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72" name="Ink 71">
                    <a:extLst>
                      <a:ext uri="{FF2B5EF4-FFF2-40B4-BE49-F238E27FC236}">
                        <a16:creationId xmlns:a16="http://schemas.microsoft.com/office/drawing/2014/main" id="{84A48D60-9356-09CD-1327-9584041317D7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72" name="Ink 71">
                    <a:extLst>
                      <a:ext uri="{FF2B5EF4-FFF2-40B4-BE49-F238E27FC236}">
                        <a16:creationId xmlns:a16="http://schemas.microsoft.com/office/drawing/2014/main" id="{84A48D60-9356-09CD-1327-9584041317D7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70357" y="2100888"/>
                    <a:ext cx="239843" cy="26829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73" name="Ink 72">
                    <a:extLst>
                      <a:ext uri="{FF2B5EF4-FFF2-40B4-BE49-F238E27FC236}">
                        <a16:creationId xmlns:a16="http://schemas.microsoft.com/office/drawing/2014/main" id="{0FDCCFA3-A3BD-50F9-32D9-306E6F117CC7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73" name="Ink 72">
                    <a:extLst>
                      <a:ext uri="{FF2B5EF4-FFF2-40B4-BE49-F238E27FC236}">
                        <a16:creationId xmlns:a16="http://schemas.microsoft.com/office/drawing/2014/main" id="{0FDCCFA3-A3BD-50F9-32D9-306E6F117CC7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4873" y="1689210"/>
                    <a:ext cx="154257" cy="36804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959B8F25-39D3-DAA3-52D5-EC83DBA4FB47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59B8F25-39D3-DAA3-52D5-EC83DBA4FB47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62518" y="1948313"/>
                  <a:ext cx="177921" cy="15630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6E0B093-5808-02C8-E1D9-4C3296B9F0DB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6E0B093-5808-02C8-E1D9-4C3296B9F0D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3813" y="1586446"/>
                  <a:ext cx="76017" cy="12177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F10EA378-0500-4F19-2DC6-6A0F2B18F5EA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27" name="Ink 26">
                    <a:extLst>
                      <a:ext uri="{FF2B5EF4-FFF2-40B4-BE49-F238E27FC236}">
                        <a16:creationId xmlns:a16="http://schemas.microsoft.com/office/drawing/2014/main" id="{6E909A6E-92DC-C356-6F96-394DF44CF8A4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27" name="Ink 26">
                    <a:extLst>
                      <a:ext uri="{FF2B5EF4-FFF2-40B4-BE49-F238E27FC236}">
                        <a16:creationId xmlns:a16="http://schemas.microsoft.com/office/drawing/2014/main" id="{6E909A6E-92DC-C356-6F96-394DF44CF8A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4807" y="1617584"/>
                    <a:ext cx="430421" cy="397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28" name="Ink 27">
                    <a:extLst>
                      <a:ext uri="{FF2B5EF4-FFF2-40B4-BE49-F238E27FC236}">
                        <a16:creationId xmlns:a16="http://schemas.microsoft.com/office/drawing/2014/main" id="{B38A4F04-F0F2-7FE9-2393-BF7BE15503D0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28" name="Ink 27">
                    <a:extLst>
                      <a:ext uri="{FF2B5EF4-FFF2-40B4-BE49-F238E27FC236}">
                        <a16:creationId xmlns:a16="http://schemas.microsoft.com/office/drawing/2014/main" id="{B38A4F04-F0F2-7FE9-2393-BF7BE15503D0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29" name="Ink 28">
                    <a:extLst>
                      <a:ext uri="{FF2B5EF4-FFF2-40B4-BE49-F238E27FC236}">
                        <a16:creationId xmlns:a16="http://schemas.microsoft.com/office/drawing/2014/main" id="{855C71FF-0BF1-7E1D-9B15-E82C48228D70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29" name="Ink 28">
                    <a:extLst>
                      <a:ext uri="{FF2B5EF4-FFF2-40B4-BE49-F238E27FC236}">
                        <a16:creationId xmlns:a16="http://schemas.microsoft.com/office/drawing/2014/main" id="{855C71FF-0BF1-7E1D-9B15-E82C48228D70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4056" y="1603666"/>
                    <a:ext cx="117606" cy="8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30" name="Ink 29">
                    <a:extLst>
                      <a:ext uri="{FF2B5EF4-FFF2-40B4-BE49-F238E27FC236}">
                        <a16:creationId xmlns:a16="http://schemas.microsoft.com/office/drawing/2014/main" id="{67FB5389-549A-9969-4684-3E3D826E11F3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30" name="Ink 29">
                    <a:extLst>
                      <a:ext uri="{FF2B5EF4-FFF2-40B4-BE49-F238E27FC236}">
                        <a16:creationId xmlns:a16="http://schemas.microsoft.com/office/drawing/2014/main" id="{67FB5389-549A-9969-4684-3E3D826E11F3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5934" y="1531832"/>
                    <a:ext cx="121606" cy="15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31" name="Ink 30">
                    <a:extLst>
                      <a:ext uri="{FF2B5EF4-FFF2-40B4-BE49-F238E27FC236}">
                        <a16:creationId xmlns:a16="http://schemas.microsoft.com/office/drawing/2014/main" id="{DA1D8038-A8C3-8580-0237-24F5DBEB3FA6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31" name="Ink 30">
                    <a:extLst>
                      <a:ext uri="{FF2B5EF4-FFF2-40B4-BE49-F238E27FC236}">
                        <a16:creationId xmlns:a16="http://schemas.microsoft.com/office/drawing/2014/main" id="{DA1D8038-A8C3-8580-0237-24F5DBEB3FA6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3857" y="1620826"/>
                    <a:ext cx="129600" cy="96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32" name="Ink 31">
                    <a:extLst>
                      <a:ext uri="{FF2B5EF4-FFF2-40B4-BE49-F238E27FC236}">
                        <a16:creationId xmlns:a16="http://schemas.microsoft.com/office/drawing/2014/main" id="{B6E032B5-A990-4DAF-2ECA-3DD92A1925EE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32" name="Ink 31">
                    <a:extLst>
                      <a:ext uri="{FF2B5EF4-FFF2-40B4-BE49-F238E27FC236}">
                        <a16:creationId xmlns:a16="http://schemas.microsoft.com/office/drawing/2014/main" id="{B6E032B5-A990-4DAF-2ECA-3DD92A1925EE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400346" y="1568009"/>
                    <a:ext cx="116053" cy="144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33" name="Ink 32">
                    <a:extLst>
                      <a:ext uri="{FF2B5EF4-FFF2-40B4-BE49-F238E27FC236}">
                        <a16:creationId xmlns:a16="http://schemas.microsoft.com/office/drawing/2014/main" id="{1F393DA6-4B02-61C4-AECD-A94B0F85FF74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33" name="Ink 32">
                    <a:extLst>
                      <a:ext uri="{FF2B5EF4-FFF2-40B4-BE49-F238E27FC236}">
                        <a16:creationId xmlns:a16="http://schemas.microsoft.com/office/drawing/2014/main" id="{1F393DA6-4B02-61C4-AECD-A94B0F85FF7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7660" y="1664249"/>
                    <a:ext cx="102925" cy="3056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34" name="Ink 33">
                    <a:extLst>
                      <a:ext uri="{FF2B5EF4-FFF2-40B4-BE49-F238E27FC236}">
                        <a16:creationId xmlns:a16="http://schemas.microsoft.com/office/drawing/2014/main" id="{C1ACC6DF-3799-9135-6C34-035A30C9E7CF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34" name="Ink 33">
                    <a:extLst>
                      <a:ext uri="{FF2B5EF4-FFF2-40B4-BE49-F238E27FC236}">
                        <a16:creationId xmlns:a16="http://schemas.microsoft.com/office/drawing/2014/main" id="{C1ACC6DF-3799-9135-6C34-035A30C9E7CF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6287" y="1642786"/>
                    <a:ext cx="146704" cy="1020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36" name="Ink 35">
                    <a:extLst>
                      <a:ext uri="{FF2B5EF4-FFF2-40B4-BE49-F238E27FC236}">
                        <a16:creationId xmlns:a16="http://schemas.microsoft.com/office/drawing/2014/main" id="{C0852FCF-12E4-0E74-0821-F95B155D8187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36" name="Ink 35">
                    <a:extLst>
                      <a:ext uri="{FF2B5EF4-FFF2-40B4-BE49-F238E27FC236}">
                        <a16:creationId xmlns:a16="http://schemas.microsoft.com/office/drawing/2014/main" id="{C0852FCF-12E4-0E74-0821-F95B155D8187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202417" y="1575177"/>
                    <a:ext cx="129600" cy="1637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37" name="Ink 36">
                    <a:extLst>
                      <a:ext uri="{FF2B5EF4-FFF2-40B4-BE49-F238E27FC236}">
                        <a16:creationId xmlns:a16="http://schemas.microsoft.com/office/drawing/2014/main" id="{245AC9DB-3AB9-8700-C5C7-F6976A03EE30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37" name="Ink 36">
                    <a:extLst>
                      <a:ext uri="{FF2B5EF4-FFF2-40B4-BE49-F238E27FC236}">
                        <a16:creationId xmlns:a16="http://schemas.microsoft.com/office/drawing/2014/main" id="{245AC9DB-3AB9-8700-C5C7-F6976A03EE30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3481" y="1606580"/>
                    <a:ext cx="72643" cy="1046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53" name="Ink 52">
                    <a:extLst>
                      <a:ext uri="{FF2B5EF4-FFF2-40B4-BE49-F238E27FC236}">
                        <a16:creationId xmlns:a16="http://schemas.microsoft.com/office/drawing/2014/main" id="{0A805329-6281-4E45-8864-920EE9D49C71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53" name="Ink 52">
                    <a:extLst>
                      <a:ext uri="{FF2B5EF4-FFF2-40B4-BE49-F238E27FC236}">
                        <a16:creationId xmlns:a16="http://schemas.microsoft.com/office/drawing/2014/main" id="{0A805329-6281-4E45-8864-920EE9D49C71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7934" y="1648568"/>
                    <a:ext cx="130614" cy="1595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65" name="Ink 64">
                    <a:extLst>
                      <a:ext uri="{FF2B5EF4-FFF2-40B4-BE49-F238E27FC236}">
                        <a16:creationId xmlns:a16="http://schemas.microsoft.com/office/drawing/2014/main" id="{D09307D4-1C87-6867-830B-52D754A2AE87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65" name="Ink 64">
                    <a:extLst>
                      <a:ext uri="{FF2B5EF4-FFF2-40B4-BE49-F238E27FC236}">
                        <a16:creationId xmlns:a16="http://schemas.microsoft.com/office/drawing/2014/main" id="{D09307D4-1C87-6867-830B-52D754A2AE87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7216" y="1549574"/>
                    <a:ext cx="146442" cy="1976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67" name="Ink 66">
                    <a:extLst>
                      <a:ext uri="{FF2B5EF4-FFF2-40B4-BE49-F238E27FC236}">
                        <a16:creationId xmlns:a16="http://schemas.microsoft.com/office/drawing/2014/main" id="{99481AFA-B758-7637-EDE9-7BF6607B58E7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67" name="Ink 66">
                    <a:extLst>
                      <a:ext uri="{FF2B5EF4-FFF2-40B4-BE49-F238E27FC236}">
                        <a16:creationId xmlns:a16="http://schemas.microsoft.com/office/drawing/2014/main" id="{99481AFA-B758-7637-EDE9-7BF6607B58E7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8607" y="1684792"/>
                    <a:ext cx="110381" cy="1073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68" name="Ink 67">
                    <a:extLst>
                      <a:ext uri="{FF2B5EF4-FFF2-40B4-BE49-F238E27FC236}">
                        <a16:creationId xmlns:a16="http://schemas.microsoft.com/office/drawing/2014/main" id="{A0E652B4-95A7-1825-1E8E-447AF01865FF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68" name="Ink 67">
                    <a:extLst>
                      <a:ext uri="{FF2B5EF4-FFF2-40B4-BE49-F238E27FC236}">
                        <a16:creationId xmlns:a16="http://schemas.microsoft.com/office/drawing/2014/main" id="{A0E652B4-95A7-1825-1E8E-447AF01865FF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80144" y="1610755"/>
                    <a:ext cx="123270" cy="21499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2B815778-3502-2E49-8859-604189008B86}"/>
              </a:ext>
            </a:extLst>
          </p:cNvPr>
          <p:cNvSpPr txBox="1"/>
          <p:nvPr/>
        </p:nvSpPr>
        <p:spPr>
          <a:xfrm>
            <a:off x="2082323" y="5650668"/>
            <a:ext cx="1610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time: PPT</a:t>
            </a:r>
            <a:endParaRPr lang="en-FI" sz="2800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6D551CE-F54F-07B5-7609-902BEB79064C}"/>
                  </a:ext>
                </a:extLst>
              </p14:cNvPr>
              <p14:cNvContentPartPr/>
              <p14:nvPr/>
            </p14:nvContentPartPr>
            <p14:xfrm>
              <a:off x="7392860" y="2738765"/>
              <a:ext cx="170748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6D551CE-F54F-07B5-7609-902BEB79064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83860" y="2729765"/>
                <a:ext cx="1725120" cy="31320"/>
              </a:xfrm>
              <a:prstGeom prst="rect">
                <a:avLst/>
              </a:prstGeom>
            </p:spPr>
          </p:pic>
        </mc:Fallback>
      </mc:AlternateContent>
      <p:sp>
        <p:nvSpPr>
          <p:cNvPr id="77" name="TextBox 76">
            <a:extLst>
              <a:ext uri="{FF2B5EF4-FFF2-40B4-BE49-F238E27FC236}">
                <a16:creationId xmlns:a16="http://schemas.microsoft.com/office/drawing/2014/main" id="{52599CDD-5D12-018A-5FEA-8B875E089E54}"/>
              </a:ext>
            </a:extLst>
          </p:cNvPr>
          <p:cNvSpPr txBox="1"/>
          <p:nvPr/>
        </p:nvSpPr>
        <p:spPr>
          <a:xfrm>
            <a:off x="9159661" y="2449386"/>
            <a:ext cx="7296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PPT</a:t>
            </a:r>
            <a:endParaRPr lang="en-FI" sz="28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50D0853-F400-DBE3-C1E3-9C7092D3996B}"/>
              </a:ext>
            </a:extLst>
          </p:cNvPr>
          <p:cNvSpPr txBox="1"/>
          <p:nvPr/>
        </p:nvSpPr>
        <p:spPr>
          <a:xfrm>
            <a:off x="6432096" y="820332"/>
            <a:ext cx="34890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Secure key agreement</a:t>
            </a:r>
            <a:endParaRPr lang="en-FI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4C68CE60-1C97-FE63-739A-8FC54FBC1223}"/>
                  </a:ext>
                </a:extLst>
              </p:cNvPr>
              <p:cNvSpPr txBox="1"/>
              <p:nvPr/>
            </p:nvSpPr>
            <p:spPr>
              <a:xfrm>
                <a:off x="6410595" y="2957289"/>
                <a:ext cx="579556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800" b="0" i="1" dirty="0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space-bounded distributional OWFs</a:t>
                </a:r>
                <a:endParaRPr lang="en-FI" sz="2800" dirty="0"/>
              </a:p>
            </p:txBody>
          </p:sp>
        </mc:Choice>
        <mc:Fallback xmlns="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4C68CE60-1C97-FE63-739A-8FC54FBC122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10595" y="2957289"/>
                <a:ext cx="5795561" cy="523220"/>
              </a:xfrm>
              <a:prstGeom prst="rect">
                <a:avLst/>
              </a:prstGeom>
              <a:blipFill>
                <a:blip r:embed="rId162"/>
                <a:stretch>
                  <a:fillRect t="-10465" r="-1263" b="-32558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CBB565B3-B3CF-B260-3D2A-97863D1B1D63}"/>
                  </a:ext>
                </a:extLst>
              </p:cNvPr>
              <p:cNvSpPr txBox="1"/>
              <p:nvPr/>
            </p:nvSpPr>
            <p:spPr>
              <a:xfrm>
                <a:off x="6407351" y="3800357"/>
                <a:ext cx="5795561" cy="9541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space-bounded distributional OWFs*</a:t>
                </a:r>
              </a:p>
              <a:p>
                <a14:m>
                  <m:oMath xmlns:m="http://schemas.openxmlformats.org/officeDocument/2006/math">
                    <m:r>
                      <a:rPr lang="en-US" sz="2800" i="1" dirty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800" dirty="0"/>
                  <a:t> space-bounded sequential PRFs</a:t>
                </a:r>
                <a:endParaRPr lang="en-FI" sz="2800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CBB565B3-B3CF-B260-3D2A-97863D1B1D6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07351" y="3800357"/>
                <a:ext cx="5795561" cy="954107"/>
              </a:xfrm>
              <a:prstGeom prst="rect">
                <a:avLst/>
              </a:prstGeom>
              <a:blipFill>
                <a:blip r:embed="rId163"/>
                <a:stretch>
                  <a:fillRect l="-2103" t="-5732" b="-17197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1" name="TextBox 80">
            <a:extLst>
              <a:ext uri="{FF2B5EF4-FFF2-40B4-BE49-F238E27FC236}">
                <a16:creationId xmlns:a16="http://schemas.microsoft.com/office/drawing/2014/main" id="{0659B9FD-01CD-1D48-D95D-E6FEB6A50B79}"/>
              </a:ext>
            </a:extLst>
          </p:cNvPr>
          <p:cNvSpPr txBox="1"/>
          <p:nvPr/>
        </p:nvSpPr>
        <p:spPr>
          <a:xfrm>
            <a:off x="9723658" y="4677037"/>
            <a:ext cx="25779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B0F0"/>
                </a:solidFill>
              </a:rPr>
              <a:t>*non-tight parameters</a:t>
            </a:r>
            <a:endParaRPr lang="en-FI" sz="2000" dirty="0">
              <a:solidFill>
                <a:srgbClr val="00B0F0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C334472-F5E8-144C-4B9A-ACAC3F39A680}"/>
              </a:ext>
            </a:extLst>
          </p:cNvPr>
          <p:cNvSpPr txBox="1"/>
          <p:nvPr/>
        </p:nvSpPr>
        <p:spPr>
          <a:xfrm>
            <a:off x="6530567" y="5684287"/>
            <a:ext cx="350153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Multi-round setting</a:t>
            </a:r>
          </a:p>
          <a:p>
            <a:r>
              <a:rPr lang="en-US" sz="2800" dirty="0"/>
              <a:t>Fully-streaming setting</a:t>
            </a:r>
            <a:endParaRPr lang="en-FI" sz="2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FB6D990-0446-600B-B9AC-9CCEEDAD21CC}"/>
                  </a:ext>
                </a:extLst>
              </p14:cNvPr>
              <p14:cNvContentPartPr/>
              <p14:nvPr/>
            </p14:nvContentPartPr>
            <p14:xfrm>
              <a:off x="6662780" y="5903525"/>
              <a:ext cx="2898360" cy="3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FB6D990-0446-600B-B9AC-9CCEEDAD21C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573140" y="5723885"/>
                <a:ext cx="3078000" cy="38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81260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E4A807-3188-5B78-BF4B-479480B604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06A2B2-F460-5061-88E2-88BE61DEFC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Quadratic space-gap [</a:t>
            </a:r>
            <a:r>
              <a:rPr lang="en-US" dirty="0" err="1"/>
              <a:t>Cachin</a:t>
            </a:r>
            <a:r>
              <a:rPr lang="en-US" dirty="0"/>
              <a:t>-Maurer 97]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91E7E3CA-6B8C-71B1-28D0-BFB40A9FA5D1}"/>
              </a:ext>
            </a:extLst>
          </p:cNvPr>
          <p:cNvCxnSpPr/>
          <p:nvPr/>
        </p:nvCxnSpPr>
        <p:spPr>
          <a:xfrm>
            <a:off x="3273625" y="3790952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FCC0DE5-12C8-8FD6-17D3-435013BE4D29}"/>
              </a:ext>
            </a:extLst>
          </p:cNvPr>
          <p:cNvGrpSpPr/>
          <p:nvPr/>
        </p:nvGrpSpPr>
        <p:grpSpPr>
          <a:xfrm>
            <a:off x="2597408" y="3997543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927D291-2BD7-463C-E448-A0123C6DF890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927D291-2BD7-463C-E448-A0123C6DF890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8CEB3CF4-CA11-9613-77AA-FBB2EA232BC3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8CEB3CF4-CA11-9613-77AA-FBB2EA232BC3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4FD1C297-43BA-0FAA-DA7B-3C34BD366A13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4FD1C297-43BA-0FAA-DA7B-3C34BD366A13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3EECAC79-5BA2-FB63-FAC9-E0A46BFB4906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3EECAC79-5BA2-FB63-FAC9-E0A46BFB4906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7FA3DE13-A898-A1A9-D084-72A840C554DB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7FA3DE13-A898-A1A9-D084-72A840C554DB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4AF364FE-5783-05FE-5E80-002F6A817A6B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4AF364FE-5783-05FE-5E80-002F6A817A6B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C296B8BF-8178-3A60-6106-5E3FAB368E61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C296B8BF-8178-3A60-6106-5E3FAB368E61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99DAFEE-90CE-FDBD-077E-41DE8BF84E9C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99DAFEE-90CE-FDBD-077E-41DE8BF84E9C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8B8F820-D8CA-4267-1328-CAA4CDCE692D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8B8F820-D8CA-4267-1328-CAA4CDCE692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883BFBB2-5A3B-4E6A-CFA6-13934285A5E7}"/>
              </a:ext>
            </a:extLst>
          </p:cNvPr>
          <p:cNvSpPr txBox="1"/>
          <p:nvPr/>
        </p:nvSpPr>
        <p:spPr>
          <a:xfrm>
            <a:off x="2398189" y="489400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23C2160-2220-DA40-9C1C-835A77C47EB4}"/>
              </a:ext>
            </a:extLst>
          </p:cNvPr>
          <p:cNvGrpSpPr/>
          <p:nvPr/>
        </p:nvGrpSpPr>
        <p:grpSpPr>
          <a:xfrm>
            <a:off x="7449529" y="3953263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F08931F6-A6A3-3179-E1A0-DF588276F11B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F08931F6-A6A3-3179-E1A0-DF588276F11B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BCC4BE3E-767B-8554-8E38-0E63265F08C5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BCC4BE3E-767B-8554-8E38-0E63265F08C5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37FA529D-729D-A28C-CF39-F6E25FC1EC36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37FA529D-729D-A28C-CF39-F6E25FC1EC36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75F9A5AE-2DC2-91D5-7D10-30BABBE781FC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75F9A5AE-2DC2-91D5-7D10-30BABBE781FC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79F10675-2355-A241-0014-A04DAFBFA56F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79F10675-2355-A241-0014-A04DAFBFA56F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A928A71-0CA3-EC08-5168-0645230E4105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A928A71-0CA3-EC08-5168-0645230E4105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DEB83AD-710A-765D-8CF6-58254B6AEFAE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DEB83AD-710A-765D-8CF6-58254B6AEFA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C5082F4D-381C-7BB9-C677-30757FC66314}"/>
              </a:ext>
            </a:extLst>
          </p:cNvPr>
          <p:cNvSpPr txBox="1"/>
          <p:nvPr/>
        </p:nvSpPr>
        <p:spPr>
          <a:xfrm>
            <a:off x="7311150" y="4888249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4FB7AA6-E45B-E0DB-DAE9-4F0D04EE5CDC}"/>
              </a:ext>
            </a:extLst>
          </p:cNvPr>
          <p:cNvSpPr txBox="1"/>
          <p:nvPr/>
        </p:nvSpPr>
        <p:spPr>
          <a:xfrm>
            <a:off x="4490310" y="3452793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33" name="Right Brace 32">
            <a:extLst>
              <a:ext uri="{FF2B5EF4-FFF2-40B4-BE49-F238E27FC236}">
                <a16:creationId xmlns:a16="http://schemas.microsoft.com/office/drawing/2014/main" id="{C9DF2715-CB0A-5E2B-6B5A-68C378F8A663}"/>
              </a:ext>
            </a:extLst>
          </p:cNvPr>
          <p:cNvSpPr/>
          <p:nvPr/>
        </p:nvSpPr>
        <p:spPr>
          <a:xfrm rot="16200000">
            <a:off x="4984716" y="2844791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40FE159F-C2C8-4F7B-EA54-FA8038632AA7}"/>
                  </a:ext>
                </a:extLst>
              </p:cNvPr>
              <p:cNvSpPr txBox="1"/>
              <p:nvPr/>
            </p:nvSpPr>
            <p:spPr>
              <a:xfrm>
                <a:off x="4213215" y="2721722"/>
                <a:ext cx="179145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C=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random</a:t>
                </a:r>
              </a:p>
              <a:p>
                <a:pPr algn="ctr"/>
                <a:r>
                  <a:rPr lang="en-US" dirty="0"/>
                  <a:t>symbols</a:t>
                </a:r>
                <a:endParaRPr lang="en-FI" dirty="0"/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40FE159F-C2C8-4F7B-EA54-FA8038632A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3215" y="2721722"/>
                <a:ext cx="1791452" cy="646331"/>
              </a:xfrm>
              <a:prstGeom prst="rect">
                <a:avLst/>
              </a:prstGeom>
              <a:blipFill>
                <a:blip r:embed="rId35"/>
                <a:stretch>
                  <a:fillRect l="-2381" t="-4673" r="-2381" b="-1308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Cloud 34">
            <a:extLst>
              <a:ext uri="{FF2B5EF4-FFF2-40B4-BE49-F238E27FC236}">
                <a16:creationId xmlns:a16="http://schemas.microsoft.com/office/drawing/2014/main" id="{25130699-E93C-748B-3D60-C9797B9AEB6D}"/>
              </a:ext>
            </a:extLst>
          </p:cNvPr>
          <p:cNvSpPr/>
          <p:nvPr/>
        </p:nvSpPr>
        <p:spPr>
          <a:xfrm>
            <a:off x="7133351" y="2525685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5, 7, 8, 18, 19..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34FA0D2F-683F-C9DD-6F56-CEB30E2DAB8F}"/>
              </a:ext>
            </a:extLst>
          </p:cNvPr>
          <p:cNvSpPr/>
          <p:nvPr/>
        </p:nvSpPr>
        <p:spPr>
          <a:xfrm>
            <a:off x="466235" y="2767298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3, 5, 11, 18, 23..</a:t>
            </a:r>
            <a:endParaRPr lang="en-FI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BEB9D31-B6F5-7D8A-987C-CD876251AFD2}"/>
              </a:ext>
            </a:extLst>
          </p:cNvPr>
          <p:cNvGrpSpPr/>
          <p:nvPr/>
        </p:nvGrpSpPr>
        <p:grpSpPr>
          <a:xfrm rot="21381084">
            <a:off x="4868123" y="5369674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1883DC7C-2A91-E99F-C6A9-727E9231AF7C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1883DC7C-2A91-E99F-C6A9-727E9231AF7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781AF05-6077-581B-341B-743386ECC08C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781AF05-6077-581B-341B-743386ECC08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9DA64651-9B82-5E39-0B0B-B07D320BCC22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59" name="Ink 58">
                    <a:extLst>
                      <a:ext uri="{FF2B5EF4-FFF2-40B4-BE49-F238E27FC236}">
                        <a16:creationId xmlns:a16="http://schemas.microsoft.com/office/drawing/2014/main" id="{3D148040-03C2-D105-E9CD-11104199D7DE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59" name="Ink 58">
                    <a:extLst>
                      <a:ext uri="{FF2B5EF4-FFF2-40B4-BE49-F238E27FC236}">
                        <a16:creationId xmlns:a16="http://schemas.microsoft.com/office/drawing/2014/main" id="{3D148040-03C2-D105-E9CD-11104199D7DE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60" name="Ink 59">
                    <a:extLst>
                      <a:ext uri="{FF2B5EF4-FFF2-40B4-BE49-F238E27FC236}">
                        <a16:creationId xmlns:a16="http://schemas.microsoft.com/office/drawing/2014/main" id="{11E585E7-0CFB-561A-3EFC-8CBDD8FA2BEB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60" name="Ink 59">
                    <a:extLst>
                      <a:ext uri="{FF2B5EF4-FFF2-40B4-BE49-F238E27FC236}">
                        <a16:creationId xmlns:a16="http://schemas.microsoft.com/office/drawing/2014/main" id="{11E585E7-0CFB-561A-3EFC-8CBDD8FA2BE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61" name="Ink 60">
                    <a:extLst>
                      <a:ext uri="{FF2B5EF4-FFF2-40B4-BE49-F238E27FC236}">
                        <a16:creationId xmlns:a16="http://schemas.microsoft.com/office/drawing/2014/main" id="{D9080D24-34B4-CFBD-9A23-6039F50BC637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61" name="Ink 60">
                    <a:extLst>
                      <a:ext uri="{FF2B5EF4-FFF2-40B4-BE49-F238E27FC236}">
                        <a16:creationId xmlns:a16="http://schemas.microsoft.com/office/drawing/2014/main" id="{D9080D24-34B4-CFBD-9A23-6039F50BC637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62" name="Ink 61">
                    <a:extLst>
                      <a:ext uri="{FF2B5EF4-FFF2-40B4-BE49-F238E27FC236}">
                        <a16:creationId xmlns:a16="http://schemas.microsoft.com/office/drawing/2014/main" id="{9C3687FE-A2CC-8112-F101-9D9851FFB386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62" name="Ink 61">
                    <a:extLst>
                      <a:ext uri="{FF2B5EF4-FFF2-40B4-BE49-F238E27FC236}">
                        <a16:creationId xmlns:a16="http://schemas.microsoft.com/office/drawing/2014/main" id="{9C3687FE-A2CC-8112-F101-9D9851FFB386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63" name="Ink 62">
                    <a:extLst>
                      <a:ext uri="{FF2B5EF4-FFF2-40B4-BE49-F238E27FC236}">
                        <a16:creationId xmlns:a16="http://schemas.microsoft.com/office/drawing/2014/main" id="{90155741-518D-C354-15E6-1460C7312365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63" name="Ink 62">
                    <a:extLst>
                      <a:ext uri="{FF2B5EF4-FFF2-40B4-BE49-F238E27FC236}">
                        <a16:creationId xmlns:a16="http://schemas.microsoft.com/office/drawing/2014/main" id="{90155741-518D-C354-15E6-1460C7312365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1F7DFF38-0B43-7BF0-9BC6-1AA9DC9F08A4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1F7DFF38-0B43-7BF0-9BC6-1AA9DC9F08A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BD58B876-B482-7527-BA7E-2D8D1B803D12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BD58B876-B482-7527-BA7E-2D8D1B803D12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0C747C11-49D7-CECB-BE44-2CFEE969BD94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45" name="Ink 44">
                    <a:extLst>
                      <a:ext uri="{FF2B5EF4-FFF2-40B4-BE49-F238E27FC236}">
                        <a16:creationId xmlns:a16="http://schemas.microsoft.com/office/drawing/2014/main" id="{6C4396E8-5909-3F3E-06F0-0C147912F603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45" name="Ink 44">
                    <a:extLst>
                      <a:ext uri="{FF2B5EF4-FFF2-40B4-BE49-F238E27FC236}">
                        <a16:creationId xmlns:a16="http://schemas.microsoft.com/office/drawing/2014/main" id="{6C4396E8-5909-3F3E-06F0-0C147912F603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46" name="Ink 45">
                    <a:extLst>
                      <a:ext uri="{FF2B5EF4-FFF2-40B4-BE49-F238E27FC236}">
                        <a16:creationId xmlns:a16="http://schemas.microsoft.com/office/drawing/2014/main" id="{36EED82D-37FD-4AE2-1123-E00488487C14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46" name="Ink 45">
                    <a:extLst>
                      <a:ext uri="{FF2B5EF4-FFF2-40B4-BE49-F238E27FC236}">
                        <a16:creationId xmlns:a16="http://schemas.microsoft.com/office/drawing/2014/main" id="{36EED82D-37FD-4AE2-1123-E00488487C14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47" name="Ink 46">
                    <a:extLst>
                      <a:ext uri="{FF2B5EF4-FFF2-40B4-BE49-F238E27FC236}">
                        <a16:creationId xmlns:a16="http://schemas.microsoft.com/office/drawing/2014/main" id="{C2824D7A-847F-3177-4794-9F30B4733B72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47" name="Ink 46">
                    <a:extLst>
                      <a:ext uri="{FF2B5EF4-FFF2-40B4-BE49-F238E27FC236}">
                        <a16:creationId xmlns:a16="http://schemas.microsoft.com/office/drawing/2014/main" id="{C2824D7A-847F-3177-4794-9F30B4733B72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48" name="Ink 47">
                    <a:extLst>
                      <a:ext uri="{FF2B5EF4-FFF2-40B4-BE49-F238E27FC236}">
                        <a16:creationId xmlns:a16="http://schemas.microsoft.com/office/drawing/2014/main" id="{A36B5DE3-08E2-BE8C-23C1-5816EC9056C9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48" name="Ink 47">
                    <a:extLst>
                      <a:ext uri="{FF2B5EF4-FFF2-40B4-BE49-F238E27FC236}">
                        <a16:creationId xmlns:a16="http://schemas.microsoft.com/office/drawing/2014/main" id="{A36B5DE3-08E2-BE8C-23C1-5816EC9056C9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49" name="Ink 48">
                    <a:extLst>
                      <a:ext uri="{FF2B5EF4-FFF2-40B4-BE49-F238E27FC236}">
                        <a16:creationId xmlns:a16="http://schemas.microsoft.com/office/drawing/2014/main" id="{78C51644-EDD1-211F-6EB8-C756FFD69B59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49" name="Ink 48">
                    <a:extLst>
                      <a:ext uri="{FF2B5EF4-FFF2-40B4-BE49-F238E27FC236}">
                        <a16:creationId xmlns:a16="http://schemas.microsoft.com/office/drawing/2014/main" id="{78C51644-EDD1-211F-6EB8-C756FFD69B59}"/>
                      </a:ext>
                    </a:extLst>
                  </p:cNvPr>
                  <p:cNvPicPr/>
                  <p:nvPr/>
                </p:nvPicPr>
                <p:blipFill>
                  <a:blip r:embed="rId63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50" name="Ink 49">
                    <a:extLst>
                      <a:ext uri="{FF2B5EF4-FFF2-40B4-BE49-F238E27FC236}">
                        <a16:creationId xmlns:a16="http://schemas.microsoft.com/office/drawing/2014/main" id="{8BF03A10-B718-B162-F5E8-C6382AB32B30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50" name="Ink 49">
                    <a:extLst>
                      <a:ext uri="{FF2B5EF4-FFF2-40B4-BE49-F238E27FC236}">
                        <a16:creationId xmlns:a16="http://schemas.microsoft.com/office/drawing/2014/main" id="{8BF03A10-B718-B162-F5E8-C6382AB32B3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51" name="Ink 50">
                    <a:extLst>
                      <a:ext uri="{FF2B5EF4-FFF2-40B4-BE49-F238E27FC236}">
                        <a16:creationId xmlns:a16="http://schemas.microsoft.com/office/drawing/2014/main" id="{D3C229B0-4E02-509B-87B5-E17B457126E7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51" name="Ink 50">
                    <a:extLst>
                      <a:ext uri="{FF2B5EF4-FFF2-40B4-BE49-F238E27FC236}">
                        <a16:creationId xmlns:a16="http://schemas.microsoft.com/office/drawing/2014/main" id="{D3C229B0-4E02-509B-87B5-E17B457126E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52" name="Ink 51">
                    <a:extLst>
                      <a:ext uri="{FF2B5EF4-FFF2-40B4-BE49-F238E27FC236}">
                        <a16:creationId xmlns:a16="http://schemas.microsoft.com/office/drawing/2014/main" id="{D94CEA78-3F46-757B-B064-92FA17EB299D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52" name="Ink 51">
                    <a:extLst>
                      <a:ext uri="{FF2B5EF4-FFF2-40B4-BE49-F238E27FC236}">
                        <a16:creationId xmlns:a16="http://schemas.microsoft.com/office/drawing/2014/main" id="{D94CEA78-3F46-757B-B064-92FA17EB299D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53" name="Ink 52">
                    <a:extLst>
                      <a:ext uri="{FF2B5EF4-FFF2-40B4-BE49-F238E27FC236}">
                        <a16:creationId xmlns:a16="http://schemas.microsoft.com/office/drawing/2014/main" id="{1F1B6656-3CD4-5446-134D-199E709F0609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53" name="Ink 52">
                    <a:extLst>
                      <a:ext uri="{FF2B5EF4-FFF2-40B4-BE49-F238E27FC236}">
                        <a16:creationId xmlns:a16="http://schemas.microsoft.com/office/drawing/2014/main" id="{1F1B6656-3CD4-5446-134D-199E709F0609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54" name="Ink 53">
                    <a:extLst>
                      <a:ext uri="{FF2B5EF4-FFF2-40B4-BE49-F238E27FC236}">
                        <a16:creationId xmlns:a16="http://schemas.microsoft.com/office/drawing/2014/main" id="{FD71B5D7-49E9-86FF-7F5A-18564A22C645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54" name="Ink 53">
                    <a:extLst>
                      <a:ext uri="{FF2B5EF4-FFF2-40B4-BE49-F238E27FC236}">
                        <a16:creationId xmlns:a16="http://schemas.microsoft.com/office/drawing/2014/main" id="{FD71B5D7-49E9-86FF-7F5A-18564A22C645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55" name="Ink 54">
                    <a:extLst>
                      <a:ext uri="{FF2B5EF4-FFF2-40B4-BE49-F238E27FC236}">
                        <a16:creationId xmlns:a16="http://schemas.microsoft.com/office/drawing/2014/main" id="{A61103B3-0995-C6ED-C325-EA27E8202FA1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55" name="Ink 54">
                    <a:extLst>
                      <a:ext uri="{FF2B5EF4-FFF2-40B4-BE49-F238E27FC236}">
                        <a16:creationId xmlns:a16="http://schemas.microsoft.com/office/drawing/2014/main" id="{A61103B3-0995-C6ED-C325-EA27E8202FA1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56" name="Ink 55">
                    <a:extLst>
                      <a:ext uri="{FF2B5EF4-FFF2-40B4-BE49-F238E27FC236}">
                        <a16:creationId xmlns:a16="http://schemas.microsoft.com/office/drawing/2014/main" id="{AE5FF60A-730D-5E57-9A01-AC25C56A977E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56" name="Ink 55">
                    <a:extLst>
                      <a:ext uri="{FF2B5EF4-FFF2-40B4-BE49-F238E27FC236}">
                        <a16:creationId xmlns:a16="http://schemas.microsoft.com/office/drawing/2014/main" id="{AE5FF60A-730D-5E57-9A01-AC25C56A977E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57" name="Ink 56">
                    <a:extLst>
                      <a:ext uri="{FF2B5EF4-FFF2-40B4-BE49-F238E27FC236}">
                        <a16:creationId xmlns:a16="http://schemas.microsoft.com/office/drawing/2014/main" id="{A3FA0EC5-1B33-F840-DFE0-7896AA8BE356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57" name="Ink 56">
                    <a:extLst>
                      <a:ext uri="{FF2B5EF4-FFF2-40B4-BE49-F238E27FC236}">
                        <a16:creationId xmlns:a16="http://schemas.microsoft.com/office/drawing/2014/main" id="{A3FA0EC5-1B33-F840-DFE0-7896AA8BE356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58" name="Ink 57">
                    <a:extLst>
                      <a:ext uri="{FF2B5EF4-FFF2-40B4-BE49-F238E27FC236}">
                        <a16:creationId xmlns:a16="http://schemas.microsoft.com/office/drawing/2014/main" id="{B29F5EFC-8EEE-B22A-20A9-1DAC2C782A2E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58" name="Ink 57">
                    <a:extLst>
                      <a:ext uri="{FF2B5EF4-FFF2-40B4-BE49-F238E27FC236}">
                        <a16:creationId xmlns:a16="http://schemas.microsoft.com/office/drawing/2014/main" id="{B29F5EFC-8EEE-B22A-20A9-1DAC2C782A2E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loud 63">
                <a:extLst>
                  <a:ext uri="{FF2B5EF4-FFF2-40B4-BE49-F238E27FC236}">
                    <a16:creationId xmlns:a16="http://schemas.microsoft.com/office/drawing/2014/main" id="{E18772DB-C9F8-5AAA-1CF9-6D492F3A033D}"/>
                  </a:ext>
                </a:extLst>
              </p:cNvPr>
              <p:cNvSpPr/>
              <p:nvPr/>
            </p:nvSpPr>
            <p:spPr>
              <a:xfrm>
                <a:off x="5490458" y="5393856"/>
                <a:ext cx="2793557" cy="1325563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𝑜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positions:</a:t>
                </a:r>
              </a:p>
              <a:p>
                <a:pPr algn="ctr"/>
                <a:r>
                  <a:rPr lang="en-US" dirty="0"/>
                  <a:t>2, 5, 7, 11, 19, 21..</a:t>
                </a:r>
                <a:endParaRPr lang="en-FI" dirty="0"/>
              </a:p>
            </p:txBody>
          </p:sp>
        </mc:Choice>
        <mc:Fallback xmlns="">
          <p:sp>
            <p:nvSpPr>
              <p:cNvPr id="64" name="Cloud 63">
                <a:extLst>
                  <a:ext uri="{FF2B5EF4-FFF2-40B4-BE49-F238E27FC236}">
                    <a16:creationId xmlns:a16="http://schemas.microsoft.com/office/drawing/2014/main" id="{E18772DB-C9F8-5AAA-1CF9-6D492F3A033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90458" y="5393856"/>
                <a:ext cx="2793557" cy="1325563"/>
              </a:xfrm>
              <a:prstGeom prst="cloud">
                <a:avLst/>
              </a:prstGeom>
              <a:blipFill>
                <a:blip r:embed="rId8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D3B32BE7-8667-3823-BEC4-A132D2F9525A}"/>
              </a:ext>
            </a:extLst>
          </p:cNvPr>
          <p:cNvCxnSpPr/>
          <p:nvPr/>
        </p:nvCxnSpPr>
        <p:spPr>
          <a:xfrm>
            <a:off x="3276734" y="4293539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CDF65FF2-3DE4-5267-A4BD-DC1E37DE8AA8}"/>
              </a:ext>
            </a:extLst>
          </p:cNvPr>
          <p:cNvSpPr txBox="1"/>
          <p:nvPr/>
        </p:nvSpPr>
        <p:spPr>
          <a:xfrm>
            <a:off x="4354618" y="3945815"/>
            <a:ext cx="1678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3" name="Isosceles Triangle 2">
            <a:extLst>
              <a:ext uri="{FF2B5EF4-FFF2-40B4-BE49-F238E27FC236}">
                <a16:creationId xmlns:a16="http://schemas.microsoft.com/office/drawing/2014/main" id="{C6AE4819-D1BD-6455-CD44-C736302EFC44}"/>
              </a:ext>
            </a:extLst>
          </p:cNvPr>
          <p:cNvSpPr/>
          <p:nvPr/>
        </p:nvSpPr>
        <p:spPr>
          <a:xfrm rot="10800000">
            <a:off x="3773215" y="3516683"/>
            <a:ext cx="2511841" cy="2059975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6DFBC5D9-E232-535F-6498-A56F6F63F36C}"/>
              </a:ext>
            </a:extLst>
          </p:cNvPr>
          <p:cNvSpPr txBox="1"/>
          <p:nvPr/>
        </p:nvSpPr>
        <p:spPr>
          <a:xfrm>
            <a:off x="8416760" y="441290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618EF7AB-D577-FD92-3833-5629644B89F8}"/>
              </a:ext>
            </a:extLst>
          </p:cNvPr>
          <p:cNvSpPr txBox="1"/>
          <p:nvPr/>
        </p:nvSpPr>
        <p:spPr>
          <a:xfrm>
            <a:off x="1039933" y="434999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91D969D4-6FF1-8DC6-8E37-7A362547FC86}"/>
              </a:ext>
            </a:extLst>
          </p:cNvPr>
          <p:cNvCxnSpPr/>
          <p:nvPr/>
        </p:nvCxnSpPr>
        <p:spPr>
          <a:xfrm>
            <a:off x="3319017" y="4770207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882BBE9A-6F0B-ECCC-AEF6-EAC8467A86B9}"/>
              </a:ext>
            </a:extLst>
          </p:cNvPr>
          <p:cNvSpPr txBox="1"/>
          <p:nvPr/>
        </p:nvSpPr>
        <p:spPr>
          <a:xfrm>
            <a:off x="4399302" y="4414976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1B1F774C-456A-EF6F-7A5D-77E06D7868F8}"/>
              </a:ext>
            </a:extLst>
          </p:cNvPr>
          <p:cNvSpPr/>
          <p:nvPr/>
        </p:nvSpPr>
        <p:spPr>
          <a:xfrm>
            <a:off x="4570397" y="3896373"/>
            <a:ext cx="337869" cy="480225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88D99C2B-59DA-56E2-DE89-A29758439338}"/>
              </a:ext>
            </a:extLst>
          </p:cNvPr>
          <p:cNvSpPr/>
          <p:nvPr/>
        </p:nvSpPr>
        <p:spPr>
          <a:xfrm>
            <a:off x="4383391" y="4350332"/>
            <a:ext cx="337869" cy="480225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86ABCBA-EFB8-AFAF-4109-6F1B4A9E4BFA}"/>
              </a:ext>
            </a:extLst>
          </p:cNvPr>
          <p:cNvSpPr/>
          <p:nvPr/>
        </p:nvSpPr>
        <p:spPr>
          <a:xfrm>
            <a:off x="5183734" y="3870435"/>
            <a:ext cx="337869" cy="480225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BBDDBE7-A65F-D752-0B1A-FA683140A074}"/>
              </a:ext>
            </a:extLst>
          </p:cNvPr>
          <p:cNvSpPr/>
          <p:nvPr/>
        </p:nvSpPr>
        <p:spPr>
          <a:xfrm>
            <a:off x="5141229" y="4366542"/>
            <a:ext cx="337869" cy="480225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3727637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 animBg="1"/>
      <p:bldP spid="34" grpId="0"/>
      <p:bldP spid="35" grpId="0" animBg="1"/>
      <p:bldP spid="37" grpId="0" animBg="1"/>
      <p:bldP spid="64" grpId="0" animBg="1"/>
      <p:bldP spid="66" grpId="0"/>
      <p:bldP spid="3" grpId="0" animBg="1"/>
      <p:bldP spid="5" grpId="0"/>
      <p:bldP spid="6" grpId="0"/>
      <p:bldP spid="10" grpId="0"/>
      <p:bldP spid="67" grpId="0" animBg="1"/>
      <p:bldP spid="68" grpId="0" animBg="1"/>
      <p:bldP spid="69" grpId="0" animBg="1"/>
      <p:bldP spid="7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E77A8F-6801-50F7-262F-9D339E98B2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1E0908-06F0-5EAF-41F8-B20433F248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Quadratic space-gap [</a:t>
            </a:r>
            <a:r>
              <a:rPr lang="en-US" dirty="0" err="1"/>
              <a:t>Cachin</a:t>
            </a:r>
            <a:r>
              <a:rPr lang="en-US" dirty="0"/>
              <a:t>-Maurer 97]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930B7BD0-2736-4589-4F97-2D86182E65E2}"/>
              </a:ext>
            </a:extLst>
          </p:cNvPr>
          <p:cNvCxnSpPr/>
          <p:nvPr/>
        </p:nvCxnSpPr>
        <p:spPr>
          <a:xfrm>
            <a:off x="3273625" y="3790952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27AE5C3-1608-A822-30E2-6A2D46A3B081}"/>
              </a:ext>
            </a:extLst>
          </p:cNvPr>
          <p:cNvGrpSpPr/>
          <p:nvPr/>
        </p:nvGrpSpPr>
        <p:grpSpPr>
          <a:xfrm>
            <a:off x="2597408" y="3997543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F6AFA25E-163B-5D87-ED6D-B2874CA5E3B2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F6AFA25E-163B-5D87-ED6D-B2874CA5E3B2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9ACA668-97C4-21DB-4D54-576930783665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9ACA668-97C4-21DB-4D54-576930783665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3E8D4451-9CD2-F5D9-ECE3-3B6EE56AEA82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3E8D4451-9CD2-F5D9-ECE3-3B6EE56AEA82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2EF8A3EE-AD5E-1D6B-61EA-661BBED7269A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2EF8A3EE-AD5E-1D6B-61EA-661BBED7269A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70FAF14-1C46-4FDB-3503-1CC2EB72170B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70FAF14-1C46-4FDB-3503-1CC2EB72170B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A5D4C13-CDFE-6378-23F3-092B5D5A8A6E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A5D4C13-CDFE-6378-23F3-092B5D5A8A6E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1228B86E-EDBA-EA4F-B9C7-09AE5D24D4F7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1228B86E-EDBA-EA4F-B9C7-09AE5D24D4F7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B9B8277-0D7F-3DE0-A1C2-6924BDAE9780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B9B8277-0D7F-3DE0-A1C2-6924BDAE9780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0BCF04D4-38F0-FA48-582D-19560013EEA9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0BCF04D4-38F0-FA48-582D-19560013EEA9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13A0E1DD-12DC-AA3F-D068-612A1082D9E9}"/>
              </a:ext>
            </a:extLst>
          </p:cNvPr>
          <p:cNvSpPr txBox="1"/>
          <p:nvPr/>
        </p:nvSpPr>
        <p:spPr>
          <a:xfrm>
            <a:off x="2398189" y="489400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B3AD01D-DA5D-4FE6-CF54-B86512ADC266}"/>
              </a:ext>
            </a:extLst>
          </p:cNvPr>
          <p:cNvGrpSpPr/>
          <p:nvPr/>
        </p:nvGrpSpPr>
        <p:grpSpPr>
          <a:xfrm>
            <a:off x="7449529" y="3953263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3E4B5E7-E163-B9B8-85DB-B37261C7F2B3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3E4B5E7-E163-B9B8-85DB-B37261C7F2B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C86E873-D056-C01A-A30E-12FB87B74BEE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C86E873-D056-C01A-A30E-12FB87B74BEE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1429A960-CB57-087C-D6F5-6DDD904828F1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1429A960-CB57-087C-D6F5-6DDD904828F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CF596F6C-5491-8663-771B-3F97581F193F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CF596F6C-5491-8663-771B-3F97581F193F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F8D5B49-0DF5-E9FE-0EEB-E5F336C8A4DD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F8D5B49-0DF5-E9FE-0EEB-E5F336C8A4DD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236F0874-F745-F302-E8AC-91581F43C20C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236F0874-F745-F302-E8AC-91581F43C20C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F3EFF2D-3D51-7DDA-33ED-526593A44D19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F3EFF2D-3D51-7DDA-33ED-526593A44D19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295D3E23-EDA7-66EF-4672-F2D129C94D40}"/>
              </a:ext>
            </a:extLst>
          </p:cNvPr>
          <p:cNvSpPr txBox="1"/>
          <p:nvPr/>
        </p:nvSpPr>
        <p:spPr>
          <a:xfrm>
            <a:off x="7311150" y="4888249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FA32A68-E545-47DC-54E2-3D887C785E48}"/>
              </a:ext>
            </a:extLst>
          </p:cNvPr>
          <p:cNvSpPr txBox="1"/>
          <p:nvPr/>
        </p:nvSpPr>
        <p:spPr>
          <a:xfrm>
            <a:off x="4490310" y="3452793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33" name="Right Brace 32">
            <a:extLst>
              <a:ext uri="{FF2B5EF4-FFF2-40B4-BE49-F238E27FC236}">
                <a16:creationId xmlns:a16="http://schemas.microsoft.com/office/drawing/2014/main" id="{0F2DFFDE-2F04-AAC5-DE58-179CD292559A}"/>
              </a:ext>
            </a:extLst>
          </p:cNvPr>
          <p:cNvSpPr/>
          <p:nvPr/>
        </p:nvSpPr>
        <p:spPr>
          <a:xfrm rot="16200000">
            <a:off x="4984716" y="2844791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10734DB3-2C84-7FC3-6551-590663BC8D74}"/>
                  </a:ext>
                </a:extLst>
              </p:cNvPr>
              <p:cNvSpPr txBox="1"/>
              <p:nvPr/>
            </p:nvSpPr>
            <p:spPr>
              <a:xfrm>
                <a:off x="4186763" y="2721722"/>
                <a:ext cx="1844351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C=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random</a:t>
                </a:r>
              </a:p>
              <a:p>
                <a:pPr algn="ctr"/>
                <a:r>
                  <a:rPr lang="en-US" dirty="0"/>
                  <a:t>symbols</a:t>
                </a:r>
                <a:endParaRPr lang="en-FI" dirty="0"/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10734DB3-2C84-7FC3-6551-590663BC8D7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86763" y="2721722"/>
                <a:ext cx="1844351" cy="646331"/>
              </a:xfrm>
              <a:prstGeom prst="rect">
                <a:avLst/>
              </a:prstGeom>
              <a:blipFill>
                <a:blip r:embed="rId35"/>
                <a:stretch>
                  <a:fillRect l="-1325" t="-4673" r="-662" b="-13084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Cloud 34">
            <a:extLst>
              <a:ext uri="{FF2B5EF4-FFF2-40B4-BE49-F238E27FC236}">
                <a16:creationId xmlns:a16="http://schemas.microsoft.com/office/drawing/2014/main" id="{FB6D0323-5988-7437-B38B-F725C04EE1BC}"/>
              </a:ext>
            </a:extLst>
          </p:cNvPr>
          <p:cNvSpPr/>
          <p:nvPr/>
        </p:nvSpPr>
        <p:spPr>
          <a:xfrm>
            <a:off x="7133351" y="2525685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5, 7, 8, 18, 19..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CC44CB8B-9F0D-130C-1DE8-1A7F5EFB1AEF}"/>
              </a:ext>
            </a:extLst>
          </p:cNvPr>
          <p:cNvSpPr/>
          <p:nvPr/>
        </p:nvSpPr>
        <p:spPr>
          <a:xfrm>
            <a:off x="466235" y="2767298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3, 5, 11, 18, 23..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loud 63">
                <a:extLst>
                  <a:ext uri="{FF2B5EF4-FFF2-40B4-BE49-F238E27FC236}">
                    <a16:creationId xmlns:a16="http://schemas.microsoft.com/office/drawing/2014/main" id="{C53DA93B-9042-31C2-D0A6-F053DF4C55C0}"/>
                  </a:ext>
                </a:extLst>
              </p:cNvPr>
              <p:cNvSpPr/>
              <p:nvPr/>
            </p:nvSpPr>
            <p:spPr>
              <a:xfrm>
                <a:off x="5490458" y="5393856"/>
                <a:ext cx="2793557" cy="1325563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𝑜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positions:</a:t>
                </a:r>
              </a:p>
              <a:p>
                <a:pPr algn="ctr"/>
                <a:r>
                  <a:rPr lang="en-US" dirty="0"/>
                  <a:t>2, 5, 7, 11, 19, 21..</a:t>
                </a:r>
                <a:endParaRPr lang="en-FI" dirty="0"/>
              </a:p>
            </p:txBody>
          </p:sp>
        </mc:Choice>
        <mc:Fallback xmlns="">
          <p:sp>
            <p:nvSpPr>
              <p:cNvPr id="64" name="Cloud 63">
                <a:extLst>
                  <a:ext uri="{FF2B5EF4-FFF2-40B4-BE49-F238E27FC236}">
                    <a16:creationId xmlns:a16="http://schemas.microsoft.com/office/drawing/2014/main" id="{C53DA93B-9042-31C2-D0A6-F053DF4C55C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90458" y="5393856"/>
                <a:ext cx="2793557" cy="1325563"/>
              </a:xfrm>
              <a:prstGeom prst="cloud">
                <a:avLst/>
              </a:prstGeom>
              <a:blipFill>
                <a:blip r:embed="rId3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845E3AD1-BC79-14C2-EBC0-F2D87512B9F2}"/>
              </a:ext>
            </a:extLst>
          </p:cNvPr>
          <p:cNvCxnSpPr/>
          <p:nvPr/>
        </p:nvCxnSpPr>
        <p:spPr>
          <a:xfrm>
            <a:off x="3276734" y="4293539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C67A14B6-D258-9921-95FF-F4131D0C03BB}"/>
              </a:ext>
            </a:extLst>
          </p:cNvPr>
          <p:cNvSpPr txBox="1"/>
          <p:nvPr/>
        </p:nvSpPr>
        <p:spPr>
          <a:xfrm>
            <a:off x="4354618" y="3945815"/>
            <a:ext cx="1678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0035CB0D-CBF0-4312-E449-BF62A4B6A9A7}"/>
              </a:ext>
            </a:extLst>
          </p:cNvPr>
          <p:cNvSpPr txBox="1"/>
          <p:nvPr/>
        </p:nvSpPr>
        <p:spPr>
          <a:xfrm>
            <a:off x="8416760" y="441290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E558D441-A202-6740-4FF1-06286AA32659}"/>
              </a:ext>
            </a:extLst>
          </p:cNvPr>
          <p:cNvSpPr txBox="1"/>
          <p:nvPr/>
        </p:nvSpPr>
        <p:spPr>
          <a:xfrm>
            <a:off x="1039933" y="434999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657D6D4-6B0D-D101-0618-1F5C98ACD41C}"/>
              </a:ext>
            </a:extLst>
          </p:cNvPr>
          <p:cNvCxnSpPr/>
          <p:nvPr/>
        </p:nvCxnSpPr>
        <p:spPr>
          <a:xfrm>
            <a:off x="3319017" y="4770207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2B9DB54-EFA0-140A-AE7C-2DAF23F9606C}"/>
              </a:ext>
            </a:extLst>
          </p:cNvPr>
          <p:cNvSpPr txBox="1"/>
          <p:nvPr/>
        </p:nvSpPr>
        <p:spPr>
          <a:xfrm>
            <a:off x="4399302" y="4414976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8C127882-B506-31D1-891C-3B3AE6DCD9EE}"/>
              </a:ext>
            </a:extLst>
          </p:cNvPr>
          <p:cNvSpPr/>
          <p:nvPr/>
        </p:nvSpPr>
        <p:spPr>
          <a:xfrm>
            <a:off x="4570397" y="3896373"/>
            <a:ext cx="337869" cy="48022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A4CD6D-3DC0-C747-3256-BA3E1EACC851}"/>
              </a:ext>
            </a:extLst>
          </p:cNvPr>
          <p:cNvSpPr/>
          <p:nvPr/>
        </p:nvSpPr>
        <p:spPr>
          <a:xfrm>
            <a:off x="4383391" y="4350332"/>
            <a:ext cx="337869" cy="48022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E9A6DE65-B570-60FE-4FB0-09809F2EFBDC}"/>
              </a:ext>
            </a:extLst>
          </p:cNvPr>
          <p:cNvSpPr/>
          <p:nvPr/>
        </p:nvSpPr>
        <p:spPr>
          <a:xfrm>
            <a:off x="5183734" y="3870435"/>
            <a:ext cx="337869" cy="480225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8748044D-DD5B-9515-20AE-B4E3B2891916}"/>
              </a:ext>
            </a:extLst>
          </p:cNvPr>
          <p:cNvSpPr/>
          <p:nvPr/>
        </p:nvSpPr>
        <p:spPr>
          <a:xfrm>
            <a:off x="5141229" y="4366542"/>
            <a:ext cx="337869" cy="480225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FA14E20-F19E-6764-E9EE-6242D142FD94}"/>
              </a:ext>
            </a:extLst>
          </p:cNvPr>
          <p:cNvSpPr/>
          <p:nvPr/>
        </p:nvSpPr>
        <p:spPr>
          <a:xfrm>
            <a:off x="6271333" y="5786783"/>
            <a:ext cx="337869" cy="48022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 dirty="0">
              <a:highlight>
                <a:srgbClr val="FFFF00"/>
              </a:highlight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1F9BB2-A16E-AABA-6058-91977FE4F57E}"/>
                  </a:ext>
                </a:extLst>
              </p14:cNvPr>
              <p14:cNvContentPartPr/>
              <p14:nvPr/>
            </p14:nvContentPartPr>
            <p14:xfrm>
              <a:off x="1984220" y="4542365"/>
              <a:ext cx="236520" cy="3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1F9BB2-A16E-AABA-6058-91977FE4F57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94220" y="4360509"/>
                <a:ext cx="416160" cy="3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AFB7257-46C5-93B6-66FC-F750F028A55C}"/>
                  </a:ext>
                </a:extLst>
              </p14:cNvPr>
              <p14:cNvContentPartPr/>
              <p14:nvPr/>
            </p14:nvContentPartPr>
            <p14:xfrm>
              <a:off x="9386540" y="4581245"/>
              <a:ext cx="273600" cy="4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AFB7257-46C5-93B6-66FC-F750F028A55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296540" y="4401245"/>
                <a:ext cx="453240" cy="409320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Group 70">
            <a:extLst>
              <a:ext uri="{FF2B5EF4-FFF2-40B4-BE49-F238E27FC236}">
                <a16:creationId xmlns:a16="http://schemas.microsoft.com/office/drawing/2014/main" id="{2564AAC1-300C-001F-15EA-FDA10B692AA4}"/>
              </a:ext>
            </a:extLst>
          </p:cNvPr>
          <p:cNvGrpSpPr/>
          <p:nvPr/>
        </p:nvGrpSpPr>
        <p:grpSpPr>
          <a:xfrm rot="21381084">
            <a:off x="4868123" y="5369674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0BBB43D4-2B12-0281-6E09-816466728074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0BBB43D4-2B12-0281-6E09-81646672807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5407595F-9E7A-3A23-1D22-6DE504876F23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5407595F-9E7A-3A23-1D22-6DE504876F23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31ADA27-AD06-DCCE-0862-F588C8F9938B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9357560D-8417-A021-C1C0-92D3D8269A6A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9357560D-8417-A021-C1C0-92D3D8269A6A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DB64967D-5AA7-26EB-2A32-39AAC51E1C41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DB64967D-5AA7-26EB-2A32-39AAC51E1C41}"/>
                      </a:ext>
                    </a:extLst>
                  </p:cNvPr>
                  <p:cNvPicPr/>
                  <p:nvPr/>
                </p:nvPicPr>
                <p:blipFill>
                  <a:blip r:embed="rId48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C1CC816F-DAB6-5DF5-82E5-67A46369E191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C1CC816F-DAB6-5DF5-82E5-67A46369E191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66D1D226-2954-6576-6A24-7609EA73A2BE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66D1D226-2954-6576-6A24-7609EA73A2BE}"/>
                      </a:ext>
                    </a:extLst>
                  </p:cNvPr>
                  <p:cNvPicPr/>
                  <p:nvPr/>
                </p:nvPicPr>
                <p:blipFill>
                  <a:blip r:embed="rId52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02B77029-CF65-4506-2BA4-E7D1147A46B3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02B77029-CF65-4506-2BA4-E7D1147A46B3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2F37123-200B-CFBE-29DD-893E6954890D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2F37123-200B-CFBE-29DD-893E6954890D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B20EDC6-A093-D526-CA46-771F0AD8F276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B20EDC6-A093-D526-CA46-771F0AD8F276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E53A372-CAA3-965E-72BA-D99EEC53F07C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78" name="Ink 77">
                    <a:extLst>
                      <a:ext uri="{FF2B5EF4-FFF2-40B4-BE49-F238E27FC236}">
                        <a16:creationId xmlns:a16="http://schemas.microsoft.com/office/drawing/2014/main" id="{8C506F08-C6DC-2CE6-0CED-F007A5B25022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78" name="Ink 77">
                    <a:extLst>
                      <a:ext uri="{FF2B5EF4-FFF2-40B4-BE49-F238E27FC236}">
                        <a16:creationId xmlns:a16="http://schemas.microsoft.com/office/drawing/2014/main" id="{8C506F08-C6DC-2CE6-0CED-F007A5B25022}"/>
                      </a:ext>
                    </a:extLst>
                  </p:cNvPr>
                  <p:cNvPicPr/>
                  <p:nvPr/>
                </p:nvPicPr>
                <p:blipFill>
                  <a:blip r:embed="rId60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79" name="Ink 78">
                    <a:extLst>
                      <a:ext uri="{FF2B5EF4-FFF2-40B4-BE49-F238E27FC236}">
                        <a16:creationId xmlns:a16="http://schemas.microsoft.com/office/drawing/2014/main" id="{F894F235-CF69-CCDD-4BA3-E09445B3B3E0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79" name="Ink 78">
                    <a:extLst>
                      <a:ext uri="{FF2B5EF4-FFF2-40B4-BE49-F238E27FC236}">
                        <a16:creationId xmlns:a16="http://schemas.microsoft.com/office/drawing/2014/main" id="{F894F235-CF69-CCDD-4BA3-E09445B3B3E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80" name="Ink 79">
                    <a:extLst>
                      <a:ext uri="{FF2B5EF4-FFF2-40B4-BE49-F238E27FC236}">
                        <a16:creationId xmlns:a16="http://schemas.microsoft.com/office/drawing/2014/main" id="{AFF342E0-8C0A-F727-3F7D-D16B8A86FDE4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80" name="Ink 79">
                    <a:extLst>
                      <a:ext uri="{FF2B5EF4-FFF2-40B4-BE49-F238E27FC236}">
                        <a16:creationId xmlns:a16="http://schemas.microsoft.com/office/drawing/2014/main" id="{AFF342E0-8C0A-F727-3F7D-D16B8A86FDE4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81" name="Ink 80">
                    <a:extLst>
                      <a:ext uri="{FF2B5EF4-FFF2-40B4-BE49-F238E27FC236}">
                        <a16:creationId xmlns:a16="http://schemas.microsoft.com/office/drawing/2014/main" id="{C5D26292-8130-F8A3-EF14-861CCBB6FD3C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81" name="Ink 80">
                    <a:extLst>
                      <a:ext uri="{FF2B5EF4-FFF2-40B4-BE49-F238E27FC236}">
                        <a16:creationId xmlns:a16="http://schemas.microsoft.com/office/drawing/2014/main" id="{C5D26292-8130-F8A3-EF14-861CCBB6FD3C}"/>
                      </a:ext>
                    </a:extLst>
                  </p:cNvPr>
                  <p:cNvPicPr/>
                  <p:nvPr/>
                </p:nvPicPr>
                <p:blipFill>
                  <a:blip r:embed="rId66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">
                <p14:nvContentPartPr>
                  <p14:cNvPr id="82" name="Ink 81">
                    <a:extLst>
                      <a:ext uri="{FF2B5EF4-FFF2-40B4-BE49-F238E27FC236}">
                        <a16:creationId xmlns:a16="http://schemas.microsoft.com/office/drawing/2014/main" id="{3649C4DA-FDF4-4830-B147-EF55EC897199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82" name="Ink 81">
                    <a:extLst>
                      <a:ext uri="{FF2B5EF4-FFF2-40B4-BE49-F238E27FC236}">
                        <a16:creationId xmlns:a16="http://schemas.microsoft.com/office/drawing/2014/main" id="{3649C4DA-FDF4-4830-B147-EF55EC897199}"/>
                      </a:ext>
                    </a:extLst>
                  </p:cNvPr>
                  <p:cNvPicPr/>
                  <p:nvPr/>
                </p:nvPicPr>
                <p:blipFill>
                  <a:blip r:embed="rId68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">
                <p14:nvContentPartPr>
                  <p14:cNvPr id="83" name="Ink 82">
                    <a:extLst>
                      <a:ext uri="{FF2B5EF4-FFF2-40B4-BE49-F238E27FC236}">
                        <a16:creationId xmlns:a16="http://schemas.microsoft.com/office/drawing/2014/main" id="{CDDECCF1-F6CB-21BE-D10F-D1879EF18239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83" name="Ink 82">
                    <a:extLst>
                      <a:ext uri="{FF2B5EF4-FFF2-40B4-BE49-F238E27FC236}">
                        <a16:creationId xmlns:a16="http://schemas.microsoft.com/office/drawing/2014/main" id="{CDDECCF1-F6CB-21BE-D10F-D1879EF18239}"/>
                      </a:ext>
                    </a:extLst>
                  </p:cNvPr>
                  <p:cNvPicPr/>
                  <p:nvPr/>
                </p:nvPicPr>
                <p:blipFill>
                  <a:blip r:embed="rId70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CD6F828D-C528-F7B7-39B9-EF266CF7E995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CD6F828D-C528-F7B7-39B9-EF266CF7E995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8C95B8A2-8D5E-3948-A053-A34294B206C5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8C95B8A2-8D5E-3948-A053-A34294B206C5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FEF1E362-6420-119C-E8F4-9B106A7FC27F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FEF1E362-6420-119C-E8F4-9B106A7FC27F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A52223D9-11F7-7C1C-996A-887B5114F660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A52223D9-11F7-7C1C-996A-887B5114F660}"/>
                      </a:ext>
                    </a:extLst>
                  </p:cNvPr>
                  <p:cNvPicPr/>
                  <p:nvPr/>
                </p:nvPicPr>
                <p:blipFill>
                  <a:blip r:embed="rId78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6279ED2B-447F-3AE3-8719-2A68B8DE7047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6279ED2B-447F-3AE3-8719-2A68B8DE7047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1B3FDCAA-E19C-9EB8-ADA9-AD472FD688A4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1B3FDCAA-E19C-9EB8-ADA9-AD472FD688A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9BFB6FFE-2E4A-940A-13A7-C7C50709AE91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9BFB6FFE-2E4A-940A-13A7-C7C50709AE91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F749029E-4638-B039-ADEB-9F922E83A0E2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F749029E-4638-B039-ADEB-9F922E83A0E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98" name="Isosceles Triangle 97">
            <a:extLst>
              <a:ext uri="{FF2B5EF4-FFF2-40B4-BE49-F238E27FC236}">
                <a16:creationId xmlns:a16="http://schemas.microsoft.com/office/drawing/2014/main" id="{77187414-C5B3-ADF8-FB0E-18DC2C609EEC}"/>
              </a:ext>
            </a:extLst>
          </p:cNvPr>
          <p:cNvSpPr/>
          <p:nvPr/>
        </p:nvSpPr>
        <p:spPr>
          <a:xfrm rot="10800000">
            <a:off x="3773215" y="3516683"/>
            <a:ext cx="2511841" cy="2059975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005D899-7BDA-ED60-6CE6-41BA2310CC6F}"/>
                  </a:ext>
                </a:extLst>
              </p14:cNvPr>
              <p14:cNvContentPartPr/>
              <p14:nvPr/>
            </p14:nvContentPartPr>
            <p14:xfrm>
              <a:off x="3734341" y="1555445"/>
              <a:ext cx="6196320" cy="141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005D899-7BDA-ED60-6CE6-41BA2310CC6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644341" y="1375805"/>
                <a:ext cx="6375960" cy="1772280"/>
              </a:xfrm>
              <a:prstGeom prst="rect">
                <a:avLst/>
              </a:prstGeom>
            </p:spPr>
          </p:pic>
        </mc:Fallback>
      </mc:AlternateContent>
      <p:sp>
        <p:nvSpPr>
          <p:cNvPr id="38" name="TextBox 37">
            <a:extLst>
              <a:ext uri="{FF2B5EF4-FFF2-40B4-BE49-F238E27FC236}">
                <a16:creationId xmlns:a16="http://schemas.microsoft.com/office/drawing/2014/main" id="{A2EE8F7E-7F0E-6A10-8728-E40EF0FD59C0}"/>
              </a:ext>
            </a:extLst>
          </p:cNvPr>
          <p:cNvSpPr txBox="1"/>
          <p:nvPr/>
        </p:nvSpPr>
        <p:spPr>
          <a:xfrm>
            <a:off x="5362145" y="1544976"/>
            <a:ext cx="42843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Honest communication &gt;                    storage</a:t>
            </a:r>
            <a:endParaRPr lang="en-FI" dirty="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4538EA10-750B-179B-9122-70AA48BDBD49}"/>
              </a:ext>
            </a:extLst>
          </p:cNvPr>
          <p:cNvGrpSpPr/>
          <p:nvPr/>
        </p:nvGrpSpPr>
        <p:grpSpPr>
          <a:xfrm rot="21381084">
            <a:off x="8125901" y="1304594"/>
            <a:ext cx="569286" cy="681365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63EA2E24-2878-CE8C-7465-F256656590FB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0BBB43D4-2B12-0281-6E09-81646672807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1805D23A-88B0-915D-AF1A-2E4981F7F3ED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5407595F-9E7A-3A23-1D22-6DE504876F23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ABEFEBC-E3AB-F775-D9FE-773E8F4F7674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1">
                <p14:nvContentPartPr>
                  <p14:cNvPr id="60" name="Ink 59">
                    <a:extLst>
                      <a:ext uri="{FF2B5EF4-FFF2-40B4-BE49-F238E27FC236}">
                        <a16:creationId xmlns:a16="http://schemas.microsoft.com/office/drawing/2014/main" id="{2EBC5D9E-16D1-36AD-8A92-9FAC4E5875F3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9357560D-8417-A021-C1C0-92D3D8269A6A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61" name="Ink 60">
                    <a:extLst>
                      <a:ext uri="{FF2B5EF4-FFF2-40B4-BE49-F238E27FC236}">
                        <a16:creationId xmlns:a16="http://schemas.microsoft.com/office/drawing/2014/main" id="{32A14EA8-B8AE-AADD-6A3A-1DA3F002317E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DB64967D-5AA7-26EB-2A32-39AAC51E1C41}"/>
                      </a:ext>
                    </a:extLst>
                  </p:cNvPr>
                  <p:cNvPicPr/>
                  <p:nvPr/>
                </p:nvPicPr>
                <p:blipFill>
                  <a:blip r:embed="rId48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62" name="Ink 61">
                    <a:extLst>
                      <a:ext uri="{FF2B5EF4-FFF2-40B4-BE49-F238E27FC236}">
                        <a16:creationId xmlns:a16="http://schemas.microsoft.com/office/drawing/2014/main" id="{3037AA70-3D22-FA02-9A75-CA69D76E36D4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C1CC816F-DAB6-5DF5-82E5-67A46369E191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63" name="Ink 62">
                    <a:extLst>
                      <a:ext uri="{FF2B5EF4-FFF2-40B4-BE49-F238E27FC236}">
                        <a16:creationId xmlns:a16="http://schemas.microsoft.com/office/drawing/2014/main" id="{21DDB652-DC09-1300-F114-24FCBD4D2F52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66D1D226-2954-6576-6A24-7609EA73A2BE}"/>
                      </a:ext>
                    </a:extLst>
                  </p:cNvPr>
                  <p:cNvPicPr/>
                  <p:nvPr/>
                </p:nvPicPr>
                <p:blipFill>
                  <a:blip r:embed="rId52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97" name="Ink 96">
                    <a:extLst>
                      <a:ext uri="{FF2B5EF4-FFF2-40B4-BE49-F238E27FC236}">
                        <a16:creationId xmlns:a16="http://schemas.microsoft.com/office/drawing/2014/main" id="{118D6757-C093-85FA-7F84-D6730143CA63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02B77029-CF65-4506-2BA4-E7D1147A46B3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D7998BB6-2E7E-A26C-E52C-46F4CA3672A6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2F37123-200B-CFBE-29DD-893E6954890D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D15C3BF8-EE15-696B-3799-7F7E97124DD3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B20EDC6-A093-D526-CA46-771F0AD8F276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47C873DB-953E-000F-0730-5B08D6034690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46" name="Ink 45">
                    <a:extLst>
                      <a:ext uri="{FF2B5EF4-FFF2-40B4-BE49-F238E27FC236}">
                        <a16:creationId xmlns:a16="http://schemas.microsoft.com/office/drawing/2014/main" id="{E109EA80-8E16-D611-2703-8AA3BE099AE8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78" name="Ink 77">
                    <a:extLst>
                      <a:ext uri="{FF2B5EF4-FFF2-40B4-BE49-F238E27FC236}">
                        <a16:creationId xmlns:a16="http://schemas.microsoft.com/office/drawing/2014/main" id="{8C506F08-C6DC-2CE6-0CED-F007A5B25022}"/>
                      </a:ext>
                    </a:extLst>
                  </p:cNvPr>
                  <p:cNvPicPr/>
                  <p:nvPr/>
                </p:nvPicPr>
                <p:blipFill>
                  <a:blip r:embed="rId60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47" name="Ink 46">
                    <a:extLst>
                      <a:ext uri="{FF2B5EF4-FFF2-40B4-BE49-F238E27FC236}">
                        <a16:creationId xmlns:a16="http://schemas.microsoft.com/office/drawing/2014/main" id="{0257E8ED-EB35-20E7-BFBB-C1CB191006B9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79" name="Ink 78">
                    <a:extLst>
                      <a:ext uri="{FF2B5EF4-FFF2-40B4-BE49-F238E27FC236}">
                        <a16:creationId xmlns:a16="http://schemas.microsoft.com/office/drawing/2014/main" id="{F894F235-CF69-CCDD-4BA3-E09445B3B3E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48" name="Ink 47">
                    <a:extLst>
                      <a:ext uri="{FF2B5EF4-FFF2-40B4-BE49-F238E27FC236}">
                        <a16:creationId xmlns:a16="http://schemas.microsoft.com/office/drawing/2014/main" id="{03CEBF9F-3841-34F4-1FC0-4380B48925CB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80" name="Ink 79">
                    <a:extLst>
                      <a:ext uri="{FF2B5EF4-FFF2-40B4-BE49-F238E27FC236}">
                        <a16:creationId xmlns:a16="http://schemas.microsoft.com/office/drawing/2014/main" id="{AFF342E0-8C0A-F727-3F7D-D16B8A86FDE4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49" name="Ink 48">
                    <a:extLst>
                      <a:ext uri="{FF2B5EF4-FFF2-40B4-BE49-F238E27FC236}">
                        <a16:creationId xmlns:a16="http://schemas.microsoft.com/office/drawing/2014/main" id="{AFFC47FF-E1E4-063B-D053-BC348A0EBD0A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81" name="Ink 80">
                    <a:extLst>
                      <a:ext uri="{FF2B5EF4-FFF2-40B4-BE49-F238E27FC236}">
                        <a16:creationId xmlns:a16="http://schemas.microsoft.com/office/drawing/2014/main" id="{C5D26292-8130-F8A3-EF14-861CCBB6FD3C}"/>
                      </a:ext>
                    </a:extLst>
                  </p:cNvPr>
                  <p:cNvPicPr/>
                  <p:nvPr/>
                </p:nvPicPr>
                <p:blipFill>
                  <a:blip r:embed="rId66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50" name="Ink 49">
                    <a:extLst>
                      <a:ext uri="{FF2B5EF4-FFF2-40B4-BE49-F238E27FC236}">
                        <a16:creationId xmlns:a16="http://schemas.microsoft.com/office/drawing/2014/main" id="{88ECB037-AD0A-7830-7F0F-88237B9C38FD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82" name="Ink 81">
                    <a:extLst>
                      <a:ext uri="{FF2B5EF4-FFF2-40B4-BE49-F238E27FC236}">
                        <a16:creationId xmlns:a16="http://schemas.microsoft.com/office/drawing/2014/main" id="{3649C4DA-FDF4-4830-B147-EF55EC897199}"/>
                      </a:ext>
                    </a:extLst>
                  </p:cNvPr>
                  <p:cNvPicPr/>
                  <p:nvPr/>
                </p:nvPicPr>
                <p:blipFill>
                  <a:blip r:embed="rId68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51" name="Ink 50">
                    <a:extLst>
                      <a:ext uri="{FF2B5EF4-FFF2-40B4-BE49-F238E27FC236}">
                        <a16:creationId xmlns:a16="http://schemas.microsoft.com/office/drawing/2014/main" id="{B3C565F8-46D0-AE69-62B5-3FDEF7D4C8DA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83" name="Ink 82">
                    <a:extLst>
                      <a:ext uri="{FF2B5EF4-FFF2-40B4-BE49-F238E27FC236}">
                        <a16:creationId xmlns:a16="http://schemas.microsoft.com/office/drawing/2014/main" id="{CDDECCF1-F6CB-21BE-D10F-D1879EF18239}"/>
                      </a:ext>
                    </a:extLst>
                  </p:cNvPr>
                  <p:cNvPicPr/>
                  <p:nvPr/>
                </p:nvPicPr>
                <p:blipFill>
                  <a:blip r:embed="rId70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52" name="Ink 51">
                    <a:extLst>
                      <a:ext uri="{FF2B5EF4-FFF2-40B4-BE49-F238E27FC236}">
                        <a16:creationId xmlns:a16="http://schemas.microsoft.com/office/drawing/2014/main" id="{517E5ABE-27E0-E605-4E93-CC036060C1E0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CD6F828D-C528-F7B7-39B9-EF266CF7E995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53" name="Ink 52">
                    <a:extLst>
                      <a:ext uri="{FF2B5EF4-FFF2-40B4-BE49-F238E27FC236}">
                        <a16:creationId xmlns:a16="http://schemas.microsoft.com/office/drawing/2014/main" id="{CC90FF75-BDBD-2D01-15D0-C8A5A79FA423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8C95B8A2-8D5E-3948-A053-A34294B206C5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54" name="Ink 53">
                    <a:extLst>
                      <a:ext uri="{FF2B5EF4-FFF2-40B4-BE49-F238E27FC236}">
                        <a16:creationId xmlns:a16="http://schemas.microsoft.com/office/drawing/2014/main" id="{568BE2C6-9847-FE7B-D293-58F6AD4BB3D2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FEF1E362-6420-119C-E8F4-9B106A7FC27F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55" name="Ink 54">
                    <a:extLst>
                      <a:ext uri="{FF2B5EF4-FFF2-40B4-BE49-F238E27FC236}">
                        <a16:creationId xmlns:a16="http://schemas.microsoft.com/office/drawing/2014/main" id="{D7878192-8EFD-66AA-409E-848E50A68452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A52223D9-11F7-7C1C-996A-887B5114F660}"/>
                      </a:ext>
                    </a:extLst>
                  </p:cNvPr>
                  <p:cNvPicPr/>
                  <p:nvPr/>
                </p:nvPicPr>
                <p:blipFill>
                  <a:blip r:embed="rId78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56" name="Ink 55">
                    <a:extLst>
                      <a:ext uri="{FF2B5EF4-FFF2-40B4-BE49-F238E27FC236}">
                        <a16:creationId xmlns:a16="http://schemas.microsoft.com/office/drawing/2014/main" id="{37C5006E-3BB7-E88B-5E99-21E682CDF360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6279ED2B-447F-3AE3-8719-2A68B8DE7047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57" name="Ink 56">
                    <a:extLst>
                      <a:ext uri="{FF2B5EF4-FFF2-40B4-BE49-F238E27FC236}">
                        <a16:creationId xmlns:a16="http://schemas.microsoft.com/office/drawing/2014/main" id="{60B47065-94BF-F6C5-08B4-35B5EF5AE03B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1B3FDCAA-E19C-9EB8-ADA9-AD472FD688A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58" name="Ink 57">
                    <a:extLst>
                      <a:ext uri="{FF2B5EF4-FFF2-40B4-BE49-F238E27FC236}">
                        <a16:creationId xmlns:a16="http://schemas.microsoft.com/office/drawing/2014/main" id="{BA365454-3F6F-B281-9D38-00B49A9831AD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9BFB6FFE-2E4A-940A-13A7-C7C50709AE91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59" name="Ink 58">
                    <a:extLst>
                      <a:ext uri="{FF2B5EF4-FFF2-40B4-BE49-F238E27FC236}">
                        <a16:creationId xmlns:a16="http://schemas.microsoft.com/office/drawing/2014/main" id="{9B3ACF94-3A1D-AC23-C382-F6B3264D2506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F749029E-4638-B039-ADEB-9F922E83A0E2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141550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E6F38A-30EF-5DA5-8283-A0C8219E33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A54320-70FC-DA2C-3658-EA757652F0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CFC1C208-92EF-B57E-C829-9E33AD0A26DE}"/>
              </a:ext>
            </a:extLst>
          </p:cNvPr>
          <p:cNvCxnSpPr/>
          <p:nvPr/>
        </p:nvCxnSpPr>
        <p:spPr>
          <a:xfrm>
            <a:off x="3273625" y="3790952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C7E44C9-605F-15D9-57C7-1D3C5BB3CF71}"/>
              </a:ext>
            </a:extLst>
          </p:cNvPr>
          <p:cNvGrpSpPr/>
          <p:nvPr/>
        </p:nvGrpSpPr>
        <p:grpSpPr>
          <a:xfrm>
            <a:off x="2597408" y="3997543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08FED283-879D-082E-FD23-D7AAA9AC39AD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08FED283-879D-082E-FD23-D7AAA9AC39AD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45CB21F-5EDA-512D-AD2F-D2D3914596E8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45CB21F-5EDA-512D-AD2F-D2D3914596E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253AE251-6B08-C278-A21E-B2B640A723A4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253AE251-6B08-C278-A21E-B2B640A723A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2EC1C13A-11F9-B16C-3F6E-CE19C1441897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2EC1C13A-11F9-B16C-3F6E-CE19C144189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E3C6110D-CE68-186E-2E85-FB4E0B28C702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E3C6110D-CE68-186E-2E85-FB4E0B28C70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B7A3A12-0305-122B-C5A9-DE5B005D7C07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B7A3A12-0305-122B-C5A9-DE5B005D7C0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96CE013-A737-C355-3B4B-D28236EBE70F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96CE013-A737-C355-3B4B-D28236EBE70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6BBD689-12D1-3BE1-E334-6E6BEFAFB734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6BBD689-12D1-3BE1-E334-6E6BEFAFB73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208F1C05-C55B-33A9-6D5D-413DB558748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208F1C05-C55B-33A9-6D5D-413DB558748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35D922C3-68AA-AFCD-77EE-8D001853A335}"/>
              </a:ext>
            </a:extLst>
          </p:cNvPr>
          <p:cNvSpPr txBox="1"/>
          <p:nvPr/>
        </p:nvSpPr>
        <p:spPr>
          <a:xfrm>
            <a:off x="2398189" y="489400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6372275-2C9A-DE70-1D49-4CB9713ED995}"/>
              </a:ext>
            </a:extLst>
          </p:cNvPr>
          <p:cNvGrpSpPr/>
          <p:nvPr/>
        </p:nvGrpSpPr>
        <p:grpSpPr>
          <a:xfrm>
            <a:off x="7449529" y="3953263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87784A0-D1BF-143C-8492-5C318B7CB848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87784A0-D1BF-143C-8492-5C318B7CB84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FA101FE-CC2E-43EF-0270-C6C4517732D1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FA101FE-CC2E-43EF-0270-C6C4517732D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04F0191-1761-A4A6-A562-295D25D8322D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04F0191-1761-A4A6-A562-295D25D8322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EADE9792-F495-E5CE-81C1-14E1859DF28C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EADE9792-F495-E5CE-81C1-14E1859DF28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EB39FBC-EB90-A265-69C3-06889F7D6B57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EB39FBC-EB90-A265-69C3-06889F7D6B5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1E5AD991-4462-9E25-1109-6BA8B6F42611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1E5AD991-4462-9E25-1109-6BA8B6F4261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FC3FD790-BC43-E774-F8BD-814B31931F00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FC3FD790-BC43-E774-F8BD-814B31931F0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75E08453-578F-D758-9B61-9362324B451D}"/>
              </a:ext>
            </a:extLst>
          </p:cNvPr>
          <p:cNvSpPr txBox="1"/>
          <p:nvPr/>
        </p:nvSpPr>
        <p:spPr>
          <a:xfrm>
            <a:off x="7311150" y="4888249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C70AFDB-6CAF-13C1-FB17-F82131D6BD39}"/>
              </a:ext>
            </a:extLst>
          </p:cNvPr>
          <p:cNvSpPr txBox="1"/>
          <p:nvPr/>
        </p:nvSpPr>
        <p:spPr>
          <a:xfrm>
            <a:off x="4490310" y="3452793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33" name="Right Brace 32">
            <a:extLst>
              <a:ext uri="{FF2B5EF4-FFF2-40B4-BE49-F238E27FC236}">
                <a16:creationId xmlns:a16="http://schemas.microsoft.com/office/drawing/2014/main" id="{2118F0A5-1B1F-9C8E-9790-30FE260F0929}"/>
              </a:ext>
            </a:extLst>
          </p:cNvPr>
          <p:cNvSpPr/>
          <p:nvPr/>
        </p:nvSpPr>
        <p:spPr>
          <a:xfrm rot="16200000">
            <a:off x="4984716" y="2844791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4DE5AF4-F254-8566-911D-048D240583F7}"/>
              </a:ext>
            </a:extLst>
          </p:cNvPr>
          <p:cNvSpPr txBox="1"/>
          <p:nvPr/>
        </p:nvSpPr>
        <p:spPr>
          <a:xfrm>
            <a:off x="4560519" y="2721722"/>
            <a:ext cx="10968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C random</a:t>
            </a:r>
          </a:p>
          <a:p>
            <a:pPr algn="ctr"/>
            <a:r>
              <a:rPr lang="en-US" dirty="0"/>
              <a:t>symbols</a:t>
            </a:r>
            <a:endParaRPr lang="en-FI" dirty="0"/>
          </a:p>
        </p:txBody>
      </p:sp>
      <p:sp>
        <p:nvSpPr>
          <p:cNvPr id="35" name="Cloud 34">
            <a:extLst>
              <a:ext uri="{FF2B5EF4-FFF2-40B4-BE49-F238E27FC236}">
                <a16:creationId xmlns:a16="http://schemas.microsoft.com/office/drawing/2014/main" id="{ADD066C7-06D4-70F5-19DC-A60F03752DB5}"/>
              </a:ext>
            </a:extLst>
          </p:cNvPr>
          <p:cNvSpPr/>
          <p:nvPr/>
        </p:nvSpPr>
        <p:spPr>
          <a:xfrm>
            <a:off x="7133351" y="2525685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5, 7, 8, 18, 19..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1E37E6B3-C4EE-6345-D9CB-C865BA6B6A9C}"/>
              </a:ext>
            </a:extLst>
          </p:cNvPr>
          <p:cNvSpPr/>
          <p:nvPr/>
        </p:nvSpPr>
        <p:spPr>
          <a:xfrm>
            <a:off x="466235" y="2767298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3, 5, 11, 18, 23..</a:t>
            </a:r>
            <a:endParaRPr lang="en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loud 63">
                <a:extLst>
                  <a:ext uri="{FF2B5EF4-FFF2-40B4-BE49-F238E27FC236}">
                    <a16:creationId xmlns:a16="http://schemas.microsoft.com/office/drawing/2014/main" id="{744895DC-3FEA-A5EF-6B6B-13A97F70C7DA}"/>
                  </a:ext>
                </a:extLst>
              </p:cNvPr>
              <p:cNvSpPr/>
              <p:nvPr/>
            </p:nvSpPr>
            <p:spPr>
              <a:xfrm>
                <a:off x="5490458" y="5393856"/>
                <a:ext cx="2793557" cy="1325563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𝑜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positions:</a:t>
                </a:r>
              </a:p>
              <a:p>
                <a:pPr algn="ctr"/>
                <a:r>
                  <a:rPr lang="en-US" dirty="0"/>
                  <a:t>2, 5, 7, 11, 19, 21..</a:t>
                </a:r>
                <a:endParaRPr lang="en-FI" dirty="0"/>
              </a:p>
            </p:txBody>
          </p:sp>
        </mc:Choice>
        <mc:Fallback xmlns="">
          <p:sp>
            <p:nvSpPr>
              <p:cNvPr id="64" name="Cloud 63">
                <a:extLst>
                  <a:ext uri="{FF2B5EF4-FFF2-40B4-BE49-F238E27FC236}">
                    <a16:creationId xmlns:a16="http://schemas.microsoft.com/office/drawing/2014/main" id="{744895DC-3FEA-A5EF-6B6B-13A97F70C7D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90458" y="5393856"/>
                <a:ext cx="2793557" cy="1325563"/>
              </a:xfrm>
              <a:prstGeom prst="cloud">
                <a:avLst/>
              </a:prstGeom>
              <a:blipFill>
                <a:blip r:embed="rId3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39B03671-AF31-074A-2031-0D13F108B8A3}"/>
              </a:ext>
            </a:extLst>
          </p:cNvPr>
          <p:cNvCxnSpPr/>
          <p:nvPr/>
        </p:nvCxnSpPr>
        <p:spPr>
          <a:xfrm>
            <a:off x="3276734" y="4293539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4502855A-9CEB-ACCE-A435-2770F0DB65F7}"/>
              </a:ext>
            </a:extLst>
          </p:cNvPr>
          <p:cNvSpPr txBox="1"/>
          <p:nvPr/>
        </p:nvSpPr>
        <p:spPr>
          <a:xfrm>
            <a:off x="4354618" y="3945815"/>
            <a:ext cx="1678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08371F4-F9C6-5F09-0FE6-29A03ED4A0E0}"/>
              </a:ext>
            </a:extLst>
          </p:cNvPr>
          <p:cNvSpPr txBox="1"/>
          <p:nvPr/>
        </p:nvSpPr>
        <p:spPr>
          <a:xfrm>
            <a:off x="8416760" y="441290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5C7F78EC-BC99-9179-6BBC-EB19E83181ED}"/>
              </a:ext>
            </a:extLst>
          </p:cNvPr>
          <p:cNvSpPr txBox="1"/>
          <p:nvPr/>
        </p:nvSpPr>
        <p:spPr>
          <a:xfrm>
            <a:off x="1039933" y="434999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2825D6A-B841-0150-B14F-79BAE739AFCA}"/>
              </a:ext>
            </a:extLst>
          </p:cNvPr>
          <p:cNvCxnSpPr/>
          <p:nvPr/>
        </p:nvCxnSpPr>
        <p:spPr>
          <a:xfrm>
            <a:off x="3319017" y="4770207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2C015B68-253E-AE0C-0DB3-47A0FA52BA66}"/>
              </a:ext>
            </a:extLst>
          </p:cNvPr>
          <p:cNvSpPr txBox="1"/>
          <p:nvPr/>
        </p:nvSpPr>
        <p:spPr>
          <a:xfrm>
            <a:off x="4399302" y="4414976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540A222-952B-5144-3557-E281C87FADD7}"/>
              </a:ext>
            </a:extLst>
          </p:cNvPr>
          <p:cNvGrpSpPr/>
          <p:nvPr/>
        </p:nvGrpSpPr>
        <p:grpSpPr>
          <a:xfrm rot="21381084">
            <a:off x="4868123" y="5369674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594A22A9-318B-0F0C-8B97-41F7F80F27EB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594A22A9-318B-0F0C-8B97-41F7F80F27E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75139CA0-57DE-FC9C-7491-380D0AADD7E4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75139CA0-57DE-FC9C-7491-380D0AADD7E4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3885604-018C-7903-17F4-FBE228A1A73C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9">
                <p14:nvContentPartPr>
                  <p14:cNvPr id="92" name="Ink 91">
                    <a:extLst>
                      <a:ext uri="{FF2B5EF4-FFF2-40B4-BE49-F238E27FC236}">
                        <a16:creationId xmlns:a16="http://schemas.microsoft.com/office/drawing/2014/main" id="{4260F2A9-A8FB-FEE9-D216-375629BDAF9B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92" name="Ink 91">
                    <a:extLst>
                      <a:ext uri="{FF2B5EF4-FFF2-40B4-BE49-F238E27FC236}">
                        <a16:creationId xmlns:a16="http://schemas.microsoft.com/office/drawing/2014/main" id="{4260F2A9-A8FB-FEE9-D216-375629BDAF9B}"/>
                      </a:ext>
                    </a:extLst>
                  </p:cNvPr>
                  <p:cNvPicPr/>
                  <p:nvPr/>
                </p:nvPicPr>
                <p:blipFill>
                  <a:blip r:embed="rId40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93" name="Ink 92">
                    <a:extLst>
                      <a:ext uri="{FF2B5EF4-FFF2-40B4-BE49-F238E27FC236}">
                        <a16:creationId xmlns:a16="http://schemas.microsoft.com/office/drawing/2014/main" id="{14B5CFA7-858E-869F-5F00-E7EF157E6048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93" name="Ink 92">
                    <a:extLst>
                      <a:ext uri="{FF2B5EF4-FFF2-40B4-BE49-F238E27FC236}">
                        <a16:creationId xmlns:a16="http://schemas.microsoft.com/office/drawing/2014/main" id="{14B5CFA7-858E-869F-5F00-E7EF157E6048}"/>
                      </a:ext>
                    </a:extLst>
                  </p:cNvPr>
                  <p:cNvPicPr/>
                  <p:nvPr/>
                </p:nvPicPr>
                <p:blipFill>
                  <a:blip r:embed="rId42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">
                <p14:nvContentPartPr>
                  <p14:cNvPr id="94" name="Ink 93">
                    <a:extLst>
                      <a:ext uri="{FF2B5EF4-FFF2-40B4-BE49-F238E27FC236}">
                        <a16:creationId xmlns:a16="http://schemas.microsoft.com/office/drawing/2014/main" id="{5309D171-FC87-CCC3-4D29-135380736597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94" name="Ink 93">
                    <a:extLst>
                      <a:ext uri="{FF2B5EF4-FFF2-40B4-BE49-F238E27FC236}">
                        <a16:creationId xmlns:a16="http://schemas.microsoft.com/office/drawing/2014/main" id="{5309D171-FC87-CCC3-4D29-135380736597}"/>
                      </a:ext>
                    </a:extLst>
                  </p:cNvPr>
                  <p:cNvPicPr/>
                  <p:nvPr/>
                </p:nvPicPr>
                <p:blipFill>
                  <a:blip r:embed="rId44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95" name="Ink 94">
                    <a:extLst>
                      <a:ext uri="{FF2B5EF4-FFF2-40B4-BE49-F238E27FC236}">
                        <a16:creationId xmlns:a16="http://schemas.microsoft.com/office/drawing/2014/main" id="{707E28B1-3C76-96ED-C488-0F9B584B68A3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95" name="Ink 94">
                    <a:extLst>
                      <a:ext uri="{FF2B5EF4-FFF2-40B4-BE49-F238E27FC236}">
                        <a16:creationId xmlns:a16="http://schemas.microsoft.com/office/drawing/2014/main" id="{707E28B1-3C76-96ED-C488-0F9B584B68A3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">
                <p14:nvContentPartPr>
                  <p14:cNvPr id="96" name="Ink 95">
                    <a:extLst>
                      <a:ext uri="{FF2B5EF4-FFF2-40B4-BE49-F238E27FC236}">
                        <a16:creationId xmlns:a16="http://schemas.microsoft.com/office/drawing/2014/main" id="{C869B4E2-8CCF-B113-A610-24B80D3BE195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96" name="Ink 95">
                    <a:extLst>
                      <a:ext uri="{FF2B5EF4-FFF2-40B4-BE49-F238E27FC236}">
                        <a16:creationId xmlns:a16="http://schemas.microsoft.com/office/drawing/2014/main" id="{C869B4E2-8CCF-B113-A610-24B80D3BE195}"/>
                      </a:ext>
                    </a:extLst>
                  </p:cNvPr>
                  <p:cNvPicPr/>
                  <p:nvPr/>
                </p:nvPicPr>
                <p:blipFill>
                  <a:blip r:embed="rId48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262134AA-31EF-7D7C-10C7-7F0D0938E7A1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262134AA-31EF-7D7C-10C7-7F0D0938E7A1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03043073-5E97-0818-749A-DED345718202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03043073-5E97-0818-749A-DED345718202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F0F48D07-4356-3B1E-AECA-4C372AEA659E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78" name="Ink 77">
                    <a:extLst>
                      <a:ext uri="{FF2B5EF4-FFF2-40B4-BE49-F238E27FC236}">
                        <a16:creationId xmlns:a16="http://schemas.microsoft.com/office/drawing/2014/main" id="{3484C11A-4EDB-FEAD-B221-DF86AC9F26A3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78" name="Ink 77">
                    <a:extLst>
                      <a:ext uri="{FF2B5EF4-FFF2-40B4-BE49-F238E27FC236}">
                        <a16:creationId xmlns:a16="http://schemas.microsoft.com/office/drawing/2014/main" id="{3484C11A-4EDB-FEAD-B221-DF86AC9F26A3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79" name="Ink 78">
                    <a:extLst>
                      <a:ext uri="{FF2B5EF4-FFF2-40B4-BE49-F238E27FC236}">
                        <a16:creationId xmlns:a16="http://schemas.microsoft.com/office/drawing/2014/main" id="{4F075922-6112-EBB1-388B-92C4F376CF5C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79" name="Ink 78">
                    <a:extLst>
                      <a:ext uri="{FF2B5EF4-FFF2-40B4-BE49-F238E27FC236}">
                        <a16:creationId xmlns:a16="http://schemas.microsoft.com/office/drawing/2014/main" id="{4F075922-6112-EBB1-388B-92C4F376CF5C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80" name="Ink 79">
                    <a:extLst>
                      <a:ext uri="{FF2B5EF4-FFF2-40B4-BE49-F238E27FC236}">
                        <a16:creationId xmlns:a16="http://schemas.microsoft.com/office/drawing/2014/main" id="{BD80C051-D744-E47A-6BC9-1D2BF3343D3E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80" name="Ink 79">
                    <a:extLst>
                      <a:ext uri="{FF2B5EF4-FFF2-40B4-BE49-F238E27FC236}">
                        <a16:creationId xmlns:a16="http://schemas.microsoft.com/office/drawing/2014/main" id="{BD80C051-D744-E47A-6BC9-1D2BF3343D3E}"/>
                      </a:ext>
                    </a:extLst>
                  </p:cNvPr>
                  <p:cNvPicPr/>
                  <p:nvPr/>
                </p:nvPicPr>
                <p:blipFill>
                  <a:blip r:embed="rId58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81" name="Ink 80">
                    <a:extLst>
                      <a:ext uri="{FF2B5EF4-FFF2-40B4-BE49-F238E27FC236}">
                        <a16:creationId xmlns:a16="http://schemas.microsoft.com/office/drawing/2014/main" id="{740DA3B3-FF14-29FB-AEA8-4AE0E3ADC311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81" name="Ink 80">
                    <a:extLst>
                      <a:ext uri="{FF2B5EF4-FFF2-40B4-BE49-F238E27FC236}">
                        <a16:creationId xmlns:a16="http://schemas.microsoft.com/office/drawing/2014/main" id="{740DA3B3-FF14-29FB-AEA8-4AE0E3ADC311}"/>
                      </a:ext>
                    </a:extLst>
                  </p:cNvPr>
                  <p:cNvPicPr/>
                  <p:nvPr/>
                </p:nvPicPr>
                <p:blipFill>
                  <a:blip r:embed="rId60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82" name="Ink 81">
                    <a:extLst>
                      <a:ext uri="{FF2B5EF4-FFF2-40B4-BE49-F238E27FC236}">
                        <a16:creationId xmlns:a16="http://schemas.microsoft.com/office/drawing/2014/main" id="{534C22EF-E9F8-3ADA-37EB-907E672D05FE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82" name="Ink 81">
                    <a:extLst>
                      <a:ext uri="{FF2B5EF4-FFF2-40B4-BE49-F238E27FC236}">
                        <a16:creationId xmlns:a16="http://schemas.microsoft.com/office/drawing/2014/main" id="{534C22EF-E9F8-3ADA-37EB-907E672D05FE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83" name="Ink 82">
                    <a:extLst>
                      <a:ext uri="{FF2B5EF4-FFF2-40B4-BE49-F238E27FC236}">
                        <a16:creationId xmlns:a16="http://schemas.microsoft.com/office/drawing/2014/main" id="{C2024853-1C0A-374E-AD98-5946580482F1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83" name="Ink 82">
                    <a:extLst>
                      <a:ext uri="{FF2B5EF4-FFF2-40B4-BE49-F238E27FC236}">
                        <a16:creationId xmlns:a16="http://schemas.microsoft.com/office/drawing/2014/main" id="{C2024853-1C0A-374E-AD98-5946580482F1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84" name="Ink 83">
                    <a:extLst>
                      <a:ext uri="{FF2B5EF4-FFF2-40B4-BE49-F238E27FC236}">
                        <a16:creationId xmlns:a16="http://schemas.microsoft.com/office/drawing/2014/main" id="{316019AC-903D-6C1E-D3B1-004FD028F7B1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84" name="Ink 83">
                    <a:extLst>
                      <a:ext uri="{FF2B5EF4-FFF2-40B4-BE49-F238E27FC236}">
                        <a16:creationId xmlns:a16="http://schemas.microsoft.com/office/drawing/2014/main" id="{316019AC-903D-6C1E-D3B1-004FD028F7B1}"/>
                      </a:ext>
                    </a:extLst>
                  </p:cNvPr>
                  <p:cNvPicPr/>
                  <p:nvPr/>
                </p:nvPicPr>
                <p:blipFill>
                  <a:blip r:embed="rId66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">
                <p14:nvContentPartPr>
                  <p14:cNvPr id="85" name="Ink 84">
                    <a:extLst>
                      <a:ext uri="{FF2B5EF4-FFF2-40B4-BE49-F238E27FC236}">
                        <a16:creationId xmlns:a16="http://schemas.microsoft.com/office/drawing/2014/main" id="{488CE7B1-EB2C-9F05-1D49-7D3C6F804365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85" name="Ink 84">
                    <a:extLst>
                      <a:ext uri="{FF2B5EF4-FFF2-40B4-BE49-F238E27FC236}">
                        <a16:creationId xmlns:a16="http://schemas.microsoft.com/office/drawing/2014/main" id="{488CE7B1-EB2C-9F05-1D49-7D3C6F804365}"/>
                      </a:ext>
                    </a:extLst>
                  </p:cNvPr>
                  <p:cNvPicPr/>
                  <p:nvPr/>
                </p:nvPicPr>
                <p:blipFill>
                  <a:blip r:embed="rId68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">
                <p14:nvContentPartPr>
                  <p14:cNvPr id="86" name="Ink 85">
                    <a:extLst>
                      <a:ext uri="{FF2B5EF4-FFF2-40B4-BE49-F238E27FC236}">
                        <a16:creationId xmlns:a16="http://schemas.microsoft.com/office/drawing/2014/main" id="{5FB34299-01A8-D10E-0C03-82C4259DC1BA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86" name="Ink 85">
                    <a:extLst>
                      <a:ext uri="{FF2B5EF4-FFF2-40B4-BE49-F238E27FC236}">
                        <a16:creationId xmlns:a16="http://schemas.microsoft.com/office/drawing/2014/main" id="{5FB34299-01A8-D10E-0C03-82C4259DC1BA}"/>
                      </a:ext>
                    </a:extLst>
                  </p:cNvPr>
                  <p:cNvPicPr/>
                  <p:nvPr/>
                </p:nvPicPr>
                <p:blipFill>
                  <a:blip r:embed="rId70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">
                <p14:nvContentPartPr>
                  <p14:cNvPr id="87" name="Ink 86">
                    <a:extLst>
                      <a:ext uri="{FF2B5EF4-FFF2-40B4-BE49-F238E27FC236}">
                        <a16:creationId xmlns:a16="http://schemas.microsoft.com/office/drawing/2014/main" id="{D4DAF523-0748-E89D-3861-2827454ABBF7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87" name="Ink 86">
                    <a:extLst>
                      <a:ext uri="{FF2B5EF4-FFF2-40B4-BE49-F238E27FC236}">
                        <a16:creationId xmlns:a16="http://schemas.microsoft.com/office/drawing/2014/main" id="{D4DAF523-0748-E89D-3861-2827454ABBF7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88" name="Ink 87">
                    <a:extLst>
                      <a:ext uri="{FF2B5EF4-FFF2-40B4-BE49-F238E27FC236}">
                        <a16:creationId xmlns:a16="http://schemas.microsoft.com/office/drawing/2014/main" id="{D997BCD7-CC8A-7EF8-4EF4-145452864095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88" name="Ink 87">
                    <a:extLst>
                      <a:ext uri="{FF2B5EF4-FFF2-40B4-BE49-F238E27FC236}">
                        <a16:creationId xmlns:a16="http://schemas.microsoft.com/office/drawing/2014/main" id="{D997BCD7-CC8A-7EF8-4EF4-145452864095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">
                <p14:nvContentPartPr>
                  <p14:cNvPr id="89" name="Ink 88">
                    <a:extLst>
                      <a:ext uri="{FF2B5EF4-FFF2-40B4-BE49-F238E27FC236}">
                        <a16:creationId xmlns:a16="http://schemas.microsoft.com/office/drawing/2014/main" id="{015929AC-A18D-3C7E-A7C7-3057181E4DEB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89" name="Ink 88">
                    <a:extLst>
                      <a:ext uri="{FF2B5EF4-FFF2-40B4-BE49-F238E27FC236}">
                        <a16:creationId xmlns:a16="http://schemas.microsoft.com/office/drawing/2014/main" id="{015929AC-A18D-3C7E-A7C7-3057181E4DEB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">
                <p14:nvContentPartPr>
                  <p14:cNvPr id="90" name="Ink 89">
                    <a:extLst>
                      <a:ext uri="{FF2B5EF4-FFF2-40B4-BE49-F238E27FC236}">
                        <a16:creationId xmlns:a16="http://schemas.microsoft.com/office/drawing/2014/main" id="{4C5E2576-68F1-77F8-0EC6-4139B3CE149B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90" name="Ink 89">
                    <a:extLst>
                      <a:ext uri="{FF2B5EF4-FFF2-40B4-BE49-F238E27FC236}">
                        <a16:creationId xmlns:a16="http://schemas.microsoft.com/office/drawing/2014/main" id="{4C5E2576-68F1-77F8-0EC6-4139B3CE149B}"/>
                      </a:ext>
                    </a:extLst>
                  </p:cNvPr>
                  <p:cNvPicPr/>
                  <p:nvPr/>
                </p:nvPicPr>
                <p:blipFill>
                  <a:blip r:embed="rId78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91" name="Ink 90">
                    <a:extLst>
                      <a:ext uri="{FF2B5EF4-FFF2-40B4-BE49-F238E27FC236}">
                        <a16:creationId xmlns:a16="http://schemas.microsoft.com/office/drawing/2014/main" id="{D4BD253D-1097-058B-0544-EDD3B059AD70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91" name="Ink 90">
                    <a:extLst>
                      <a:ext uri="{FF2B5EF4-FFF2-40B4-BE49-F238E27FC236}">
                        <a16:creationId xmlns:a16="http://schemas.microsoft.com/office/drawing/2014/main" id="{D4BD253D-1097-058B-0544-EDD3B059AD70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98" name="Isosceles Triangle 97">
            <a:extLst>
              <a:ext uri="{FF2B5EF4-FFF2-40B4-BE49-F238E27FC236}">
                <a16:creationId xmlns:a16="http://schemas.microsoft.com/office/drawing/2014/main" id="{B71F9938-C74E-966A-6D12-7580A107AB6C}"/>
              </a:ext>
            </a:extLst>
          </p:cNvPr>
          <p:cNvSpPr/>
          <p:nvPr/>
        </p:nvSpPr>
        <p:spPr>
          <a:xfrm rot="10800000">
            <a:off x="3773215" y="3516683"/>
            <a:ext cx="2511841" cy="2059975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</p:spTree>
    <p:extLst>
      <p:ext uri="{BB962C8B-B14F-4D97-AF65-F5344CB8AC3E}">
        <p14:creationId xmlns:p14="http://schemas.microsoft.com/office/powerpoint/2010/main" val="111290211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0EFB12-E133-8603-A843-4D5FC052E5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95E029-A2E6-E04D-9ADC-4E71613EEA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99308A73-34E0-3E1C-6C6A-6285DA29BDFF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BF27388-580F-8D72-B410-D6ED5A2714E7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158B518A-36B6-5289-6894-85665392F92C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158B518A-36B6-5289-6894-85665392F92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BDF4D16F-162A-CD40-2E3B-BE40330D13F2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BDF4D16F-162A-CD40-2E3B-BE40330D13F2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4052C3C3-B2A9-53C8-80E0-01B4C057D198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4052C3C3-B2A9-53C8-80E0-01B4C057D19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CB87AE60-D107-854F-2773-617CBB911E3A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CB87AE60-D107-854F-2773-617CBB911E3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858A291-5384-5BF0-A5D9-7A1FAB93902F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858A291-5384-5BF0-A5D9-7A1FAB93902F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2A55FDE1-A17F-AB08-B8B9-484527BF7B57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2A55FDE1-A17F-AB08-B8B9-484527BF7B5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91A84145-292A-4C2F-A878-46AE78152B44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91A84145-292A-4C2F-A878-46AE78152B4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B5B40AA7-E48D-ADFA-CEF8-C172BE68375D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B5B40AA7-E48D-ADFA-CEF8-C172BE68375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1BB5AB3-65A4-8A77-3CE8-60527A4BE13B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1BB5AB3-65A4-8A77-3CE8-60527A4BE13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FB2ED91C-E3D7-735F-C788-985FA11751A8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E8B88B9-3E28-6E40-8FF5-6A0A7441163F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1C151004-3B56-890B-2839-71346A7728EA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C151004-3B56-890B-2839-71346A7728E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64D6CB0F-A0F9-8F6B-D1F3-F249D95876B7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64D6CB0F-A0F9-8F6B-D1F3-F249D95876B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EDB82A97-9B3F-08F3-3E12-3CAE8154B790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EDB82A97-9B3F-08F3-3E12-3CAE8154B790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4CC1F3F1-DC6F-E1F8-35FB-85477B4BAE8F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CC1F3F1-DC6F-E1F8-35FB-85477B4BAE8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BC8779B7-7172-E72C-EDED-DA2F4F763E9A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C8779B7-7172-E72C-EDED-DA2F4F763E9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604F9C0E-CF5F-FD96-2D07-6D7CD1B97453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604F9C0E-CF5F-FD96-2D07-6D7CD1B97453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6A4209B-7879-48F4-DB60-A1D59ADCD670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6A4209B-7879-48F4-DB60-A1D59ADCD67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C25C20C7-7A64-893E-F5F4-774D754F4755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CE08E30-0D57-1C55-72B1-F28DC6AA5B50}"/>
              </a:ext>
            </a:extLst>
          </p:cNvPr>
          <p:cNvSpPr txBox="1"/>
          <p:nvPr/>
        </p:nvSpPr>
        <p:spPr>
          <a:xfrm>
            <a:off x="4490310" y="2363290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33" name="Right Brace 32">
            <a:extLst>
              <a:ext uri="{FF2B5EF4-FFF2-40B4-BE49-F238E27FC236}">
                <a16:creationId xmlns:a16="http://schemas.microsoft.com/office/drawing/2014/main" id="{1A5C0058-E18D-F548-60A8-BD083D753284}"/>
              </a:ext>
            </a:extLst>
          </p:cNvPr>
          <p:cNvSpPr/>
          <p:nvPr/>
        </p:nvSpPr>
        <p:spPr>
          <a:xfrm rot="16200000">
            <a:off x="4984716" y="1755288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5B92619-4BDE-A1E9-8383-DBC984505920}"/>
              </a:ext>
            </a:extLst>
          </p:cNvPr>
          <p:cNvSpPr txBox="1"/>
          <p:nvPr/>
        </p:nvSpPr>
        <p:spPr>
          <a:xfrm>
            <a:off x="4560519" y="1632219"/>
            <a:ext cx="10968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C random</a:t>
            </a:r>
          </a:p>
          <a:p>
            <a:pPr algn="ctr"/>
            <a:r>
              <a:rPr lang="en-US" dirty="0"/>
              <a:t>symbols</a:t>
            </a:r>
            <a:endParaRPr lang="en-FI" dirty="0"/>
          </a:p>
        </p:txBody>
      </p:sp>
      <p:sp>
        <p:nvSpPr>
          <p:cNvPr id="35" name="Cloud 34">
            <a:extLst>
              <a:ext uri="{FF2B5EF4-FFF2-40B4-BE49-F238E27FC236}">
                <a16:creationId xmlns:a16="http://schemas.microsoft.com/office/drawing/2014/main" id="{AC90548A-AD2B-F0CB-D9C1-3081404A4B79}"/>
              </a:ext>
            </a:extLst>
          </p:cNvPr>
          <p:cNvSpPr/>
          <p:nvPr/>
        </p:nvSpPr>
        <p:spPr>
          <a:xfrm>
            <a:off x="7133351" y="1436182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5, 7, 8, 18, 19..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454EBFA5-3101-B1AF-CE55-4C5B9715E209}"/>
              </a:ext>
            </a:extLst>
          </p:cNvPr>
          <p:cNvSpPr/>
          <p:nvPr/>
        </p:nvSpPr>
        <p:spPr>
          <a:xfrm>
            <a:off x="466235" y="1677795"/>
            <a:ext cx="2593911" cy="1323403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 positions:</a:t>
            </a:r>
          </a:p>
          <a:p>
            <a:pPr algn="ctr"/>
            <a:r>
              <a:rPr lang="en-US" dirty="0"/>
              <a:t>3, 5, 11, 18, 23..</a:t>
            </a:r>
            <a:endParaRPr lang="en-FI" dirty="0"/>
          </a:p>
        </p:txBody>
      </p: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F0C4070B-23C9-2634-B725-C5C006B5CA36}"/>
              </a:ext>
            </a:extLst>
          </p:cNvPr>
          <p:cNvCxnSpPr/>
          <p:nvPr/>
        </p:nvCxnSpPr>
        <p:spPr>
          <a:xfrm>
            <a:off x="3276734" y="3204036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690ABD48-8DE4-BC11-BAF0-FC7BB9AFF6DE}"/>
              </a:ext>
            </a:extLst>
          </p:cNvPr>
          <p:cNvSpPr txBox="1"/>
          <p:nvPr/>
        </p:nvSpPr>
        <p:spPr>
          <a:xfrm>
            <a:off x="4354618" y="2856312"/>
            <a:ext cx="1678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0A8AC789-6C5E-A26B-60E2-29EC5FF0BA67}"/>
              </a:ext>
            </a:extLst>
          </p:cNvPr>
          <p:cNvSpPr txBox="1"/>
          <p:nvPr/>
        </p:nvSpPr>
        <p:spPr>
          <a:xfrm>
            <a:off x="8416760" y="332340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486BBDAC-207A-1C64-AE20-3B8EFFA1C926}"/>
              </a:ext>
            </a:extLst>
          </p:cNvPr>
          <p:cNvSpPr txBox="1"/>
          <p:nvPr/>
        </p:nvSpPr>
        <p:spPr>
          <a:xfrm>
            <a:off x="1039933" y="3260494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k=Ext($</a:t>
            </a:r>
            <a:r>
              <a:rPr lang="en-GB" baseline="-25000" dirty="0"/>
              <a:t>5</a:t>
            </a:r>
            <a:r>
              <a:rPr lang="en-GB" dirty="0"/>
              <a:t>$</a:t>
            </a:r>
            <a:r>
              <a:rPr lang="en-GB" baseline="-25000" dirty="0"/>
              <a:t>18</a:t>
            </a:r>
            <a:r>
              <a:rPr lang="en-GB" dirty="0"/>
              <a:t>)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DFFEDF32-A11D-50C5-94DA-C3A73BA23C20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7B127F3-E448-4C52-6100-E3191B65E37C}"/>
              </a:ext>
            </a:extLst>
          </p:cNvPr>
          <p:cNvSpPr txBox="1"/>
          <p:nvPr/>
        </p:nvSpPr>
        <p:spPr>
          <a:xfrm>
            <a:off x="4399302" y="3325473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sp>
        <p:nvSpPr>
          <p:cNvPr id="141" name="Right Brace 140">
            <a:extLst>
              <a:ext uri="{FF2B5EF4-FFF2-40B4-BE49-F238E27FC236}">
                <a16:creationId xmlns:a16="http://schemas.microsoft.com/office/drawing/2014/main" id="{C2E31433-0C3E-F304-F6F7-31A2A619DACB}"/>
              </a:ext>
            </a:extLst>
          </p:cNvPr>
          <p:cNvSpPr/>
          <p:nvPr/>
        </p:nvSpPr>
        <p:spPr>
          <a:xfrm rot="18582906">
            <a:off x="3373908" y="4901213"/>
            <a:ext cx="119767" cy="1038808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 sz="16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2" name="TextBox 141">
                <a:extLst>
                  <a:ext uri="{FF2B5EF4-FFF2-40B4-BE49-F238E27FC236}">
                    <a16:creationId xmlns:a16="http://schemas.microsoft.com/office/drawing/2014/main" id="{46F5173D-7FC0-31BE-B939-66CF8EA767E4}"/>
                  </a:ext>
                </a:extLst>
              </p:cNvPr>
              <p:cNvSpPr txBox="1"/>
              <p:nvPr/>
            </p:nvSpPr>
            <p:spPr>
              <a:xfrm rot="2271344">
                <a:off x="2892818" y="5091126"/>
                <a:ext cx="11339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𝑠</m:t>
                    </m:r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600" dirty="0"/>
                  <a:t> states</a:t>
                </a:r>
                <a:endParaRPr lang="en-FI" sz="1600" dirty="0"/>
              </a:p>
            </p:txBody>
          </p:sp>
        </mc:Choice>
        <mc:Fallback xmlns="">
          <p:sp>
            <p:nvSpPr>
              <p:cNvPr id="142" name="TextBox 141">
                <a:extLst>
                  <a:ext uri="{FF2B5EF4-FFF2-40B4-BE49-F238E27FC236}">
                    <a16:creationId xmlns:a16="http://schemas.microsoft.com/office/drawing/2014/main" id="{46F5173D-7FC0-31BE-B939-66CF8EA767E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2271344">
                <a:off x="2892818" y="5091126"/>
                <a:ext cx="1133965" cy="338554"/>
              </a:xfrm>
              <a:prstGeom prst="rect">
                <a:avLst/>
              </a:prstGeom>
              <a:blipFill>
                <a:blip r:embed="rId34"/>
                <a:stretch>
                  <a:fillRect r="-2198" b="-7547"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Cloud 143">
                <a:extLst>
                  <a:ext uri="{FF2B5EF4-FFF2-40B4-BE49-F238E27FC236}">
                    <a16:creationId xmlns:a16="http://schemas.microsoft.com/office/drawing/2014/main" id="{F0985125-EC67-7D77-455E-3CB1A54161EF}"/>
                  </a:ext>
                </a:extLst>
              </p:cNvPr>
              <p:cNvSpPr/>
              <p:nvPr/>
            </p:nvSpPr>
            <p:spPr>
              <a:xfrm>
                <a:off x="4833788" y="4972167"/>
                <a:ext cx="2793557" cy="1325563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p>
                      <m:sSup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𝑂</m:t>
                        </m:r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p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positions:</a:t>
                </a:r>
              </a:p>
              <a:p>
                <a:pPr algn="ctr"/>
                <a:r>
                  <a:rPr lang="en-US" dirty="0"/>
                  <a:t>2, 5, 7, 11, 19, 21..</a:t>
                </a:r>
                <a:endParaRPr lang="en-FI" dirty="0"/>
              </a:p>
            </p:txBody>
          </p:sp>
        </mc:Choice>
        <mc:Fallback xmlns="">
          <p:sp>
            <p:nvSpPr>
              <p:cNvPr id="144" name="Cloud 143">
                <a:extLst>
                  <a:ext uri="{FF2B5EF4-FFF2-40B4-BE49-F238E27FC236}">
                    <a16:creationId xmlns:a16="http://schemas.microsoft.com/office/drawing/2014/main" id="{F0985125-EC67-7D77-455E-3CB1A54161E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33788" y="4972167"/>
                <a:ext cx="2793557" cy="1325563"/>
              </a:xfrm>
              <a:prstGeom prst="cloud">
                <a:avLst/>
              </a:prstGeom>
              <a:blipFill>
                <a:blip r:embed="rId3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1B5458D7-D3A5-410C-C871-B943E2E0D3CE}"/>
                  </a:ext>
                </a:extLst>
              </p:cNvPr>
              <p:cNvSpPr txBox="1"/>
              <p:nvPr/>
            </p:nvSpPr>
            <p:spPr>
              <a:xfrm>
                <a:off x="4296281" y="5437847"/>
                <a:ext cx="320601" cy="40011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00" b="0" i="1" smtClean="0">
                          <a:latin typeface="Cambria Math" panose="02040503050406030204" pitchFamily="18" charset="0"/>
                        </a:rPr>
                        <m:t>≈</m:t>
                      </m:r>
                    </m:oMath>
                  </m:oMathPara>
                </a14:m>
                <a:endParaRPr lang="en-US" sz="2600" b="0" dirty="0"/>
              </a:p>
            </p:txBody>
          </p:sp>
        </mc:Choice>
        <mc:Fallback xmlns="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1B5458D7-D3A5-410C-C871-B943E2E0D3C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96281" y="5437847"/>
                <a:ext cx="320601" cy="400110"/>
              </a:xfrm>
              <a:prstGeom prst="rect">
                <a:avLst/>
              </a:prstGeom>
              <a:blipFill>
                <a:blip r:embed="rId3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FI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6" name="Group 145">
            <a:extLst>
              <a:ext uri="{FF2B5EF4-FFF2-40B4-BE49-F238E27FC236}">
                <a16:creationId xmlns:a16="http://schemas.microsoft.com/office/drawing/2014/main" id="{697290D1-5AD7-069F-39E9-FFF9F4BDAAD6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94889855-6097-1251-7AAE-B465B4381EDD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94889855-6097-1251-7AAE-B465B4381EDD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85DD6343-B85D-E2BD-2AFB-C07378227E2D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85DD6343-B85D-E2BD-2AFB-C07378227E2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99E924D5-A45A-B343-880F-3C9DD73593B0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67" name="Ink 166">
                    <a:extLst>
                      <a:ext uri="{FF2B5EF4-FFF2-40B4-BE49-F238E27FC236}">
                        <a16:creationId xmlns:a16="http://schemas.microsoft.com/office/drawing/2014/main" id="{238952CA-AE25-5518-17F9-D16BD2F22789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67" name="Ink 166">
                    <a:extLst>
                      <a:ext uri="{FF2B5EF4-FFF2-40B4-BE49-F238E27FC236}">
                        <a16:creationId xmlns:a16="http://schemas.microsoft.com/office/drawing/2014/main" id="{238952CA-AE25-5518-17F9-D16BD2F22789}"/>
                      </a:ext>
                    </a:extLst>
                  </p:cNvPr>
                  <p:cNvPicPr/>
                  <p:nvPr/>
                </p:nvPicPr>
                <p:blipFill>
                  <a:blip r:embed="rId97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68" name="Ink 167">
                    <a:extLst>
                      <a:ext uri="{FF2B5EF4-FFF2-40B4-BE49-F238E27FC236}">
                        <a16:creationId xmlns:a16="http://schemas.microsoft.com/office/drawing/2014/main" id="{E1B827F8-468B-7DBB-A7C3-B968B05CED68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8" name="Ink 167">
                    <a:extLst>
                      <a:ext uri="{FF2B5EF4-FFF2-40B4-BE49-F238E27FC236}">
                        <a16:creationId xmlns:a16="http://schemas.microsoft.com/office/drawing/2014/main" id="{E1B827F8-468B-7DBB-A7C3-B968B05CED68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69" name="Ink 168">
                    <a:extLst>
                      <a:ext uri="{FF2B5EF4-FFF2-40B4-BE49-F238E27FC236}">
                        <a16:creationId xmlns:a16="http://schemas.microsoft.com/office/drawing/2014/main" id="{AC8C5B4B-916D-0D41-BE13-98DCEAE3E00E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9" name="Ink 168">
                    <a:extLst>
                      <a:ext uri="{FF2B5EF4-FFF2-40B4-BE49-F238E27FC236}">
                        <a16:creationId xmlns:a16="http://schemas.microsoft.com/office/drawing/2014/main" id="{AC8C5B4B-916D-0D41-BE13-98DCEAE3E00E}"/>
                      </a:ext>
                    </a:extLst>
                  </p:cNvPr>
                  <p:cNvPicPr/>
                  <p:nvPr/>
                </p:nvPicPr>
                <p:blipFill>
                  <a:blip r:embed="rId101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170" name="Ink 169">
                    <a:extLst>
                      <a:ext uri="{FF2B5EF4-FFF2-40B4-BE49-F238E27FC236}">
                        <a16:creationId xmlns:a16="http://schemas.microsoft.com/office/drawing/2014/main" id="{597198F0-F272-CC3E-9581-2ABB0368460E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70" name="Ink 169">
                    <a:extLst>
                      <a:ext uri="{FF2B5EF4-FFF2-40B4-BE49-F238E27FC236}">
                        <a16:creationId xmlns:a16="http://schemas.microsoft.com/office/drawing/2014/main" id="{597198F0-F272-CC3E-9581-2ABB0368460E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71" name="Ink 170">
                    <a:extLst>
                      <a:ext uri="{FF2B5EF4-FFF2-40B4-BE49-F238E27FC236}">
                        <a16:creationId xmlns:a16="http://schemas.microsoft.com/office/drawing/2014/main" id="{48D4B187-14A9-7F9A-A999-B8162EB79A2B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71" name="Ink 170">
                    <a:extLst>
                      <a:ext uri="{FF2B5EF4-FFF2-40B4-BE49-F238E27FC236}">
                        <a16:creationId xmlns:a16="http://schemas.microsoft.com/office/drawing/2014/main" id="{48D4B187-14A9-7F9A-A999-B8162EB79A2B}"/>
                      </a:ext>
                    </a:extLst>
                  </p:cNvPr>
                  <p:cNvPicPr/>
                  <p:nvPr/>
                </p:nvPicPr>
                <p:blipFill>
                  <a:blip r:embed="rId105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991BBC17-9B9F-214D-6777-F591C88F8FC0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991BBC17-9B9F-214D-6777-F591C88F8FC0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177EB3F1-7C6A-8D94-CB10-C63678BD97B9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177EB3F1-7C6A-8D94-CB10-C63678BD97B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F65CE162-7ED7-2054-018B-8BAA677C9836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DF8D0554-D618-6E62-1FDC-6D06303BDD0B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DF8D0554-D618-6E62-1FDC-6D06303BDD0B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9E2B9B00-1389-5819-8E44-8920DFC5CAF2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9E2B9B00-1389-5819-8E44-8920DFC5CAF2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DC87B490-0029-8D46-7D09-21499F61A62B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DC87B490-0029-8D46-7D09-21499F61A62B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91039D54-5A11-39CE-9539-EC753F96692A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91039D54-5A11-39CE-9539-EC753F96692A}"/>
                      </a:ext>
                    </a:extLst>
                  </p:cNvPr>
                  <p:cNvPicPr/>
                  <p:nvPr/>
                </p:nvPicPr>
                <p:blipFill>
                  <a:blip r:embed="rId117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16F2CCF5-1BC0-4E42-06EF-F8A51C3C0EE8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16F2CCF5-1BC0-4E42-06EF-F8A51C3C0EE8}"/>
                      </a:ext>
                    </a:extLst>
                  </p:cNvPr>
                  <p:cNvPicPr/>
                  <p:nvPr/>
                </p:nvPicPr>
                <p:blipFill>
                  <a:blip r:embed="rId119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99B4FD5C-2D8D-2CBF-4F8D-DB3F527993DF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99B4FD5C-2D8D-2CBF-4F8D-DB3F527993DF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08C1AD07-B932-C32D-1B98-343F788B655A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08C1AD07-B932-C32D-1B98-343F788B655A}"/>
                      </a:ext>
                    </a:extLst>
                  </p:cNvPr>
                  <p:cNvPicPr/>
                  <p:nvPr/>
                </p:nvPicPr>
                <p:blipFill>
                  <a:blip r:embed="rId123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E9A5F136-5499-0AA2-4354-B6882299C7B7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E9A5F136-5499-0AA2-4354-B6882299C7B7}"/>
                      </a:ext>
                    </a:extLst>
                  </p:cNvPr>
                  <p:cNvPicPr/>
                  <p:nvPr/>
                </p:nvPicPr>
                <p:blipFill>
                  <a:blip r:embed="rId125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ABF27C3C-B7F2-9E49-442C-6408DA42F364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ABF27C3C-B7F2-9E49-442C-6408DA42F364}"/>
                      </a:ext>
                    </a:extLst>
                  </p:cNvPr>
                  <p:cNvPicPr/>
                  <p:nvPr/>
                </p:nvPicPr>
                <p:blipFill>
                  <a:blip r:embed="rId127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1A629754-F239-3C61-97AE-E4DC37A601D7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1A629754-F239-3C61-97AE-E4DC37A601D7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C48C53E4-47F8-8284-65E3-48E4B7C70371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C48C53E4-47F8-8284-65E3-48E4B7C70371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164" name="Ink 163">
                    <a:extLst>
                      <a:ext uri="{FF2B5EF4-FFF2-40B4-BE49-F238E27FC236}">
                        <a16:creationId xmlns:a16="http://schemas.microsoft.com/office/drawing/2014/main" id="{02677AF0-F91F-7178-57F1-146B8485F279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64" name="Ink 163">
                    <a:extLst>
                      <a:ext uri="{FF2B5EF4-FFF2-40B4-BE49-F238E27FC236}">
                        <a16:creationId xmlns:a16="http://schemas.microsoft.com/office/drawing/2014/main" id="{02677AF0-F91F-7178-57F1-146B8485F279}"/>
                      </a:ext>
                    </a:extLst>
                  </p:cNvPr>
                  <p:cNvPicPr/>
                  <p:nvPr/>
                </p:nvPicPr>
                <p:blipFill>
                  <a:blip r:embed="rId133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165" name="Ink 164">
                    <a:extLst>
                      <a:ext uri="{FF2B5EF4-FFF2-40B4-BE49-F238E27FC236}">
                        <a16:creationId xmlns:a16="http://schemas.microsoft.com/office/drawing/2014/main" id="{1307FC54-65E4-D9FE-98AB-A80981194403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65" name="Ink 164">
                    <a:extLst>
                      <a:ext uri="{FF2B5EF4-FFF2-40B4-BE49-F238E27FC236}">
                        <a16:creationId xmlns:a16="http://schemas.microsoft.com/office/drawing/2014/main" id="{1307FC54-65E4-D9FE-98AB-A80981194403}"/>
                      </a:ext>
                    </a:extLst>
                  </p:cNvPr>
                  <p:cNvPicPr/>
                  <p:nvPr/>
                </p:nvPicPr>
                <p:blipFill>
                  <a:blip r:embed="rId135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166" name="Ink 165">
                    <a:extLst>
                      <a:ext uri="{FF2B5EF4-FFF2-40B4-BE49-F238E27FC236}">
                        <a16:creationId xmlns:a16="http://schemas.microsoft.com/office/drawing/2014/main" id="{8310FB56-4D05-621C-08EC-DE57EE8F051C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66" name="Ink 165">
                    <a:extLst>
                      <a:ext uri="{FF2B5EF4-FFF2-40B4-BE49-F238E27FC236}">
                        <a16:creationId xmlns:a16="http://schemas.microsoft.com/office/drawing/2014/main" id="{8310FB56-4D05-621C-08EC-DE57EE8F051C}"/>
                      </a:ext>
                    </a:extLst>
                  </p:cNvPr>
                  <p:cNvPicPr/>
                  <p:nvPr/>
                </p:nvPicPr>
                <p:blipFill>
                  <a:blip r:embed="rId137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73" name="Isosceles Triangle 172">
            <a:extLst>
              <a:ext uri="{FF2B5EF4-FFF2-40B4-BE49-F238E27FC236}">
                <a16:creationId xmlns:a16="http://schemas.microsoft.com/office/drawing/2014/main" id="{0B28B97E-DDBF-CD51-CFCD-5CBB18DA7DA2}"/>
              </a:ext>
            </a:extLst>
          </p:cNvPr>
          <p:cNvSpPr/>
          <p:nvPr/>
        </p:nvSpPr>
        <p:spPr>
          <a:xfrm rot="10800000">
            <a:off x="3775240" y="2446642"/>
            <a:ext cx="2509815" cy="1769570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EF9819C-E2C8-48F7-A27E-53549930A00D}"/>
              </a:ext>
            </a:extLst>
          </p:cNvPr>
          <p:cNvGrpSpPr/>
          <p:nvPr/>
        </p:nvGrpSpPr>
        <p:grpSpPr>
          <a:xfrm>
            <a:off x="2412715" y="4846312"/>
            <a:ext cx="1582343" cy="1718147"/>
            <a:chOff x="6347983" y="4807400"/>
            <a:chExt cx="1582343" cy="171814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7703EAF-6859-97F6-E770-33B27C5B99B2}"/>
                </a:ext>
              </a:extLst>
            </p:cNvPr>
            <p:cNvGrpSpPr/>
            <p:nvPr/>
          </p:nvGrpSpPr>
          <p:grpSpPr>
            <a:xfrm>
              <a:off x="6553254" y="500299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207" name="Ink 206">
                    <a:extLst>
                      <a:ext uri="{FF2B5EF4-FFF2-40B4-BE49-F238E27FC236}">
                        <a16:creationId xmlns:a16="http://schemas.microsoft.com/office/drawing/2014/main" id="{9D2D0393-9D26-344C-73A3-3D0163A725D0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301" name="Ink 300">
                    <a:extLst>
                      <a:ext uri="{FF2B5EF4-FFF2-40B4-BE49-F238E27FC236}">
                        <a16:creationId xmlns:a16="http://schemas.microsoft.com/office/drawing/2014/main" id="{39AEB4EE-46C7-36E0-FA30-D8BA7F2B6DE8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208" name="Ink 207">
                    <a:extLst>
                      <a:ext uri="{FF2B5EF4-FFF2-40B4-BE49-F238E27FC236}">
                        <a16:creationId xmlns:a16="http://schemas.microsoft.com/office/drawing/2014/main" id="{E84719AF-E0B6-06D7-26D7-ADB22EB0341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302" name="Ink 301">
                    <a:extLst>
                      <a:ext uri="{FF2B5EF4-FFF2-40B4-BE49-F238E27FC236}">
                        <a16:creationId xmlns:a16="http://schemas.microsoft.com/office/drawing/2014/main" id="{8C5DA3F1-C563-B057-DF08-45B4C6FE22CE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209" name="Ink 208">
                    <a:extLst>
                      <a:ext uri="{FF2B5EF4-FFF2-40B4-BE49-F238E27FC236}">
                        <a16:creationId xmlns:a16="http://schemas.microsoft.com/office/drawing/2014/main" id="{DB5DC792-F6D9-580F-94BC-7BBFA214B9E0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303" name="Ink 302">
                    <a:extLst>
                      <a:ext uri="{FF2B5EF4-FFF2-40B4-BE49-F238E27FC236}">
                        <a16:creationId xmlns:a16="http://schemas.microsoft.com/office/drawing/2014/main" id="{D8AEE6EF-81B9-8B3E-B1B0-6BB4749A359E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4">
                <p14:nvContentPartPr>
                  <p14:cNvPr id="210" name="Ink 209">
                    <a:extLst>
                      <a:ext uri="{FF2B5EF4-FFF2-40B4-BE49-F238E27FC236}">
                        <a16:creationId xmlns:a16="http://schemas.microsoft.com/office/drawing/2014/main" id="{AD7A940C-0A8A-1C46-89FA-0B148441B672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304" name="Ink 303">
                    <a:extLst>
                      <a:ext uri="{FF2B5EF4-FFF2-40B4-BE49-F238E27FC236}">
                        <a16:creationId xmlns:a16="http://schemas.microsoft.com/office/drawing/2014/main" id="{A614195D-2096-5404-1658-23A041F04F2A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211" name="Ink 210">
                    <a:extLst>
                      <a:ext uri="{FF2B5EF4-FFF2-40B4-BE49-F238E27FC236}">
                        <a16:creationId xmlns:a16="http://schemas.microsoft.com/office/drawing/2014/main" id="{0A0EC5FE-2733-E9FB-524F-44EC12B1185E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305" name="Ink 304">
                    <a:extLst>
                      <a:ext uri="{FF2B5EF4-FFF2-40B4-BE49-F238E27FC236}">
                        <a16:creationId xmlns:a16="http://schemas.microsoft.com/office/drawing/2014/main" id="{A0A83DBF-1A87-C402-F2C2-CD7F17A09598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212" name="Ink 211">
                    <a:extLst>
                      <a:ext uri="{FF2B5EF4-FFF2-40B4-BE49-F238E27FC236}">
                        <a16:creationId xmlns:a16="http://schemas.microsoft.com/office/drawing/2014/main" id="{076A660D-D024-863D-442C-843BD7AD86D7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306" name="Ink 305">
                    <a:extLst>
                      <a:ext uri="{FF2B5EF4-FFF2-40B4-BE49-F238E27FC236}">
                        <a16:creationId xmlns:a16="http://schemas.microsoft.com/office/drawing/2014/main" id="{AE3794D1-8752-335C-B315-D53A17BF8DB9}"/>
                      </a:ext>
                    </a:extLst>
                  </p:cNvPr>
                  <p:cNvPicPr/>
                  <p:nvPr/>
                </p:nvPicPr>
                <p:blipFill>
                  <a:blip r:embed="rId149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213" name="Ink 212">
                    <a:extLst>
                      <a:ext uri="{FF2B5EF4-FFF2-40B4-BE49-F238E27FC236}">
                        <a16:creationId xmlns:a16="http://schemas.microsoft.com/office/drawing/2014/main" id="{CB5C2D9F-04F5-475C-2442-8FA7BF26627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307" name="Ink 306">
                    <a:extLst>
                      <a:ext uri="{FF2B5EF4-FFF2-40B4-BE49-F238E27FC236}">
                        <a16:creationId xmlns:a16="http://schemas.microsoft.com/office/drawing/2014/main" id="{A267DA4F-CF3F-5F03-964E-1003E3373D23}"/>
                      </a:ext>
                    </a:extLst>
                  </p:cNvPr>
                  <p:cNvPicPr/>
                  <p:nvPr/>
                </p:nvPicPr>
                <p:blipFill>
                  <a:blip r:embed="rId151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38" name="TextBox 3">
              <a:extLst>
                <a:ext uri="{FF2B5EF4-FFF2-40B4-BE49-F238E27FC236}">
                  <a16:creationId xmlns:a16="http://schemas.microsoft.com/office/drawing/2014/main" id="{9FBEC7D8-5627-1DCC-323A-105A10912730}"/>
                </a:ext>
              </a:extLst>
            </p:cNvPr>
            <p:cNvSpPr txBox="1"/>
            <p:nvPr/>
          </p:nvSpPr>
          <p:spPr>
            <a:xfrm>
              <a:off x="6454529" y="554256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EE54D01B-AA45-54A6-AE94-6E4ED46A4BF1}"/>
                </a:ext>
              </a:extLst>
            </p:cNvPr>
            <p:cNvGrpSpPr/>
            <p:nvPr/>
          </p:nvGrpSpPr>
          <p:grpSpPr>
            <a:xfrm>
              <a:off x="6661982" y="509094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200" name="Ink 199">
                    <a:extLst>
                      <a:ext uri="{FF2B5EF4-FFF2-40B4-BE49-F238E27FC236}">
                        <a16:creationId xmlns:a16="http://schemas.microsoft.com/office/drawing/2014/main" id="{B2130A5A-FA3C-40C8-EAE6-09A2A3E58446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294" name="Ink 293">
                    <a:extLst>
                      <a:ext uri="{FF2B5EF4-FFF2-40B4-BE49-F238E27FC236}">
                        <a16:creationId xmlns:a16="http://schemas.microsoft.com/office/drawing/2014/main" id="{857B24BA-3495-35E9-1548-2D804847D674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201" name="Ink 200">
                    <a:extLst>
                      <a:ext uri="{FF2B5EF4-FFF2-40B4-BE49-F238E27FC236}">
                        <a16:creationId xmlns:a16="http://schemas.microsoft.com/office/drawing/2014/main" id="{D69E9EB5-8733-85A8-CD48-2EC9DEF95DF4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295" name="Ink 294">
                    <a:extLst>
                      <a:ext uri="{FF2B5EF4-FFF2-40B4-BE49-F238E27FC236}">
                        <a16:creationId xmlns:a16="http://schemas.microsoft.com/office/drawing/2014/main" id="{ED8F5DCB-E1DE-4DCF-9CF7-62516C8B5BB3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202" name="Ink 201">
                    <a:extLst>
                      <a:ext uri="{FF2B5EF4-FFF2-40B4-BE49-F238E27FC236}">
                        <a16:creationId xmlns:a16="http://schemas.microsoft.com/office/drawing/2014/main" id="{D82AC2E2-71D6-40F2-FDDC-37D70FABBCE5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296" name="Ink 295">
                    <a:extLst>
                      <a:ext uri="{FF2B5EF4-FFF2-40B4-BE49-F238E27FC236}">
                        <a16:creationId xmlns:a16="http://schemas.microsoft.com/office/drawing/2014/main" id="{FF54091C-6B9C-6507-86AA-44BA8727303F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203" name="Ink 202">
                    <a:extLst>
                      <a:ext uri="{FF2B5EF4-FFF2-40B4-BE49-F238E27FC236}">
                        <a16:creationId xmlns:a16="http://schemas.microsoft.com/office/drawing/2014/main" id="{9CC0E908-968C-331E-169A-66472EE784AD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297" name="Ink 296">
                    <a:extLst>
                      <a:ext uri="{FF2B5EF4-FFF2-40B4-BE49-F238E27FC236}">
                        <a16:creationId xmlns:a16="http://schemas.microsoft.com/office/drawing/2014/main" id="{B1A7F352-ED40-4FCD-909B-4000A98FB2DC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204" name="Ink 203">
                    <a:extLst>
                      <a:ext uri="{FF2B5EF4-FFF2-40B4-BE49-F238E27FC236}">
                        <a16:creationId xmlns:a16="http://schemas.microsoft.com/office/drawing/2014/main" id="{5559C74A-9965-2B15-6369-435DB30ED2F9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298" name="Ink 297">
                    <a:extLst>
                      <a:ext uri="{FF2B5EF4-FFF2-40B4-BE49-F238E27FC236}">
                        <a16:creationId xmlns:a16="http://schemas.microsoft.com/office/drawing/2014/main" id="{7E231E6A-3829-4428-E5B2-01117D34AB95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205" name="Ink 204">
                    <a:extLst>
                      <a:ext uri="{FF2B5EF4-FFF2-40B4-BE49-F238E27FC236}">
                        <a16:creationId xmlns:a16="http://schemas.microsoft.com/office/drawing/2014/main" id="{7382565D-0E09-8622-CDEF-999E5D2226B4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299" name="Ink 298">
                    <a:extLst>
                      <a:ext uri="{FF2B5EF4-FFF2-40B4-BE49-F238E27FC236}">
                        <a16:creationId xmlns:a16="http://schemas.microsoft.com/office/drawing/2014/main" id="{E2375052-931F-0A8D-7EC2-9C0CC69E6BFE}"/>
                      </a:ext>
                    </a:extLst>
                  </p:cNvPr>
                  <p:cNvPicPr/>
                  <p:nvPr/>
                </p:nvPicPr>
                <p:blipFill>
                  <a:blip r:embed="rId149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206" name="Ink 205">
                    <a:extLst>
                      <a:ext uri="{FF2B5EF4-FFF2-40B4-BE49-F238E27FC236}">
                        <a16:creationId xmlns:a16="http://schemas.microsoft.com/office/drawing/2014/main" id="{06B83C42-F088-F7B0-FA31-6CB9B2D6BBA7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300" name="Ink 299">
                    <a:extLst>
                      <a:ext uri="{FF2B5EF4-FFF2-40B4-BE49-F238E27FC236}">
                        <a16:creationId xmlns:a16="http://schemas.microsoft.com/office/drawing/2014/main" id="{5D2BAFA8-15C6-D85D-127F-0729A0E03A85}"/>
                      </a:ext>
                    </a:extLst>
                  </p:cNvPr>
                  <p:cNvPicPr/>
                  <p:nvPr/>
                </p:nvPicPr>
                <p:blipFill>
                  <a:blip r:embed="rId151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0" name="TextBox 3">
              <a:extLst>
                <a:ext uri="{FF2B5EF4-FFF2-40B4-BE49-F238E27FC236}">
                  <a16:creationId xmlns:a16="http://schemas.microsoft.com/office/drawing/2014/main" id="{4A7E4D91-10AE-3502-6054-D9879D95E7EF}"/>
                </a:ext>
              </a:extLst>
            </p:cNvPr>
            <p:cNvSpPr txBox="1"/>
            <p:nvPr/>
          </p:nvSpPr>
          <p:spPr>
            <a:xfrm>
              <a:off x="6563257" y="563051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FAAF018E-3B55-94C9-984E-C7DE163E5DFD}"/>
                </a:ext>
              </a:extLst>
            </p:cNvPr>
            <p:cNvGrpSpPr/>
            <p:nvPr/>
          </p:nvGrpSpPr>
          <p:grpSpPr>
            <a:xfrm>
              <a:off x="6770710" y="517889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193" name="Ink 192">
                    <a:extLst>
                      <a:ext uri="{FF2B5EF4-FFF2-40B4-BE49-F238E27FC236}">
                        <a16:creationId xmlns:a16="http://schemas.microsoft.com/office/drawing/2014/main" id="{D4160F4C-ECEA-7B73-38CB-7C68694FF1D5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287" name="Ink 286">
                    <a:extLst>
                      <a:ext uri="{FF2B5EF4-FFF2-40B4-BE49-F238E27FC236}">
                        <a16:creationId xmlns:a16="http://schemas.microsoft.com/office/drawing/2014/main" id="{253898BC-1CC5-3212-4F67-F70EDEBF3E9D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0">
                <p14:nvContentPartPr>
                  <p14:cNvPr id="194" name="Ink 193">
                    <a:extLst>
                      <a:ext uri="{FF2B5EF4-FFF2-40B4-BE49-F238E27FC236}">
                        <a16:creationId xmlns:a16="http://schemas.microsoft.com/office/drawing/2014/main" id="{DEA075EA-56B8-66D7-6092-1FA7E4590C5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288" name="Ink 287">
                    <a:extLst>
                      <a:ext uri="{FF2B5EF4-FFF2-40B4-BE49-F238E27FC236}">
                        <a16:creationId xmlns:a16="http://schemas.microsoft.com/office/drawing/2014/main" id="{4E135247-2D9F-ED4C-BC58-C6E398BC4483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195" name="Ink 194">
                    <a:extLst>
                      <a:ext uri="{FF2B5EF4-FFF2-40B4-BE49-F238E27FC236}">
                        <a16:creationId xmlns:a16="http://schemas.microsoft.com/office/drawing/2014/main" id="{112F84A8-BCB1-4A2A-F984-757CA939CA69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289" name="Ink 288">
                    <a:extLst>
                      <a:ext uri="{FF2B5EF4-FFF2-40B4-BE49-F238E27FC236}">
                        <a16:creationId xmlns:a16="http://schemas.microsoft.com/office/drawing/2014/main" id="{BD2ECAC1-86EF-1A75-AF8F-19560296218D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196" name="Ink 195">
                    <a:extLst>
                      <a:ext uri="{FF2B5EF4-FFF2-40B4-BE49-F238E27FC236}">
                        <a16:creationId xmlns:a16="http://schemas.microsoft.com/office/drawing/2014/main" id="{C025BE67-6689-43B7-655F-65F3885B1B90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290" name="Ink 289">
                    <a:extLst>
                      <a:ext uri="{FF2B5EF4-FFF2-40B4-BE49-F238E27FC236}">
                        <a16:creationId xmlns:a16="http://schemas.microsoft.com/office/drawing/2014/main" id="{77BA9994-0988-2B33-2DD7-A3DB8516D5ED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197" name="Ink 196">
                    <a:extLst>
                      <a:ext uri="{FF2B5EF4-FFF2-40B4-BE49-F238E27FC236}">
                        <a16:creationId xmlns:a16="http://schemas.microsoft.com/office/drawing/2014/main" id="{C9A24C89-0060-C1F6-6846-9CFD76683167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291" name="Ink 290">
                    <a:extLst>
                      <a:ext uri="{FF2B5EF4-FFF2-40B4-BE49-F238E27FC236}">
                        <a16:creationId xmlns:a16="http://schemas.microsoft.com/office/drawing/2014/main" id="{C3E71A27-8166-32FF-4EE9-B30EB8921178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198" name="Ink 197">
                    <a:extLst>
                      <a:ext uri="{FF2B5EF4-FFF2-40B4-BE49-F238E27FC236}">
                        <a16:creationId xmlns:a16="http://schemas.microsoft.com/office/drawing/2014/main" id="{EF7DAD65-68B5-428B-5CAE-DCE55A5A272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292" name="Ink 291">
                    <a:extLst>
                      <a:ext uri="{FF2B5EF4-FFF2-40B4-BE49-F238E27FC236}">
                        <a16:creationId xmlns:a16="http://schemas.microsoft.com/office/drawing/2014/main" id="{4EB6A5B2-FE27-8809-1E69-12DC6A1C5CEE}"/>
                      </a:ext>
                    </a:extLst>
                  </p:cNvPr>
                  <p:cNvPicPr/>
                  <p:nvPr/>
                </p:nvPicPr>
                <p:blipFill>
                  <a:blip r:embed="rId149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199" name="Ink 198">
                    <a:extLst>
                      <a:ext uri="{FF2B5EF4-FFF2-40B4-BE49-F238E27FC236}">
                        <a16:creationId xmlns:a16="http://schemas.microsoft.com/office/drawing/2014/main" id="{BF90DC14-BEE6-8693-C1AA-6FBF8A9C67E2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293" name="Ink 292">
                    <a:extLst>
                      <a:ext uri="{FF2B5EF4-FFF2-40B4-BE49-F238E27FC236}">
                        <a16:creationId xmlns:a16="http://schemas.microsoft.com/office/drawing/2014/main" id="{8131A0A3-E179-9747-C924-7E1164323C55}"/>
                      </a:ext>
                    </a:extLst>
                  </p:cNvPr>
                  <p:cNvPicPr/>
                  <p:nvPr/>
                </p:nvPicPr>
                <p:blipFill>
                  <a:blip r:embed="rId151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2" name="TextBox 3">
              <a:extLst>
                <a:ext uri="{FF2B5EF4-FFF2-40B4-BE49-F238E27FC236}">
                  <a16:creationId xmlns:a16="http://schemas.microsoft.com/office/drawing/2014/main" id="{C37D254C-397C-ACFC-1087-72E03817090D}"/>
                </a:ext>
              </a:extLst>
            </p:cNvPr>
            <p:cNvSpPr txBox="1"/>
            <p:nvPr/>
          </p:nvSpPr>
          <p:spPr>
            <a:xfrm>
              <a:off x="6671985" y="571845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83A4ADB-0825-AB76-40AF-6B6003957C0D}"/>
                </a:ext>
              </a:extLst>
            </p:cNvPr>
            <p:cNvGrpSpPr/>
            <p:nvPr/>
          </p:nvGrpSpPr>
          <p:grpSpPr>
            <a:xfrm>
              <a:off x="6879439" y="5266839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186" name="Ink 185">
                    <a:extLst>
                      <a:ext uri="{FF2B5EF4-FFF2-40B4-BE49-F238E27FC236}">
                        <a16:creationId xmlns:a16="http://schemas.microsoft.com/office/drawing/2014/main" id="{F3B29B35-77A3-4C7F-D27D-9993299B98C8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280" name="Ink 279">
                    <a:extLst>
                      <a:ext uri="{FF2B5EF4-FFF2-40B4-BE49-F238E27FC236}">
                        <a16:creationId xmlns:a16="http://schemas.microsoft.com/office/drawing/2014/main" id="{1A573E87-5AC7-17F0-3105-AA23A2B23896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187" name="Ink 186">
                    <a:extLst>
                      <a:ext uri="{FF2B5EF4-FFF2-40B4-BE49-F238E27FC236}">
                        <a16:creationId xmlns:a16="http://schemas.microsoft.com/office/drawing/2014/main" id="{6556D020-92DE-7611-D59D-B972FDBA71D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281" name="Ink 280">
                    <a:extLst>
                      <a:ext uri="{FF2B5EF4-FFF2-40B4-BE49-F238E27FC236}">
                        <a16:creationId xmlns:a16="http://schemas.microsoft.com/office/drawing/2014/main" id="{3E333E86-461D-25B9-C095-CD9390765B8C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188" name="Ink 187">
                    <a:extLst>
                      <a:ext uri="{FF2B5EF4-FFF2-40B4-BE49-F238E27FC236}">
                        <a16:creationId xmlns:a16="http://schemas.microsoft.com/office/drawing/2014/main" id="{075E6B4E-8DF2-F5D7-9794-C2201418534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282" name="Ink 281">
                    <a:extLst>
                      <a:ext uri="{FF2B5EF4-FFF2-40B4-BE49-F238E27FC236}">
                        <a16:creationId xmlns:a16="http://schemas.microsoft.com/office/drawing/2014/main" id="{52BB4281-0E21-2333-0A2D-AD654D0B0A85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189" name="Ink 188">
                    <a:extLst>
                      <a:ext uri="{FF2B5EF4-FFF2-40B4-BE49-F238E27FC236}">
                        <a16:creationId xmlns:a16="http://schemas.microsoft.com/office/drawing/2014/main" id="{CD409B66-1DCC-1794-9F38-0663BA48EFFC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283" name="Ink 282">
                    <a:extLst>
                      <a:ext uri="{FF2B5EF4-FFF2-40B4-BE49-F238E27FC236}">
                        <a16:creationId xmlns:a16="http://schemas.microsoft.com/office/drawing/2014/main" id="{6336FB6D-8EB1-980F-9BA2-11D60CB630DB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0">
                <p14:nvContentPartPr>
                  <p14:cNvPr id="190" name="Ink 189">
                    <a:extLst>
                      <a:ext uri="{FF2B5EF4-FFF2-40B4-BE49-F238E27FC236}">
                        <a16:creationId xmlns:a16="http://schemas.microsoft.com/office/drawing/2014/main" id="{2C2D7A3D-C6E8-503D-12FE-2ABB1B232D1F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284" name="Ink 283">
                    <a:extLst>
                      <a:ext uri="{FF2B5EF4-FFF2-40B4-BE49-F238E27FC236}">
                        <a16:creationId xmlns:a16="http://schemas.microsoft.com/office/drawing/2014/main" id="{66224E2C-0C9F-B369-96D7-F0F619E3BF56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191" name="Ink 190">
                    <a:extLst>
                      <a:ext uri="{FF2B5EF4-FFF2-40B4-BE49-F238E27FC236}">
                        <a16:creationId xmlns:a16="http://schemas.microsoft.com/office/drawing/2014/main" id="{2AB7DC00-8EB0-0D7A-86BA-06905B15CF08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285" name="Ink 284">
                    <a:extLst>
                      <a:ext uri="{FF2B5EF4-FFF2-40B4-BE49-F238E27FC236}">
                        <a16:creationId xmlns:a16="http://schemas.microsoft.com/office/drawing/2014/main" id="{99FA88D4-6DCE-A76B-8D4A-EEE3B3A1357B}"/>
                      </a:ext>
                    </a:extLst>
                  </p:cNvPr>
                  <p:cNvPicPr/>
                  <p:nvPr/>
                </p:nvPicPr>
                <p:blipFill>
                  <a:blip r:embed="rId149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2">
                <p14:nvContentPartPr>
                  <p14:cNvPr id="192" name="Ink 191">
                    <a:extLst>
                      <a:ext uri="{FF2B5EF4-FFF2-40B4-BE49-F238E27FC236}">
                        <a16:creationId xmlns:a16="http://schemas.microsoft.com/office/drawing/2014/main" id="{7C3ECC5B-F10E-338F-8924-8CC2BE2AE39B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286" name="Ink 285">
                    <a:extLst>
                      <a:ext uri="{FF2B5EF4-FFF2-40B4-BE49-F238E27FC236}">
                        <a16:creationId xmlns:a16="http://schemas.microsoft.com/office/drawing/2014/main" id="{84A753C1-B8D9-4AA2-0ABD-23348B66786D}"/>
                      </a:ext>
                    </a:extLst>
                  </p:cNvPr>
                  <p:cNvPicPr/>
                  <p:nvPr/>
                </p:nvPicPr>
                <p:blipFill>
                  <a:blip r:embed="rId151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4" name="TextBox 3">
              <a:extLst>
                <a:ext uri="{FF2B5EF4-FFF2-40B4-BE49-F238E27FC236}">
                  <a16:creationId xmlns:a16="http://schemas.microsoft.com/office/drawing/2014/main" id="{3F4C45E2-4C7D-A2FE-B208-435587BB4D56}"/>
                </a:ext>
              </a:extLst>
            </p:cNvPr>
            <p:cNvSpPr txBox="1"/>
            <p:nvPr/>
          </p:nvSpPr>
          <p:spPr>
            <a:xfrm>
              <a:off x="6780713" y="5806407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808EF944-BFEA-12D3-D810-D2FAD0E9F52C}"/>
                </a:ext>
              </a:extLst>
            </p:cNvPr>
            <p:cNvGrpSpPr/>
            <p:nvPr/>
          </p:nvGrpSpPr>
          <p:grpSpPr>
            <a:xfrm>
              <a:off x="6988167" y="5354787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179" name="Ink 178">
                    <a:extLst>
                      <a:ext uri="{FF2B5EF4-FFF2-40B4-BE49-F238E27FC236}">
                        <a16:creationId xmlns:a16="http://schemas.microsoft.com/office/drawing/2014/main" id="{963437E2-85B2-43AE-D034-57865A6087CB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273" name="Ink 272">
                    <a:extLst>
                      <a:ext uri="{FF2B5EF4-FFF2-40B4-BE49-F238E27FC236}">
                        <a16:creationId xmlns:a16="http://schemas.microsoft.com/office/drawing/2014/main" id="{19C29E98-6B03-D52B-B36D-F4423B45C88A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4">
                <p14:nvContentPartPr>
                  <p14:cNvPr id="180" name="Ink 179">
                    <a:extLst>
                      <a:ext uri="{FF2B5EF4-FFF2-40B4-BE49-F238E27FC236}">
                        <a16:creationId xmlns:a16="http://schemas.microsoft.com/office/drawing/2014/main" id="{CA319820-2C0C-E61F-8C2D-1E58332E180E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274" name="Ink 273">
                    <a:extLst>
                      <a:ext uri="{FF2B5EF4-FFF2-40B4-BE49-F238E27FC236}">
                        <a16:creationId xmlns:a16="http://schemas.microsoft.com/office/drawing/2014/main" id="{43E2069E-BD5B-8D2C-F84A-428D57033162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181" name="Ink 180">
                    <a:extLst>
                      <a:ext uri="{FF2B5EF4-FFF2-40B4-BE49-F238E27FC236}">
                        <a16:creationId xmlns:a16="http://schemas.microsoft.com/office/drawing/2014/main" id="{702FC40D-F304-37CE-5C62-BB5B002F8CEF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275" name="Ink 274">
                    <a:extLst>
                      <a:ext uri="{FF2B5EF4-FFF2-40B4-BE49-F238E27FC236}">
                        <a16:creationId xmlns:a16="http://schemas.microsoft.com/office/drawing/2014/main" id="{3DF49D33-2AD1-643D-5C92-9D971B0474C1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182" name="Ink 181">
                    <a:extLst>
                      <a:ext uri="{FF2B5EF4-FFF2-40B4-BE49-F238E27FC236}">
                        <a16:creationId xmlns:a16="http://schemas.microsoft.com/office/drawing/2014/main" id="{C1F2C6F6-F6A1-5CDB-938B-528FF6D300E6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276" name="Ink 275">
                    <a:extLst>
                      <a:ext uri="{FF2B5EF4-FFF2-40B4-BE49-F238E27FC236}">
                        <a16:creationId xmlns:a16="http://schemas.microsoft.com/office/drawing/2014/main" id="{0F817378-C52A-56DF-9180-BCBD5EED4AB5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183" name="Ink 182">
                    <a:extLst>
                      <a:ext uri="{FF2B5EF4-FFF2-40B4-BE49-F238E27FC236}">
                        <a16:creationId xmlns:a16="http://schemas.microsoft.com/office/drawing/2014/main" id="{FD7E681F-5C8B-D072-6B5C-9B426331611B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277" name="Ink 276">
                    <a:extLst>
                      <a:ext uri="{FF2B5EF4-FFF2-40B4-BE49-F238E27FC236}">
                        <a16:creationId xmlns:a16="http://schemas.microsoft.com/office/drawing/2014/main" id="{9BAFA1F5-A728-83AA-A377-C5C4258A56A4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184" name="Ink 183">
                    <a:extLst>
                      <a:ext uri="{FF2B5EF4-FFF2-40B4-BE49-F238E27FC236}">
                        <a16:creationId xmlns:a16="http://schemas.microsoft.com/office/drawing/2014/main" id="{4711E45F-2A60-52DD-518D-B659B04E7454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278" name="Ink 277">
                    <a:extLst>
                      <a:ext uri="{FF2B5EF4-FFF2-40B4-BE49-F238E27FC236}">
                        <a16:creationId xmlns:a16="http://schemas.microsoft.com/office/drawing/2014/main" id="{3B8D847C-5CDD-B678-12DD-1A9F87397981}"/>
                      </a:ext>
                    </a:extLst>
                  </p:cNvPr>
                  <p:cNvPicPr/>
                  <p:nvPr/>
                </p:nvPicPr>
                <p:blipFill>
                  <a:blip r:embed="rId149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185" name="Ink 184">
                    <a:extLst>
                      <a:ext uri="{FF2B5EF4-FFF2-40B4-BE49-F238E27FC236}">
                        <a16:creationId xmlns:a16="http://schemas.microsoft.com/office/drawing/2014/main" id="{C747C3DC-9C6E-D0B8-8C42-5128037844C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279" name="Ink 278">
                    <a:extLst>
                      <a:ext uri="{FF2B5EF4-FFF2-40B4-BE49-F238E27FC236}">
                        <a16:creationId xmlns:a16="http://schemas.microsoft.com/office/drawing/2014/main" id="{B2614C3E-B523-FB3D-E5B6-4AD8815D520F}"/>
                      </a:ext>
                    </a:extLst>
                  </p:cNvPr>
                  <p:cNvPicPr/>
                  <p:nvPr/>
                </p:nvPicPr>
                <p:blipFill>
                  <a:blip r:embed="rId151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6" name="TextBox 3">
              <a:extLst>
                <a:ext uri="{FF2B5EF4-FFF2-40B4-BE49-F238E27FC236}">
                  <a16:creationId xmlns:a16="http://schemas.microsoft.com/office/drawing/2014/main" id="{A814FA26-95E1-3E02-2454-BAB6D15C45C7}"/>
                </a:ext>
              </a:extLst>
            </p:cNvPr>
            <p:cNvSpPr txBox="1"/>
            <p:nvPr/>
          </p:nvSpPr>
          <p:spPr>
            <a:xfrm>
              <a:off x="6889442" y="5894355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BD8423A5-4556-BFB0-5B30-1CE45D6D543D}"/>
                </a:ext>
              </a:extLst>
            </p:cNvPr>
            <p:cNvGrpSpPr/>
            <p:nvPr/>
          </p:nvGrpSpPr>
          <p:grpSpPr>
            <a:xfrm>
              <a:off x="7096895" y="5442735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70" name="Ink 69">
                    <a:extLst>
                      <a:ext uri="{FF2B5EF4-FFF2-40B4-BE49-F238E27FC236}">
                        <a16:creationId xmlns:a16="http://schemas.microsoft.com/office/drawing/2014/main" id="{082EDF27-BBFF-55B6-1099-A9084E63902B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266" name="Ink 265">
                    <a:extLst>
                      <a:ext uri="{FF2B5EF4-FFF2-40B4-BE49-F238E27FC236}">
                        <a16:creationId xmlns:a16="http://schemas.microsoft.com/office/drawing/2014/main" id="{DC524492-3758-B992-FAF9-57D398802894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172" name="Ink 171">
                    <a:extLst>
                      <a:ext uri="{FF2B5EF4-FFF2-40B4-BE49-F238E27FC236}">
                        <a16:creationId xmlns:a16="http://schemas.microsoft.com/office/drawing/2014/main" id="{6B0D749A-CED8-444A-4250-FA57B569075D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267" name="Ink 266">
                    <a:extLst>
                      <a:ext uri="{FF2B5EF4-FFF2-40B4-BE49-F238E27FC236}">
                        <a16:creationId xmlns:a16="http://schemas.microsoft.com/office/drawing/2014/main" id="{C7A85BA7-C102-77F7-6227-376992E55EFE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174" name="Ink 173">
                    <a:extLst>
                      <a:ext uri="{FF2B5EF4-FFF2-40B4-BE49-F238E27FC236}">
                        <a16:creationId xmlns:a16="http://schemas.microsoft.com/office/drawing/2014/main" id="{7C65C14B-DA09-790D-98C8-78D96B50FDAC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268" name="Ink 267">
                    <a:extLst>
                      <a:ext uri="{FF2B5EF4-FFF2-40B4-BE49-F238E27FC236}">
                        <a16:creationId xmlns:a16="http://schemas.microsoft.com/office/drawing/2014/main" id="{274C07B9-3893-9268-4296-C2D4E0BA7358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175" name="Ink 174">
                    <a:extLst>
                      <a:ext uri="{FF2B5EF4-FFF2-40B4-BE49-F238E27FC236}">
                        <a16:creationId xmlns:a16="http://schemas.microsoft.com/office/drawing/2014/main" id="{14237E60-D522-F6DC-782A-D41D97816196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269" name="Ink 268">
                    <a:extLst>
                      <a:ext uri="{FF2B5EF4-FFF2-40B4-BE49-F238E27FC236}">
                        <a16:creationId xmlns:a16="http://schemas.microsoft.com/office/drawing/2014/main" id="{633E7089-2F2E-6454-89F5-D8965F088E0C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176" name="Ink 175">
                    <a:extLst>
                      <a:ext uri="{FF2B5EF4-FFF2-40B4-BE49-F238E27FC236}">
                        <a16:creationId xmlns:a16="http://schemas.microsoft.com/office/drawing/2014/main" id="{147C446F-4D49-CCF4-422B-B4920B06A284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270" name="Ink 269">
                    <a:extLst>
                      <a:ext uri="{FF2B5EF4-FFF2-40B4-BE49-F238E27FC236}">
                        <a16:creationId xmlns:a16="http://schemas.microsoft.com/office/drawing/2014/main" id="{FAE84EE7-A698-CC13-7BBF-9A7963804FF3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177" name="Ink 176">
                    <a:extLst>
                      <a:ext uri="{FF2B5EF4-FFF2-40B4-BE49-F238E27FC236}">
                        <a16:creationId xmlns:a16="http://schemas.microsoft.com/office/drawing/2014/main" id="{02F0AFE5-4D1A-9DA0-4863-9D7BCAC47F1E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271" name="Ink 270">
                    <a:extLst>
                      <a:ext uri="{FF2B5EF4-FFF2-40B4-BE49-F238E27FC236}">
                        <a16:creationId xmlns:a16="http://schemas.microsoft.com/office/drawing/2014/main" id="{074910F7-C2BE-E05C-2612-445FE724ABFF}"/>
                      </a:ext>
                    </a:extLst>
                  </p:cNvPr>
                  <p:cNvPicPr/>
                  <p:nvPr/>
                </p:nvPicPr>
                <p:blipFill>
                  <a:blip r:embed="rId149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178" name="Ink 177">
                    <a:extLst>
                      <a:ext uri="{FF2B5EF4-FFF2-40B4-BE49-F238E27FC236}">
                        <a16:creationId xmlns:a16="http://schemas.microsoft.com/office/drawing/2014/main" id="{B44B9975-595F-244D-1D4E-D90E0278EE7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272" name="Ink 271">
                    <a:extLst>
                      <a:ext uri="{FF2B5EF4-FFF2-40B4-BE49-F238E27FC236}">
                        <a16:creationId xmlns:a16="http://schemas.microsoft.com/office/drawing/2014/main" id="{1B287317-20D5-310B-A532-9270ECB77DED}"/>
                      </a:ext>
                    </a:extLst>
                  </p:cNvPr>
                  <p:cNvPicPr/>
                  <p:nvPr/>
                </p:nvPicPr>
                <p:blipFill>
                  <a:blip r:embed="rId151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8" name="TextBox 3">
              <a:extLst>
                <a:ext uri="{FF2B5EF4-FFF2-40B4-BE49-F238E27FC236}">
                  <a16:creationId xmlns:a16="http://schemas.microsoft.com/office/drawing/2014/main" id="{EF77A664-69DE-84C2-B8CC-C9538942DF44}"/>
                </a:ext>
              </a:extLst>
            </p:cNvPr>
            <p:cNvSpPr txBox="1"/>
            <p:nvPr/>
          </p:nvSpPr>
          <p:spPr>
            <a:xfrm>
              <a:off x="6998170" y="5982303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C7B1E04B-4D5B-2C9A-F67B-7D90C0A0C6C9}"/>
                </a:ext>
              </a:extLst>
            </p:cNvPr>
            <p:cNvGrpSpPr/>
            <p:nvPr/>
          </p:nvGrpSpPr>
          <p:grpSpPr>
            <a:xfrm>
              <a:off x="7205623" y="5530683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61" name="Ink 60">
                    <a:extLst>
                      <a:ext uri="{FF2B5EF4-FFF2-40B4-BE49-F238E27FC236}">
                        <a16:creationId xmlns:a16="http://schemas.microsoft.com/office/drawing/2014/main" id="{6925F878-3BCB-BACB-14D8-509D5BAFC54E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259" name="Ink 258">
                    <a:extLst>
                      <a:ext uri="{FF2B5EF4-FFF2-40B4-BE49-F238E27FC236}">
                        <a16:creationId xmlns:a16="http://schemas.microsoft.com/office/drawing/2014/main" id="{1E5CF787-B4AE-ECBC-69C8-E8D1EB415C36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62" name="Ink 61">
                    <a:extLst>
                      <a:ext uri="{FF2B5EF4-FFF2-40B4-BE49-F238E27FC236}">
                        <a16:creationId xmlns:a16="http://schemas.microsoft.com/office/drawing/2014/main" id="{B8E44A8D-1A58-D4A7-BC0D-3CEA04C86EAA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260" name="Ink 259">
                    <a:extLst>
                      <a:ext uri="{FF2B5EF4-FFF2-40B4-BE49-F238E27FC236}">
                        <a16:creationId xmlns:a16="http://schemas.microsoft.com/office/drawing/2014/main" id="{0F1054AD-02E9-6ECD-70E8-FC143A260373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63" name="Ink 62">
                    <a:extLst>
                      <a:ext uri="{FF2B5EF4-FFF2-40B4-BE49-F238E27FC236}">
                        <a16:creationId xmlns:a16="http://schemas.microsoft.com/office/drawing/2014/main" id="{134D14EB-F65A-CDA7-6C68-13C9301F308A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261" name="Ink 260">
                    <a:extLst>
                      <a:ext uri="{FF2B5EF4-FFF2-40B4-BE49-F238E27FC236}">
                        <a16:creationId xmlns:a16="http://schemas.microsoft.com/office/drawing/2014/main" id="{3AD002CD-E3C6-3373-29FD-837BBBF74331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64" name="Ink 63">
                    <a:extLst>
                      <a:ext uri="{FF2B5EF4-FFF2-40B4-BE49-F238E27FC236}">
                        <a16:creationId xmlns:a16="http://schemas.microsoft.com/office/drawing/2014/main" id="{2A6629DF-3A3D-960D-EADC-D5AF29771A2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262" name="Ink 261">
                    <a:extLst>
                      <a:ext uri="{FF2B5EF4-FFF2-40B4-BE49-F238E27FC236}">
                        <a16:creationId xmlns:a16="http://schemas.microsoft.com/office/drawing/2014/main" id="{867A934C-773B-F328-271C-3FA94B13EE9F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67" name="Ink 66">
                    <a:extLst>
                      <a:ext uri="{FF2B5EF4-FFF2-40B4-BE49-F238E27FC236}">
                        <a16:creationId xmlns:a16="http://schemas.microsoft.com/office/drawing/2014/main" id="{805DC997-FDDD-6C0E-BD73-1DBE0DA6EE4F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263" name="Ink 262">
                    <a:extLst>
                      <a:ext uri="{FF2B5EF4-FFF2-40B4-BE49-F238E27FC236}">
                        <a16:creationId xmlns:a16="http://schemas.microsoft.com/office/drawing/2014/main" id="{1A20DC0B-8DEA-DBD3-EA65-B5154C6990C3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68" name="Ink 67">
                    <a:extLst>
                      <a:ext uri="{FF2B5EF4-FFF2-40B4-BE49-F238E27FC236}">
                        <a16:creationId xmlns:a16="http://schemas.microsoft.com/office/drawing/2014/main" id="{8CD3BFEF-D362-24BD-E5A7-E7FCEF57297F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264" name="Ink 263">
                    <a:extLst>
                      <a:ext uri="{FF2B5EF4-FFF2-40B4-BE49-F238E27FC236}">
                        <a16:creationId xmlns:a16="http://schemas.microsoft.com/office/drawing/2014/main" id="{4921A21E-0663-411A-A3A4-F8F1372F296A}"/>
                      </a:ext>
                    </a:extLst>
                  </p:cNvPr>
                  <p:cNvPicPr/>
                  <p:nvPr/>
                </p:nvPicPr>
                <p:blipFill>
                  <a:blip r:embed="rId149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69" name="Ink 68">
                    <a:extLst>
                      <a:ext uri="{FF2B5EF4-FFF2-40B4-BE49-F238E27FC236}">
                        <a16:creationId xmlns:a16="http://schemas.microsoft.com/office/drawing/2014/main" id="{2756E60A-622A-570A-608B-BA51EF6F8006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265" name="Ink 264">
                    <a:extLst>
                      <a:ext uri="{FF2B5EF4-FFF2-40B4-BE49-F238E27FC236}">
                        <a16:creationId xmlns:a16="http://schemas.microsoft.com/office/drawing/2014/main" id="{865F3971-0880-7360-DEA9-A132300816C1}"/>
                      </a:ext>
                    </a:extLst>
                  </p:cNvPr>
                  <p:cNvPicPr/>
                  <p:nvPr/>
                </p:nvPicPr>
                <p:blipFill>
                  <a:blip r:embed="rId151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0" name="TextBox 3">
              <a:extLst>
                <a:ext uri="{FF2B5EF4-FFF2-40B4-BE49-F238E27FC236}">
                  <a16:creationId xmlns:a16="http://schemas.microsoft.com/office/drawing/2014/main" id="{0EB14D92-D2CE-81C5-B0D9-D0D23CCA3CB9}"/>
                </a:ext>
              </a:extLst>
            </p:cNvPr>
            <p:cNvSpPr txBox="1"/>
            <p:nvPr/>
          </p:nvSpPr>
          <p:spPr>
            <a:xfrm>
              <a:off x="7106898" y="6070251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C9885EA4-C309-3026-2D4D-B2A10F27FDA3}"/>
                </a:ext>
              </a:extLst>
            </p:cNvPr>
            <p:cNvGrpSpPr/>
            <p:nvPr/>
          </p:nvGrpSpPr>
          <p:grpSpPr>
            <a:xfrm>
              <a:off x="7314351" y="5618631"/>
              <a:ext cx="160781" cy="505666"/>
              <a:chOff x="5987403" y="1860577"/>
              <a:chExt cx="225360" cy="8762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54" name="Ink 53">
                    <a:extLst>
                      <a:ext uri="{FF2B5EF4-FFF2-40B4-BE49-F238E27FC236}">
                        <a16:creationId xmlns:a16="http://schemas.microsoft.com/office/drawing/2014/main" id="{79C08C01-00A4-08FF-B371-0434BCFB9D61}"/>
                      </a:ext>
                    </a:extLst>
                  </p14:cNvPr>
                  <p14:cNvContentPartPr/>
                  <p14:nvPr/>
                </p14:nvContentPartPr>
                <p14:xfrm>
                  <a:off x="5987403" y="2436577"/>
                  <a:ext cx="102240" cy="300240"/>
                </p14:xfrm>
              </p:contentPart>
            </mc:Choice>
            <mc:Fallback xmlns="">
              <p:pic>
                <p:nvPicPr>
                  <p:cNvPr id="252" name="Ink 251">
                    <a:extLst>
                      <a:ext uri="{FF2B5EF4-FFF2-40B4-BE49-F238E27FC236}">
                        <a16:creationId xmlns:a16="http://schemas.microsoft.com/office/drawing/2014/main" id="{24E30D85-D40E-F18B-F448-446A16BA9147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5974812" y="2421004"/>
                    <a:ext cx="126919" cy="3307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55" name="Ink 54">
                    <a:extLst>
                      <a:ext uri="{FF2B5EF4-FFF2-40B4-BE49-F238E27FC236}">
                        <a16:creationId xmlns:a16="http://schemas.microsoft.com/office/drawing/2014/main" id="{18C0EED7-4690-B39A-4090-6F25F11C2C22}"/>
                      </a:ext>
                    </a:extLst>
                  </p14:cNvPr>
                  <p14:cNvContentPartPr/>
                  <p14:nvPr/>
                </p14:nvContentPartPr>
                <p14:xfrm>
                  <a:off x="6111243" y="2447737"/>
                  <a:ext cx="83880" cy="270360"/>
                </p14:xfrm>
              </p:contentPart>
            </mc:Choice>
            <mc:Fallback xmlns="">
              <p:pic>
                <p:nvPicPr>
                  <p:cNvPr id="253" name="Ink 252">
                    <a:extLst>
                      <a:ext uri="{FF2B5EF4-FFF2-40B4-BE49-F238E27FC236}">
                        <a16:creationId xmlns:a16="http://schemas.microsoft.com/office/drawing/2014/main" id="{4AC30C02-AC83-6FD1-EEBF-5A680C222EAF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6098686" y="2432163"/>
                    <a:ext cx="108491" cy="300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56" name="Ink 55">
                    <a:extLst>
                      <a:ext uri="{FF2B5EF4-FFF2-40B4-BE49-F238E27FC236}">
                        <a16:creationId xmlns:a16="http://schemas.microsoft.com/office/drawing/2014/main" id="{0BDF7CA9-47A4-47A2-1B1F-6DF471B70123}"/>
                      </a:ext>
                    </a:extLst>
                  </p14:cNvPr>
                  <p14:cNvContentPartPr/>
                  <p14:nvPr/>
                </p14:nvContentPartPr>
                <p14:xfrm>
                  <a:off x="6115563" y="2059657"/>
                  <a:ext cx="22320" cy="336600"/>
                </p14:xfrm>
              </p:contentPart>
            </mc:Choice>
            <mc:Fallback xmlns="">
              <p:pic>
                <p:nvPicPr>
                  <p:cNvPr id="254" name="Ink 253">
                    <a:extLst>
                      <a:ext uri="{FF2B5EF4-FFF2-40B4-BE49-F238E27FC236}">
                        <a16:creationId xmlns:a16="http://schemas.microsoft.com/office/drawing/2014/main" id="{4570C088-3C69-5244-4447-ACB5DD80857E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6103163" y="2044074"/>
                    <a:ext cx="46624" cy="3671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57" name="Ink 56">
                    <a:extLst>
                      <a:ext uri="{FF2B5EF4-FFF2-40B4-BE49-F238E27FC236}">
                        <a16:creationId xmlns:a16="http://schemas.microsoft.com/office/drawing/2014/main" id="{A66D9FED-B4FF-F732-5A83-AE75353DCC99}"/>
                      </a:ext>
                    </a:extLst>
                  </p14:cNvPr>
                  <p14:cNvContentPartPr/>
                  <p14:nvPr/>
                </p14:nvContentPartPr>
                <p14:xfrm>
                  <a:off x="6147243" y="2057857"/>
                  <a:ext cx="65520" cy="294840"/>
                </p14:xfrm>
              </p:contentPart>
            </mc:Choice>
            <mc:Fallback xmlns="">
              <p:pic>
                <p:nvPicPr>
                  <p:cNvPr id="255" name="Ink 254">
                    <a:extLst>
                      <a:ext uri="{FF2B5EF4-FFF2-40B4-BE49-F238E27FC236}">
                        <a16:creationId xmlns:a16="http://schemas.microsoft.com/office/drawing/2014/main" id="{18094607-8E89-4818-8A64-8AB445699943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6134643" y="2042273"/>
                    <a:ext cx="90216" cy="3253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58" name="Ink 57">
                    <a:extLst>
                      <a:ext uri="{FF2B5EF4-FFF2-40B4-BE49-F238E27FC236}">
                        <a16:creationId xmlns:a16="http://schemas.microsoft.com/office/drawing/2014/main" id="{FBE369EE-DE5B-02AF-887C-C6AED1616A38}"/>
                      </a:ext>
                    </a:extLst>
                  </p14:cNvPr>
                  <p14:cNvContentPartPr/>
                  <p14:nvPr/>
                </p14:nvContentPartPr>
                <p14:xfrm>
                  <a:off x="6100083" y="2058577"/>
                  <a:ext cx="2880" cy="1080"/>
                </p14:xfrm>
              </p:contentPart>
            </mc:Choice>
            <mc:Fallback xmlns="">
              <p:pic>
                <p:nvPicPr>
                  <p:cNvPr id="256" name="Ink 255">
                    <a:extLst>
                      <a:ext uri="{FF2B5EF4-FFF2-40B4-BE49-F238E27FC236}">
                        <a16:creationId xmlns:a16="http://schemas.microsoft.com/office/drawing/2014/main" id="{CDFAFDE6-A78F-6791-67CE-F4A70D252F0B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6085683" y="2045077"/>
                    <a:ext cx="31104" cy="275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59" name="Ink 58">
                    <a:extLst>
                      <a:ext uri="{FF2B5EF4-FFF2-40B4-BE49-F238E27FC236}">
                        <a16:creationId xmlns:a16="http://schemas.microsoft.com/office/drawing/2014/main" id="{D40221FB-C934-97E3-7F15-6DB2AE55F0D5}"/>
                      </a:ext>
                    </a:extLst>
                  </p14:cNvPr>
                  <p14:cNvContentPartPr/>
                  <p14:nvPr/>
                </p14:nvContentPartPr>
                <p14:xfrm>
                  <a:off x="6004323" y="2056777"/>
                  <a:ext cx="101520" cy="273600"/>
                </p14:xfrm>
              </p:contentPart>
            </mc:Choice>
            <mc:Fallback xmlns="">
              <p:pic>
                <p:nvPicPr>
                  <p:cNvPr id="257" name="Ink 256">
                    <a:extLst>
                      <a:ext uri="{FF2B5EF4-FFF2-40B4-BE49-F238E27FC236}">
                        <a16:creationId xmlns:a16="http://schemas.microsoft.com/office/drawing/2014/main" id="{17DA255C-F369-51BF-6E2B-DF3D0D683071}"/>
                      </a:ext>
                    </a:extLst>
                  </p:cNvPr>
                  <p:cNvPicPr/>
                  <p:nvPr/>
                </p:nvPicPr>
                <p:blipFill>
                  <a:blip r:embed="rId149"/>
                  <a:stretch>
                    <a:fillRect/>
                  </a:stretch>
                </p:blipFill>
                <p:spPr>
                  <a:xfrm>
                    <a:off x="5991696" y="2041232"/>
                    <a:ext cx="126269" cy="3040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60" name="Ink 59">
                    <a:extLst>
                      <a:ext uri="{FF2B5EF4-FFF2-40B4-BE49-F238E27FC236}">
                        <a16:creationId xmlns:a16="http://schemas.microsoft.com/office/drawing/2014/main" id="{F881092A-74D3-A8DB-341F-A0046F0A890C}"/>
                      </a:ext>
                    </a:extLst>
                  </p14:cNvPr>
                  <p14:cNvContentPartPr/>
                  <p14:nvPr/>
                </p14:nvContentPartPr>
                <p14:xfrm>
                  <a:off x="6089643" y="1860577"/>
                  <a:ext cx="65520" cy="174240"/>
                </p14:xfrm>
              </p:contentPart>
            </mc:Choice>
            <mc:Fallback xmlns="">
              <p:pic>
                <p:nvPicPr>
                  <p:cNvPr id="258" name="Ink 257">
                    <a:extLst>
                      <a:ext uri="{FF2B5EF4-FFF2-40B4-BE49-F238E27FC236}">
                        <a16:creationId xmlns:a16="http://schemas.microsoft.com/office/drawing/2014/main" id="{8CFDEBD2-EC90-77BE-1D27-AA872EF9F31A}"/>
                      </a:ext>
                    </a:extLst>
                  </p:cNvPr>
                  <p:cNvPicPr/>
                  <p:nvPr/>
                </p:nvPicPr>
                <p:blipFill>
                  <a:blip r:embed="rId151"/>
                  <a:stretch>
                    <a:fillRect/>
                  </a:stretch>
                </p:blipFill>
                <p:spPr>
                  <a:xfrm>
                    <a:off x="6077043" y="1845020"/>
                    <a:ext cx="90216" cy="204732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2" name="TextBox 3">
              <a:extLst>
                <a:ext uri="{FF2B5EF4-FFF2-40B4-BE49-F238E27FC236}">
                  <a16:creationId xmlns:a16="http://schemas.microsoft.com/office/drawing/2014/main" id="{B73A3DEF-1D9E-D90A-899C-FF455866D079}"/>
                </a:ext>
              </a:extLst>
            </p:cNvPr>
            <p:cNvSpPr txBox="1"/>
            <p:nvPr/>
          </p:nvSpPr>
          <p:spPr>
            <a:xfrm>
              <a:off x="7215626" y="6158199"/>
              <a:ext cx="472266" cy="159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200" dirty="0"/>
                <a:t>Bob</a:t>
              </a:r>
              <a:endParaRPr lang="en-FI" sz="1200" dirty="0"/>
            </a:p>
          </p:txBody>
        </p:sp>
        <p:sp>
          <p:nvSpPr>
            <p:cNvPr id="53" name="Cloud 52">
              <a:extLst>
                <a:ext uri="{FF2B5EF4-FFF2-40B4-BE49-F238E27FC236}">
                  <a16:creationId xmlns:a16="http://schemas.microsoft.com/office/drawing/2014/main" id="{D911DACE-FD3F-3D41-6399-C86589A1A9EF}"/>
                </a:ext>
              </a:extLst>
            </p:cNvPr>
            <p:cNvSpPr/>
            <p:nvPr/>
          </p:nvSpPr>
          <p:spPr>
            <a:xfrm>
              <a:off x="6347983" y="4807400"/>
              <a:ext cx="1582343" cy="1718147"/>
            </a:xfrm>
            <a:prstGeom prst="cloud">
              <a:avLst/>
            </a:prstGeom>
            <a:solidFill>
              <a:srgbClr val="FF0000">
                <a:alpha val="15000"/>
              </a:srgbClr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FI" dirty="0"/>
            </a:p>
          </p:txBody>
        </p:sp>
      </p:grpSp>
    </p:spTree>
    <p:extLst>
      <p:ext uri="{BB962C8B-B14F-4D97-AF65-F5344CB8AC3E}">
        <p14:creationId xmlns:p14="http://schemas.microsoft.com/office/powerpoint/2010/main" val="4181405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/>
      <p:bldP spid="144" grpId="0" animBg="1"/>
      <p:bldP spid="14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3C86E-4A40-869D-9E95-B0850F7A62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A7A48E-D77E-020D-9959-8CDCF7A200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Quadratic space-gap is optimal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 err="1"/>
              <a:t>Dziembowski</a:t>
            </a:r>
            <a:r>
              <a:rPr lang="en-US" dirty="0"/>
              <a:t>-Maurer 08]</a:t>
            </a:r>
            <a:endParaRPr lang="en-FI" dirty="0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55D073E4-DCE2-8CE0-1A23-FB4E84B1CEAB}"/>
              </a:ext>
            </a:extLst>
          </p:cNvPr>
          <p:cNvCxnSpPr/>
          <p:nvPr/>
        </p:nvCxnSpPr>
        <p:spPr>
          <a:xfrm>
            <a:off x="3273625" y="2701449"/>
            <a:ext cx="3937518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4672C72-A5A2-0F11-85C9-23596C94BEF2}"/>
              </a:ext>
            </a:extLst>
          </p:cNvPr>
          <p:cNvGrpSpPr/>
          <p:nvPr/>
        </p:nvGrpSpPr>
        <p:grpSpPr>
          <a:xfrm>
            <a:off x="2597408" y="2908040"/>
            <a:ext cx="220320" cy="831960"/>
            <a:chOff x="1823283" y="1893337"/>
            <a:chExt cx="220320" cy="8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113CA8D6-830B-513D-F36D-6DA0B580E069}"/>
                    </a:ext>
                  </a:extLst>
                </p14:cNvPr>
                <p14:cNvContentPartPr/>
                <p14:nvPr/>
              </p14:nvContentPartPr>
              <p14:xfrm>
                <a:off x="1831203" y="2405977"/>
                <a:ext cx="102960" cy="319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113CA8D6-830B-513D-F36D-6DA0B580E069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22171" y="2396977"/>
                  <a:ext cx="120662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E717A37-D657-7DF0-E334-906CF32DDA81}"/>
                    </a:ext>
                  </a:extLst>
                </p14:cNvPr>
                <p14:cNvContentPartPr/>
                <p14:nvPr/>
              </p14:nvContentPartPr>
              <p14:xfrm>
                <a:off x="1957563" y="2430457"/>
                <a:ext cx="86040" cy="269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E717A37-D657-7DF0-E334-906CF32DDA8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8563" y="2421457"/>
                  <a:ext cx="103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72174F7-F3C9-AF7E-C874-79DB425C7404}"/>
                    </a:ext>
                  </a:extLst>
                </p14:cNvPr>
                <p14:cNvContentPartPr/>
                <p14:nvPr/>
              </p14:nvContentPartPr>
              <p14:xfrm>
                <a:off x="1905003" y="2065777"/>
                <a:ext cx="26280" cy="287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72174F7-F3C9-AF7E-C874-79DB425C740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96003" y="2056777"/>
                  <a:ext cx="4392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5321AFF-E850-8402-BF0B-29BCD369F416}"/>
                    </a:ext>
                  </a:extLst>
                </p14:cNvPr>
                <p14:cNvContentPartPr/>
                <p14:nvPr/>
              </p14:nvContentPartPr>
              <p14:xfrm>
                <a:off x="1852083" y="2069737"/>
                <a:ext cx="74160" cy="119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5321AFF-E850-8402-BF0B-29BCD369F41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3083" y="2060710"/>
                  <a:ext cx="91800" cy="137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6985AED7-6808-C98A-B840-B8B0D4F5D377}"/>
                    </a:ext>
                  </a:extLst>
                </p14:cNvPr>
                <p14:cNvContentPartPr/>
                <p14:nvPr/>
              </p14:nvContentPartPr>
              <p14:xfrm>
                <a:off x="1852803" y="2201497"/>
                <a:ext cx="27000" cy="867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6985AED7-6808-C98A-B840-B8B0D4F5D37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843803" y="2192459"/>
                  <a:ext cx="44640" cy="104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1B6FE479-301D-E2EF-95A4-D471F2E3724F}"/>
                    </a:ext>
                  </a:extLst>
                </p14:cNvPr>
                <p14:cNvContentPartPr/>
                <p14:nvPr/>
              </p14:nvContentPartPr>
              <p14:xfrm>
                <a:off x="1823283" y="2296177"/>
                <a:ext cx="54720" cy="76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1B6FE479-301D-E2EF-95A4-D471F2E3724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14283" y="2287177"/>
                  <a:ext cx="72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1D91DAAE-B96A-F51B-536D-3CEF0FFEF94F}"/>
                    </a:ext>
                  </a:extLst>
                </p14:cNvPr>
                <p14:cNvContentPartPr/>
                <p14:nvPr/>
              </p14:nvContentPartPr>
              <p14:xfrm>
                <a:off x="1955043" y="2087377"/>
                <a:ext cx="40680" cy="82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1D91DAAE-B96A-F51B-536D-3CEF0FFEF94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46043" y="2078377"/>
                  <a:ext cx="58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BA64A4F9-F1C8-D948-4A32-5BD6D9CC91B3}"/>
                    </a:ext>
                  </a:extLst>
                </p14:cNvPr>
                <p14:cNvContentPartPr/>
                <p14:nvPr/>
              </p14:nvContentPartPr>
              <p14:xfrm>
                <a:off x="1957203" y="2179177"/>
                <a:ext cx="63000" cy="145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BA64A4F9-F1C8-D948-4A32-5BD6D9CC91B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48203" y="217017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521FAECB-C63D-37BF-F2C1-D39D7AA6D11C}"/>
                    </a:ext>
                  </a:extLst>
                </p14:cNvPr>
                <p14:cNvContentPartPr/>
                <p14:nvPr/>
              </p14:nvContentPartPr>
              <p14:xfrm>
                <a:off x="1893123" y="1893337"/>
                <a:ext cx="83520" cy="13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521FAECB-C63D-37BF-F2C1-D39D7AA6D11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4162" y="1884337"/>
                  <a:ext cx="101084" cy="1519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" name="TextBox 3">
            <a:extLst>
              <a:ext uri="{FF2B5EF4-FFF2-40B4-BE49-F238E27FC236}">
                <a16:creationId xmlns:a16="http://schemas.microsoft.com/office/drawing/2014/main" id="{A4140E23-AC28-612D-7A54-F04EDB9E6A7D}"/>
              </a:ext>
            </a:extLst>
          </p:cNvPr>
          <p:cNvSpPr txBox="1"/>
          <p:nvPr/>
        </p:nvSpPr>
        <p:spPr>
          <a:xfrm>
            <a:off x="2398189" y="3804503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Alice</a:t>
            </a:r>
            <a:endParaRPr lang="en-FI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0411595-12D5-70C6-4AC4-DC5D3F1562F1}"/>
              </a:ext>
            </a:extLst>
          </p:cNvPr>
          <p:cNvGrpSpPr/>
          <p:nvPr/>
        </p:nvGrpSpPr>
        <p:grpSpPr>
          <a:xfrm>
            <a:off x="7449529" y="2863760"/>
            <a:ext cx="225360" cy="876240"/>
            <a:chOff x="5987403" y="1860577"/>
            <a:chExt cx="22536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36B6060-FC36-87B7-9B40-04CFD1DB03A8}"/>
                    </a:ext>
                  </a:extLst>
                </p14:cNvPr>
                <p14:cNvContentPartPr/>
                <p14:nvPr/>
              </p14:nvContentPartPr>
              <p14:xfrm>
                <a:off x="5987403" y="2436577"/>
                <a:ext cx="102240" cy="300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36B6060-FC36-87B7-9B40-04CFD1DB03A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978403" y="2427577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82829957-0A4D-23CA-F901-4C95195D706B}"/>
                    </a:ext>
                  </a:extLst>
                </p14:cNvPr>
                <p14:cNvContentPartPr/>
                <p14:nvPr/>
              </p14:nvContentPartPr>
              <p14:xfrm>
                <a:off x="6111243" y="2447737"/>
                <a:ext cx="83880" cy="270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82829957-0A4D-23CA-F901-4C95195D706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02243" y="2438737"/>
                  <a:ext cx="1015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98500E79-2E61-F380-5B40-7991C4EA2039}"/>
                    </a:ext>
                  </a:extLst>
                </p14:cNvPr>
                <p14:cNvContentPartPr/>
                <p14:nvPr/>
              </p14:nvContentPartPr>
              <p14:xfrm>
                <a:off x="6115563" y="2059657"/>
                <a:ext cx="22320" cy="3366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98500E79-2E61-F380-5B40-7991C4EA203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06563" y="2050657"/>
                  <a:ext cx="399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C9D39845-B7EE-F0EA-D2EC-1EF5087CB104}"/>
                    </a:ext>
                  </a:extLst>
                </p14:cNvPr>
                <p14:cNvContentPartPr/>
                <p14:nvPr/>
              </p14:nvContentPartPr>
              <p14:xfrm>
                <a:off x="6147243" y="2057857"/>
                <a:ext cx="65520" cy="294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C9D39845-B7EE-F0EA-D2EC-1EF5087CB104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138243" y="2048857"/>
                  <a:ext cx="831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FB391574-298E-EDF1-9AD6-A5AFB90FD59A}"/>
                    </a:ext>
                  </a:extLst>
                </p14:cNvPr>
                <p14:cNvContentPartPr/>
                <p14:nvPr/>
              </p14:nvContentPartPr>
              <p14:xfrm>
                <a:off x="6100083" y="2058577"/>
                <a:ext cx="2880" cy="10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FB391574-298E-EDF1-9AD6-A5AFB90FD59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89797" y="2049577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2908FCF5-B94A-2C8F-3019-589CC4AA4A5E}"/>
                    </a:ext>
                  </a:extLst>
                </p14:cNvPr>
                <p14:cNvContentPartPr/>
                <p14:nvPr/>
              </p14:nvContentPartPr>
              <p14:xfrm>
                <a:off x="6004323" y="2056777"/>
                <a:ext cx="101520" cy="273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2908FCF5-B94A-2C8F-3019-589CC4AA4A5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995291" y="2047789"/>
                  <a:ext cx="119223" cy="291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868BBB76-5291-2130-BFA0-8F83DB971A08}"/>
                    </a:ext>
                  </a:extLst>
                </p14:cNvPr>
                <p14:cNvContentPartPr/>
                <p14:nvPr/>
              </p14:nvContentPartPr>
              <p14:xfrm>
                <a:off x="6089643" y="1860577"/>
                <a:ext cx="65520" cy="174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868BBB76-5291-2130-BFA0-8F83DB971A0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080643" y="1851577"/>
                  <a:ext cx="83160" cy="191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1" name="TextBox 3">
            <a:extLst>
              <a:ext uri="{FF2B5EF4-FFF2-40B4-BE49-F238E27FC236}">
                <a16:creationId xmlns:a16="http://schemas.microsoft.com/office/drawing/2014/main" id="{C1293B5D-D11E-A89C-83FE-3A9609317F1F}"/>
              </a:ext>
            </a:extLst>
          </p:cNvPr>
          <p:cNvSpPr txBox="1"/>
          <p:nvPr/>
        </p:nvSpPr>
        <p:spPr>
          <a:xfrm>
            <a:off x="7311150" y="3798746"/>
            <a:ext cx="661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Bob</a:t>
            </a:r>
            <a:endParaRPr lang="en-FI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CB99D15-4CB7-9E97-A615-D69FFE8E36FA}"/>
              </a:ext>
            </a:extLst>
          </p:cNvPr>
          <p:cNvSpPr txBox="1"/>
          <p:nvPr/>
        </p:nvSpPr>
        <p:spPr>
          <a:xfrm>
            <a:off x="4490310" y="2363290"/>
            <a:ext cx="11512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$$$ … $$$</a:t>
            </a:r>
            <a:endParaRPr lang="en-FI" dirty="0"/>
          </a:p>
        </p:txBody>
      </p:sp>
      <p:sp>
        <p:nvSpPr>
          <p:cNvPr id="33" name="Right Brace 32">
            <a:extLst>
              <a:ext uri="{FF2B5EF4-FFF2-40B4-BE49-F238E27FC236}">
                <a16:creationId xmlns:a16="http://schemas.microsoft.com/office/drawing/2014/main" id="{D2E1AE3E-7339-9FF0-B3CD-8E746AB098DE}"/>
              </a:ext>
            </a:extLst>
          </p:cNvPr>
          <p:cNvSpPr/>
          <p:nvPr/>
        </p:nvSpPr>
        <p:spPr>
          <a:xfrm rot="16200000">
            <a:off x="4984716" y="1755288"/>
            <a:ext cx="178238" cy="1167051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C9720D0-E07F-11DF-14FE-CC7E90846AE4}"/>
              </a:ext>
            </a:extLst>
          </p:cNvPr>
          <p:cNvSpPr txBox="1"/>
          <p:nvPr/>
        </p:nvSpPr>
        <p:spPr>
          <a:xfrm>
            <a:off x="4560519" y="1632219"/>
            <a:ext cx="10968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C random</a:t>
            </a:r>
          </a:p>
          <a:p>
            <a:pPr algn="ctr"/>
            <a:r>
              <a:rPr lang="en-US" dirty="0"/>
              <a:t>symbols</a:t>
            </a:r>
            <a:endParaRPr lang="en-FI" dirty="0"/>
          </a:p>
        </p:txBody>
      </p:sp>
      <p:sp>
        <p:nvSpPr>
          <p:cNvPr id="37" name="Cloud 36">
            <a:extLst>
              <a:ext uri="{FF2B5EF4-FFF2-40B4-BE49-F238E27FC236}">
                <a16:creationId xmlns:a16="http://schemas.microsoft.com/office/drawing/2014/main" id="{EE8BD2F5-BF6C-AB10-A5AB-35B83942BCE9}"/>
              </a:ext>
            </a:extLst>
          </p:cNvPr>
          <p:cNvSpPr/>
          <p:nvPr/>
        </p:nvSpPr>
        <p:spPr>
          <a:xfrm>
            <a:off x="841135" y="2088993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68BA6E23-6824-324B-2231-CF503007DBE5}"/>
              </a:ext>
            </a:extLst>
          </p:cNvPr>
          <p:cNvCxnSpPr/>
          <p:nvPr/>
        </p:nvCxnSpPr>
        <p:spPr>
          <a:xfrm>
            <a:off x="3276734" y="3204036"/>
            <a:ext cx="3937518" cy="0"/>
          </a:xfrm>
          <a:prstGeom prst="straightConnector1">
            <a:avLst/>
          </a:prstGeom>
          <a:ln w="28575"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DAD4D0D7-5CB8-D6ED-599A-800845F3905E}"/>
              </a:ext>
            </a:extLst>
          </p:cNvPr>
          <p:cNvSpPr txBox="1"/>
          <p:nvPr/>
        </p:nvSpPr>
        <p:spPr>
          <a:xfrm>
            <a:off x="4354618" y="2856312"/>
            <a:ext cx="1678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3, 5, 11, 18, 23..</a:t>
            </a:r>
            <a:endParaRPr lang="en-FI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7048F322-A0F0-BF2D-E51A-81197DE041D5}"/>
              </a:ext>
            </a:extLst>
          </p:cNvPr>
          <p:cNvSpPr txBox="1"/>
          <p:nvPr/>
        </p:nvSpPr>
        <p:spPr>
          <a:xfrm>
            <a:off x="8364683" y="3193880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04662498-D553-0486-7D77-ADBE39E2A246}"/>
              </a:ext>
            </a:extLst>
          </p:cNvPr>
          <p:cNvSpPr txBox="1"/>
          <p:nvPr/>
        </p:nvSpPr>
        <p:spPr>
          <a:xfrm>
            <a:off x="1613059" y="3338077"/>
            <a:ext cx="1447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k</a:t>
            </a:r>
            <a:endParaRPr lang="en-FI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248BBB5B-224B-94DA-482A-6A9855567081}"/>
              </a:ext>
            </a:extLst>
          </p:cNvPr>
          <p:cNvCxnSpPr/>
          <p:nvPr/>
        </p:nvCxnSpPr>
        <p:spPr>
          <a:xfrm>
            <a:off x="3319017" y="3680704"/>
            <a:ext cx="3937518" cy="0"/>
          </a:xfrm>
          <a:prstGeom prst="straightConnector1">
            <a:avLst/>
          </a:prstGeom>
          <a:ln w="28575"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E2EB126-66AB-7E0C-271F-2FA6833F6605}"/>
              </a:ext>
            </a:extLst>
          </p:cNvPr>
          <p:cNvSpPr txBox="1"/>
          <p:nvPr/>
        </p:nvSpPr>
        <p:spPr>
          <a:xfrm>
            <a:off x="4399302" y="3325473"/>
            <a:ext cx="1561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5, 7, 8, 18, 19..</a:t>
            </a:r>
            <a:endParaRPr lang="en-FI" dirty="0"/>
          </a:p>
          <a:p>
            <a:endParaRPr lang="en-FI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F6AA7424-D408-49AE-CE22-D2BCC717DBD6}"/>
              </a:ext>
            </a:extLst>
          </p:cNvPr>
          <p:cNvSpPr/>
          <p:nvPr/>
        </p:nvSpPr>
        <p:spPr>
          <a:xfrm>
            <a:off x="7398015" y="2006034"/>
            <a:ext cx="2037490" cy="873767"/>
          </a:xfrm>
          <a:prstGeom prst="cloud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space s</a:t>
            </a:r>
            <a:endParaRPr lang="en-FI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8CFC9C0-5AA2-B5CA-DAAF-8F0F6FA1A9D6}"/>
                  </a:ext>
                </a:extLst>
              </p14:cNvPr>
              <p14:cNvContentPartPr/>
              <p14:nvPr/>
            </p14:nvContentPartPr>
            <p14:xfrm>
              <a:off x="3044221" y="1087851"/>
              <a:ext cx="6958080" cy="21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8CFC9C0-5AA2-B5CA-DAAF-8F0F6FA1A9D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954221" y="908211"/>
                <a:ext cx="7137720" cy="2473200"/>
              </a:xfrm>
              <a:prstGeom prst="rect">
                <a:avLst/>
              </a:prstGeom>
            </p:spPr>
          </p:pic>
        </mc:Fallback>
      </mc:AlternateContent>
      <p:sp>
        <p:nvSpPr>
          <p:cNvPr id="68" name="TextBox 67">
            <a:extLst>
              <a:ext uri="{FF2B5EF4-FFF2-40B4-BE49-F238E27FC236}">
                <a16:creationId xmlns:a16="http://schemas.microsoft.com/office/drawing/2014/main" id="{2F2E3889-C416-762E-EF40-630534402FEF}"/>
              </a:ext>
            </a:extLst>
          </p:cNvPr>
          <p:cNvSpPr txBox="1"/>
          <p:nvPr/>
        </p:nvSpPr>
        <p:spPr>
          <a:xfrm rot="21095280">
            <a:off x="8484002" y="1061899"/>
            <a:ext cx="16658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Bradley Hand ITC" panose="03070402050302030203" pitchFamily="66" charset="0"/>
              </a:rPr>
              <a:t>One big stream</a:t>
            </a:r>
            <a:endParaRPr lang="en-FI" dirty="0">
              <a:latin typeface="Bradley Hand ITC" panose="03070402050302030203" pitchFamily="66" charset="0"/>
            </a:endParaRPr>
          </a:p>
        </p:txBody>
      </p:sp>
      <p:sp>
        <p:nvSpPr>
          <p:cNvPr id="69" name="Isosceles Triangle 68">
            <a:extLst>
              <a:ext uri="{FF2B5EF4-FFF2-40B4-BE49-F238E27FC236}">
                <a16:creationId xmlns:a16="http://schemas.microsoft.com/office/drawing/2014/main" id="{3F24D8E1-412A-D7C4-681C-232B27E3C572}"/>
              </a:ext>
            </a:extLst>
          </p:cNvPr>
          <p:cNvSpPr/>
          <p:nvPr/>
        </p:nvSpPr>
        <p:spPr>
          <a:xfrm rot="10800000">
            <a:off x="3775240" y="2446642"/>
            <a:ext cx="2509815" cy="1769570"/>
          </a:xfrm>
          <a:prstGeom prst="triangle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FI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63B130FF-FF29-332A-10F9-6BCCB9B59792}"/>
              </a:ext>
            </a:extLst>
          </p:cNvPr>
          <p:cNvGrpSpPr/>
          <p:nvPr/>
        </p:nvGrpSpPr>
        <p:grpSpPr>
          <a:xfrm rot="21381084">
            <a:off x="4868123" y="4036986"/>
            <a:ext cx="521607" cy="898096"/>
            <a:chOff x="8458624" y="1580866"/>
            <a:chExt cx="1025280" cy="188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57453FE3-1AB0-DBFA-EE2C-BA26809B555A}"/>
                    </a:ext>
                  </a:extLst>
                </p14:cNvPr>
                <p14:cNvContentPartPr/>
                <p14:nvPr/>
              </p14:nvContentPartPr>
              <p14:xfrm>
                <a:off x="8458624" y="2632066"/>
                <a:ext cx="206280" cy="73764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57453FE3-1AB0-DBFA-EE2C-BA26809B555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423302" y="2594354"/>
                  <a:ext cx="276217" cy="8123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DCF6FFC1-2482-F42C-2BC4-5E108154CCD8}"/>
                    </a:ext>
                  </a:extLst>
                </p14:cNvPr>
                <p14:cNvContentPartPr/>
                <p14:nvPr/>
              </p14:nvContentPartPr>
              <p14:xfrm>
                <a:off x="8745904" y="2651506"/>
                <a:ext cx="94680" cy="7707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DCF6FFC1-2482-F42C-2BC4-5E108154CCD8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710576" y="2613798"/>
                  <a:ext cx="164630" cy="84542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6E6915BF-C463-E0C4-1A77-8768BC3A18EB}"/>
                </a:ext>
              </a:extLst>
            </p:cNvPr>
            <p:cNvGrpSpPr/>
            <p:nvPr/>
          </p:nvGrpSpPr>
          <p:grpSpPr>
            <a:xfrm>
              <a:off x="8529904" y="1738546"/>
              <a:ext cx="648360" cy="873360"/>
              <a:chOff x="8529904" y="1738546"/>
              <a:chExt cx="648360" cy="87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66" name="Ink 165">
                    <a:extLst>
                      <a:ext uri="{FF2B5EF4-FFF2-40B4-BE49-F238E27FC236}">
                        <a16:creationId xmlns:a16="http://schemas.microsoft.com/office/drawing/2014/main" id="{92AF8E21-5E37-D179-5080-D8326B4083F5}"/>
                      </a:ext>
                    </a:extLst>
                  </p14:cNvPr>
                  <p14:cNvContentPartPr/>
                  <p14:nvPr/>
                </p14:nvContentPartPr>
                <p14:xfrm>
                  <a:off x="8711344" y="2040946"/>
                  <a:ext cx="88200" cy="532800"/>
                </p14:xfrm>
              </p:contentPart>
            </mc:Choice>
            <mc:Fallback xmlns="">
              <p:pic>
                <p:nvPicPr>
                  <p:cNvPr id="166" name="Ink 165">
                    <a:extLst>
                      <a:ext uri="{FF2B5EF4-FFF2-40B4-BE49-F238E27FC236}">
                        <a16:creationId xmlns:a16="http://schemas.microsoft.com/office/drawing/2014/main" id="{92AF8E21-5E37-D179-5080-D8326B4083F5}"/>
                      </a:ext>
                    </a:extLst>
                  </p:cNvPr>
                  <p:cNvPicPr/>
                  <p:nvPr/>
                </p:nvPicPr>
                <p:blipFill>
                  <a:blip r:embed="rId97"/>
                  <a:stretch>
                    <a:fillRect/>
                  </a:stretch>
                </p:blipFill>
                <p:spPr>
                  <a:xfrm>
                    <a:off x="8676064" y="2003266"/>
                    <a:ext cx="158054" cy="60740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67" name="Ink 166">
                    <a:extLst>
                      <a:ext uri="{FF2B5EF4-FFF2-40B4-BE49-F238E27FC236}">
                        <a16:creationId xmlns:a16="http://schemas.microsoft.com/office/drawing/2014/main" id="{0900E063-066A-6653-D3AF-C4DA0F5419AE}"/>
                      </a:ext>
                    </a:extLst>
                  </p14:cNvPr>
                  <p14:cNvContentPartPr/>
                  <p14:nvPr/>
                </p14:nvContentPartPr>
                <p14:xfrm>
                  <a:off x="8529904" y="2041666"/>
                  <a:ext cx="240480" cy="570240"/>
                </p14:xfrm>
              </p:contentPart>
            </mc:Choice>
            <mc:Fallback xmlns="">
              <p:pic>
                <p:nvPicPr>
                  <p:cNvPr id="167" name="Ink 166">
                    <a:extLst>
                      <a:ext uri="{FF2B5EF4-FFF2-40B4-BE49-F238E27FC236}">
                        <a16:creationId xmlns:a16="http://schemas.microsoft.com/office/drawing/2014/main" id="{0900E063-066A-6653-D3AF-C4DA0F5419AE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8494643" y="2003952"/>
                    <a:ext cx="310297" cy="644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68" name="Ink 167">
                    <a:extLst>
                      <a:ext uri="{FF2B5EF4-FFF2-40B4-BE49-F238E27FC236}">
                        <a16:creationId xmlns:a16="http://schemas.microsoft.com/office/drawing/2014/main" id="{D08FC1CA-541F-C2F2-D4CF-70233A46879E}"/>
                      </a:ext>
                    </a:extLst>
                  </p14:cNvPr>
                  <p14:cNvContentPartPr/>
                  <p14:nvPr/>
                </p14:nvContentPartPr>
                <p14:xfrm>
                  <a:off x="8819704" y="2065066"/>
                  <a:ext cx="141120" cy="222120"/>
                </p14:xfrm>
              </p:contentPart>
            </mc:Choice>
            <mc:Fallback xmlns="">
              <p:pic>
                <p:nvPicPr>
                  <p:cNvPr id="168" name="Ink 167">
                    <a:extLst>
                      <a:ext uri="{FF2B5EF4-FFF2-40B4-BE49-F238E27FC236}">
                        <a16:creationId xmlns:a16="http://schemas.microsoft.com/office/drawing/2014/main" id="{D08FC1CA-541F-C2F2-D4CF-70233A46879E}"/>
                      </a:ext>
                    </a:extLst>
                  </p:cNvPr>
                  <p:cNvPicPr/>
                  <p:nvPr/>
                </p:nvPicPr>
                <p:blipFill>
                  <a:blip r:embed="rId101"/>
                  <a:stretch>
                    <a:fillRect/>
                  </a:stretch>
                </p:blipFill>
                <p:spPr>
                  <a:xfrm>
                    <a:off x="8784424" y="2027419"/>
                    <a:ext cx="210974" cy="2966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169" name="Ink 168">
                    <a:extLst>
                      <a:ext uri="{FF2B5EF4-FFF2-40B4-BE49-F238E27FC236}">
                        <a16:creationId xmlns:a16="http://schemas.microsoft.com/office/drawing/2014/main" id="{5A8086BA-3135-3E18-5068-725D2239F973}"/>
                      </a:ext>
                    </a:extLst>
                  </p14:cNvPr>
                  <p14:cNvContentPartPr/>
                  <p14:nvPr/>
                </p14:nvContentPartPr>
                <p14:xfrm>
                  <a:off x="9002944" y="2150026"/>
                  <a:ext cx="175320" cy="171000"/>
                </p14:xfrm>
              </p:contentPart>
            </mc:Choice>
            <mc:Fallback xmlns="">
              <p:pic>
                <p:nvPicPr>
                  <p:cNvPr id="169" name="Ink 168">
                    <a:extLst>
                      <a:ext uri="{FF2B5EF4-FFF2-40B4-BE49-F238E27FC236}">
                        <a16:creationId xmlns:a16="http://schemas.microsoft.com/office/drawing/2014/main" id="{5A8086BA-3135-3E18-5068-725D2239F973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8967597" y="2112526"/>
                    <a:ext cx="245307" cy="245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170" name="Ink 169">
                    <a:extLst>
                      <a:ext uri="{FF2B5EF4-FFF2-40B4-BE49-F238E27FC236}">
                        <a16:creationId xmlns:a16="http://schemas.microsoft.com/office/drawing/2014/main" id="{5DA2751C-6FCB-3571-83DF-1AEB9990FBD6}"/>
                      </a:ext>
                    </a:extLst>
                  </p14:cNvPr>
                  <p14:cNvContentPartPr/>
                  <p14:nvPr/>
                </p14:nvContentPartPr>
                <p14:xfrm>
                  <a:off x="8767144" y="1738546"/>
                  <a:ext cx="90360" cy="270360"/>
                </p14:xfrm>
              </p:contentPart>
            </mc:Choice>
            <mc:Fallback xmlns="">
              <p:pic>
                <p:nvPicPr>
                  <p:cNvPr id="170" name="Ink 169">
                    <a:extLst>
                      <a:ext uri="{FF2B5EF4-FFF2-40B4-BE49-F238E27FC236}">
                        <a16:creationId xmlns:a16="http://schemas.microsoft.com/office/drawing/2014/main" id="{5DA2751C-6FCB-3571-83DF-1AEB9990FBD6}"/>
                      </a:ext>
                    </a:extLst>
                  </p:cNvPr>
                  <p:cNvPicPr/>
                  <p:nvPr/>
                </p:nvPicPr>
                <p:blipFill>
                  <a:blip r:embed="rId105"/>
                  <a:stretch>
                    <a:fillRect/>
                  </a:stretch>
                </p:blipFill>
                <p:spPr>
                  <a:xfrm>
                    <a:off x="8732121" y="1700891"/>
                    <a:ext cx="159706" cy="34491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10277F85-E85A-B4AB-7A59-C47276553449}"/>
                    </a:ext>
                  </a:extLst>
                </p14:cNvPr>
                <p14:cNvContentPartPr/>
                <p14:nvPr/>
              </p14:nvContentPartPr>
              <p14:xfrm>
                <a:off x="9095104" y="1997746"/>
                <a:ext cx="113400" cy="14652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10277F85-E85A-B4AB-7A59-C47276553449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059887" y="1960041"/>
                  <a:ext cx="183130" cy="1539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FE5FED9C-213F-585D-CA74-DCE59E6B6707}"/>
                    </a:ext>
                  </a:extLst>
                </p14:cNvPr>
                <p14:cNvContentPartPr/>
                <p14:nvPr/>
              </p14:nvContentPartPr>
              <p14:xfrm>
                <a:off x="9076024" y="1635946"/>
                <a:ext cx="12240" cy="237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FE5FED9C-213F-585D-CA74-DCE59E6B6707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042024" y="1598821"/>
                  <a:ext cx="79560" cy="9726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0BF966C8-2C22-78C4-84FF-2E0D7607493C}"/>
                </a:ext>
              </a:extLst>
            </p:cNvPr>
            <p:cNvGrpSpPr/>
            <p:nvPr/>
          </p:nvGrpSpPr>
          <p:grpSpPr>
            <a:xfrm>
              <a:off x="8709904" y="1580866"/>
              <a:ext cx="774000" cy="385920"/>
              <a:chOff x="8709904" y="1580866"/>
              <a:chExt cx="774000" cy="3859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152" name="Ink 151">
                    <a:extLst>
                      <a:ext uri="{FF2B5EF4-FFF2-40B4-BE49-F238E27FC236}">
                        <a16:creationId xmlns:a16="http://schemas.microsoft.com/office/drawing/2014/main" id="{90BDACA1-DB1B-A6F6-CB66-3B6757CC5FD0}"/>
                      </a:ext>
                    </a:extLst>
                  </p14:cNvPr>
                  <p14:cNvContentPartPr/>
                  <p14:nvPr/>
                </p14:nvContentPartPr>
                <p14:xfrm>
                  <a:off x="9077464" y="1666906"/>
                  <a:ext cx="365760" cy="299880"/>
                </p14:xfrm>
              </p:contentPart>
            </mc:Choice>
            <mc:Fallback xmlns="">
              <p:pic>
                <p:nvPicPr>
                  <p:cNvPr id="152" name="Ink 151">
                    <a:extLst>
                      <a:ext uri="{FF2B5EF4-FFF2-40B4-BE49-F238E27FC236}">
                        <a16:creationId xmlns:a16="http://schemas.microsoft.com/office/drawing/2014/main" id="{90BDACA1-DB1B-A6F6-CB66-3B6757CC5FD0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9042091" y="1629233"/>
                    <a:ext cx="435799" cy="3744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53" name="Ink 152">
                    <a:extLst>
                      <a:ext uri="{FF2B5EF4-FFF2-40B4-BE49-F238E27FC236}">
                        <a16:creationId xmlns:a16="http://schemas.microsoft.com/office/drawing/2014/main" id="{ADB146A7-9E95-9718-D52A-3201BC4A0CC6}"/>
                      </a:ext>
                    </a:extLst>
                  </p14:cNvPr>
                  <p14:cNvContentPartPr/>
                  <p14:nvPr/>
                </p14:nvContentPartPr>
                <p14:xfrm>
                  <a:off x="9122104" y="1635946"/>
                  <a:ext cx="360" cy="360"/>
                </p14:xfrm>
              </p:contentPart>
            </mc:Choice>
            <mc:Fallback xmlns="">
              <p:pic>
                <p:nvPicPr>
                  <p:cNvPr id="153" name="Ink 152">
                    <a:extLst>
                      <a:ext uri="{FF2B5EF4-FFF2-40B4-BE49-F238E27FC236}">
                        <a16:creationId xmlns:a16="http://schemas.microsoft.com/office/drawing/2014/main" id="{ADB146A7-9E95-9718-D52A-3201BC4A0CC6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9104104" y="161794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54" name="Ink 153">
                    <a:extLst>
                      <a:ext uri="{FF2B5EF4-FFF2-40B4-BE49-F238E27FC236}">
                        <a16:creationId xmlns:a16="http://schemas.microsoft.com/office/drawing/2014/main" id="{517940ED-3F45-B791-BCC8-15B7B68EE48C}"/>
                      </a:ext>
                    </a:extLst>
                  </p14:cNvPr>
                  <p14:cNvContentPartPr/>
                  <p14:nvPr/>
                </p14:nvContentPartPr>
                <p14:xfrm>
                  <a:off x="9096544" y="1645666"/>
                  <a:ext cx="53280" cy="2520"/>
                </p14:xfrm>
              </p:contentPart>
            </mc:Choice>
            <mc:Fallback xmlns="">
              <p:pic>
                <p:nvPicPr>
                  <p:cNvPr id="154" name="Ink 153">
                    <a:extLst>
                      <a:ext uri="{FF2B5EF4-FFF2-40B4-BE49-F238E27FC236}">
                        <a16:creationId xmlns:a16="http://schemas.microsoft.com/office/drawing/2014/main" id="{517940ED-3F45-B791-BCC8-15B7B68EE48C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9061491" y="1614166"/>
                    <a:ext cx="122684" cy="648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55" name="Ink 154">
                    <a:extLst>
                      <a:ext uri="{FF2B5EF4-FFF2-40B4-BE49-F238E27FC236}">
                        <a16:creationId xmlns:a16="http://schemas.microsoft.com/office/drawing/2014/main" id="{38409E77-63CC-B38E-1C9B-C8D2070F415F}"/>
                      </a:ext>
                    </a:extLst>
                  </p14:cNvPr>
                  <p14:cNvContentPartPr/>
                  <p14:nvPr/>
                </p14:nvContentPartPr>
                <p14:xfrm>
                  <a:off x="9088624" y="1580866"/>
                  <a:ext cx="56880" cy="56880"/>
                </p14:xfrm>
              </p:contentPart>
            </mc:Choice>
            <mc:Fallback xmlns="">
              <p:pic>
                <p:nvPicPr>
                  <p:cNvPr id="155" name="Ink 154">
                    <a:extLst>
                      <a:ext uri="{FF2B5EF4-FFF2-40B4-BE49-F238E27FC236}">
                        <a16:creationId xmlns:a16="http://schemas.microsoft.com/office/drawing/2014/main" id="{38409E77-63CC-B38E-1C9B-C8D2070F415F}"/>
                      </a:ext>
                    </a:extLst>
                  </p:cNvPr>
                  <p:cNvPicPr/>
                  <p:nvPr/>
                </p:nvPicPr>
                <p:blipFill>
                  <a:blip r:embed="rId117"/>
                  <a:stretch>
                    <a:fillRect/>
                  </a:stretch>
                </p:blipFill>
                <p:spPr>
                  <a:xfrm>
                    <a:off x="9053513" y="1543445"/>
                    <a:ext cx="126400" cy="1309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156" name="Ink 155">
                    <a:extLst>
                      <a:ext uri="{FF2B5EF4-FFF2-40B4-BE49-F238E27FC236}">
                        <a16:creationId xmlns:a16="http://schemas.microsoft.com/office/drawing/2014/main" id="{9EFDA7D5-C377-4AF1-C22D-1767189E0FC5}"/>
                      </a:ext>
                    </a:extLst>
                  </p14:cNvPr>
                  <p14:cNvContentPartPr/>
                  <p14:nvPr/>
                </p14:nvContentPartPr>
                <p14:xfrm>
                  <a:off x="9416584" y="1665826"/>
                  <a:ext cx="64800" cy="7200"/>
                </p14:xfrm>
              </p:contentPart>
            </mc:Choice>
            <mc:Fallback xmlns="">
              <p:pic>
                <p:nvPicPr>
                  <p:cNvPr id="156" name="Ink 155">
                    <a:extLst>
                      <a:ext uri="{FF2B5EF4-FFF2-40B4-BE49-F238E27FC236}">
                        <a16:creationId xmlns:a16="http://schemas.microsoft.com/office/drawing/2014/main" id="{9EFDA7D5-C377-4AF1-C22D-1767189E0FC5}"/>
                      </a:ext>
                    </a:extLst>
                  </p:cNvPr>
                  <p:cNvPicPr/>
                  <p:nvPr/>
                </p:nvPicPr>
                <p:blipFill>
                  <a:blip r:embed="rId119"/>
                  <a:stretch>
                    <a:fillRect/>
                  </a:stretch>
                </p:blipFill>
                <p:spPr>
                  <a:xfrm>
                    <a:off x="9381367" y="1629826"/>
                    <a:ext cx="13453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57" name="Ink 156">
                    <a:extLst>
                      <a:ext uri="{FF2B5EF4-FFF2-40B4-BE49-F238E27FC236}">
                        <a16:creationId xmlns:a16="http://schemas.microsoft.com/office/drawing/2014/main" id="{80A0F222-05D8-1EC0-C25A-DB28796E3A95}"/>
                      </a:ext>
                    </a:extLst>
                  </p14:cNvPr>
                  <p14:cNvContentPartPr/>
                  <p14:nvPr/>
                </p14:nvContentPartPr>
                <p14:xfrm>
                  <a:off x="9433504" y="1616866"/>
                  <a:ext cx="50400" cy="47880"/>
                </p14:xfrm>
              </p:contentPart>
            </mc:Choice>
            <mc:Fallback xmlns="">
              <p:pic>
                <p:nvPicPr>
                  <p:cNvPr id="157" name="Ink 156">
                    <a:extLst>
                      <a:ext uri="{FF2B5EF4-FFF2-40B4-BE49-F238E27FC236}">
                        <a16:creationId xmlns:a16="http://schemas.microsoft.com/office/drawing/2014/main" id="{80A0F222-05D8-1EC0-C25A-DB28796E3A95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9398011" y="1579460"/>
                    <a:ext cx="120676" cy="1219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158" name="Ink 157">
                    <a:extLst>
                      <a:ext uri="{FF2B5EF4-FFF2-40B4-BE49-F238E27FC236}">
                        <a16:creationId xmlns:a16="http://schemas.microsoft.com/office/drawing/2014/main" id="{0B5E62F7-0F0F-222B-3A3D-26FB69D8B197}"/>
                      </a:ext>
                    </a:extLst>
                  </p14:cNvPr>
                  <p14:cNvContentPartPr/>
                  <p14:nvPr/>
                </p14:nvContentPartPr>
                <p14:xfrm>
                  <a:off x="9239824" y="1713706"/>
                  <a:ext cx="39240" cy="207720"/>
                </p14:xfrm>
              </p:contentPart>
            </mc:Choice>
            <mc:Fallback xmlns="">
              <p:pic>
                <p:nvPicPr>
                  <p:cNvPr id="158" name="Ink 157">
                    <a:extLst>
                      <a:ext uri="{FF2B5EF4-FFF2-40B4-BE49-F238E27FC236}">
                        <a16:creationId xmlns:a16="http://schemas.microsoft.com/office/drawing/2014/main" id="{0B5E62F7-0F0F-222B-3A3D-26FB69D8B197}"/>
                      </a:ext>
                    </a:extLst>
                  </p:cNvPr>
                  <p:cNvPicPr/>
                  <p:nvPr/>
                </p:nvPicPr>
                <p:blipFill>
                  <a:blip r:embed="rId123"/>
                  <a:stretch>
                    <a:fillRect/>
                  </a:stretch>
                </p:blipFill>
                <p:spPr>
                  <a:xfrm>
                    <a:off x="9204788" y="1675939"/>
                    <a:ext cx="108611" cy="2824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59" name="Ink 158">
                    <a:extLst>
                      <a:ext uri="{FF2B5EF4-FFF2-40B4-BE49-F238E27FC236}">
                        <a16:creationId xmlns:a16="http://schemas.microsoft.com/office/drawing/2014/main" id="{FEA54E78-E0F0-CE02-3952-F4D05BD2FB5D}"/>
                      </a:ext>
                    </a:extLst>
                  </p14:cNvPr>
                  <p14:cNvContentPartPr/>
                  <p14:nvPr/>
                </p14:nvContentPartPr>
                <p14:xfrm>
                  <a:off x="9238744" y="1689586"/>
                  <a:ext cx="82440" cy="9360"/>
                </p14:xfrm>
              </p:contentPart>
            </mc:Choice>
            <mc:Fallback xmlns="">
              <p:pic>
                <p:nvPicPr>
                  <p:cNvPr id="159" name="Ink 158">
                    <a:extLst>
                      <a:ext uri="{FF2B5EF4-FFF2-40B4-BE49-F238E27FC236}">
                        <a16:creationId xmlns:a16="http://schemas.microsoft.com/office/drawing/2014/main" id="{FEA54E78-E0F0-CE02-3952-F4D05BD2FB5D}"/>
                      </a:ext>
                    </a:extLst>
                  </p:cNvPr>
                  <p:cNvPicPr/>
                  <p:nvPr/>
                </p:nvPicPr>
                <p:blipFill>
                  <a:blip r:embed="rId125"/>
                  <a:stretch>
                    <a:fillRect/>
                  </a:stretch>
                </p:blipFill>
                <p:spPr>
                  <a:xfrm>
                    <a:off x="9203513" y="1653586"/>
                    <a:ext cx="152197" cy="8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60" name="Ink 159">
                    <a:extLst>
                      <a:ext uri="{FF2B5EF4-FFF2-40B4-BE49-F238E27FC236}">
                        <a16:creationId xmlns:a16="http://schemas.microsoft.com/office/drawing/2014/main" id="{579BBD97-9993-97E8-6D4B-E96A1825C91B}"/>
                      </a:ext>
                    </a:extLst>
                  </p14:cNvPr>
                  <p14:cNvContentPartPr/>
                  <p14:nvPr/>
                </p14:nvContentPartPr>
                <p14:xfrm>
                  <a:off x="9235144" y="1623346"/>
                  <a:ext cx="64800" cy="68400"/>
                </p14:xfrm>
              </p:contentPart>
            </mc:Choice>
            <mc:Fallback xmlns="">
              <p:pic>
                <p:nvPicPr>
                  <p:cNvPr id="160" name="Ink 159">
                    <a:extLst>
                      <a:ext uri="{FF2B5EF4-FFF2-40B4-BE49-F238E27FC236}">
                        <a16:creationId xmlns:a16="http://schemas.microsoft.com/office/drawing/2014/main" id="{579BBD97-9993-97E8-6D4B-E96A1825C91B}"/>
                      </a:ext>
                    </a:extLst>
                  </p:cNvPr>
                  <p:cNvPicPr/>
                  <p:nvPr/>
                </p:nvPicPr>
                <p:blipFill>
                  <a:blip r:embed="rId127"/>
                  <a:stretch>
                    <a:fillRect/>
                  </a:stretch>
                </p:blipFill>
                <p:spPr>
                  <a:xfrm>
                    <a:off x="9199540" y="1586172"/>
                    <a:ext cx="135297" cy="1420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61" name="Ink 160">
                    <a:extLst>
                      <a:ext uri="{FF2B5EF4-FFF2-40B4-BE49-F238E27FC236}">
                        <a16:creationId xmlns:a16="http://schemas.microsoft.com/office/drawing/2014/main" id="{3041F42E-040A-C92C-8E70-09685C2C81D2}"/>
                      </a:ext>
                    </a:extLst>
                  </p14:cNvPr>
                  <p14:cNvContentPartPr/>
                  <p14:nvPr/>
                </p14:nvContentPartPr>
                <p14:xfrm>
                  <a:off x="9295624" y="1652866"/>
                  <a:ext cx="9000" cy="12960"/>
                </p14:xfrm>
              </p:contentPart>
            </mc:Choice>
            <mc:Fallback xmlns="">
              <p:pic>
                <p:nvPicPr>
                  <p:cNvPr id="161" name="Ink 160">
                    <a:extLst>
                      <a:ext uri="{FF2B5EF4-FFF2-40B4-BE49-F238E27FC236}">
                        <a16:creationId xmlns:a16="http://schemas.microsoft.com/office/drawing/2014/main" id="{3041F42E-040A-C92C-8E70-09685C2C81D2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9261009" y="1616866"/>
                    <a:ext cx="77538" cy="84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162" name="Ink 161">
                    <a:extLst>
                      <a:ext uri="{FF2B5EF4-FFF2-40B4-BE49-F238E27FC236}">
                        <a16:creationId xmlns:a16="http://schemas.microsoft.com/office/drawing/2014/main" id="{371E4652-031D-818A-75B7-65B5A94D0B4E}"/>
                      </a:ext>
                    </a:extLst>
                  </p14:cNvPr>
                  <p14:cNvContentPartPr/>
                  <p14:nvPr/>
                </p14:nvContentPartPr>
                <p14:xfrm>
                  <a:off x="8710264" y="1697506"/>
                  <a:ext cx="66600" cy="62640"/>
                </p14:xfrm>
              </p:contentPart>
            </mc:Choice>
            <mc:Fallback xmlns="">
              <p:pic>
                <p:nvPicPr>
                  <p:cNvPr id="162" name="Ink 161">
                    <a:extLst>
                      <a:ext uri="{FF2B5EF4-FFF2-40B4-BE49-F238E27FC236}">
                        <a16:creationId xmlns:a16="http://schemas.microsoft.com/office/drawing/2014/main" id="{371E4652-031D-818A-75B7-65B5A94D0B4E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8675211" y="1660220"/>
                    <a:ext cx="136004" cy="1364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163" name="Ink 162">
                    <a:extLst>
                      <a:ext uri="{FF2B5EF4-FFF2-40B4-BE49-F238E27FC236}">
                        <a16:creationId xmlns:a16="http://schemas.microsoft.com/office/drawing/2014/main" id="{962539A2-B356-DA79-D8F9-8879E8572B71}"/>
                      </a:ext>
                    </a:extLst>
                  </p14:cNvPr>
                  <p14:cNvContentPartPr/>
                  <p14:nvPr/>
                </p14:nvContentPartPr>
                <p14:xfrm>
                  <a:off x="8709904" y="1598506"/>
                  <a:ext cx="81720" cy="100800"/>
                </p14:xfrm>
              </p:contentPart>
            </mc:Choice>
            <mc:Fallback xmlns="">
              <p:pic>
                <p:nvPicPr>
                  <p:cNvPr id="163" name="Ink 162">
                    <a:extLst>
                      <a:ext uri="{FF2B5EF4-FFF2-40B4-BE49-F238E27FC236}">
                        <a16:creationId xmlns:a16="http://schemas.microsoft.com/office/drawing/2014/main" id="{962539A2-B356-DA79-D8F9-8879E8572B71}"/>
                      </a:ext>
                    </a:extLst>
                  </p:cNvPr>
                  <p:cNvPicPr/>
                  <p:nvPr/>
                </p:nvPicPr>
                <p:blipFill>
                  <a:blip r:embed="rId133"/>
                  <a:stretch>
                    <a:fillRect/>
                  </a:stretch>
                </p:blipFill>
                <p:spPr>
                  <a:xfrm>
                    <a:off x="8674680" y="1561173"/>
                    <a:ext cx="151464" cy="17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164" name="Ink 163">
                    <a:extLst>
                      <a:ext uri="{FF2B5EF4-FFF2-40B4-BE49-F238E27FC236}">
                        <a16:creationId xmlns:a16="http://schemas.microsoft.com/office/drawing/2014/main" id="{59C3AA23-2B38-F240-06D9-9ED1DB2B8BB5}"/>
                      </a:ext>
                    </a:extLst>
                  </p14:cNvPr>
                  <p14:cNvContentPartPr/>
                  <p14:nvPr/>
                </p14:nvContentPartPr>
                <p14:xfrm>
                  <a:off x="8881264" y="1730266"/>
                  <a:ext cx="45720" cy="17280"/>
                </p14:xfrm>
              </p:contentPart>
            </mc:Choice>
            <mc:Fallback xmlns="">
              <p:pic>
                <p:nvPicPr>
                  <p:cNvPr id="164" name="Ink 163">
                    <a:extLst>
                      <a:ext uri="{FF2B5EF4-FFF2-40B4-BE49-F238E27FC236}">
                        <a16:creationId xmlns:a16="http://schemas.microsoft.com/office/drawing/2014/main" id="{59C3AA23-2B38-F240-06D9-9ED1DB2B8BB5}"/>
                      </a:ext>
                    </a:extLst>
                  </p:cNvPr>
                  <p:cNvPicPr/>
                  <p:nvPr/>
                </p:nvPicPr>
                <p:blipFill>
                  <a:blip r:embed="rId135"/>
                  <a:stretch>
                    <a:fillRect/>
                  </a:stretch>
                </p:blipFill>
                <p:spPr>
                  <a:xfrm>
                    <a:off x="8846095" y="1694266"/>
                    <a:ext cx="115355" cy="88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165" name="Ink 164">
                    <a:extLst>
                      <a:ext uri="{FF2B5EF4-FFF2-40B4-BE49-F238E27FC236}">
                        <a16:creationId xmlns:a16="http://schemas.microsoft.com/office/drawing/2014/main" id="{3FF630F0-77D5-E2BC-CACF-0CA05B5162B2}"/>
                      </a:ext>
                    </a:extLst>
                  </p14:cNvPr>
                  <p14:cNvContentPartPr/>
                  <p14:nvPr/>
                </p14:nvContentPartPr>
                <p14:xfrm>
                  <a:off x="8912584" y="1660066"/>
                  <a:ext cx="59040" cy="117360"/>
                </p14:xfrm>
              </p:contentPart>
            </mc:Choice>
            <mc:Fallback xmlns="">
              <p:pic>
                <p:nvPicPr>
                  <p:cNvPr id="165" name="Ink 164">
                    <a:extLst>
                      <a:ext uri="{FF2B5EF4-FFF2-40B4-BE49-F238E27FC236}">
                        <a16:creationId xmlns:a16="http://schemas.microsoft.com/office/drawing/2014/main" id="{3FF630F0-77D5-E2BC-CACF-0CA05B5162B2}"/>
                      </a:ext>
                    </a:extLst>
                  </p:cNvPr>
                  <p:cNvPicPr/>
                  <p:nvPr/>
                </p:nvPicPr>
                <p:blipFill>
                  <a:blip r:embed="rId137"/>
                  <a:stretch>
                    <a:fillRect/>
                  </a:stretch>
                </p:blipFill>
                <p:spPr>
                  <a:xfrm>
                    <a:off x="8877441" y="1622451"/>
                    <a:ext cx="128623" cy="191838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BB619A57-B246-FDE2-61BB-7D1A467157DF}"/>
              </a:ext>
            </a:extLst>
          </p:cNvPr>
          <p:cNvGrpSpPr/>
          <p:nvPr/>
        </p:nvGrpSpPr>
        <p:grpSpPr>
          <a:xfrm>
            <a:off x="2412715" y="4846312"/>
            <a:ext cx="1614068" cy="1718147"/>
            <a:chOff x="2412715" y="4846312"/>
            <a:chExt cx="1614068" cy="1718147"/>
          </a:xfrm>
        </p:grpSpPr>
        <p:sp>
          <p:nvSpPr>
            <p:cNvPr id="217" name="Right Brace 216">
              <a:extLst>
                <a:ext uri="{FF2B5EF4-FFF2-40B4-BE49-F238E27FC236}">
                  <a16:creationId xmlns:a16="http://schemas.microsoft.com/office/drawing/2014/main" id="{D971F7A4-E731-6C30-2E8F-D44237D9DA32}"/>
                </a:ext>
              </a:extLst>
            </p:cNvPr>
            <p:cNvSpPr/>
            <p:nvPr/>
          </p:nvSpPr>
          <p:spPr>
            <a:xfrm rot="18582906">
              <a:off x="3373908" y="4901213"/>
              <a:ext cx="119767" cy="1038808"/>
            </a:xfrm>
            <a:prstGeom prst="rightBrac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FI" sz="16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8" name="TextBox 217">
                  <a:extLst>
                    <a:ext uri="{FF2B5EF4-FFF2-40B4-BE49-F238E27FC236}">
                      <a16:creationId xmlns:a16="http://schemas.microsoft.com/office/drawing/2014/main" id="{A9601C04-A89A-FFDB-7B2F-141DE85EC5F0}"/>
                    </a:ext>
                  </a:extLst>
                </p:cNvPr>
                <p:cNvSpPr txBox="1"/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1600" dirty="0"/>
                    <a:t> states</a:t>
                  </a:r>
                  <a:endParaRPr lang="en-FI" sz="1600" dirty="0"/>
                </a:p>
              </p:txBody>
            </p:sp>
          </mc:Choice>
          <mc:Fallback xmlns="">
            <p:sp>
              <p:nvSpPr>
                <p:cNvPr id="218" name="TextBox 217">
                  <a:extLst>
                    <a:ext uri="{FF2B5EF4-FFF2-40B4-BE49-F238E27FC236}">
                      <a16:creationId xmlns:a16="http://schemas.microsoft.com/office/drawing/2014/main" id="{A9601C04-A89A-FFDB-7B2F-141DE85EC5F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271344">
                  <a:off x="2892818" y="5091126"/>
                  <a:ext cx="1133965" cy="338554"/>
                </a:xfrm>
                <a:prstGeom prst="rect">
                  <a:avLst/>
                </a:prstGeom>
                <a:blipFill>
                  <a:blip r:embed="rId138"/>
                  <a:stretch>
                    <a:fillRect r="-2198" b="-7547"/>
                  </a:stretch>
                </a:blipFill>
              </p:spPr>
              <p:txBody>
                <a:bodyPr/>
                <a:lstStyle/>
                <a:p>
                  <a:r>
                    <a:rPr lang="en-FI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A7DEC013-6294-BD0B-DC40-3FECACA94C5A}"/>
                </a:ext>
              </a:extLst>
            </p:cNvPr>
            <p:cNvGrpSpPr/>
            <p:nvPr/>
          </p:nvGrpSpPr>
          <p:grpSpPr>
            <a:xfrm>
              <a:off x="2412715" y="4846312"/>
              <a:ext cx="1582343" cy="1718147"/>
              <a:chOff x="6347983" y="4807400"/>
              <a:chExt cx="1582343" cy="1718147"/>
            </a:xfrm>
          </p:grpSpPr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2AB7188F-53EE-BC4C-3847-7835A416208D}"/>
                  </a:ext>
                </a:extLst>
              </p:cNvPr>
              <p:cNvGrpSpPr/>
              <p:nvPr/>
            </p:nvGrpSpPr>
            <p:grpSpPr>
              <a:xfrm>
                <a:off x="6553254" y="500299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9">
                  <p14:nvContentPartPr>
                    <p14:cNvPr id="286" name="Ink 285">
                      <a:extLst>
                        <a:ext uri="{FF2B5EF4-FFF2-40B4-BE49-F238E27FC236}">
                          <a16:creationId xmlns:a16="http://schemas.microsoft.com/office/drawing/2014/main" id="{667F4C21-6BB7-4FD9-61D2-CC50BFFADB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301" name="Ink 300">
                      <a:extLst>
                        <a:ext uri="{FF2B5EF4-FFF2-40B4-BE49-F238E27FC236}">
                          <a16:creationId xmlns:a16="http://schemas.microsoft.com/office/drawing/2014/main" id="{39AEB4EE-46C7-36E0-FA30-D8BA7F2B6DE8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">
                  <p14:nvContentPartPr>
                    <p14:cNvPr id="287" name="Ink 286">
                      <a:extLst>
                        <a:ext uri="{FF2B5EF4-FFF2-40B4-BE49-F238E27FC236}">
                          <a16:creationId xmlns:a16="http://schemas.microsoft.com/office/drawing/2014/main" id="{E81C2403-DB73-EA41-B135-93B19437324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302" name="Ink 301">
                      <a:extLst>
                        <a:ext uri="{FF2B5EF4-FFF2-40B4-BE49-F238E27FC236}">
                          <a16:creationId xmlns:a16="http://schemas.microsoft.com/office/drawing/2014/main" id="{8C5DA3F1-C563-B057-DF08-45B4C6FE22C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">
                  <p14:nvContentPartPr>
                    <p14:cNvPr id="288" name="Ink 287">
                      <a:extLst>
                        <a:ext uri="{FF2B5EF4-FFF2-40B4-BE49-F238E27FC236}">
                          <a16:creationId xmlns:a16="http://schemas.microsoft.com/office/drawing/2014/main" id="{B66D9A3F-976B-DC65-8B4F-AE72245BF8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303" name="Ink 302">
                      <a:extLst>
                        <a:ext uri="{FF2B5EF4-FFF2-40B4-BE49-F238E27FC236}">
                          <a16:creationId xmlns:a16="http://schemas.microsoft.com/office/drawing/2014/main" id="{D8AEE6EF-81B9-8B3E-B1B0-6BB4749A359E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">
                  <p14:nvContentPartPr>
                    <p14:cNvPr id="289" name="Ink 288">
                      <a:extLst>
                        <a:ext uri="{FF2B5EF4-FFF2-40B4-BE49-F238E27FC236}">
                          <a16:creationId xmlns:a16="http://schemas.microsoft.com/office/drawing/2014/main" id="{896A410A-D4D2-72EB-C866-735E124A6E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304" name="Ink 303">
                      <a:extLst>
                        <a:ext uri="{FF2B5EF4-FFF2-40B4-BE49-F238E27FC236}">
                          <a16:creationId xmlns:a16="http://schemas.microsoft.com/office/drawing/2014/main" id="{A614195D-2096-5404-1658-23A041F04F2A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">
                  <p14:nvContentPartPr>
                    <p14:cNvPr id="290" name="Ink 289">
                      <a:extLst>
                        <a:ext uri="{FF2B5EF4-FFF2-40B4-BE49-F238E27FC236}">
                          <a16:creationId xmlns:a16="http://schemas.microsoft.com/office/drawing/2014/main" id="{621D6230-BAD5-1E9D-D444-14068C8DC5B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305" name="Ink 304">
                      <a:extLst>
                        <a:ext uri="{FF2B5EF4-FFF2-40B4-BE49-F238E27FC236}">
                          <a16:creationId xmlns:a16="http://schemas.microsoft.com/office/drawing/2014/main" id="{A0A83DBF-1A87-C402-F2C2-CD7F17A09598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291" name="Ink 290">
                      <a:extLst>
                        <a:ext uri="{FF2B5EF4-FFF2-40B4-BE49-F238E27FC236}">
                          <a16:creationId xmlns:a16="http://schemas.microsoft.com/office/drawing/2014/main" id="{D4060CD9-AE8D-ABF4-8624-CAEBC6655F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306" name="Ink 305">
                      <a:extLst>
                        <a:ext uri="{FF2B5EF4-FFF2-40B4-BE49-F238E27FC236}">
                          <a16:creationId xmlns:a16="http://schemas.microsoft.com/office/drawing/2014/main" id="{AE3794D1-8752-335C-B315-D53A17BF8DB9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292" name="Ink 291">
                      <a:extLst>
                        <a:ext uri="{FF2B5EF4-FFF2-40B4-BE49-F238E27FC236}">
                          <a16:creationId xmlns:a16="http://schemas.microsoft.com/office/drawing/2014/main" id="{3D03BC33-16B3-814D-B36F-B26649B330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7" name="Ink 306">
                      <a:extLst>
                        <a:ext uri="{FF2B5EF4-FFF2-40B4-BE49-F238E27FC236}">
                          <a16:creationId xmlns:a16="http://schemas.microsoft.com/office/drawing/2014/main" id="{A267DA4F-CF3F-5F03-964E-1003E3373D23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1" name="TextBox 3">
                <a:extLst>
                  <a:ext uri="{FF2B5EF4-FFF2-40B4-BE49-F238E27FC236}">
                    <a16:creationId xmlns:a16="http://schemas.microsoft.com/office/drawing/2014/main" id="{E76FF04C-510E-1815-3001-8DF4E15CA860}"/>
                  </a:ext>
                </a:extLst>
              </p:cNvPr>
              <p:cNvSpPr txBox="1"/>
              <p:nvPr/>
            </p:nvSpPr>
            <p:spPr>
              <a:xfrm>
                <a:off x="6454529" y="554256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CE81473D-00BC-E0E1-8B11-AC6A4BCD150A}"/>
                  </a:ext>
                </a:extLst>
              </p:cNvPr>
              <p:cNvGrpSpPr/>
              <p:nvPr/>
            </p:nvGrpSpPr>
            <p:grpSpPr>
              <a:xfrm>
                <a:off x="6661982" y="509094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279" name="Ink 278">
                      <a:extLst>
                        <a:ext uri="{FF2B5EF4-FFF2-40B4-BE49-F238E27FC236}">
                          <a16:creationId xmlns:a16="http://schemas.microsoft.com/office/drawing/2014/main" id="{BC9D4F81-7810-9B53-9EC3-7B0422E32E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94" name="Ink 293">
                      <a:extLst>
                        <a:ext uri="{FF2B5EF4-FFF2-40B4-BE49-F238E27FC236}">
                          <a16:creationId xmlns:a16="http://schemas.microsoft.com/office/drawing/2014/main" id="{857B24BA-3495-35E9-1548-2D804847D674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">
                  <p14:nvContentPartPr>
                    <p14:cNvPr id="280" name="Ink 279">
                      <a:extLst>
                        <a:ext uri="{FF2B5EF4-FFF2-40B4-BE49-F238E27FC236}">
                          <a16:creationId xmlns:a16="http://schemas.microsoft.com/office/drawing/2014/main" id="{E9529F48-8A0D-886C-C954-EA9A19B472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95" name="Ink 294">
                      <a:extLst>
                        <a:ext uri="{FF2B5EF4-FFF2-40B4-BE49-F238E27FC236}">
                          <a16:creationId xmlns:a16="http://schemas.microsoft.com/office/drawing/2014/main" id="{ED8F5DCB-E1DE-4DCF-9CF7-62516C8B5BB3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281" name="Ink 280">
                      <a:extLst>
                        <a:ext uri="{FF2B5EF4-FFF2-40B4-BE49-F238E27FC236}">
                          <a16:creationId xmlns:a16="http://schemas.microsoft.com/office/drawing/2014/main" id="{5B3BB4AA-DA0D-00D6-779B-62BDAF02A5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96" name="Ink 295">
                      <a:extLst>
                        <a:ext uri="{FF2B5EF4-FFF2-40B4-BE49-F238E27FC236}">
                          <a16:creationId xmlns:a16="http://schemas.microsoft.com/office/drawing/2014/main" id="{FF54091C-6B9C-6507-86AA-44BA8727303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282" name="Ink 281">
                      <a:extLst>
                        <a:ext uri="{FF2B5EF4-FFF2-40B4-BE49-F238E27FC236}">
                          <a16:creationId xmlns:a16="http://schemas.microsoft.com/office/drawing/2014/main" id="{ECD137E5-95B0-0BCB-B746-4E57476569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7" name="Ink 296">
                      <a:extLst>
                        <a:ext uri="{FF2B5EF4-FFF2-40B4-BE49-F238E27FC236}">
                          <a16:creationId xmlns:a16="http://schemas.microsoft.com/office/drawing/2014/main" id="{B1A7F352-ED40-4FCD-909B-4000A98FB2DC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283" name="Ink 282">
                      <a:extLst>
                        <a:ext uri="{FF2B5EF4-FFF2-40B4-BE49-F238E27FC236}">
                          <a16:creationId xmlns:a16="http://schemas.microsoft.com/office/drawing/2014/main" id="{5A37435C-BBA4-0025-D7FB-83CB225D93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8" name="Ink 297">
                      <a:extLst>
                        <a:ext uri="{FF2B5EF4-FFF2-40B4-BE49-F238E27FC236}">
                          <a16:creationId xmlns:a16="http://schemas.microsoft.com/office/drawing/2014/main" id="{7E231E6A-3829-4428-E5B2-01117D34AB95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284" name="Ink 283">
                      <a:extLst>
                        <a:ext uri="{FF2B5EF4-FFF2-40B4-BE49-F238E27FC236}">
                          <a16:creationId xmlns:a16="http://schemas.microsoft.com/office/drawing/2014/main" id="{29BFC198-60F8-67A7-4D6D-B64286020F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9" name="Ink 298">
                      <a:extLst>
                        <a:ext uri="{FF2B5EF4-FFF2-40B4-BE49-F238E27FC236}">
                          <a16:creationId xmlns:a16="http://schemas.microsoft.com/office/drawing/2014/main" id="{E2375052-931F-0A8D-7EC2-9C0CC69E6BF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285" name="Ink 284">
                      <a:extLst>
                        <a:ext uri="{FF2B5EF4-FFF2-40B4-BE49-F238E27FC236}">
                          <a16:creationId xmlns:a16="http://schemas.microsoft.com/office/drawing/2014/main" id="{9FC74103-C7DF-199C-FB26-CD7CEDE896F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300" name="Ink 299">
                      <a:extLst>
                        <a:ext uri="{FF2B5EF4-FFF2-40B4-BE49-F238E27FC236}">
                          <a16:creationId xmlns:a16="http://schemas.microsoft.com/office/drawing/2014/main" id="{5D2BAFA8-15C6-D85D-127F-0729A0E03A85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3" name="TextBox 3">
                <a:extLst>
                  <a:ext uri="{FF2B5EF4-FFF2-40B4-BE49-F238E27FC236}">
                    <a16:creationId xmlns:a16="http://schemas.microsoft.com/office/drawing/2014/main" id="{274E2E61-3AAA-79D5-931D-155D43AADA2C}"/>
                  </a:ext>
                </a:extLst>
              </p:cNvPr>
              <p:cNvSpPr txBox="1"/>
              <p:nvPr/>
            </p:nvSpPr>
            <p:spPr>
              <a:xfrm>
                <a:off x="6563257" y="563051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4" name="Group 223">
                <a:extLst>
                  <a:ext uri="{FF2B5EF4-FFF2-40B4-BE49-F238E27FC236}">
                    <a16:creationId xmlns:a16="http://schemas.microsoft.com/office/drawing/2014/main" id="{659C5FEF-F4ED-04E6-7F13-3C5B15AF5B19}"/>
                  </a:ext>
                </a:extLst>
              </p:cNvPr>
              <p:cNvGrpSpPr/>
              <p:nvPr/>
            </p:nvGrpSpPr>
            <p:grpSpPr>
              <a:xfrm>
                <a:off x="6770710" y="517889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272" name="Ink 271">
                      <a:extLst>
                        <a:ext uri="{FF2B5EF4-FFF2-40B4-BE49-F238E27FC236}">
                          <a16:creationId xmlns:a16="http://schemas.microsoft.com/office/drawing/2014/main" id="{2B5F073D-050B-8BCC-BA49-8F4B9E60D6B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7" name="Ink 286">
                      <a:extLst>
                        <a:ext uri="{FF2B5EF4-FFF2-40B4-BE49-F238E27FC236}">
                          <a16:creationId xmlns:a16="http://schemas.microsoft.com/office/drawing/2014/main" id="{253898BC-1CC5-3212-4F67-F70EDEBF3E9D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273" name="Ink 272">
                      <a:extLst>
                        <a:ext uri="{FF2B5EF4-FFF2-40B4-BE49-F238E27FC236}">
                          <a16:creationId xmlns:a16="http://schemas.microsoft.com/office/drawing/2014/main" id="{BA568A09-EA6D-93F5-3112-9FF75C18C7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8" name="Ink 287">
                      <a:extLst>
                        <a:ext uri="{FF2B5EF4-FFF2-40B4-BE49-F238E27FC236}">
                          <a16:creationId xmlns:a16="http://schemas.microsoft.com/office/drawing/2014/main" id="{4E135247-2D9F-ED4C-BC58-C6E398BC4483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274" name="Ink 273">
                      <a:extLst>
                        <a:ext uri="{FF2B5EF4-FFF2-40B4-BE49-F238E27FC236}">
                          <a16:creationId xmlns:a16="http://schemas.microsoft.com/office/drawing/2014/main" id="{EA03E589-D17D-0EA0-E174-D1BADE5F67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9" name="Ink 288">
                      <a:extLst>
                        <a:ext uri="{FF2B5EF4-FFF2-40B4-BE49-F238E27FC236}">
                          <a16:creationId xmlns:a16="http://schemas.microsoft.com/office/drawing/2014/main" id="{BD2ECAC1-86EF-1A75-AF8F-19560296218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275" name="Ink 274">
                      <a:extLst>
                        <a:ext uri="{FF2B5EF4-FFF2-40B4-BE49-F238E27FC236}">
                          <a16:creationId xmlns:a16="http://schemas.microsoft.com/office/drawing/2014/main" id="{55B47D3B-FCFC-FD66-4F87-EF97D782763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90" name="Ink 289">
                      <a:extLst>
                        <a:ext uri="{FF2B5EF4-FFF2-40B4-BE49-F238E27FC236}">
                          <a16:creationId xmlns:a16="http://schemas.microsoft.com/office/drawing/2014/main" id="{77BA9994-0988-2B33-2DD7-A3DB8516D5ED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276" name="Ink 275">
                      <a:extLst>
                        <a:ext uri="{FF2B5EF4-FFF2-40B4-BE49-F238E27FC236}">
                          <a16:creationId xmlns:a16="http://schemas.microsoft.com/office/drawing/2014/main" id="{5A270F0D-608C-A3CA-FC59-F3875ACB5C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91" name="Ink 290">
                      <a:extLst>
                        <a:ext uri="{FF2B5EF4-FFF2-40B4-BE49-F238E27FC236}">
                          <a16:creationId xmlns:a16="http://schemas.microsoft.com/office/drawing/2014/main" id="{C3E71A27-8166-32FF-4EE9-B30EB8921178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5">
                  <p14:nvContentPartPr>
                    <p14:cNvPr id="277" name="Ink 276">
                      <a:extLst>
                        <a:ext uri="{FF2B5EF4-FFF2-40B4-BE49-F238E27FC236}">
                          <a16:creationId xmlns:a16="http://schemas.microsoft.com/office/drawing/2014/main" id="{210EC28B-19DA-93C9-B478-EB5CEE14BE5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92" name="Ink 291">
                      <a:extLst>
                        <a:ext uri="{FF2B5EF4-FFF2-40B4-BE49-F238E27FC236}">
                          <a16:creationId xmlns:a16="http://schemas.microsoft.com/office/drawing/2014/main" id="{4EB6A5B2-FE27-8809-1E69-12DC6A1C5CEE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278" name="Ink 277">
                      <a:extLst>
                        <a:ext uri="{FF2B5EF4-FFF2-40B4-BE49-F238E27FC236}">
                          <a16:creationId xmlns:a16="http://schemas.microsoft.com/office/drawing/2014/main" id="{10F7208C-CEDB-5300-09B1-5C52C766ED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93" name="Ink 292">
                      <a:extLst>
                        <a:ext uri="{FF2B5EF4-FFF2-40B4-BE49-F238E27FC236}">
                          <a16:creationId xmlns:a16="http://schemas.microsoft.com/office/drawing/2014/main" id="{8131A0A3-E179-9747-C924-7E1164323C55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5" name="TextBox 3">
                <a:extLst>
                  <a:ext uri="{FF2B5EF4-FFF2-40B4-BE49-F238E27FC236}">
                    <a16:creationId xmlns:a16="http://schemas.microsoft.com/office/drawing/2014/main" id="{3E43A382-2BE6-A730-D761-AA1E3834527A}"/>
                  </a:ext>
                </a:extLst>
              </p:cNvPr>
              <p:cNvSpPr txBox="1"/>
              <p:nvPr/>
            </p:nvSpPr>
            <p:spPr>
              <a:xfrm>
                <a:off x="6671985" y="571845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6" name="Group 225">
                <a:extLst>
                  <a:ext uri="{FF2B5EF4-FFF2-40B4-BE49-F238E27FC236}">
                    <a16:creationId xmlns:a16="http://schemas.microsoft.com/office/drawing/2014/main" id="{065A3919-E67F-E317-4CA4-73D5C728E998}"/>
                  </a:ext>
                </a:extLst>
              </p:cNvPr>
              <p:cNvGrpSpPr/>
              <p:nvPr/>
            </p:nvGrpSpPr>
            <p:grpSpPr>
              <a:xfrm>
                <a:off x="6879439" y="5266839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265" name="Ink 264">
                      <a:extLst>
                        <a:ext uri="{FF2B5EF4-FFF2-40B4-BE49-F238E27FC236}">
                          <a16:creationId xmlns:a16="http://schemas.microsoft.com/office/drawing/2014/main" id="{DDFAAAAD-0CCA-6CA6-8FF2-295C2F58910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80" name="Ink 279">
                      <a:extLst>
                        <a:ext uri="{FF2B5EF4-FFF2-40B4-BE49-F238E27FC236}">
                          <a16:creationId xmlns:a16="http://schemas.microsoft.com/office/drawing/2014/main" id="{1A573E87-5AC7-17F0-3105-AA23A2B23896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266" name="Ink 265">
                      <a:extLst>
                        <a:ext uri="{FF2B5EF4-FFF2-40B4-BE49-F238E27FC236}">
                          <a16:creationId xmlns:a16="http://schemas.microsoft.com/office/drawing/2014/main" id="{01D568E1-EFCC-7C71-0BEC-2A3CD68ACD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81" name="Ink 280">
                      <a:extLst>
                        <a:ext uri="{FF2B5EF4-FFF2-40B4-BE49-F238E27FC236}">
                          <a16:creationId xmlns:a16="http://schemas.microsoft.com/office/drawing/2014/main" id="{3E333E86-461D-25B9-C095-CD9390765B8C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9">
                  <p14:nvContentPartPr>
                    <p14:cNvPr id="267" name="Ink 266">
                      <a:extLst>
                        <a:ext uri="{FF2B5EF4-FFF2-40B4-BE49-F238E27FC236}">
                          <a16:creationId xmlns:a16="http://schemas.microsoft.com/office/drawing/2014/main" id="{E1287DA5-E010-CAAD-FB67-B2F16FFD0C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82" name="Ink 281">
                      <a:extLst>
                        <a:ext uri="{FF2B5EF4-FFF2-40B4-BE49-F238E27FC236}">
                          <a16:creationId xmlns:a16="http://schemas.microsoft.com/office/drawing/2014/main" id="{52BB4281-0E21-2333-0A2D-AD654D0B0A8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268" name="Ink 267">
                      <a:extLst>
                        <a:ext uri="{FF2B5EF4-FFF2-40B4-BE49-F238E27FC236}">
                          <a16:creationId xmlns:a16="http://schemas.microsoft.com/office/drawing/2014/main" id="{C730AC50-42CB-2725-8EED-A2E0C0C71C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83" name="Ink 282">
                      <a:extLst>
                        <a:ext uri="{FF2B5EF4-FFF2-40B4-BE49-F238E27FC236}">
                          <a16:creationId xmlns:a16="http://schemas.microsoft.com/office/drawing/2014/main" id="{6336FB6D-8EB1-980F-9BA2-11D60CB630DB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1">
                  <p14:nvContentPartPr>
                    <p14:cNvPr id="269" name="Ink 268">
                      <a:extLst>
                        <a:ext uri="{FF2B5EF4-FFF2-40B4-BE49-F238E27FC236}">
                          <a16:creationId xmlns:a16="http://schemas.microsoft.com/office/drawing/2014/main" id="{D31CDA59-287E-1C7A-C89F-9DCA7A25AE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84" name="Ink 283">
                      <a:extLst>
                        <a:ext uri="{FF2B5EF4-FFF2-40B4-BE49-F238E27FC236}">
                          <a16:creationId xmlns:a16="http://schemas.microsoft.com/office/drawing/2014/main" id="{66224E2C-0C9F-B369-96D7-F0F619E3BF56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270" name="Ink 269">
                      <a:extLst>
                        <a:ext uri="{FF2B5EF4-FFF2-40B4-BE49-F238E27FC236}">
                          <a16:creationId xmlns:a16="http://schemas.microsoft.com/office/drawing/2014/main" id="{C32C2356-3FA5-B03D-E1DF-57B979F9555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85" name="Ink 284">
                      <a:extLst>
                        <a:ext uri="{FF2B5EF4-FFF2-40B4-BE49-F238E27FC236}">
                          <a16:creationId xmlns:a16="http://schemas.microsoft.com/office/drawing/2014/main" id="{99FA88D4-6DCE-A76B-8D4A-EEE3B3A1357B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271" name="Ink 270">
                      <a:extLst>
                        <a:ext uri="{FF2B5EF4-FFF2-40B4-BE49-F238E27FC236}">
                          <a16:creationId xmlns:a16="http://schemas.microsoft.com/office/drawing/2014/main" id="{8931C266-4C7B-1D3A-2CF8-315EA0F703C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86" name="Ink 285">
                      <a:extLst>
                        <a:ext uri="{FF2B5EF4-FFF2-40B4-BE49-F238E27FC236}">
                          <a16:creationId xmlns:a16="http://schemas.microsoft.com/office/drawing/2014/main" id="{84A753C1-B8D9-4AA2-0ABD-23348B66786D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7" name="TextBox 3">
                <a:extLst>
                  <a:ext uri="{FF2B5EF4-FFF2-40B4-BE49-F238E27FC236}">
                    <a16:creationId xmlns:a16="http://schemas.microsoft.com/office/drawing/2014/main" id="{2EDC82F8-7086-D19C-41D5-49931406FAF6}"/>
                  </a:ext>
                </a:extLst>
              </p:cNvPr>
              <p:cNvSpPr txBox="1"/>
              <p:nvPr/>
            </p:nvSpPr>
            <p:spPr>
              <a:xfrm>
                <a:off x="6780713" y="5806407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28" name="Group 227">
                <a:extLst>
                  <a:ext uri="{FF2B5EF4-FFF2-40B4-BE49-F238E27FC236}">
                    <a16:creationId xmlns:a16="http://schemas.microsoft.com/office/drawing/2014/main" id="{3F0ED6D1-243F-CB7F-972B-400BC500AA77}"/>
                  </a:ext>
                </a:extLst>
              </p:cNvPr>
              <p:cNvGrpSpPr/>
              <p:nvPr/>
            </p:nvGrpSpPr>
            <p:grpSpPr>
              <a:xfrm>
                <a:off x="6988167" y="5354787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258" name="Ink 257">
                      <a:extLst>
                        <a:ext uri="{FF2B5EF4-FFF2-40B4-BE49-F238E27FC236}">
                          <a16:creationId xmlns:a16="http://schemas.microsoft.com/office/drawing/2014/main" id="{99E16237-8F2A-FE3D-F358-4D33324A7BD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73" name="Ink 272">
                      <a:extLst>
                        <a:ext uri="{FF2B5EF4-FFF2-40B4-BE49-F238E27FC236}">
                          <a16:creationId xmlns:a16="http://schemas.microsoft.com/office/drawing/2014/main" id="{19C29E98-6B03-D52B-B36D-F4423B45C88A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259" name="Ink 258">
                      <a:extLst>
                        <a:ext uri="{FF2B5EF4-FFF2-40B4-BE49-F238E27FC236}">
                          <a16:creationId xmlns:a16="http://schemas.microsoft.com/office/drawing/2014/main" id="{92498ECC-F26B-0B54-863A-92A6B67200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74" name="Ink 273">
                      <a:extLst>
                        <a:ext uri="{FF2B5EF4-FFF2-40B4-BE49-F238E27FC236}">
                          <a16:creationId xmlns:a16="http://schemas.microsoft.com/office/drawing/2014/main" id="{43E2069E-BD5B-8D2C-F84A-428D57033162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260" name="Ink 259">
                      <a:extLst>
                        <a:ext uri="{FF2B5EF4-FFF2-40B4-BE49-F238E27FC236}">
                          <a16:creationId xmlns:a16="http://schemas.microsoft.com/office/drawing/2014/main" id="{F886C88E-B38F-0728-65A9-56DB5D8EDE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75" name="Ink 274">
                      <a:extLst>
                        <a:ext uri="{FF2B5EF4-FFF2-40B4-BE49-F238E27FC236}">
                          <a16:creationId xmlns:a16="http://schemas.microsoft.com/office/drawing/2014/main" id="{3DF49D33-2AD1-643D-5C92-9D971B0474C1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261" name="Ink 260">
                      <a:extLst>
                        <a:ext uri="{FF2B5EF4-FFF2-40B4-BE49-F238E27FC236}">
                          <a16:creationId xmlns:a16="http://schemas.microsoft.com/office/drawing/2014/main" id="{3D87B559-DF29-F0B6-360D-727AE22BF1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76" name="Ink 275">
                      <a:extLst>
                        <a:ext uri="{FF2B5EF4-FFF2-40B4-BE49-F238E27FC236}">
                          <a16:creationId xmlns:a16="http://schemas.microsoft.com/office/drawing/2014/main" id="{0F817378-C52A-56DF-9180-BCBD5EED4AB5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262" name="Ink 261">
                      <a:extLst>
                        <a:ext uri="{FF2B5EF4-FFF2-40B4-BE49-F238E27FC236}">
                          <a16:creationId xmlns:a16="http://schemas.microsoft.com/office/drawing/2014/main" id="{6C638C71-C78F-453D-EE5B-BCE6A5AA98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7" name="Ink 276">
                      <a:extLst>
                        <a:ext uri="{FF2B5EF4-FFF2-40B4-BE49-F238E27FC236}">
                          <a16:creationId xmlns:a16="http://schemas.microsoft.com/office/drawing/2014/main" id="{9BAFA1F5-A728-83AA-A377-C5C4258A56A4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263" name="Ink 262">
                      <a:extLst>
                        <a:ext uri="{FF2B5EF4-FFF2-40B4-BE49-F238E27FC236}">
                          <a16:creationId xmlns:a16="http://schemas.microsoft.com/office/drawing/2014/main" id="{219B11DB-F27B-5005-C13F-EF8A1DADE4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8" name="Ink 277">
                      <a:extLst>
                        <a:ext uri="{FF2B5EF4-FFF2-40B4-BE49-F238E27FC236}">
                          <a16:creationId xmlns:a16="http://schemas.microsoft.com/office/drawing/2014/main" id="{3B8D847C-5CDD-B678-12DD-1A9F8739798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264" name="Ink 263">
                      <a:extLst>
                        <a:ext uri="{FF2B5EF4-FFF2-40B4-BE49-F238E27FC236}">
                          <a16:creationId xmlns:a16="http://schemas.microsoft.com/office/drawing/2014/main" id="{2A2E456E-C814-D578-6C0F-C572FCBC6C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9" name="Ink 278">
                      <a:extLst>
                        <a:ext uri="{FF2B5EF4-FFF2-40B4-BE49-F238E27FC236}">
                          <a16:creationId xmlns:a16="http://schemas.microsoft.com/office/drawing/2014/main" id="{B2614C3E-B523-FB3D-E5B6-4AD8815D520F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9" name="TextBox 3">
                <a:extLst>
                  <a:ext uri="{FF2B5EF4-FFF2-40B4-BE49-F238E27FC236}">
                    <a16:creationId xmlns:a16="http://schemas.microsoft.com/office/drawing/2014/main" id="{A608F99B-8F00-A1DE-58D8-4E985148B30E}"/>
                  </a:ext>
                </a:extLst>
              </p:cNvPr>
              <p:cNvSpPr txBox="1"/>
              <p:nvPr/>
            </p:nvSpPr>
            <p:spPr>
              <a:xfrm>
                <a:off x="6889442" y="5894355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E8B0F871-372F-8062-AF0C-31BBE19E1B50}"/>
                  </a:ext>
                </a:extLst>
              </p:cNvPr>
              <p:cNvGrpSpPr/>
              <p:nvPr/>
            </p:nvGrpSpPr>
            <p:grpSpPr>
              <a:xfrm>
                <a:off x="7096895" y="5442735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251" name="Ink 250">
                      <a:extLst>
                        <a:ext uri="{FF2B5EF4-FFF2-40B4-BE49-F238E27FC236}">
                          <a16:creationId xmlns:a16="http://schemas.microsoft.com/office/drawing/2014/main" id="{D05369B6-70CF-E5AE-9C7E-81D7AD486B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66" name="Ink 265">
                      <a:extLst>
                        <a:ext uri="{FF2B5EF4-FFF2-40B4-BE49-F238E27FC236}">
                          <a16:creationId xmlns:a16="http://schemas.microsoft.com/office/drawing/2014/main" id="{DC524492-3758-B992-FAF9-57D398802894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252" name="Ink 251">
                      <a:extLst>
                        <a:ext uri="{FF2B5EF4-FFF2-40B4-BE49-F238E27FC236}">
                          <a16:creationId xmlns:a16="http://schemas.microsoft.com/office/drawing/2014/main" id="{CB797D18-38AE-B0DA-E03A-4F1B3AA4122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7" name="Ink 266">
                      <a:extLst>
                        <a:ext uri="{FF2B5EF4-FFF2-40B4-BE49-F238E27FC236}">
                          <a16:creationId xmlns:a16="http://schemas.microsoft.com/office/drawing/2014/main" id="{C7A85BA7-C102-77F7-6227-376992E55EFE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253" name="Ink 252">
                      <a:extLst>
                        <a:ext uri="{FF2B5EF4-FFF2-40B4-BE49-F238E27FC236}">
                          <a16:creationId xmlns:a16="http://schemas.microsoft.com/office/drawing/2014/main" id="{2944E2E2-9AEC-C365-2568-76908C0DF3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8" name="Ink 267">
                      <a:extLst>
                        <a:ext uri="{FF2B5EF4-FFF2-40B4-BE49-F238E27FC236}">
                          <a16:creationId xmlns:a16="http://schemas.microsoft.com/office/drawing/2014/main" id="{274C07B9-3893-9268-4296-C2D4E0BA7358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254" name="Ink 253">
                      <a:extLst>
                        <a:ext uri="{FF2B5EF4-FFF2-40B4-BE49-F238E27FC236}">
                          <a16:creationId xmlns:a16="http://schemas.microsoft.com/office/drawing/2014/main" id="{DE5553F5-21EA-7F89-9FE3-A0946E7246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9" name="Ink 268">
                      <a:extLst>
                        <a:ext uri="{FF2B5EF4-FFF2-40B4-BE49-F238E27FC236}">
                          <a16:creationId xmlns:a16="http://schemas.microsoft.com/office/drawing/2014/main" id="{633E7089-2F2E-6454-89F5-D8965F088E0C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255" name="Ink 254">
                      <a:extLst>
                        <a:ext uri="{FF2B5EF4-FFF2-40B4-BE49-F238E27FC236}">
                          <a16:creationId xmlns:a16="http://schemas.microsoft.com/office/drawing/2014/main" id="{C941AB18-EDB1-77CE-1B3F-7B4C7C0F0A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70" name="Ink 269">
                      <a:extLst>
                        <a:ext uri="{FF2B5EF4-FFF2-40B4-BE49-F238E27FC236}">
                          <a16:creationId xmlns:a16="http://schemas.microsoft.com/office/drawing/2014/main" id="{FAE84EE7-A698-CC13-7BBF-9A7963804FF3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256" name="Ink 255">
                      <a:extLst>
                        <a:ext uri="{FF2B5EF4-FFF2-40B4-BE49-F238E27FC236}">
                          <a16:creationId xmlns:a16="http://schemas.microsoft.com/office/drawing/2014/main" id="{FF78B74B-3A7E-8505-B3F1-E80FB38F743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71" name="Ink 270">
                      <a:extLst>
                        <a:ext uri="{FF2B5EF4-FFF2-40B4-BE49-F238E27FC236}">
                          <a16:creationId xmlns:a16="http://schemas.microsoft.com/office/drawing/2014/main" id="{074910F7-C2BE-E05C-2612-445FE724ABFF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257" name="Ink 256">
                      <a:extLst>
                        <a:ext uri="{FF2B5EF4-FFF2-40B4-BE49-F238E27FC236}">
                          <a16:creationId xmlns:a16="http://schemas.microsoft.com/office/drawing/2014/main" id="{4E8DA1D8-35DE-20CF-D768-FFB639E39D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72" name="Ink 271">
                      <a:extLst>
                        <a:ext uri="{FF2B5EF4-FFF2-40B4-BE49-F238E27FC236}">
                          <a16:creationId xmlns:a16="http://schemas.microsoft.com/office/drawing/2014/main" id="{1B287317-20D5-310B-A532-9270ECB77DED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31" name="TextBox 3">
                <a:extLst>
                  <a:ext uri="{FF2B5EF4-FFF2-40B4-BE49-F238E27FC236}">
                    <a16:creationId xmlns:a16="http://schemas.microsoft.com/office/drawing/2014/main" id="{0ADA9CA5-F3C1-9C17-2047-E757954FA56F}"/>
                  </a:ext>
                </a:extLst>
              </p:cNvPr>
              <p:cNvSpPr txBox="1"/>
              <p:nvPr/>
            </p:nvSpPr>
            <p:spPr>
              <a:xfrm>
                <a:off x="6998170" y="5982303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32" name="Group 231">
                <a:extLst>
                  <a:ext uri="{FF2B5EF4-FFF2-40B4-BE49-F238E27FC236}">
                    <a16:creationId xmlns:a16="http://schemas.microsoft.com/office/drawing/2014/main" id="{D8F788E1-570A-6EE0-BA9B-AF4579EC8294}"/>
                  </a:ext>
                </a:extLst>
              </p:cNvPr>
              <p:cNvGrpSpPr/>
              <p:nvPr/>
            </p:nvGrpSpPr>
            <p:grpSpPr>
              <a:xfrm>
                <a:off x="7205623" y="5530683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244" name="Ink 243">
                      <a:extLst>
                        <a:ext uri="{FF2B5EF4-FFF2-40B4-BE49-F238E27FC236}">
                          <a16:creationId xmlns:a16="http://schemas.microsoft.com/office/drawing/2014/main" id="{FB3FA60E-A87F-5735-F460-9DE15519A5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9" name="Ink 258">
                      <a:extLst>
                        <a:ext uri="{FF2B5EF4-FFF2-40B4-BE49-F238E27FC236}">
                          <a16:creationId xmlns:a16="http://schemas.microsoft.com/office/drawing/2014/main" id="{1E5CF787-B4AE-ECBC-69C8-E8D1EB415C36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245" name="Ink 244">
                      <a:extLst>
                        <a:ext uri="{FF2B5EF4-FFF2-40B4-BE49-F238E27FC236}">
                          <a16:creationId xmlns:a16="http://schemas.microsoft.com/office/drawing/2014/main" id="{D0ED2D02-96D9-1D85-062F-470EEF8CFF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60" name="Ink 259">
                      <a:extLst>
                        <a:ext uri="{FF2B5EF4-FFF2-40B4-BE49-F238E27FC236}">
                          <a16:creationId xmlns:a16="http://schemas.microsoft.com/office/drawing/2014/main" id="{0F1054AD-02E9-6ECD-70E8-FC143A260373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246" name="Ink 245">
                      <a:extLst>
                        <a:ext uri="{FF2B5EF4-FFF2-40B4-BE49-F238E27FC236}">
                          <a16:creationId xmlns:a16="http://schemas.microsoft.com/office/drawing/2014/main" id="{15D82790-B4E4-26AF-9D3E-688B4EEF63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61" name="Ink 260">
                      <a:extLst>
                        <a:ext uri="{FF2B5EF4-FFF2-40B4-BE49-F238E27FC236}">
                          <a16:creationId xmlns:a16="http://schemas.microsoft.com/office/drawing/2014/main" id="{3AD002CD-E3C6-3373-29FD-837BBBF74331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247" name="Ink 246">
                      <a:extLst>
                        <a:ext uri="{FF2B5EF4-FFF2-40B4-BE49-F238E27FC236}">
                          <a16:creationId xmlns:a16="http://schemas.microsoft.com/office/drawing/2014/main" id="{640BEE97-FD8B-E9C5-998A-C586AE0F4C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62" name="Ink 261">
                      <a:extLst>
                        <a:ext uri="{FF2B5EF4-FFF2-40B4-BE49-F238E27FC236}">
                          <a16:creationId xmlns:a16="http://schemas.microsoft.com/office/drawing/2014/main" id="{867A934C-773B-F328-271C-3FA94B13EE9F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248" name="Ink 247">
                      <a:extLst>
                        <a:ext uri="{FF2B5EF4-FFF2-40B4-BE49-F238E27FC236}">
                          <a16:creationId xmlns:a16="http://schemas.microsoft.com/office/drawing/2014/main" id="{C383EB4D-7F09-1194-83EA-01D419041F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63" name="Ink 262">
                      <a:extLst>
                        <a:ext uri="{FF2B5EF4-FFF2-40B4-BE49-F238E27FC236}">
                          <a16:creationId xmlns:a16="http://schemas.microsoft.com/office/drawing/2014/main" id="{1A20DC0B-8DEA-DBD3-EA65-B5154C6990C3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249" name="Ink 248">
                      <a:extLst>
                        <a:ext uri="{FF2B5EF4-FFF2-40B4-BE49-F238E27FC236}">
                          <a16:creationId xmlns:a16="http://schemas.microsoft.com/office/drawing/2014/main" id="{6CFE6CBD-BC88-A534-2601-46D51E2625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64" name="Ink 263">
                      <a:extLst>
                        <a:ext uri="{FF2B5EF4-FFF2-40B4-BE49-F238E27FC236}">
                          <a16:creationId xmlns:a16="http://schemas.microsoft.com/office/drawing/2014/main" id="{4921A21E-0663-411A-A3A4-F8F1372F296A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250" name="Ink 249">
                      <a:extLst>
                        <a:ext uri="{FF2B5EF4-FFF2-40B4-BE49-F238E27FC236}">
                          <a16:creationId xmlns:a16="http://schemas.microsoft.com/office/drawing/2014/main" id="{6B5A60F3-40CD-168C-8729-CAD71C675C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65" name="Ink 264">
                      <a:extLst>
                        <a:ext uri="{FF2B5EF4-FFF2-40B4-BE49-F238E27FC236}">
                          <a16:creationId xmlns:a16="http://schemas.microsoft.com/office/drawing/2014/main" id="{865F3971-0880-7360-DEA9-A132300816C1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33" name="TextBox 3">
                <a:extLst>
                  <a:ext uri="{FF2B5EF4-FFF2-40B4-BE49-F238E27FC236}">
                    <a16:creationId xmlns:a16="http://schemas.microsoft.com/office/drawing/2014/main" id="{906E1A62-FEC8-B520-2968-8DCB6E35F1FC}"/>
                  </a:ext>
                </a:extLst>
              </p:cNvPr>
              <p:cNvSpPr txBox="1"/>
              <p:nvPr/>
            </p:nvSpPr>
            <p:spPr>
              <a:xfrm>
                <a:off x="7106898" y="6070251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grpSp>
            <p:nvGrpSpPr>
              <p:cNvPr id="234" name="Group 233">
                <a:extLst>
                  <a:ext uri="{FF2B5EF4-FFF2-40B4-BE49-F238E27FC236}">
                    <a16:creationId xmlns:a16="http://schemas.microsoft.com/office/drawing/2014/main" id="{E96E0C53-8BBF-2C3E-4F1F-E6EF2E231594}"/>
                  </a:ext>
                </a:extLst>
              </p:cNvPr>
              <p:cNvGrpSpPr/>
              <p:nvPr/>
            </p:nvGrpSpPr>
            <p:grpSpPr>
              <a:xfrm>
                <a:off x="7314351" y="5618631"/>
                <a:ext cx="160781" cy="505666"/>
                <a:chOff x="5987403" y="1860577"/>
                <a:chExt cx="225360" cy="8762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237" name="Ink 236">
                      <a:extLst>
                        <a:ext uri="{FF2B5EF4-FFF2-40B4-BE49-F238E27FC236}">
                          <a16:creationId xmlns:a16="http://schemas.microsoft.com/office/drawing/2014/main" id="{489AEAA2-32F2-80AE-12AB-B4CAFBCFF5B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987403" y="2436577"/>
                    <a:ext cx="102240" cy="300240"/>
                  </p14:xfrm>
                </p:contentPart>
              </mc:Choice>
              <mc:Fallback xmlns="">
                <p:pic>
                  <p:nvPicPr>
                    <p:cNvPr id="252" name="Ink 251">
                      <a:extLst>
                        <a:ext uri="{FF2B5EF4-FFF2-40B4-BE49-F238E27FC236}">
                          <a16:creationId xmlns:a16="http://schemas.microsoft.com/office/drawing/2014/main" id="{24E30D85-D40E-F18B-F448-446A16BA9147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974812" y="2421004"/>
                      <a:ext cx="126919" cy="3307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238" name="Ink 237">
                      <a:extLst>
                        <a:ext uri="{FF2B5EF4-FFF2-40B4-BE49-F238E27FC236}">
                          <a16:creationId xmlns:a16="http://schemas.microsoft.com/office/drawing/2014/main" id="{14829964-6203-A61D-242B-B7D8152267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1243" y="2447737"/>
                    <a:ext cx="83880" cy="270360"/>
                  </p14:xfrm>
                </p:contentPart>
              </mc:Choice>
              <mc:Fallback xmlns="">
                <p:pic>
                  <p:nvPicPr>
                    <p:cNvPr id="253" name="Ink 252">
                      <a:extLst>
                        <a:ext uri="{FF2B5EF4-FFF2-40B4-BE49-F238E27FC236}">
                          <a16:creationId xmlns:a16="http://schemas.microsoft.com/office/drawing/2014/main" id="{4AC30C02-AC83-6FD1-EEBF-5A680C222EAF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6098686" y="2432163"/>
                      <a:ext cx="108491" cy="300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239" name="Ink 238">
                      <a:extLst>
                        <a:ext uri="{FF2B5EF4-FFF2-40B4-BE49-F238E27FC236}">
                          <a16:creationId xmlns:a16="http://schemas.microsoft.com/office/drawing/2014/main" id="{13B56CBE-5310-F736-785D-FF71B17937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15563" y="2059657"/>
                    <a:ext cx="22320" cy="336600"/>
                  </p14:xfrm>
                </p:contentPart>
              </mc:Choice>
              <mc:Fallback xmlns="">
                <p:pic>
                  <p:nvPicPr>
                    <p:cNvPr id="254" name="Ink 253">
                      <a:extLst>
                        <a:ext uri="{FF2B5EF4-FFF2-40B4-BE49-F238E27FC236}">
                          <a16:creationId xmlns:a16="http://schemas.microsoft.com/office/drawing/2014/main" id="{4570C088-3C69-5244-4447-ACB5DD80857E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03163" y="2044074"/>
                      <a:ext cx="46624" cy="36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240" name="Ink 239">
                      <a:extLst>
                        <a:ext uri="{FF2B5EF4-FFF2-40B4-BE49-F238E27FC236}">
                          <a16:creationId xmlns:a16="http://schemas.microsoft.com/office/drawing/2014/main" id="{13BA11DC-2AA8-C0CF-E431-FE7E0C92B4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7243" y="2057857"/>
                    <a:ext cx="65520" cy="294840"/>
                  </p14:xfrm>
                </p:contentPart>
              </mc:Choice>
              <mc:Fallback xmlns="">
                <p:pic>
                  <p:nvPicPr>
                    <p:cNvPr id="255" name="Ink 254">
                      <a:extLst>
                        <a:ext uri="{FF2B5EF4-FFF2-40B4-BE49-F238E27FC236}">
                          <a16:creationId xmlns:a16="http://schemas.microsoft.com/office/drawing/2014/main" id="{18094607-8E89-4818-8A64-8AB445699943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6134643" y="2042273"/>
                      <a:ext cx="90216" cy="3253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241" name="Ink 240">
                      <a:extLst>
                        <a:ext uri="{FF2B5EF4-FFF2-40B4-BE49-F238E27FC236}">
                          <a16:creationId xmlns:a16="http://schemas.microsoft.com/office/drawing/2014/main" id="{0DF5F62E-FAE0-521D-F930-96151B1557D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00083" y="2058577"/>
                    <a:ext cx="2880" cy="1080"/>
                  </p14:xfrm>
                </p:contentPart>
              </mc:Choice>
              <mc:Fallback xmlns="">
                <p:pic>
                  <p:nvPicPr>
                    <p:cNvPr id="256" name="Ink 255">
                      <a:extLst>
                        <a:ext uri="{FF2B5EF4-FFF2-40B4-BE49-F238E27FC236}">
                          <a16:creationId xmlns:a16="http://schemas.microsoft.com/office/drawing/2014/main" id="{CDFAFDE6-A78F-6791-67CE-F4A70D252F0B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6085683" y="2045077"/>
                      <a:ext cx="31104" cy="275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242" name="Ink 241">
                      <a:extLst>
                        <a:ext uri="{FF2B5EF4-FFF2-40B4-BE49-F238E27FC236}">
                          <a16:creationId xmlns:a16="http://schemas.microsoft.com/office/drawing/2014/main" id="{4321668E-67CE-B9D0-4DC2-A4BC661E56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04323" y="2056777"/>
                    <a:ext cx="101520" cy="273600"/>
                  </p14:xfrm>
                </p:contentPart>
              </mc:Choice>
              <mc:Fallback xmlns="">
                <p:pic>
                  <p:nvPicPr>
                    <p:cNvPr id="257" name="Ink 256">
                      <a:extLst>
                        <a:ext uri="{FF2B5EF4-FFF2-40B4-BE49-F238E27FC236}">
                          <a16:creationId xmlns:a16="http://schemas.microsoft.com/office/drawing/2014/main" id="{17DA255C-F369-51BF-6E2B-DF3D0D683071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991696" y="2041232"/>
                      <a:ext cx="126269" cy="3040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1">
                  <p14:nvContentPartPr>
                    <p14:cNvPr id="243" name="Ink 242">
                      <a:extLst>
                        <a:ext uri="{FF2B5EF4-FFF2-40B4-BE49-F238E27FC236}">
                          <a16:creationId xmlns:a16="http://schemas.microsoft.com/office/drawing/2014/main" id="{953D8A40-BD0F-5E4A-420D-EC5509419A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89643" y="1860577"/>
                    <a:ext cx="65520" cy="174240"/>
                  </p14:xfrm>
                </p:contentPart>
              </mc:Choice>
              <mc:Fallback xmlns="">
                <p:pic>
                  <p:nvPicPr>
                    <p:cNvPr id="258" name="Ink 257">
                      <a:extLst>
                        <a:ext uri="{FF2B5EF4-FFF2-40B4-BE49-F238E27FC236}">
                          <a16:creationId xmlns:a16="http://schemas.microsoft.com/office/drawing/2014/main" id="{8CFDEBD2-EC90-77BE-1D27-AA872EF9F31A}"/>
                        </a:ext>
                      </a:extLst>
                    </p:cNvPr>
                    <p:cNvPicPr/>
                    <p:nvPr/>
                  </p:nvPicPr>
                  <p:blipFill>
                    <a:blip r:embed="rId152"/>
                    <a:stretch>
                      <a:fillRect/>
                    </a:stretch>
                  </p:blipFill>
                  <p:spPr>
                    <a:xfrm>
                      <a:off x="6077043" y="1845020"/>
                      <a:ext cx="90216" cy="20473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35" name="TextBox 3">
                <a:extLst>
                  <a:ext uri="{FF2B5EF4-FFF2-40B4-BE49-F238E27FC236}">
                    <a16:creationId xmlns:a16="http://schemas.microsoft.com/office/drawing/2014/main" id="{9101ECD2-63E7-6859-AD22-67003D2DA960}"/>
                  </a:ext>
                </a:extLst>
              </p:cNvPr>
              <p:cNvSpPr txBox="1"/>
              <p:nvPr/>
            </p:nvSpPr>
            <p:spPr>
              <a:xfrm>
                <a:off x="7215626" y="6158199"/>
                <a:ext cx="472266" cy="159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FI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GB" sz="1200" dirty="0"/>
                  <a:t>Bob</a:t>
                </a:r>
                <a:endParaRPr lang="en-FI" sz="1200" dirty="0"/>
              </a:p>
            </p:txBody>
          </p:sp>
          <p:sp>
            <p:nvSpPr>
              <p:cNvPr id="236" name="Cloud 235">
                <a:extLst>
                  <a:ext uri="{FF2B5EF4-FFF2-40B4-BE49-F238E27FC236}">
                    <a16:creationId xmlns:a16="http://schemas.microsoft.com/office/drawing/2014/main" id="{57B870F6-BA49-FD44-BA92-44C584BEF008}"/>
                  </a:ext>
                </a:extLst>
              </p:cNvPr>
              <p:cNvSpPr/>
              <p:nvPr/>
            </p:nvSpPr>
            <p:spPr>
              <a:xfrm>
                <a:off x="6347983" y="4807400"/>
                <a:ext cx="1582343" cy="1718147"/>
              </a:xfrm>
              <a:prstGeom prst="cloud">
                <a:avLst/>
              </a:prstGeom>
              <a:solidFill>
                <a:srgbClr val="FF0000">
                  <a:alpha val="15000"/>
                </a:srgbClr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FI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8395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6287</TotalTime>
  <Words>3172</Words>
  <Application>Microsoft Office PowerPoint</Application>
  <PresentationFormat>Widescreen</PresentationFormat>
  <Paragraphs>1032</Paragraphs>
  <Slides>45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54" baseType="lpstr">
      <vt:lpstr>Bradley Hand ITC</vt:lpstr>
      <vt:lpstr>Calibri</vt:lpstr>
      <vt:lpstr>Arial</vt:lpstr>
      <vt:lpstr>Aptos</vt:lpstr>
      <vt:lpstr>Wingdings</vt:lpstr>
      <vt:lpstr>Cambria Math</vt:lpstr>
      <vt:lpstr>Calibri Light</vt:lpstr>
      <vt:lpstr>Symbol</vt:lpstr>
      <vt:lpstr>Office Theme</vt:lpstr>
      <vt:lpstr>On Bounded Storage Key Agreement and One-Way Functions</vt:lpstr>
      <vt:lpstr>On Bounded Storage Key Agreement and One-Way Functions</vt:lpstr>
      <vt:lpstr>PowerPoint Presentation</vt:lpstr>
      <vt:lpstr>PowerPoint Presentation</vt:lpstr>
      <vt:lpstr>Quadratic space-gap [Cachin-Maurer 97]</vt:lpstr>
      <vt:lpstr>Quadratic space-gap [Cachin-Maurer 97]</vt:lpstr>
      <vt:lpstr>Quadratic space-gap is optimal  [Dziembowski-Maurer 08]</vt:lpstr>
      <vt:lpstr>Quadratic space-gap is optimal  [Dziembowski-Maurer 08]</vt:lpstr>
      <vt:lpstr>Quadratic space-gap is optimal  [Dziembowski-Maurer 08]</vt:lpstr>
      <vt:lpstr>Quadratic space-gap is optimal  [Dziembowski-Maurer 08]</vt:lpstr>
      <vt:lpstr>Quadratic space-gap is optimal  [Dziembowski-Maurer 08]</vt:lpstr>
      <vt:lpstr>Quadratic space-gap is optimal  [Dziembowski-Maurer 08]</vt:lpstr>
      <vt:lpstr>Quadratic space-gap is optimal  [Dziembowski-Maurer 08, Dodis-Quach-Wichs 23]</vt:lpstr>
      <vt:lpstr>Quadratic space-gap is optimal  [Dziembowski-Maurer 08, Dodis-Quach-Wichs 23]</vt:lpstr>
      <vt:lpstr>Quadratic space-gap is optimal  [Dziembowski-Maurer 08, Dodis-Quach-Wichs 23]</vt:lpstr>
      <vt:lpstr>Quadratic space-gap is optimal  [Dziembowski-Maurer 08, Dodis-Quach-Wichs 23]</vt:lpstr>
      <vt:lpstr>Quadratic space-gap is optimal  [Dziembowski-Maurer 08, Dodis-Quach-Wichs 23]</vt:lpstr>
      <vt:lpstr>Quadratic space-gap is optimal  [Dziembowski-Maurer 08, Dodis-Quach-Wichs 23]</vt:lpstr>
      <vt:lpstr>PowerPoint Presentation</vt:lpstr>
      <vt:lpstr>      Space: ?       Time: PPT</vt:lpstr>
      <vt:lpstr>      Space: ?       Time: PPT</vt:lpstr>
      <vt:lpstr>      Space: ?       Time: PPT</vt:lpstr>
      <vt:lpstr>      Space: ?       Time: PPT</vt:lpstr>
      <vt:lpstr>      Space: ?       Time: PPT</vt:lpstr>
      <vt:lpstr>      Space: any poly C       Time: PPT</vt:lpstr>
      <vt:lpstr>PowerPoint Presentation</vt:lpstr>
      <vt:lpstr>Secure against               ⇒  OWF</vt:lpstr>
      <vt:lpstr>Secure against               ⇒  OWF</vt:lpstr>
      <vt:lpstr>Secure against               ⇒  OWF</vt:lpstr>
      <vt:lpstr>Secure against               ⇒                       OWF</vt:lpstr>
      <vt:lpstr>On Space-Bounded Distributional OWFs</vt:lpstr>
      <vt:lpstr>On Space-Bounded Distributional OWFs</vt:lpstr>
      <vt:lpstr>Space-Bounded MiniCrypt</vt:lpstr>
      <vt:lpstr>Space-Bounded MiniCrypt</vt:lpstr>
      <vt:lpstr>Space-Bounded MiniCrypt</vt:lpstr>
      <vt:lpstr>PowerPoint Presentation</vt:lpstr>
      <vt:lpstr>PowerPoint Presentation</vt:lpstr>
      <vt:lpstr>PowerPoint Presentation</vt:lpstr>
      <vt:lpstr>Multi-stream key agreement beyond information-theor. bounds</vt:lpstr>
      <vt:lpstr>Secure multi-stream key agreement beyond information-theor. bounds</vt:lpstr>
      <vt:lpstr>Secure multi-stream key agreement beyond information-theor. bounds</vt:lpstr>
      <vt:lpstr>Secure multi-stream key agreement beyond information-theor. bounds</vt:lpstr>
      <vt:lpstr>Secure multi-stream key agreement beyond information-theor. bounds</vt:lpstr>
      <vt:lpstr>Secure multi-stream key agreement beyond information-theor. bounds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Brzuska Chris</dc:creator>
  <cp:lastModifiedBy>Brzuska Chris</cp:lastModifiedBy>
  <cp:revision>20</cp:revision>
  <dcterms:created xsi:type="dcterms:W3CDTF">2024-11-08T16:44:57Z</dcterms:created>
  <dcterms:modified xsi:type="dcterms:W3CDTF">2024-12-02T21:15:58Z</dcterms:modified>
</cp:coreProperties>
</file>