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1pPr>
    <a:lvl2pPr marL="0" marR="0" indent="228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2pPr>
    <a:lvl3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3pPr>
    <a:lvl4pPr marL="0" marR="0" indent="685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4pPr>
    <a:lvl5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5pPr>
    <a:lvl6pPr marL="0" marR="0" indent="1143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6pPr>
    <a:lvl7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7pPr>
    <a:lvl8pPr marL="0" marR="0" indent="1600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8pPr>
    <a:lvl9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B2B2B"/>
        </a:solidFill>
        <a:effectLst/>
        <a:uFillTx/>
        <a:latin typeface="+mn-lt"/>
        <a:ea typeface="+mn-ea"/>
        <a:cs typeface="+mn-cs"/>
        <a:sym typeface="Montserrat Thin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 Light"/>
          <a:ea typeface="Calibri Light"/>
          <a:cs typeface="Calibri Light"/>
        </a:font>
        <a:srgbClr val="2B2B2B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rgbClr val="CACBD2"/>
          </a:solidFill>
        </a:fill>
      </a:tcStyle>
    </a:wholeTbl>
    <a:band2H>
      <a:tcTxStyle b="def" i="def"/>
      <a:tcStyle>
        <a:tcBdr/>
        <a:fill>
          <a:solidFill>
            <a:srgbClr val="E6E7EA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381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381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 Light"/>
          <a:ea typeface="Calibri Light"/>
          <a:cs typeface="Calibri Light"/>
        </a:font>
        <a:srgbClr val="2B2B2B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rgbClr val="F7CCCA"/>
          </a:solidFill>
        </a:fill>
      </a:tcStyle>
    </a:wholeTbl>
    <a:band2H>
      <a:tcTxStyle b="def" i="def"/>
      <a:tcStyle>
        <a:tcBdr/>
        <a:fill>
          <a:solidFill>
            <a:srgbClr val="FBE7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381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381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 Light"/>
          <a:ea typeface="Calibri Light"/>
          <a:cs typeface="Calibri Light"/>
        </a:font>
        <a:srgbClr val="2B2B2B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rgbClr val="FFD7CC"/>
          </a:solidFill>
        </a:fill>
      </a:tcStyle>
    </a:wholeTbl>
    <a:band2H>
      <a:tcTxStyle b="def" i="def"/>
      <a:tcStyle>
        <a:tcBdr/>
        <a:fill>
          <a:solidFill>
            <a:srgbClr val="FFECE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381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381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 Light"/>
          <a:ea typeface="Calibri Light"/>
          <a:cs typeface="Calibri Light"/>
        </a:font>
        <a:srgbClr val="2B2B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 b="def" i="def"/>
      <a:tcStyle>
        <a:tcBdr/>
        <a:fill>
          <a:solidFill>
            <a:srgbClr val="F5F5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2B2B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B2B2B"/>
              </a:solidFill>
              <a:prstDash val="solid"/>
              <a:round/>
            </a:ln>
          </a:top>
          <a:bottom>
            <a:ln w="254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5F5F5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B2B2B"/>
              </a:solidFill>
              <a:prstDash val="solid"/>
              <a:round/>
            </a:ln>
          </a:top>
          <a:bottom>
            <a:ln w="254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 Light"/>
          <a:ea typeface="Calibri Light"/>
          <a:cs typeface="Calibri Light"/>
        </a:font>
        <a:srgbClr val="2B2B2B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rgbClr val="2B2B2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38100" cap="flat">
              <a:solidFill>
                <a:srgbClr val="F5F5F5"/>
              </a:solidFill>
              <a:prstDash val="solid"/>
              <a:round/>
            </a:ln>
          </a:top>
          <a:bottom>
            <a:ln w="127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rgbClr val="2B2B2B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5F5F5"/>
      </a:tcTxStyle>
      <a:tcStyle>
        <a:tcBdr>
          <a:left>
            <a:ln w="12700" cap="flat">
              <a:solidFill>
                <a:srgbClr val="F5F5F5"/>
              </a:solidFill>
              <a:prstDash val="solid"/>
              <a:round/>
            </a:ln>
          </a:left>
          <a:right>
            <a:ln w="12700" cap="flat">
              <a:solidFill>
                <a:srgbClr val="F5F5F5"/>
              </a:solidFill>
              <a:prstDash val="solid"/>
              <a:round/>
            </a:ln>
          </a:right>
          <a:top>
            <a:ln w="12700" cap="flat">
              <a:solidFill>
                <a:srgbClr val="F5F5F5"/>
              </a:solidFill>
              <a:prstDash val="solid"/>
              <a:round/>
            </a:ln>
          </a:top>
          <a:bottom>
            <a:ln w="38100" cap="flat">
              <a:solidFill>
                <a:srgbClr val="F5F5F5"/>
              </a:solidFill>
              <a:prstDash val="solid"/>
              <a:round/>
            </a:ln>
          </a:bottom>
          <a:insideH>
            <a:ln w="12700" cap="flat">
              <a:solidFill>
                <a:srgbClr val="F5F5F5"/>
              </a:solidFill>
              <a:prstDash val="solid"/>
              <a:round/>
            </a:ln>
          </a:insideH>
          <a:insideV>
            <a:ln w="12700" cap="flat">
              <a:solidFill>
                <a:srgbClr val="F5F5F5"/>
              </a:solidFill>
              <a:prstDash val="solid"/>
              <a:round/>
            </a:ln>
          </a:insideV>
        </a:tcBdr>
        <a:fill>
          <a:solidFill>
            <a:srgbClr val="2B2B2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 Light"/>
          <a:ea typeface="Calibri Light"/>
          <a:cs typeface="Calibri Light"/>
        </a:font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12700" cap="flat">
              <a:solidFill>
                <a:srgbClr val="2B2B2B"/>
              </a:solidFill>
              <a:prstDash val="solid"/>
              <a:round/>
            </a:ln>
          </a:top>
          <a:bottom>
            <a:ln w="127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solidFill>
            <a:srgbClr val="2B2B2B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12700" cap="flat">
              <a:solidFill>
                <a:srgbClr val="2B2B2B"/>
              </a:solidFill>
              <a:prstDash val="solid"/>
              <a:round/>
            </a:ln>
          </a:top>
          <a:bottom>
            <a:ln w="127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solidFill>
            <a:srgbClr val="2B2B2B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50800" cap="flat">
              <a:solidFill>
                <a:srgbClr val="2B2B2B"/>
              </a:solidFill>
              <a:prstDash val="solid"/>
              <a:round/>
            </a:ln>
          </a:top>
          <a:bottom>
            <a:ln w="127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2B2B2B"/>
      </a:tcTxStyle>
      <a:tcStyle>
        <a:tcBdr>
          <a:left>
            <a:ln w="12700" cap="flat">
              <a:solidFill>
                <a:srgbClr val="2B2B2B"/>
              </a:solidFill>
              <a:prstDash val="solid"/>
              <a:round/>
            </a:ln>
          </a:left>
          <a:right>
            <a:ln w="12700" cap="flat">
              <a:solidFill>
                <a:srgbClr val="2B2B2B"/>
              </a:solidFill>
              <a:prstDash val="solid"/>
              <a:round/>
            </a:ln>
          </a:right>
          <a:top>
            <a:ln w="12700" cap="flat">
              <a:solidFill>
                <a:srgbClr val="2B2B2B"/>
              </a:solidFill>
              <a:prstDash val="solid"/>
              <a:round/>
            </a:ln>
          </a:top>
          <a:bottom>
            <a:ln w="25400" cap="flat">
              <a:solidFill>
                <a:srgbClr val="2B2B2B"/>
              </a:solidFill>
              <a:prstDash val="solid"/>
              <a:round/>
            </a:ln>
          </a:bottom>
          <a:insideH>
            <a:ln w="12700" cap="flat">
              <a:solidFill>
                <a:srgbClr val="2B2B2B"/>
              </a:solidFill>
              <a:prstDash val="solid"/>
              <a:round/>
            </a:ln>
          </a:insideH>
          <a:insideV>
            <a:ln w="12700" cap="flat">
              <a:solidFill>
                <a:srgbClr val="2B2B2B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72" name="Shape 67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1pPr>
    <a:lvl2pPr indent="4572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2pPr>
    <a:lvl3pPr indent="9144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3pPr>
    <a:lvl4pPr indent="13716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4pPr>
    <a:lvl5pPr indent="18288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5pPr>
    <a:lvl6pPr indent="22860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6pPr>
    <a:lvl7pPr indent="27432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7pPr>
    <a:lvl8pPr indent="32004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8pPr>
    <a:lvl9pPr indent="3657600" latinLnBrk="0">
      <a:lnSpc>
        <a:spcPct val="90000"/>
      </a:lnSpc>
      <a:spcBef>
        <a:spcPts val="1000"/>
      </a:spcBef>
      <a:defRPr sz="1600">
        <a:solidFill>
          <a:srgbClr val="2B2B2B"/>
        </a:solidFill>
        <a:latin typeface="+mn-lt"/>
        <a:ea typeface="+mn-ea"/>
        <a:cs typeface="+mn-cs"/>
        <a:sym typeface="Montserrat Thin Regular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01_Title – ligh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7" descr="Grafik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9712" y="179999"/>
            <a:ext cx="2147143" cy="54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platzhalter 14"/>
          <p:cNvSpPr/>
          <p:nvPr>
            <p:ph type="body" sz="quarter" idx="21"/>
          </p:nvPr>
        </p:nvSpPr>
        <p:spPr>
          <a:xfrm>
            <a:off x="1018798" y="5768975"/>
            <a:ext cx="9058683" cy="755649"/>
          </a:xfrm>
          <a:prstGeom prst="rect">
            <a:avLst/>
          </a:prstGeom>
        </p:spPr>
        <p:txBody>
          <a:bodyPr lIns="0" tIns="0" rIns="0" bIns="0"/>
          <a:lstStyle>
            <a:lvl1pPr marL="0" indent="0" defTabSz="457200">
              <a:spcBef>
                <a:spcPts val="0"/>
              </a:spcBef>
              <a:buSzTx/>
              <a:buFontTx/>
              <a:buNone/>
            </a:lvl1pPr>
          </a:lstStyle>
          <a:p>
            <a:pPr/>
            <a:r>
              <a:t>(Title) First Name Surname | e.g. Conference | Date (optional)</a:t>
            </a:r>
          </a:p>
        </p:txBody>
      </p:sp>
      <p:sp>
        <p:nvSpPr>
          <p:cNvPr id="14" name="Textplatzhalter 4"/>
          <p:cNvSpPr/>
          <p:nvPr>
            <p:ph type="body" sz="half" idx="22"/>
          </p:nvPr>
        </p:nvSpPr>
        <p:spPr>
          <a:xfrm>
            <a:off x="1028910" y="1090799"/>
            <a:ext cx="9058682" cy="3275092"/>
          </a:xfrm>
          <a:prstGeom prst="rect">
            <a:avLst/>
          </a:prstGeom>
        </p:spPr>
        <p:txBody>
          <a:bodyPr anchor="b"/>
          <a:lstStyle>
            <a:lvl1pPr marL="0" indent="0" defTabSz="457200">
              <a:spcBef>
                <a:spcPts val="0"/>
              </a:spcBef>
              <a:buSzTx/>
              <a:buFontTx/>
              <a:buNone/>
              <a:defRPr sz="480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lvl1pPr>
          </a:lstStyle>
          <a:p>
            <a:pPr/>
            <a:r>
              <a:t>Title of your presentation which can be long and very important </a:t>
            </a:r>
          </a:p>
        </p:txBody>
      </p:sp>
      <p:sp>
        <p:nvSpPr>
          <p:cNvPr id="15" name="Textplatzhalter 4"/>
          <p:cNvSpPr/>
          <p:nvPr>
            <p:ph type="body" sz="quarter" idx="23"/>
          </p:nvPr>
        </p:nvSpPr>
        <p:spPr>
          <a:xfrm>
            <a:off x="1019174" y="4597200"/>
            <a:ext cx="9058682" cy="940465"/>
          </a:xfrm>
          <a:prstGeom prst="rect">
            <a:avLst/>
          </a:prstGeom>
        </p:spPr>
        <p:txBody>
          <a:bodyPr/>
          <a:lstStyle>
            <a:lvl1pPr marL="0" indent="0" defTabSz="443484">
              <a:spcBef>
                <a:spcPts val="0"/>
              </a:spcBef>
              <a:buSzTx/>
              <a:buFontTx/>
              <a:buNone/>
              <a:defRPr i="1" sz="2716"/>
            </a:lvl1pPr>
          </a:lstStyle>
          <a:p>
            <a:pPr/>
            <a:r>
              <a:t>Optional subtitle, can be slightly longer; or delete this box for a much larger title box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472643" y="6504625"/>
            <a:ext cx="397342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Photo/Graphic + more Tex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hteck 11"/>
          <p:cNvSpPr/>
          <p:nvPr/>
        </p:nvSpPr>
        <p:spPr>
          <a:xfrm>
            <a:off x="6095207" y="-2"/>
            <a:ext cx="6096790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112" name="Gerade Verbindung 3"/>
          <p:cNvSpPr/>
          <p:nvPr/>
        </p:nvSpPr>
        <p:spPr>
          <a:xfrm flipV="1">
            <a:off x="6096000" y="1"/>
            <a:ext cx="1" cy="6858000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Bildplatzhalter 11"/>
          <p:cNvSpPr/>
          <p:nvPr>
            <p:ph type="pic" sz="half" idx="21"/>
          </p:nvPr>
        </p:nvSpPr>
        <p:spPr>
          <a:xfrm>
            <a:off x="1018383" y="1081905"/>
            <a:ext cx="5077002" cy="4694188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5" name="Body Level One…"/>
          <p:cNvSpPr txBox="1"/>
          <p:nvPr>
            <p:ph type="body" sz="half" idx="1"/>
          </p:nvPr>
        </p:nvSpPr>
        <p:spPr>
          <a:xfrm>
            <a:off x="6275387" y="1089025"/>
            <a:ext cx="5545132" cy="467994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Rectangle"/>
          <p:cNvSpPr txBox="1"/>
          <p:nvPr>
            <p:ph type="body" sz="quarter" idx="22"/>
          </p:nvPr>
        </p:nvSpPr>
        <p:spPr>
          <a:xfrm>
            <a:off x="1012825" y="6405607"/>
            <a:ext cx="4936214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117" name="Short but strong title"/>
          <p:cNvSpPr txBox="1"/>
          <p:nvPr>
            <p:ph type="body" sz="quarter" idx="23"/>
          </p:nvPr>
        </p:nvSpPr>
        <p:spPr>
          <a:xfrm>
            <a:off x="1108075" y="179999"/>
            <a:ext cx="4840964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Short but strong title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 Compare: Text + Photo/Graphic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ildplatzhalter 9"/>
          <p:cNvSpPr/>
          <p:nvPr>
            <p:ph type="pic" sz="half" idx="21"/>
          </p:nvPr>
        </p:nvSpPr>
        <p:spPr>
          <a:xfrm>
            <a:off x="7119600" y="0"/>
            <a:ext cx="5072401" cy="3416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5" name="Bildplatzhalter 9"/>
          <p:cNvSpPr/>
          <p:nvPr>
            <p:ph type="pic" sz="half" idx="22"/>
          </p:nvPr>
        </p:nvSpPr>
        <p:spPr>
          <a:xfrm>
            <a:off x="7119600" y="3441600"/>
            <a:ext cx="5072401" cy="3416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6" name="Gerade Verbindung 3"/>
          <p:cNvSpPr/>
          <p:nvPr/>
        </p:nvSpPr>
        <p:spPr>
          <a:xfrm flipV="1">
            <a:off x="7103270" y="1"/>
            <a:ext cx="1" cy="6858000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27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9" name="Your text, bullet points, etc."/>
          <p:cNvSpPr txBox="1"/>
          <p:nvPr>
            <p:ph type="body" sz="quarter" idx="23"/>
          </p:nvPr>
        </p:nvSpPr>
        <p:spPr>
          <a:xfrm>
            <a:off x="1115835" y="3627099"/>
            <a:ext cx="5857598" cy="2156401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30" name="Short but strong title"/>
          <p:cNvSpPr txBox="1"/>
          <p:nvPr>
            <p:ph type="body" sz="quarter" idx="24"/>
          </p:nvPr>
        </p:nvSpPr>
        <p:spPr>
          <a:xfrm>
            <a:off x="1108075" y="179999"/>
            <a:ext cx="5857598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Short but strong title</a:t>
            </a:r>
          </a:p>
        </p:txBody>
      </p:sp>
      <p:sp>
        <p:nvSpPr>
          <p:cNvPr id="131" name="Rectangle"/>
          <p:cNvSpPr txBox="1"/>
          <p:nvPr>
            <p:ph type="body" sz="quarter" idx="25"/>
          </p:nvPr>
        </p:nvSpPr>
        <p:spPr>
          <a:xfrm>
            <a:off x="1012825" y="6405607"/>
            <a:ext cx="5960608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132" name="Your text, bullet points, etc."/>
          <p:cNvSpPr txBox="1"/>
          <p:nvPr>
            <p:ph type="body" sz="quarter" idx="26"/>
          </p:nvPr>
        </p:nvSpPr>
        <p:spPr>
          <a:xfrm>
            <a:off x="1106509" y="1090799"/>
            <a:ext cx="5876250" cy="2156401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5_Content Compare: 2 Tex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erade Verbindung 6"/>
          <p:cNvSpPr/>
          <p:nvPr/>
        </p:nvSpPr>
        <p:spPr>
          <a:xfrm flipV="1">
            <a:off x="6096000" y="1"/>
            <a:ext cx="1" cy="6858000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1" name="Your text, bullet points, etc."/>
          <p:cNvSpPr txBox="1"/>
          <p:nvPr>
            <p:ph type="body" sz="half" idx="21"/>
          </p:nvPr>
        </p:nvSpPr>
        <p:spPr>
          <a:xfrm>
            <a:off x="6275387" y="1089000"/>
            <a:ext cx="4896001" cy="4680000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42" name="Your text, bullet points, etc."/>
          <p:cNvSpPr txBox="1"/>
          <p:nvPr>
            <p:ph type="body" sz="half" idx="22"/>
          </p:nvPr>
        </p:nvSpPr>
        <p:spPr>
          <a:xfrm>
            <a:off x="1108486" y="1089000"/>
            <a:ext cx="4827059" cy="4680000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43" name="Short but strong title"/>
          <p:cNvSpPr txBox="1"/>
          <p:nvPr>
            <p:ph type="body" sz="quarter" idx="23"/>
          </p:nvPr>
        </p:nvSpPr>
        <p:spPr>
          <a:xfrm>
            <a:off x="1108075" y="179999"/>
            <a:ext cx="4827881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Short but strong title</a:t>
            </a:r>
          </a:p>
        </p:txBody>
      </p:sp>
      <p:sp>
        <p:nvSpPr>
          <p:cNvPr id="144" name="Rectangle"/>
          <p:cNvSpPr txBox="1"/>
          <p:nvPr>
            <p:ph type="body" sz="quarter" idx="24"/>
          </p:nvPr>
        </p:nvSpPr>
        <p:spPr>
          <a:xfrm>
            <a:off x="1012825" y="6405607"/>
            <a:ext cx="492272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 Compare: 2 Text + Photo/Graphic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52" name="Bildplatzhalter 11"/>
          <p:cNvSpPr/>
          <p:nvPr>
            <p:ph type="pic" sz="quarter" idx="21"/>
          </p:nvPr>
        </p:nvSpPr>
        <p:spPr>
          <a:xfrm>
            <a:off x="1018383" y="1104900"/>
            <a:ext cx="4393267" cy="232377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3" name="Bildplatzhalter 11"/>
          <p:cNvSpPr/>
          <p:nvPr>
            <p:ph type="pic" sz="quarter" idx="22"/>
          </p:nvPr>
        </p:nvSpPr>
        <p:spPr>
          <a:xfrm>
            <a:off x="6780352" y="1104900"/>
            <a:ext cx="4393266" cy="232377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5" name="Your text, bullet points, etc."/>
          <p:cNvSpPr txBox="1"/>
          <p:nvPr>
            <p:ph type="body" sz="quarter" idx="23"/>
          </p:nvPr>
        </p:nvSpPr>
        <p:spPr>
          <a:xfrm>
            <a:off x="6869249" y="3627099"/>
            <a:ext cx="4215472" cy="2156401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56" name="Your text, bullet points, etc."/>
          <p:cNvSpPr txBox="1"/>
          <p:nvPr>
            <p:ph type="body" sz="quarter" idx="24"/>
          </p:nvPr>
        </p:nvSpPr>
        <p:spPr>
          <a:xfrm>
            <a:off x="1107281" y="3627099"/>
            <a:ext cx="4215472" cy="2156401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57" name="Rather short but strong title"/>
          <p:cNvSpPr txBox="1"/>
          <p:nvPr>
            <p:ph type="body" sz="quarter" idx="25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158" name="Rectangle"/>
          <p:cNvSpPr txBox="1"/>
          <p:nvPr>
            <p:ph type="body" sz="quarter" idx="26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 Compare: 3 Text + Photo/Graphic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66" name="Bildplatzhalter 11"/>
          <p:cNvSpPr/>
          <p:nvPr>
            <p:ph type="pic" sz="quarter" idx="21"/>
          </p:nvPr>
        </p:nvSpPr>
        <p:spPr>
          <a:xfrm>
            <a:off x="1018383" y="1104900"/>
            <a:ext cx="3087690" cy="232377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7" name="Bildplatzhalter 11"/>
          <p:cNvSpPr/>
          <p:nvPr>
            <p:ph type="pic" sz="quarter" idx="22"/>
          </p:nvPr>
        </p:nvSpPr>
        <p:spPr>
          <a:xfrm>
            <a:off x="4551331" y="1104900"/>
            <a:ext cx="3087689" cy="232377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8" name="Bildplatzhalter 11"/>
          <p:cNvSpPr/>
          <p:nvPr>
            <p:ph type="pic" sz="quarter" idx="23"/>
          </p:nvPr>
        </p:nvSpPr>
        <p:spPr>
          <a:xfrm>
            <a:off x="8073177" y="1104900"/>
            <a:ext cx="3087689" cy="232377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0" name="Your text, bullet points, etc."/>
          <p:cNvSpPr txBox="1"/>
          <p:nvPr>
            <p:ph type="body" sz="quarter" idx="24"/>
          </p:nvPr>
        </p:nvSpPr>
        <p:spPr>
          <a:xfrm>
            <a:off x="8174828" y="3614399"/>
            <a:ext cx="2884387" cy="2156401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71" name="Rather short but strong title"/>
          <p:cNvSpPr txBox="1"/>
          <p:nvPr>
            <p:ph type="body" sz="quarter" idx="25"/>
          </p:nvPr>
        </p:nvSpPr>
        <p:spPr>
          <a:xfrm>
            <a:off x="1108075" y="179999"/>
            <a:ext cx="1015200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172" name="Your text, bullet points, etc."/>
          <p:cNvSpPr txBox="1"/>
          <p:nvPr>
            <p:ph type="body" sz="quarter" idx="26"/>
          </p:nvPr>
        </p:nvSpPr>
        <p:spPr>
          <a:xfrm>
            <a:off x="4641051" y="3614399"/>
            <a:ext cx="2909898" cy="2156401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73" name="Your text, bullet points, etc."/>
          <p:cNvSpPr txBox="1"/>
          <p:nvPr>
            <p:ph type="body" sz="quarter" idx="27"/>
          </p:nvPr>
        </p:nvSpPr>
        <p:spPr>
          <a:xfrm>
            <a:off x="1107274" y="3614399"/>
            <a:ext cx="2909908" cy="2156401"/>
          </a:xfrm>
          <a:prstGeom prst="rect">
            <a:avLst/>
          </a:prstGeom>
        </p:spPr>
        <p:txBody>
          <a:bodyPr/>
          <a:lstStyle/>
          <a:p>
            <a:pPr/>
            <a:r>
              <a:t>Your text, bullet points, etc.</a:t>
            </a:r>
          </a:p>
        </p:txBody>
      </p:sp>
      <p:sp>
        <p:nvSpPr>
          <p:cNvPr id="174" name="Rectangle"/>
          <p:cNvSpPr txBox="1"/>
          <p:nvPr>
            <p:ph type="body" sz="quarter" idx="28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Timeline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2" name="Gerade Verbindung 4"/>
          <p:cNvSpPr/>
          <p:nvPr/>
        </p:nvSpPr>
        <p:spPr>
          <a:xfrm>
            <a:off x="11934700" y="3194461"/>
            <a:ext cx="257300" cy="234539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3" name="Gerade Verbindung 11"/>
          <p:cNvSpPr/>
          <p:nvPr/>
        </p:nvSpPr>
        <p:spPr>
          <a:xfrm flipV="1">
            <a:off x="11934700" y="3429001"/>
            <a:ext cx="257300" cy="234537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4" name="Gerade Verbindung 2"/>
          <p:cNvSpPr/>
          <p:nvPr/>
        </p:nvSpPr>
        <p:spPr>
          <a:xfrm>
            <a:off x="1019175" y="3194461"/>
            <a:ext cx="0" cy="469078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5" name="Gerade Verbindung 7"/>
          <p:cNvSpPr/>
          <p:nvPr/>
        </p:nvSpPr>
        <p:spPr>
          <a:xfrm>
            <a:off x="3035300" y="3194461"/>
            <a:ext cx="0" cy="469078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6" name="Gerade Verbindung 8"/>
          <p:cNvSpPr/>
          <p:nvPr/>
        </p:nvSpPr>
        <p:spPr>
          <a:xfrm>
            <a:off x="5087937" y="3194461"/>
            <a:ext cx="1" cy="469078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7" name="Gerade Verbindung 9"/>
          <p:cNvSpPr/>
          <p:nvPr/>
        </p:nvSpPr>
        <p:spPr>
          <a:xfrm>
            <a:off x="7104063" y="3194461"/>
            <a:ext cx="1" cy="469078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8" name="Gerade Verbindung 10"/>
          <p:cNvSpPr/>
          <p:nvPr/>
        </p:nvSpPr>
        <p:spPr>
          <a:xfrm>
            <a:off x="9156700" y="3194461"/>
            <a:ext cx="1" cy="469078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0" name="Textplatzhalter 21"/>
          <p:cNvSpPr/>
          <p:nvPr>
            <p:ph type="body" sz="quarter" idx="21"/>
          </p:nvPr>
        </p:nvSpPr>
        <p:spPr>
          <a:xfrm>
            <a:off x="901793" y="3898076"/>
            <a:ext cx="2468212" cy="6050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1st section of the timeline</a:t>
            </a:r>
          </a:p>
        </p:txBody>
      </p:sp>
      <p:sp>
        <p:nvSpPr>
          <p:cNvPr id="191" name="Textplatzhalter 21"/>
          <p:cNvSpPr/>
          <p:nvPr>
            <p:ph type="body" sz="quarter" idx="22"/>
          </p:nvPr>
        </p:nvSpPr>
        <p:spPr>
          <a:xfrm>
            <a:off x="2917918" y="2368863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2nd section of the timeline</a:t>
            </a:r>
          </a:p>
        </p:txBody>
      </p:sp>
      <p:sp>
        <p:nvSpPr>
          <p:cNvPr id="192" name="Textplatzhalter 21"/>
          <p:cNvSpPr/>
          <p:nvPr>
            <p:ph type="body" sz="quarter" idx="23"/>
          </p:nvPr>
        </p:nvSpPr>
        <p:spPr>
          <a:xfrm>
            <a:off x="4970555" y="3898076"/>
            <a:ext cx="2468213" cy="6050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3rd section of the timeline</a:t>
            </a:r>
          </a:p>
        </p:txBody>
      </p:sp>
      <p:sp>
        <p:nvSpPr>
          <p:cNvPr id="193" name="Textplatzhalter 21"/>
          <p:cNvSpPr/>
          <p:nvPr>
            <p:ph type="body" sz="quarter" idx="24"/>
          </p:nvPr>
        </p:nvSpPr>
        <p:spPr>
          <a:xfrm>
            <a:off x="6986679" y="2368863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4th section of the timeline</a:t>
            </a:r>
          </a:p>
        </p:txBody>
      </p:sp>
      <p:sp>
        <p:nvSpPr>
          <p:cNvPr id="194" name="Textplatzhalter 21"/>
          <p:cNvSpPr/>
          <p:nvPr>
            <p:ph type="body" sz="quarter" idx="25"/>
          </p:nvPr>
        </p:nvSpPr>
        <p:spPr>
          <a:xfrm>
            <a:off x="9039318" y="3898076"/>
            <a:ext cx="2468213" cy="6050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5th section of the timeline</a:t>
            </a:r>
          </a:p>
        </p:txBody>
      </p:sp>
      <p:sp>
        <p:nvSpPr>
          <p:cNvPr id="195" name="Rather short but strong title"/>
          <p:cNvSpPr txBox="1"/>
          <p:nvPr>
            <p:ph type="body" sz="quarter" idx="26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196" name="Rectangle"/>
          <p:cNvSpPr txBox="1"/>
          <p:nvPr>
            <p:ph type="body" sz="quarter" idx="27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1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04" name="Bildplatzhalter 10"/>
          <p:cNvSpPr/>
          <p:nvPr>
            <p:ph type="pic" sz="quarter" idx="21"/>
          </p:nvPr>
        </p:nvSpPr>
        <p:spPr>
          <a:xfrm>
            <a:off x="8025018" y="1390689"/>
            <a:ext cx="2876401" cy="287640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6" name="Textplatzhalter 21"/>
          <p:cNvSpPr/>
          <p:nvPr>
            <p:ph type="body" sz="quarter" idx="22"/>
          </p:nvPr>
        </p:nvSpPr>
        <p:spPr>
          <a:xfrm>
            <a:off x="8113918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07" name="Space for project details, so everyone knows what it’s all about"/>
          <p:cNvSpPr txBox="1"/>
          <p:nvPr>
            <p:ph type="body" sz="quarter" idx="23"/>
          </p:nvPr>
        </p:nvSpPr>
        <p:spPr>
          <a:xfrm>
            <a:off x="1107273" y="3614399"/>
            <a:ext cx="6086490" cy="2156401"/>
          </a:xfrm>
          <a:prstGeom prst="rect">
            <a:avLst/>
          </a:prstGeom>
        </p:spPr>
        <p:txBody>
          <a:bodyPr/>
          <a:lstStyle/>
          <a:p>
            <a:pPr/>
            <a:r>
              <a:t>Space for project details, so everyone knows what it’s all about</a:t>
            </a:r>
          </a:p>
        </p:txBody>
      </p:sp>
      <p:sp>
        <p:nvSpPr>
          <p:cNvPr id="208" name="Introducing a person"/>
          <p:cNvSpPr txBox="1"/>
          <p:nvPr>
            <p:ph type="body" sz="quarter" idx="24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a person</a:t>
            </a:r>
          </a:p>
        </p:txBody>
      </p:sp>
      <p:sp>
        <p:nvSpPr>
          <p:cNvPr id="209" name="(Title) First Name Surname"/>
          <p:cNvSpPr txBox="1"/>
          <p:nvPr>
            <p:ph type="body" sz="quarter" idx="25"/>
          </p:nvPr>
        </p:nvSpPr>
        <p:spPr>
          <a:xfrm>
            <a:off x="8113918" y="4329112"/>
            <a:ext cx="2468213" cy="5932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10" name="Rectangle"/>
          <p:cNvSpPr txBox="1"/>
          <p:nvPr>
            <p:ph type="body" sz="quarter" idx="26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2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18" name="Bildplatzhalter 10"/>
          <p:cNvSpPr/>
          <p:nvPr>
            <p:ph type="pic" sz="quarter" idx="21"/>
          </p:nvPr>
        </p:nvSpPr>
        <p:spPr>
          <a:xfrm>
            <a:off x="6142675" y="2046072"/>
            <a:ext cx="2196001" cy="219600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19" name="Bildplatzhalter 10"/>
          <p:cNvSpPr/>
          <p:nvPr>
            <p:ph type="pic" sz="quarter" idx="22"/>
          </p:nvPr>
        </p:nvSpPr>
        <p:spPr>
          <a:xfrm>
            <a:off x="8704612" y="2045487"/>
            <a:ext cx="2196001" cy="2196002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21" name="Textplatzhalter 21"/>
          <p:cNvSpPr/>
          <p:nvPr>
            <p:ph type="body" sz="quarter" idx="23"/>
          </p:nvPr>
        </p:nvSpPr>
        <p:spPr>
          <a:xfrm>
            <a:off x="8793512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22" name="Textplatzhalter 21"/>
          <p:cNvSpPr/>
          <p:nvPr>
            <p:ph type="body" sz="quarter" idx="24"/>
          </p:nvPr>
        </p:nvSpPr>
        <p:spPr>
          <a:xfrm>
            <a:off x="6231575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23" name="Textplatzhalter 21"/>
          <p:cNvSpPr/>
          <p:nvPr>
            <p:ph type="body" sz="quarter" idx="25"/>
          </p:nvPr>
        </p:nvSpPr>
        <p:spPr>
          <a:xfrm>
            <a:off x="6231575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24" name="Space for project details, so everyone knows what it’s all about"/>
          <p:cNvSpPr txBox="1"/>
          <p:nvPr>
            <p:ph type="body" sz="quarter" idx="26"/>
          </p:nvPr>
        </p:nvSpPr>
        <p:spPr>
          <a:xfrm>
            <a:off x="1107273" y="3614399"/>
            <a:ext cx="4070365" cy="2156401"/>
          </a:xfrm>
          <a:prstGeom prst="rect">
            <a:avLst/>
          </a:prstGeom>
        </p:spPr>
        <p:txBody>
          <a:bodyPr/>
          <a:lstStyle/>
          <a:p>
            <a:pPr/>
            <a:r>
              <a:t>Space for project details, so everyone knows what it’s all about</a:t>
            </a:r>
          </a:p>
        </p:txBody>
      </p:sp>
      <p:sp>
        <p:nvSpPr>
          <p:cNvPr id="225" name="Introducing people"/>
          <p:cNvSpPr txBox="1"/>
          <p:nvPr>
            <p:ph type="body" sz="quarter" idx="27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people </a:t>
            </a:r>
          </a:p>
        </p:txBody>
      </p:sp>
      <p:sp>
        <p:nvSpPr>
          <p:cNvPr id="226" name="(Title) First Name Surname"/>
          <p:cNvSpPr txBox="1"/>
          <p:nvPr>
            <p:ph type="body" sz="quarter" idx="28"/>
          </p:nvPr>
        </p:nvSpPr>
        <p:spPr>
          <a:xfrm>
            <a:off x="8793512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27" name="Rectangle"/>
          <p:cNvSpPr txBox="1"/>
          <p:nvPr>
            <p:ph type="body" sz="quarter" idx="29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3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35" name="Bildplatzhalter 10"/>
          <p:cNvSpPr/>
          <p:nvPr>
            <p:ph type="pic" sz="quarter" idx="21"/>
          </p:nvPr>
        </p:nvSpPr>
        <p:spPr>
          <a:xfrm>
            <a:off x="6142675" y="2046072"/>
            <a:ext cx="2196001" cy="219600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36" name="Bildplatzhalter 10"/>
          <p:cNvSpPr/>
          <p:nvPr>
            <p:ph type="pic" sz="quarter" idx="22"/>
          </p:nvPr>
        </p:nvSpPr>
        <p:spPr>
          <a:xfrm>
            <a:off x="8704612" y="2045487"/>
            <a:ext cx="2196001" cy="2196002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37" name="Bildplatzhalter 10"/>
          <p:cNvSpPr/>
          <p:nvPr>
            <p:ph type="pic" sz="quarter" idx="23"/>
          </p:nvPr>
        </p:nvSpPr>
        <p:spPr>
          <a:xfrm>
            <a:off x="3580738" y="2045487"/>
            <a:ext cx="2196001" cy="2196002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9" name="Textplatzhalter 21"/>
          <p:cNvSpPr/>
          <p:nvPr>
            <p:ph type="body" sz="quarter" idx="24"/>
          </p:nvPr>
        </p:nvSpPr>
        <p:spPr>
          <a:xfrm>
            <a:off x="8793512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40" name="Textplatzhalter 21"/>
          <p:cNvSpPr/>
          <p:nvPr>
            <p:ph type="body" sz="quarter" idx="25"/>
          </p:nvPr>
        </p:nvSpPr>
        <p:spPr>
          <a:xfrm>
            <a:off x="6231575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41" name="Textplatzhalter 21"/>
          <p:cNvSpPr/>
          <p:nvPr>
            <p:ph type="body" sz="quarter" idx="26"/>
          </p:nvPr>
        </p:nvSpPr>
        <p:spPr>
          <a:xfrm>
            <a:off x="6231575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42" name="Textplatzhalter 21"/>
          <p:cNvSpPr/>
          <p:nvPr>
            <p:ph type="body" sz="quarter" idx="27"/>
          </p:nvPr>
        </p:nvSpPr>
        <p:spPr>
          <a:xfrm>
            <a:off x="3669638" y="4317239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43" name="Textplatzhalter 21"/>
          <p:cNvSpPr/>
          <p:nvPr>
            <p:ph type="body" sz="quarter" idx="28"/>
          </p:nvPr>
        </p:nvSpPr>
        <p:spPr>
          <a:xfrm>
            <a:off x="3669638" y="4946631"/>
            <a:ext cx="2468212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44" name="Introducing (more) people"/>
          <p:cNvSpPr txBox="1"/>
          <p:nvPr>
            <p:ph type="body" sz="quarter" idx="29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(more) people</a:t>
            </a:r>
          </a:p>
        </p:txBody>
      </p:sp>
      <p:sp>
        <p:nvSpPr>
          <p:cNvPr id="245" name="Space for project details, so everyone knows what it’s all about"/>
          <p:cNvSpPr txBox="1"/>
          <p:nvPr>
            <p:ph type="body" sz="quarter" idx="30"/>
          </p:nvPr>
        </p:nvSpPr>
        <p:spPr>
          <a:xfrm>
            <a:off x="1107273" y="3614399"/>
            <a:ext cx="2017727" cy="2156401"/>
          </a:xfrm>
          <a:prstGeom prst="rect">
            <a:avLst/>
          </a:prstGeom>
        </p:spPr>
        <p:txBody>
          <a:bodyPr/>
          <a:lstStyle/>
          <a:p>
            <a:pPr/>
            <a:r>
              <a:t>Space for project details, so everyone knows what it’s all about</a:t>
            </a:r>
          </a:p>
        </p:txBody>
      </p:sp>
      <p:sp>
        <p:nvSpPr>
          <p:cNvPr id="246" name="(Title) First Name Surname"/>
          <p:cNvSpPr txBox="1"/>
          <p:nvPr>
            <p:ph type="body" sz="quarter" idx="31"/>
          </p:nvPr>
        </p:nvSpPr>
        <p:spPr>
          <a:xfrm>
            <a:off x="8793512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47" name="Rectangle"/>
          <p:cNvSpPr txBox="1"/>
          <p:nvPr>
            <p:ph type="body" sz="quarter" idx="3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4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5" name="Bildplatzhalter 10"/>
          <p:cNvSpPr/>
          <p:nvPr>
            <p:ph type="pic" sz="quarter" idx="21"/>
          </p:nvPr>
        </p:nvSpPr>
        <p:spPr>
          <a:xfrm>
            <a:off x="6142675" y="2046072"/>
            <a:ext cx="2196001" cy="219600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56" name="Bildplatzhalter 10"/>
          <p:cNvSpPr/>
          <p:nvPr>
            <p:ph type="pic" sz="quarter" idx="22"/>
          </p:nvPr>
        </p:nvSpPr>
        <p:spPr>
          <a:xfrm>
            <a:off x="8704612" y="2045487"/>
            <a:ext cx="2196001" cy="2196002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57" name="Bildplatzhalter 10"/>
          <p:cNvSpPr/>
          <p:nvPr>
            <p:ph type="pic" sz="quarter" idx="23"/>
          </p:nvPr>
        </p:nvSpPr>
        <p:spPr>
          <a:xfrm>
            <a:off x="3580738" y="2045487"/>
            <a:ext cx="2196001" cy="2196002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58" name="Bildplatzhalter 10"/>
          <p:cNvSpPr/>
          <p:nvPr>
            <p:ph type="pic" sz="quarter" idx="24"/>
          </p:nvPr>
        </p:nvSpPr>
        <p:spPr>
          <a:xfrm>
            <a:off x="1018800" y="2045487"/>
            <a:ext cx="2196001" cy="2196002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0" name="Textplatzhalter 21"/>
          <p:cNvSpPr/>
          <p:nvPr>
            <p:ph type="body" sz="quarter" idx="25"/>
          </p:nvPr>
        </p:nvSpPr>
        <p:spPr>
          <a:xfrm>
            <a:off x="8793512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61" name="Textplatzhalter 21"/>
          <p:cNvSpPr/>
          <p:nvPr>
            <p:ph type="body" sz="quarter" idx="26"/>
          </p:nvPr>
        </p:nvSpPr>
        <p:spPr>
          <a:xfrm>
            <a:off x="6231575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62" name="Textplatzhalter 21"/>
          <p:cNvSpPr/>
          <p:nvPr>
            <p:ph type="body" sz="quarter" idx="27"/>
          </p:nvPr>
        </p:nvSpPr>
        <p:spPr>
          <a:xfrm>
            <a:off x="6231575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63" name="Textplatzhalter 21"/>
          <p:cNvSpPr/>
          <p:nvPr>
            <p:ph type="body" sz="quarter" idx="28"/>
          </p:nvPr>
        </p:nvSpPr>
        <p:spPr>
          <a:xfrm>
            <a:off x="3669638" y="4317239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64" name="Textplatzhalter 21"/>
          <p:cNvSpPr/>
          <p:nvPr>
            <p:ph type="body" sz="quarter" idx="29"/>
          </p:nvPr>
        </p:nvSpPr>
        <p:spPr>
          <a:xfrm>
            <a:off x="3669638" y="4946631"/>
            <a:ext cx="2468212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65" name="Textplatzhalter 21"/>
          <p:cNvSpPr/>
          <p:nvPr>
            <p:ph type="body" sz="quarter" idx="30"/>
          </p:nvPr>
        </p:nvSpPr>
        <p:spPr>
          <a:xfrm>
            <a:off x="1107700" y="4317239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66" name="Textplatzhalter 21"/>
          <p:cNvSpPr/>
          <p:nvPr>
            <p:ph type="body" sz="quarter" idx="31"/>
          </p:nvPr>
        </p:nvSpPr>
        <p:spPr>
          <a:xfrm>
            <a:off x="1107700" y="4946631"/>
            <a:ext cx="2468212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67" name="Introducing (more) people"/>
          <p:cNvSpPr txBox="1"/>
          <p:nvPr>
            <p:ph type="body" sz="quarter" idx="32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(more) people</a:t>
            </a:r>
          </a:p>
        </p:txBody>
      </p:sp>
      <p:sp>
        <p:nvSpPr>
          <p:cNvPr id="268" name="(Title) First Name Surname"/>
          <p:cNvSpPr txBox="1"/>
          <p:nvPr>
            <p:ph type="body" sz="quarter" idx="33"/>
          </p:nvPr>
        </p:nvSpPr>
        <p:spPr>
          <a:xfrm>
            <a:off x="8793512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69" name="Rectangle"/>
          <p:cNvSpPr txBox="1"/>
          <p:nvPr>
            <p:ph type="body" sz="quarter" idx="34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2_Table of Conten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3"/>
          <p:cNvSpPr/>
          <p:nvPr/>
        </p:nvSpPr>
        <p:spPr>
          <a:xfrm>
            <a:off x="5087937" y="0"/>
            <a:ext cx="7104059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24" name="Gerade Verbindung 15"/>
          <p:cNvSpPr/>
          <p:nvPr/>
        </p:nvSpPr>
        <p:spPr>
          <a:xfrm flipV="1">
            <a:off x="5087937" y="1"/>
            <a:ext cx="1" cy="6858000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5267938" y="1090799"/>
            <a:ext cx="5904879" cy="4680001"/>
          </a:xfrm>
          <a:prstGeom prst="rect">
            <a:avLst/>
          </a:prstGeom>
        </p:spPr>
        <p:txBody>
          <a:bodyPr/>
          <a:lstStyle>
            <a:lvl1pPr marL="539750" indent="-539750">
              <a:buFontTx/>
              <a:buAutoNum type="romanUcPeriod" startAt="1"/>
            </a:lvl1pPr>
            <a:lvl2pPr marL="971550" indent="-250825">
              <a:buFontTx/>
            </a:lvl2pPr>
            <a:lvl3pPr marL="1331999" indent="-250825">
              <a:buFontTx/>
            </a:lvl3pPr>
            <a:lvl4pPr marL="1690688">
              <a:buFontTx/>
            </a:lvl4pPr>
            <a:lvl5pPr marL="2051999" indent="-250825"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Textplatzhalter 4"/>
          <p:cNvSpPr/>
          <p:nvPr>
            <p:ph type="body" sz="quarter" idx="21"/>
          </p:nvPr>
        </p:nvSpPr>
        <p:spPr>
          <a:xfrm>
            <a:off x="1028910" y="1090799"/>
            <a:ext cx="3879030" cy="2333957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sz="480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lvl1pPr>
          </a:lstStyle>
          <a:p>
            <a:pPr/>
            <a:r>
              <a:t>Contents or title</a:t>
            </a:r>
            <a:endParaRPr b="1"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27" name="Slide Number"/>
          <p:cNvSpPr txBox="1"/>
          <p:nvPr>
            <p:ph type="sldNum" sz="quarter" idx="2"/>
          </p:nvPr>
        </p:nvSpPr>
        <p:spPr>
          <a:xfrm>
            <a:off x="549162" y="6504292"/>
            <a:ext cx="319485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Group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77" name="Bildplatzhalter 10"/>
          <p:cNvSpPr/>
          <p:nvPr>
            <p:ph type="pic" sz="quarter" idx="21"/>
          </p:nvPr>
        </p:nvSpPr>
        <p:spPr>
          <a:xfrm>
            <a:off x="7123293" y="1118517"/>
            <a:ext cx="3776401" cy="377640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9" name="Textplatzhalter 10"/>
          <p:cNvSpPr/>
          <p:nvPr>
            <p:ph type="body" sz="quarter" idx="22"/>
          </p:nvPr>
        </p:nvSpPr>
        <p:spPr>
          <a:xfrm>
            <a:off x="1107698" y="1090799"/>
            <a:ext cx="5077202" cy="2156401"/>
          </a:xfrm>
          <a:prstGeom prst="rect">
            <a:avLst/>
          </a:prstGeom>
        </p:spPr>
        <p:txBody>
          <a:bodyPr anchor="b"/>
          <a:lstStyle/>
          <a:p>
            <a:pPr/>
            <a:r>
              <a:t>Space for project details, so everyone knows what it’s all about</a:t>
            </a:r>
          </a:p>
        </p:txBody>
      </p:sp>
      <p:sp>
        <p:nvSpPr>
          <p:cNvPr id="280" name="Introducing a group"/>
          <p:cNvSpPr txBox="1"/>
          <p:nvPr>
            <p:ph type="body" sz="quarter" idx="23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a group </a:t>
            </a:r>
          </a:p>
        </p:txBody>
      </p:sp>
      <p:sp>
        <p:nvSpPr>
          <p:cNvPr id="281" name="Names and positions of the people in the group photo."/>
          <p:cNvSpPr txBox="1"/>
          <p:nvPr>
            <p:ph type="body" sz="quarter" idx="24"/>
          </p:nvPr>
        </p:nvSpPr>
        <p:spPr>
          <a:xfrm>
            <a:off x="1107698" y="3614399"/>
            <a:ext cx="5076828" cy="21564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Names and positions of the people in the group photo.</a:t>
            </a:r>
            <a:endParaRPr b="1"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282" name="Rectangle"/>
          <p:cNvSpPr txBox="1"/>
          <p:nvPr>
            <p:ph type="body" sz="quarter" idx="25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Contac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90" name="Bildplatzhalter 10"/>
          <p:cNvSpPr/>
          <p:nvPr>
            <p:ph type="pic" sz="quarter" idx="21"/>
          </p:nvPr>
        </p:nvSpPr>
        <p:spPr>
          <a:xfrm>
            <a:off x="1059688" y="1390689"/>
            <a:ext cx="2876402" cy="287640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2" name="Textplatzhalter 21"/>
          <p:cNvSpPr/>
          <p:nvPr>
            <p:ph type="body" sz="quarter" idx="22"/>
          </p:nvPr>
        </p:nvSpPr>
        <p:spPr>
          <a:xfrm>
            <a:off x="4103637" y="2045490"/>
            <a:ext cx="5528914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293" name="Textplatzhalter 21"/>
          <p:cNvSpPr/>
          <p:nvPr>
            <p:ph type="body" sz="quarter" idx="23"/>
          </p:nvPr>
        </p:nvSpPr>
        <p:spPr>
          <a:xfrm>
            <a:off x="4103637" y="2674882"/>
            <a:ext cx="5528914" cy="574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/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294" name="Textplatzhalter 7"/>
          <p:cNvSpPr/>
          <p:nvPr>
            <p:ph type="body" sz="quarter" idx="24"/>
          </p:nvPr>
        </p:nvSpPr>
        <p:spPr>
          <a:xfrm>
            <a:off x="7996457" y="4482607"/>
            <a:ext cx="3272622" cy="1434811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480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</a:p>
        </p:txBody>
      </p:sp>
      <p:sp>
        <p:nvSpPr>
          <p:cNvPr id="295" name="Contact Information"/>
          <p:cNvSpPr txBox="1"/>
          <p:nvPr>
            <p:ph type="body" sz="quarter" idx="25"/>
          </p:nvPr>
        </p:nvSpPr>
        <p:spPr>
          <a:xfrm>
            <a:off x="1107700" y="179999"/>
            <a:ext cx="6085264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Contact Information </a:t>
            </a:r>
          </a:p>
        </p:txBody>
      </p:sp>
      <p:sp>
        <p:nvSpPr>
          <p:cNvPr id="296" name="E-Mail:   optional…"/>
          <p:cNvSpPr txBox="1"/>
          <p:nvPr>
            <p:ph type="body" sz="quarter" idx="26"/>
          </p:nvPr>
        </p:nvSpPr>
        <p:spPr>
          <a:xfrm>
            <a:off x="4103637" y="3614399"/>
            <a:ext cx="3476274" cy="2156401"/>
          </a:xfrm>
          <a:prstGeom prst="rect">
            <a:avLst/>
          </a:prstGeom>
        </p:spPr>
        <p:txBody>
          <a:bodyPr lIns="0" tIns="0" rIns="0" bIns="0"/>
          <a:lstStyle/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/>
            </a:pPr>
            <a:r>
              <a:t>E-Mail: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/>
            </a:pPr>
            <a:r>
              <a:t>Phone: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/>
            </a:pPr>
            <a:r>
              <a:t>Web: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/>
            </a:pPr>
            <a:r>
              <a:t>Gitlab: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/>
            </a:pPr>
            <a:r>
              <a:t>Twitter:   optional</a:t>
            </a:r>
          </a:p>
        </p:txBody>
      </p:sp>
      <p:sp>
        <p:nvSpPr>
          <p:cNvPr id="297" name="Rectangle"/>
          <p:cNvSpPr txBox="1"/>
          <p:nvPr>
            <p:ph type="body" sz="quarter" idx="27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Summary Tex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Body Level One…"/>
          <p:cNvSpPr txBox="1"/>
          <p:nvPr>
            <p:ph type="body" idx="1"/>
          </p:nvPr>
        </p:nvSpPr>
        <p:spPr>
          <a:xfrm>
            <a:off x="1108075" y="1090799"/>
            <a:ext cx="10153650" cy="46800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5" name="Summary"/>
          <p:cNvSpPr txBox="1"/>
          <p:nvPr>
            <p:ph type="body" sz="quarter" idx="21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Summary </a:t>
            </a:r>
          </a:p>
        </p:txBody>
      </p:sp>
      <p:sp>
        <p:nvSpPr>
          <p:cNvPr id="306" name="Slide Number"/>
          <p:cNvSpPr txBox="1"/>
          <p:nvPr>
            <p:ph type="sldNum" sz="quarter" idx="2"/>
          </p:nvPr>
        </p:nvSpPr>
        <p:spPr>
          <a:xfrm>
            <a:off x="581665" y="6503379"/>
            <a:ext cx="283591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  <p:sp>
        <p:nvSpPr>
          <p:cNvPr id="307" name="Rectangle"/>
          <p:cNvSpPr txBox="1"/>
          <p:nvPr>
            <p:ph type="body" sz="quarter" idx="2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Summary Text + Miniature Slide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Bildplatzhalter 9"/>
          <p:cNvSpPr/>
          <p:nvPr>
            <p:ph type="pic" sz="quarter" idx="21"/>
          </p:nvPr>
        </p:nvSpPr>
        <p:spPr>
          <a:xfrm>
            <a:off x="7336422" y="1089025"/>
            <a:ext cx="3836778" cy="215640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15" name="Bildplatzhalter 9"/>
          <p:cNvSpPr/>
          <p:nvPr>
            <p:ph type="pic" sz="quarter" idx="22"/>
          </p:nvPr>
        </p:nvSpPr>
        <p:spPr>
          <a:xfrm>
            <a:off x="7336422" y="3614399"/>
            <a:ext cx="3836778" cy="215640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16" name="Summary"/>
          <p:cNvSpPr txBox="1"/>
          <p:nvPr>
            <p:ph type="body" sz="quarter" idx="23"/>
          </p:nvPr>
        </p:nvSpPr>
        <p:spPr>
          <a:xfrm>
            <a:off x="1108074" y="179999"/>
            <a:ext cx="5904885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Summary </a:t>
            </a:r>
          </a:p>
        </p:txBody>
      </p:sp>
      <p:sp>
        <p:nvSpPr>
          <p:cNvPr id="317" name="Space for your bullet points or text explaining the slide miniature on the right"/>
          <p:cNvSpPr txBox="1"/>
          <p:nvPr>
            <p:ph type="body" sz="quarter" idx="24"/>
          </p:nvPr>
        </p:nvSpPr>
        <p:spPr>
          <a:xfrm>
            <a:off x="1107698" y="1090799"/>
            <a:ext cx="5905260" cy="2156401"/>
          </a:xfrm>
          <a:prstGeom prst="rect">
            <a:avLst/>
          </a:prstGeom>
        </p:spPr>
        <p:txBody>
          <a:bodyPr/>
          <a:lstStyle/>
          <a:p>
            <a:pPr/>
            <a:r>
              <a:t>Space for your bullet points or text explaining the slide miniature on the right</a:t>
            </a:r>
          </a:p>
        </p:txBody>
      </p:sp>
      <p:sp>
        <p:nvSpPr>
          <p:cNvPr id="318" name="Space for your bullet points or text explaining the slide miniature on the right"/>
          <p:cNvSpPr txBox="1"/>
          <p:nvPr>
            <p:ph type="body" sz="quarter" idx="25"/>
          </p:nvPr>
        </p:nvSpPr>
        <p:spPr>
          <a:xfrm>
            <a:off x="1107887" y="3614399"/>
            <a:ext cx="5905259" cy="2156401"/>
          </a:xfrm>
          <a:prstGeom prst="rect">
            <a:avLst/>
          </a:prstGeom>
        </p:spPr>
        <p:txBody>
          <a:bodyPr/>
          <a:lstStyle/>
          <a:p>
            <a:pPr/>
            <a:r>
              <a:t>Space for your bullet points or text explaining the slide miniature on the right</a:t>
            </a:r>
          </a:p>
        </p:txBody>
      </p:sp>
      <p:sp>
        <p:nvSpPr>
          <p:cNvPr id="319" name="Slide Number"/>
          <p:cNvSpPr txBox="1"/>
          <p:nvPr>
            <p:ph type="sldNum" sz="quarter" idx="2"/>
          </p:nvPr>
        </p:nvSpPr>
        <p:spPr>
          <a:xfrm>
            <a:off x="457616" y="6503989"/>
            <a:ext cx="407399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  <p:sp>
        <p:nvSpPr>
          <p:cNvPr id="320" name="Rectangle"/>
          <p:cNvSpPr txBox="1"/>
          <p:nvPr>
            <p:ph type="body" sz="quarter" idx="26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Summary Miniature Slide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Bildplatzhalter 9"/>
          <p:cNvSpPr/>
          <p:nvPr>
            <p:ph type="pic" sz="quarter" idx="21"/>
          </p:nvPr>
        </p:nvSpPr>
        <p:spPr>
          <a:xfrm>
            <a:off x="1019175" y="1089025"/>
            <a:ext cx="3171320" cy="178679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28" name="Bildplatzhalter 9"/>
          <p:cNvSpPr/>
          <p:nvPr>
            <p:ph type="pic" sz="quarter" idx="22"/>
          </p:nvPr>
        </p:nvSpPr>
        <p:spPr>
          <a:xfrm>
            <a:off x="1019175" y="3273064"/>
            <a:ext cx="3171320" cy="178679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29" name="Bildplatzhalter 9"/>
          <p:cNvSpPr/>
          <p:nvPr>
            <p:ph type="pic" sz="quarter" idx="23"/>
          </p:nvPr>
        </p:nvSpPr>
        <p:spPr>
          <a:xfrm>
            <a:off x="4510339" y="1089025"/>
            <a:ext cx="3171320" cy="178679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30" name="Bildplatzhalter 9"/>
          <p:cNvSpPr/>
          <p:nvPr>
            <p:ph type="pic" sz="quarter" idx="24"/>
          </p:nvPr>
        </p:nvSpPr>
        <p:spPr>
          <a:xfrm>
            <a:off x="4510339" y="3273064"/>
            <a:ext cx="3171320" cy="178679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31" name="Bildplatzhalter 9"/>
          <p:cNvSpPr/>
          <p:nvPr>
            <p:ph type="pic" sz="quarter" idx="25"/>
          </p:nvPr>
        </p:nvSpPr>
        <p:spPr>
          <a:xfrm>
            <a:off x="8001506" y="1089025"/>
            <a:ext cx="3171320" cy="1786790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32" name="Bildplatzhalter 9"/>
          <p:cNvSpPr/>
          <p:nvPr>
            <p:ph type="pic" sz="quarter" idx="26"/>
          </p:nvPr>
        </p:nvSpPr>
        <p:spPr>
          <a:xfrm>
            <a:off x="8001506" y="3273064"/>
            <a:ext cx="3171320" cy="178679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33" name="Summary"/>
          <p:cNvSpPr txBox="1"/>
          <p:nvPr>
            <p:ph type="body" sz="quarter" idx="27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Summary </a:t>
            </a:r>
          </a:p>
        </p:txBody>
      </p:sp>
      <p:sp>
        <p:nvSpPr>
          <p:cNvPr id="334" name="Slide Number"/>
          <p:cNvSpPr txBox="1"/>
          <p:nvPr>
            <p:ph type="sldNum" sz="quarter" idx="2"/>
          </p:nvPr>
        </p:nvSpPr>
        <p:spPr>
          <a:xfrm>
            <a:off x="432057" y="6503989"/>
            <a:ext cx="432045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  <p:sp>
        <p:nvSpPr>
          <p:cNvPr id="335" name="Rectangle"/>
          <p:cNvSpPr txBox="1"/>
          <p:nvPr>
            <p:ph type="body" sz="quarter" idx="28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01_Title – dark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rafik 1" descr="Grafik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9712" y="179999"/>
            <a:ext cx="2147143" cy="540001"/>
          </a:xfrm>
          <a:prstGeom prst="rect">
            <a:avLst/>
          </a:prstGeom>
          <a:ln w="12700">
            <a:miter lim="400000"/>
          </a:ln>
        </p:spPr>
      </p:pic>
      <p:sp>
        <p:nvSpPr>
          <p:cNvPr id="343" name="Textplatzhalter 14"/>
          <p:cNvSpPr/>
          <p:nvPr>
            <p:ph type="body" sz="quarter" idx="21"/>
          </p:nvPr>
        </p:nvSpPr>
        <p:spPr>
          <a:xfrm>
            <a:off x="1018798" y="5768975"/>
            <a:ext cx="9058683" cy="755649"/>
          </a:xfrm>
          <a:prstGeom prst="rect">
            <a:avLst/>
          </a:prstGeom>
        </p:spPr>
        <p:txBody>
          <a:bodyPr lIns="0" tIns="0" rIns="0" bIns="0"/>
          <a:lstStyle>
            <a:lvl1pPr marL="0" indent="0" defTabSz="457200">
              <a:spcBef>
                <a:spcPts val="0"/>
              </a:spcBef>
              <a:buSz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(Title) First Name Surname | e.g. Conference | Date (optional)</a:t>
            </a:r>
          </a:p>
        </p:txBody>
      </p:sp>
      <p:sp>
        <p:nvSpPr>
          <p:cNvPr id="344" name="Textplatzhalter 4"/>
          <p:cNvSpPr/>
          <p:nvPr>
            <p:ph type="body" sz="half" idx="22"/>
          </p:nvPr>
        </p:nvSpPr>
        <p:spPr>
          <a:xfrm>
            <a:off x="1028910" y="1090799"/>
            <a:ext cx="9058682" cy="3275092"/>
          </a:xfrm>
          <a:prstGeom prst="rect">
            <a:avLst/>
          </a:prstGeom>
        </p:spPr>
        <p:txBody>
          <a:bodyPr anchor="b"/>
          <a:lstStyle>
            <a:lvl1pPr marL="0" indent="0" defTabSz="457200">
              <a:spcBef>
                <a:spcPts val="0"/>
              </a:spcBef>
              <a:buSzTx/>
              <a:buFontTx/>
              <a:buNone/>
              <a:defRPr sz="4800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lvl1pPr>
          </a:lstStyle>
          <a:p>
            <a:pPr/>
            <a:r>
              <a:t>Title of your presentation which can be long and very important </a:t>
            </a:r>
          </a:p>
        </p:txBody>
      </p:sp>
      <p:sp>
        <p:nvSpPr>
          <p:cNvPr id="345" name="Textplatzhalter 4"/>
          <p:cNvSpPr/>
          <p:nvPr>
            <p:ph type="body" sz="quarter" idx="23"/>
          </p:nvPr>
        </p:nvSpPr>
        <p:spPr>
          <a:xfrm>
            <a:off x="1019174" y="4597200"/>
            <a:ext cx="9058682" cy="940465"/>
          </a:xfrm>
          <a:prstGeom prst="rect">
            <a:avLst/>
          </a:prstGeom>
        </p:spPr>
        <p:txBody>
          <a:bodyPr/>
          <a:lstStyle>
            <a:lvl1pPr marL="0" indent="0" defTabSz="443484">
              <a:spcBef>
                <a:spcPts val="0"/>
              </a:spcBef>
              <a:buSzTx/>
              <a:buFontTx/>
              <a:buNone/>
              <a:defRPr i="1" sz="2716">
                <a:solidFill>
                  <a:srgbClr val="FFFFFF"/>
                </a:solidFill>
              </a:defRPr>
            </a:lvl1pPr>
          </a:lstStyle>
          <a:p>
            <a:pPr/>
            <a:r>
              <a:t>Optional subtitle, can be slightly longer; or delete this box for a much larger title box</a:t>
            </a:r>
          </a:p>
        </p:txBody>
      </p:sp>
      <p:sp>
        <p:nvSpPr>
          <p:cNvPr id="346" name="Slide Number"/>
          <p:cNvSpPr txBox="1"/>
          <p:nvPr>
            <p:ph type="sldNum" sz="quarter" idx="2"/>
          </p:nvPr>
        </p:nvSpPr>
        <p:spPr>
          <a:xfrm>
            <a:off x="497314" y="6502622"/>
            <a:ext cx="368846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2_Table of Conten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Rechteck 1"/>
          <p:cNvSpPr/>
          <p:nvPr/>
        </p:nvSpPr>
        <p:spPr>
          <a:xfrm>
            <a:off x="5087937" y="0"/>
            <a:ext cx="7104059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354" name="Gerade Verbindung 15"/>
          <p:cNvSpPr/>
          <p:nvPr/>
        </p:nvSpPr>
        <p:spPr>
          <a:xfrm flipV="1">
            <a:off x="5087937" y="1"/>
            <a:ext cx="1" cy="6858000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55" name="Body Level One…"/>
          <p:cNvSpPr txBox="1"/>
          <p:nvPr>
            <p:ph type="body" sz="half" idx="1"/>
          </p:nvPr>
        </p:nvSpPr>
        <p:spPr>
          <a:xfrm>
            <a:off x="5267938" y="1090799"/>
            <a:ext cx="5904879" cy="4680001"/>
          </a:xfrm>
          <a:prstGeom prst="rect">
            <a:avLst/>
          </a:prstGeom>
        </p:spPr>
        <p:txBody>
          <a:bodyPr/>
          <a:lstStyle>
            <a:lvl1pPr marL="539750" indent="-539750">
              <a:buFontTx/>
              <a:buAutoNum type="romanUcPeriod" startAt="1"/>
            </a:lvl1pPr>
            <a:lvl2pPr marL="971550" indent="-250825">
              <a:buFontTx/>
            </a:lvl2pPr>
            <a:lvl3pPr marL="1331999" indent="-250825">
              <a:buFontTx/>
            </a:lvl3pPr>
            <a:lvl4pPr marL="1690688">
              <a:buFontTx/>
            </a:lvl4pPr>
            <a:lvl5pPr marL="2051999" indent="-250825"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6" name="Textplatzhalter 4"/>
          <p:cNvSpPr/>
          <p:nvPr>
            <p:ph type="body" sz="quarter" idx="21"/>
          </p:nvPr>
        </p:nvSpPr>
        <p:spPr>
          <a:xfrm>
            <a:off x="1028910" y="1090799"/>
            <a:ext cx="3879030" cy="2333957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sz="4800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lvl1pPr>
          </a:lstStyle>
          <a:p>
            <a:pPr/>
            <a:r>
              <a:t>Contents or title</a:t>
            </a:r>
            <a:endParaRPr b="1"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357" name="Slide Number"/>
          <p:cNvSpPr txBox="1"/>
          <p:nvPr>
            <p:ph type="sldNum" sz="quarter" idx="2"/>
          </p:nvPr>
        </p:nvSpPr>
        <p:spPr>
          <a:xfrm>
            <a:off x="547815" y="6503034"/>
            <a:ext cx="318325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3_New Chapter: Tex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Rechteck 3"/>
          <p:cNvSpPr/>
          <p:nvPr/>
        </p:nvSpPr>
        <p:spPr>
          <a:xfrm>
            <a:off x="7118409" y="0"/>
            <a:ext cx="5073591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365" name="Gerade Verbindung 1"/>
          <p:cNvSpPr/>
          <p:nvPr/>
        </p:nvSpPr>
        <p:spPr>
          <a:xfrm flipV="1">
            <a:off x="7104063" y="1"/>
            <a:ext cx="1" cy="6858000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6" name="Textplatzhalter 4"/>
          <p:cNvSpPr/>
          <p:nvPr>
            <p:ph type="body" sz="half" idx="21"/>
          </p:nvPr>
        </p:nvSpPr>
        <p:spPr>
          <a:xfrm>
            <a:off x="1028910" y="1090799"/>
            <a:ext cx="5900835" cy="2857302"/>
          </a:xfrm>
          <a:prstGeom prst="rect">
            <a:avLst/>
          </a:prstGeom>
        </p:spPr>
        <p:txBody>
          <a:bodyPr anchor="b"/>
          <a:lstStyle/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New chapter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as a new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section of your presentation</a:t>
            </a:r>
            <a:r>
              <a:rPr sz="1116">
                <a:solidFill>
                  <a:srgbClr val="000000"/>
                </a:solidFill>
                <a:latin typeface="Times Roman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367" name="Textplatzhalter 4"/>
          <p:cNvSpPr/>
          <p:nvPr>
            <p:ph type="body" sz="quarter" idx="22"/>
          </p:nvPr>
        </p:nvSpPr>
        <p:spPr>
          <a:xfrm>
            <a:off x="1015334" y="4101129"/>
            <a:ext cx="5925820" cy="1666906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i="1" sz="2800">
                <a:solidFill>
                  <a:srgbClr val="FFFFFF"/>
                </a:solidFill>
              </a:defRPr>
            </a:lvl1pPr>
          </a:lstStyle>
          <a:p>
            <a:pPr/>
            <a:r>
              <a:t>Optional subtitle, can also be several lines long</a:t>
            </a:r>
            <a:endParaRPr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368" name="Body Level One…"/>
          <p:cNvSpPr txBox="1"/>
          <p:nvPr>
            <p:ph type="body" sz="half" idx="1"/>
          </p:nvPr>
        </p:nvSpPr>
        <p:spPr>
          <a:xfrm>
            <a:off x="7299477" y="1093140"/>
            <a:ext cx="3873339" cy="4671720"/>
          </a:xfrm>
          <a:prstGeom prst="rect">
            <a:avLst/>
          </a:prstGeom>
        </p:spPr>
        <p:txBody>
          <a:bodyPr/>
          <a:lstStyle>
            <a:lvl1pPr marL="539750" indent="-539750">
              <a:buFontTx/>
              <a:buAutoNum type="romanUcPeriod" startAt="1"/>
            </a:lvl1pPr>
            <a:lvl2pPr marL="971550" indent="-250825">
              <a:buFontTx/>
            </a:lvl2pPr>
            <a:lvl3pPr marL="1331999" indent="-250825">
              <a:buFontTx/>
            </a:lvl3pPr>
            <a:lvl4pPr marL="1690688">
              <a:buFontTx/>
            </a:lvl4pPr>
            <a:lvl5pPr marL="2051999" indent="-250825"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9" name="Slide Number"/>
          <p:cNvSpPr txBox="1"/>
          <p:nvPr>
            <p:ph type="sldNum" sz="quarter" idx="2"/>
          </p:nvPr>
        </p:nvSpPr>
        <p:spPr>
          <a:xfrm>
            <a:off x="455622" y="6504971"/>
            <a:ext cx="412101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3_New Chapter: Text + Photo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Bildplatzhalter 5"/>
          <p:cNvSpPr/>
          <p:nvPr>
            <p:ph type="pic" idx="21"/>
          </p:nvPr>
        </p:nvSpPr>
        <p:spPr>
          <a:xfrm>
            <a:off x="7117443" y="-4708"/>
            <a:ext cx="5074556" cy="686741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77" name="Textplatzhalter 4"/>
          <p:cNvSpPr/>
          <p:nvPr>
            <p:ph type="body" sz="half" idx="22"/>
          </p:nvPr>
        </p:nvSpPr>
        <p:spPr>
          <a:xfrm>
            <a:off x="1028910" y="1090799"/>
            <a:ext cx="5900835" cy="2857302"/>
          </a:xfrm>
          <a:prstGeom prst="rect">
            <a:avLst/>
          </a:prstGeom>
        </p:spPr>
        <p:txBody>
          <a:bodyPr anchor="b"/>
          <a:lstStyle/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New chapter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as a new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section of your presentation</a:t>
            </a:r>
            <a:r>
              <a:rPr sz="1116">
                <a:solidFill>
                  <a:srgbClr val="000000"/>
                </a:solidFill>
                <a:latin typeface="Times Roman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378" name="Textplatzhalter 4"/>
          <p:cNvSpPr/>
          <p:nvPr>
            <p:ph type="body" sz="quarter" idx="23"/>
          </p:nvPr>
        </p:nvSpPr>
        <p:spPr>
          <a:xfrm>
            <a:off x="1015334" y="4101129"/>
            <a:ext cx="5925820" cy="1666906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i="1" sz="2800">
                <a:solidFill>
                  <a:srgbClr val="FFFFFF"/>
                </a:solidFill>
              </a:defRPr>
            </a:lvl1pPr>
          </a:lstStyle>
          <a:p>
            <a:pPr/>
            <a:r>
              <a:t>Optional subtitle, can also be several lines long</a:t>
            </a:r>
            <a:endParaRPr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379" name="Gerade Verbindung 15"/>
          <p:cNvSpPr/>
          <p:nvPr/>
        </p:nvSpPr>
        <p:spPr>
          <a:xfrm flipV="1">
            <a:off x="7104063" y="1"/>
            <a:ext cx="1" cy="6858000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80" name="Slide Number"/>
          <p:cNvSpPr txBox="1"/>
          <p:nvPr>
            <p:ph type="sldNum" sz="quarter" idx="2"/>
          </p:nvPr>
        </p:nvSpPr>
        <p:spPr>
          <a:xfrm>
            <a:off x="499973" y="6506600"/>
            <a:ext cx="365611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3_New Chapter: Photo + Tex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Rechteck 1"/>
          <p:cNvSpPr/>
          <p:nvPr/>
        </p:nvSpPr>
        <p:spPr>
          <a:xfrm>
            <a:off x="5101582" y="0"/>
            <a:ext cx="7090419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388" name="Gerade Verbindung 7"/>
          <p:cNvSpPr/>
          <p:nvPr/>
        </p:nvSpPr>
        <p:spPr>
          <a:xfrm flipH="1" flipV="1">
            <a:off x="5087938" y="0"/>
            <a:ext cx="2" cy="6858003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89" name="Bildplatzhalter 12"/>
          <p:cNvSpPr/>
          <p:nvPr>
            <p:ph type="pic" sz="half" idx="21"/>
          </p:nvPr>
        </p:nvSpPr>
        <p:spPr>
          <a:xfrm>
            <a:off x="1046345" y="1089025"/>
            <a:ext cx="4039201" cy="467995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390" name="New chapter…"/>
          <p:cNvSpPr txBox="1"/>
          <p:nvPr>
            <p:ph type="body" sz="quarter" idx="22"/>
          </p:nvPr>
        </p:nvSpPr>
        <p:spPr>
          <a:xfrm>
            <a:off x="5252527" y="1089025"/>
            <a:ext cx="5920301" cy="2788748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 defTabSz="434340">
              <a:spcBef>
                <a:spcPts val="0"/>
              </a:spcBef>
              <a:buSzTx/>
              <a:buFontTx/>
              <a:buNone/>
              <a:defRPr sz="456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New chapter </a:t>
            </a:r>
          </a:p>
          <a:p>
            <a:pPr marL="0" indent="0" defTabSz="434340">
              <a:spcBef>
                <a:spcPts val="0"/>
              </a:spcBef>
              <a:buSzTx/>
              <a:buFontTx/>
              <a:buNone/>
              <a:defRPr sz="456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as a new </a:t>
            </a:r>
          </a:p>
          <a:p>
            <a:pPr marL="0" indent="0" defTabSz="434340">
              <a:spcBef>
                <a:spcPts val="0"/>
              </a:spcBef>
              <a:buSzTx/>
              <a:buFontTx/>
              <a:buNone/>
              <a:defRPr sz="456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section of your presentation </a:t>
            </a:r>
          </a:p>
        </p:txBody>
      </p:sp>
      <p:sp>
        <p:nvSpPr>
          <p:cNvPr id="391" name="Optional subtitle, can also be several lines long"/>
          <p:cNvSpPr txBox="1"/>
          <p:nvPr>
            <p:ph type="body" sz="quarter" idx="23"/>
          </p:nvPr>
        </p:nvSpPr>
        <p:spPr>
          <a:xfrm>
            <a:off x="5252525" y="4057200"/>
            <a:ext cx="5920300" cy="1711775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i="1" sz="2800"/>
            </a:lvl1pPr>
          </a:lstStyle>
          <a:p>
            <a:pPr/>
            <a:r>
              <a:t>Optional subtitle, can also be several lines long</a:t>
            </a:r>
          </a:p>
        </p:txBody>
      </p:sp>
      <p:sp>
        <p:nvSpPr>
          <p:cNvPr id="392" name="Slide Number"/>
          <p:cNvSpPr txBox="1"/>
          <p:nvPr>
            <p:ph type="sldNum" sz="quarter" idx="2"/>
          </p:nvPr>
        </p:nvSpPr>
        <p:spPr>
          <a:xfrm>
            <a:off x="340249" y="6506302"/>
            <a:ext cx="525960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3_New Chapter: Tex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"/>
          <p:cNvSpPr/>
          <p:nvPr/>
        </p:nvSpPr>
        <p:spPr>
          <a:xfrm>
            <a:off x="7118409" y="0"/>
            <a:ext cx="5073591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35" name="Gerade Verbindung 1"/>
          <p:cNvSpPr/>
          <p:nvPr/>
        </p:nvSpPr>
        <p:spPr>
          <a:xfrm flipV="1">
            <a:off x="7104063" y="1"/>
            <a:ext cx="1" cy="6858000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6" name="Textplatzhalter 4"/>
          <p:cNvSpPr/>
          <p:nvPr>
            <p:ph type="body" sz="half" idx="21"/>
          </p:nvPr>
        </p:nvSpPr>
        <p:spPr>
          <a:xfrm>
            <a:off x="1028910" y="1090799"/>
            <a:ext cx="5900835" cy="2857302"/>
          </a:xfrm>
          <a:prstGeom prst="rect">
            <a:avLst/>
          </a:prstGeom>
        </p:spPr>
        <p:txBody>
          <a:bodyPr anchor="b"/>
          <a:lstStyle/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New chapter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as a new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section of your presentation</a:t>
            </a:r>
            <a:r>
              <a:rPr sz="1116">
                <a:solidFill>
                  <a:srgbClr val="000000"/>
                </a:solidFill>
                <a:latin typeface="Times Roman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37" name="Textplatzhalter 4"/>
          <p:cNvSpPr/>
          <p:nvPr>
            <p:ph type="body" sz="quarter" idx="22"/>
          </p:nvPr>
        </p:nvSpPr>
        <p:spPr>
          <a:xfrm>
            <a:off x="1015334" y="4101129"/>
            <a:ext cx="5925820" cy="1666906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i="1" sz="2800"/>
            </a:lvl1pPr>
          </a:lstStyle>
          <a:p>
            <a:pPr/>
            <a:r>
              <a:t>Optional subtitle, can also be several lines long</a:t>
            </a:r>
            <a:endParaRPr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7299477" y="1093140"/>
            <a:ext cx="3873339" cy="4671720"/>
          </a:xfrm>
          <a:prstGeom prst="rect">
            <a:avLst/>
          </a:prstGeom>
        </p:spPr>
        <p:txBody>
          <a:bodyPr/>
          <a:lstStyle>
            <a:lvl1pPr marL="539750" indent="-539750">
              <a:buFontTx/>
              <a:buAutoNum type="romanUcPeriod" startAt="1"/>
            </a:lvl1pPr>
            <a:lvl2pPr marL="971550" indent="-250825">
              <a:buFontTx/>
            </a:lvl2pPr>
            <a:lvl3pPr marL="1331999" indent="-250825">
              <a:buFontTx/>
            </a:lvl3pPr>
            <a:lvl4pPr marL="1690688">
              <a:buFontTx/>
            </a:lvl4pPr>
            <a:lvl5pPr marL="2051999" indent="-250825"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487753" y="6503378"/>
            <a:ext cx="380173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Free Space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00" name="Rectangle"/>
          <p:cNvSpPr txBox="1"/>
          <p:nvPr>
            <p:ph type="body" sz="quarter" idx="21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401" name="Rather short but strong title"/>
          <p:cNvSpPr txBox="1"/>
          <p:nvPr>
            <p:ph type="body" sz="quarter" idx="22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Tex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09" name="Body Level One…"/>
          <p:cNvSpPr txBox="1"/>
          <p:nvPr>
            <p:ph type="body" idx="1"/>
          </p:nvPr>
        </p:nvSpPr>
        <p:spPr>
          <a:xfrm>
            <a:off x="1107700" y="1090799"/>
            <a:ext cx="10152000" cy="4680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0" name="Rather short but strong title"/>
          <p:cNvSpPr txBox="1"/>
          <p:nvPr>
            <p:ph type="body" sz="quarter" idx="21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411" name="Rectangle"/>
          <p:cNvSpPr txBox="1"/>
          <p:nvPr>
            <p:ph type="body" sz="quarter" idx="2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Photo/Graphic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Bildplatzhalter 11"/>
          <p:cNvSpPr/>
          <p:nvPr>
            <p:ph type="pic" idx="21"/>
          </p:nvPr>
        </p:nvSpPr>
        <p:spPr>
          <a:xfrm>
            <a:off x="1018385" y="1089025"/>
            <a:ext cx="10153651" cy="4679949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20" name="Rectangle"/>
          <p:cNvSpPr txBox="1"/>
          <p:nvPr>
            <p:ph type="body" sz="quarter" idx="2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421" name="Rather short but strong title"/>
          <p:cNvSpPr txBox="1"/>
          <p:nvPr>
            <p:ph type="body" sz="quarter" idx="23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Photo/Graphic + small Tex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Rechteck 2"/>
          <p:cNvSpPr/>
          <p:nvPr/>
        </p:nvSpPr>
        <p:spPr>
          <a:xfrm>
            <a:off x="9156700" y="0"/>
            <a:ext cx="3035299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429" name="Gerade Verbindung 3"/>
          <p:cNvSpPr/>
          <p:nvPr/>
        </p:nvSpPr>
        <p:spPr>
          <a:xfrm flipV="1">
            <a:off x="9156700" y="0"/>
            <a:ext cx="0" cy="6858000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31" name="Body Level One…"/>
          <p:cNvSpPr txBox="1"/>
          <p:nvPr>
            <p:ph type="body" sz="quarter" idx="1"/>
          </p:nvPr>
        </p:nvSpPr>
        <p:spPr>
          <a:xfrm>
            <a:off x="9345600" y="1090799"/>
            <a:ext cx="2473201" cy="46800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2" name="Rather short but strong title"/>
          <p:cNvSpPr txBox="1"/>
          <p:nvPr>
            <p:ph type="body" sz="quarter" idx="21"/>
          </p:nvPr>
        </p:nvSpPr>
        <p:spPr>
          <a:xfrm>
            <a:off x="1108075" y="179999"/>
            <a:ext cx="7997707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433" name="Rectangle"/>
          <p:cNvSpPr txBox="1"/>
          <p:nvPr>
            <p:ph type="body" sz="quarter" idx="22"/>
          </p:nvPr>
        </p:nvSpPr>
        <p:spPr>
          <a:xfrm>
            <a:off x="1012825" y="6405607"/>
            <a:ext cx="7997707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434" name="Bildplatzhalter 11"/>
          <p:cNvSpPr/>
          <p:nvPr>
            <p:ph type="pic" idx="23"/>
          </p:nvPr>
        </p:nvSpPr>
        <p:spPr>
          <a:xfrm>
            <a:off x="1029150" y="1089025"/>
            <a:ext cx="8121600" cy="4679949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Photo/Graphic + more Tex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Rechteck 2"/>
          <p:cNvSpPr/>
          <p:nvPr/>
        </p:nvSpPr>
        <p:spPr>
          <a:xfrm>
            <a:off x="6095207" y="-2"/>
            <a:ext cx="6096790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442" name="Gerade Verbindung 3"/>
          <p:cNvSpPr/>
          <p:nvPr/>
        </p:nvSpPr>
        <p:spPr>
          <a:xfrm flipV="1">
            <a:off x="6096000" y="1"/>
            <a:ext cx="1" cy="6858000"/>
          </a:xfrm>
          <a:prstGeom prst="line">
            <a:avLst/>
          </a:prstGeom>
          <a:ln w="28575">
            <a:solidFill>
              <a:srgbClr val="F5F5F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44" name="Body Level One…"/>
          <p:cNvSpPr txBox="1"/>
          <p:nvPr>
            <p:ph type="body" sz="half" idx="1"/>
          </p:nvPr>
        </p:nvSpPr>
        <p:spPr>
          <a:xfrm>
            <a:off x="6275387" y="1090799"/>
            <a:ext cx="5543413" cy="46800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5" name="Rectangle"/>
          <p:cNvSpPr txBox="1"/>
          <p:nvPr>
            <p:ph type="body" sz="quarter" idx="21"/>
          </p:nvPr>
        </p:nvSpPr>
        <p:spPr>
          <a:xfrm>
            <a:off x="1012825" y="6405607"/>
            <a:ext cx="4936214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446" name="Short but strong title"/>
          <p:cNvSpPr txBox="1"/>
          <p:nvPr>
            <p:ph type="body" sz="quarter" idx="22"/>
          </p:nvPr>
        </p:nvSpPr>
        <p:spPr>
          <a:xfrm>
            <a:off x="1108075" y="179999"/>
            <a:ext cx="4896823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Short but strong title</a:t>
            </a:r>
          </a:p>
        </p:txBody>
      </p:sp>
      <p:sp>
        <p:nvSpPr>
          <p:cNvPr id="447" name="Bildplatzhalter 11"/>
          <p:cNvSpPr/>
          <p:nvPr>
            <p:ph type="pic" sz="half" idx="23"/>
          </p:nvPr>
        </p:nvSpPr>
        <p:spPr>
          <a:xfrm>
            <a:off x="1033784" y="1089025"/>
            <a:ext cx="5061601" cy="4679949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 Compare: Text + Photo/Graphic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Bildplatzhalter 9"/>
          <p:cNvSpPr/>
          <p:nvPr>
            <p:ph type="pic" sz="half" idx="21"/>
          </p:nvPr>
        </p:nvSpPr>
        <p:spPr>
          <a:xfrm>
            <a:off x="7119600" y="0"/>
            <a:ext cx="5072401" cy="3416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55" name="Bildplatzhalter 9"/>
          <p:cNvSpPr/>
          <p:nvPr>
            <p:ph type="pic" sz="half" idx="22"/>
          </p:nvPr>
        </p:nvSpPr>
        <p:spPr>
          <a:xfrm>
            <a:off x="7119600" y="3441600"/>
            <a:ext cx="5072401" cy="34164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56" name="Gerade Verbindung 3"/>
          <p:cNvSpPr/>
          <p:nvPr/>
        </p:nvSpPr>
        <p:spPr>
          <a:xfrm flipV="1">
            <a:off x="7103270" y="1"/>
            <a:ext cx="1" cy="6858000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57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59" name="Your text, bullet points, etc."/>
          <p:cNvSpPr txBox="1"/>
          <p:nvPr>
            <p:ph type="body" sz="quarter" idx="23"/>
          </p:nvPr>
        </p:nvSpPr>
        <p:spPr>
          <a:xfrm>
            <a:off x="1115835" y="3627099"/>
            <a:ext cx="5857598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460" name="Short but strong title"/>
          <p:cNvSpPr txBox="1"/>
          <p:nvPr>
            <p:ph type="body" sz="quarter" idx="24"/>
          </p:nvPr>
        </p:nvSpPr>
        <p:spPr>
          <a:xfrm>
            <a:off x="1108075" y="179999"/>
            <a:ext cx="5873118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Short but strong title</a:t>
            </a:r>
          </a:p>
        </p:txBody>
      </p:sp>
      <p:sp>
        <p:nvSpPr>
          <p:cNvPr id="461" name="Rectangle"/>
          <p:cNvSpPr txBox="1"/>
          <p:nvPr>
            <p:ph type="body" sz="quarter" idx="25"/>
          </p:nvPr>
        </p:nvSpPr>
        <p:spPr>
          <a:xfrm>
            <a:off x="1012825" y="6405607"/>
            <a:ext cx="5960608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462" name="Your text, bullet points, etc."/>
          <p:cNvSpPr txBox="1"/>
          <p:nvPr>
            <p:ph type="body" sz="quarter" idx="26"/>
          </p:nvPr>
        </p:nvSpPr>
        <p:spPr>
          <a:xfrm>
            <a:off x="1106509" y="1090799"/>
            <a:ext cx="5857598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5_Content Compare: 2 Tex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erade Verbindung 6"/>
          <p:cNvSpPr/>
          <p:nvPr/>
        </p:nvSpPr>
        <p:spPr>
          <a:xfrm flipV="1">
            <a:off x="6096000" y="1"/>
            <a:ext cx="1" cy="6858000"/>
          </a:xfrm>
          <a:prstGeom prst="line">
            <a:avLst/>
          </a:prstGeom>
          <a:ln w="28575">
            <a:solidFill>
              <a:srgbClr val="F5F5F5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71" name="Your text, bullet points, etc."/>
          <p:cNvSpPr txBox="1"/>
          <p:nvPr>
            <p:ph type="body" sz="half" idx="21"/>
          </p:nvPr>
        </p:nvSpPr>
        <p:spPr>
          <a:xfrm>
            <a:off x="6275387" y="1089000"/>
            <a:ext cx="4896001" cy="46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472" name="Your text, bullet points, etc."/>
          <p:cNvSpPr txBox="1"/>
          <p:nvPr>
            <p:ph type="body" sz="half" idx="22"/>
          </p:nvPr>
        </p:nvSpPr>
        <p:spPr>
          <a:xfrm>
            <a:off x="1108486" y="1089000"/>
            <a:ext cx="4827059" cy="46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473" name="Short but strong title"/>
          <p:cNvSpPr txBox="1"/>
          <p:nvPr>
            <p:ph type="body" sz="quarter" idx="23"/>
          </p:nvPr>
        </p:nvSpPr>
        <p:spPr>
          <a:xfrm>
            <a:off x="1108075" y="179999"/>
            <a:ext cx="4827881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Short but strong title</a:t>
            </a:r>
          </a:p>
        </p:txBody>
      </p:sp>
      <p:sp>
        <p:nvSpPr>
          <p:cNvPr id="474" name="Rectangle"/>
          <p:cNvSpPr txBox="1"/>
          <p:nvPr>
            <p:ph type="body" sz="quarter" idx="24"/>
          </p:nvPr>
        </p:nvSpPr>
        <p:spPr>
          <a:xfrm>
            <a:off x="1012825" y="6405607"/>
            <a:ext cx="492272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 Compare: 2 Text + Photo/Graphic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83" name="Bildplatzhalter 11"/>
          <p:cNvSpPr/>
          <p:nvPr>
            <p:ph type="pic" sz="quarter" idx="21"/>
          </p:nvPr>
        </p:nvSpPr>
        <p:spPr>
          <a:xfrm>
            <a:off x="1018383" y="1104900"/>
            <a:ext cx="4393267" cy="232377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84" name="Bildplatzhalter 11"/>
          <p:cNvSpPr/>
          <p:nvPr>
            <p:ph type="pic" sz="quarter" idx="22"/>
          </p:nvPr>
        </p:nvSpPr>
        <p:spPr>
          <a:xfrm>
            <a:off x="6780352" y="1104900"/>
            <a:ext cx="4393266" cy="232377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85" name="Your text, bullet points, etc."/>
          <p:cNvSpPr txBox="1"/>
          <p:nvPr>
            <p:ph type="body" sz="quarter" idx="23"/>
          </p:nvPr>
        </p:nvSpPr>
        <p:spPr>
          <a:xfrm>
            <a:off x="6869249" y="3627099"/>
            <a:ext cx="4215472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486" name="Your text, bullet points, etc."/>
          <p:cNvSpPr txBox="1"/>
          <p:nvPr>
            <p:ph type="body" sz="quarter" idx="24"/>
          </p:nvPr>
        </p:nvSpPr>
        <p:spPr>
          <a:xfrm>
            <a:off x="1107281" y="3627099"/>
            <a:ext cx="4215472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487" name="Rather short but strong title"/>
          <p:cNvSpPr txBox="1"/>
          <p:nvPr>
            <p:ph type="body" sz="quarter" idx="25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488" name="Rectangle"/>
          <p:cNvSpPr txBox="1"/>
          <p:nvPr>
            <p:ph type="body" sz="quarter" idx="26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 Compare: 3 Text + Photo/Graphic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97" name="Bildplatzhalter 11"/>
          <p:cNvSpPr/>
          <p:nvPr>
            <p:ph type="pic" sz="quarter" idx="21"/>
          </p:nvPr>
        </p:nvSpPr>
        <p:spPr>
          <a:xfrm>
            <a:off x="1018383" y="1104900"/>
            <a:ext cx="3087690" cy="232377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98" name="Bildplatzhalter 11"/>
          <p:cNvSpPr/>
          <p:nvPr>
            <p:ph type="pic" sz="quarter" idx="22"/>
          </p:nvPr>
        </p:nvSpPr>
        <p:spPr>
          <a:xfrm>
            <a:off x="4551331" y="1104900"/>
            <a:ext cx="3087689" cy="232377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99" name="Bildplatzhalter 11"/>
          <p:cNvSpPr/>
          <p:nvPr>
            <p:ph type="pic" sz="quarter" idx="23"/>
          </p:nvPr>
        </p:nvSpPr>
        <p:spPr>
          <a:xfrm>
            <a:off x="8073177" y="1104900"/>
            <a:ext cx="3087689" cy="232377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00" name="Your text, bullet points, etc."/>
          <p:cNvSpPr txBox="1"/>
          <p:nvPr>
            <p:ph type="body" sz="quarter" idx="24"/>
          </p:nvPr>
        </p:nvSpPr>
        <p:spPr>
          <a:xfrm>
            <a:off x="8174828" y="3614399"/>
            <a:ext cx="2884387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501" name="Rather short but strong title"/>
          <p:cNvSpPr txBox="1"/>
          <p:nvPr>
            <p:ph type="body" sz="quarter" idx="25"/>
          </p:nvPr>
        </p:nvSpPr>
        <p:spPr>
          <a:xfrm>
            <a:off x="1108075" y="179999"/>
            <a:ext cx="1015200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502" name="Your text, bullet points, etc."/>
          <p:cNvSpPr txBox="1"/>
          <p:nvPr>
            <p:ph type="body" sz="quarter" idx="26"/>
          </p:nvPr>
        </p:nvSpPr>
        <p:spPr>
          <a:xfrm>
            <a:off x="4641051" y="3614399"/>
            <a:ext cx="2909898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503" name="Your text, bullet points, etc."/>
          <p:cNvSpPr txBox="1"/>
          <p:nvPr>
            <p:ph type="body" sz="quarter" idx="27"/>
          </p:nvPr>
        </p:nvSpPr>
        <p:spPr>
          <a:xfrm>
            <a:off x="1107274" y="3614399"/>
            <a:ext cx="2909908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Your text, bullet points, etc.</a:t>
            </a:r>
          </a:p>
        </p:txBody>
      </p:sp>
      <p:sp>
        <p:nvSpPr>
          <p:cNvPr id="504" name="Rectangle"/>
          <p:cNvSpPr txBox="1"/>
          <p:nvPr>
            <p:ph type="body" sz="quarter" idx="28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Timeline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2" name="Gerade Verbindung 4"/>
          <p:cNvSpPr/>
          <p:nvPr/>
        </p:nvSpPr>
        <p:spPr>
          <a:xfrm>
            <a:off x="11934700" y="3194461"/>
            <a:ext cx="257300" cy="234539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3" name="Gerade Verbindung 11"/>
          <p:cNvSpPr/>
          <p:nvPr/>
        </p:nvSpPr>
        <p:spPr>
          <a:xfrm flipV="1">
            <a:off x="11934700" y="3429001"/>
            <a:ext cx="257300" cy="234537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4" name="Gerade Verbindung 2"/>
          <p:cNvSpPr/>
          <p:nvPr/>
        </p:nvSpPr>
        <p:spPr>
          <a:xfrm>
            <a:off x="1019175" y="3194461"/>
            <a:ext cx="0" cy="469078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5" name="Gerade Verbindung 7"/>
          <p:cNvSpPr/>
          <p:nvPr/>
        </p:nvSpPr>
        <p:spPr>
          <a:xfrm>
            <a:off x="3035300" y="3194461"/>
            <a:ext cx="0" cy="469078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6" name="Gerade Verbindung 8"/>
          <p:cNvSpPr/>
          <p:nvPr/>
        </p:nvSpPr>
        <p:spPr>
          <a:xfrm>
            <a:off x="5087937" y="3194461"/>
            <a:ext cx="1" cy="469078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7" name="Gerade Verbindung 9"/>
          <p:cNvSpPr/>
          <p:nvPr/>
        </p:nvSpPr>
        <p:spPr>
          <a:xfrm>
            <a:off x="7104063" y="3194461"/>
            <a:ext cx="1" cy="469078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8" name="Gerade Verbindung 10"/>
          <p:cNvSpPr/>
          <p:nvPr/>
        </p:nvSpPr>
        <p:spPr>
          <a:xfrm>
            <a:off x="9156700" y="3194461"/>
            <a:ext cx="1" cy="469078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20" name="Textplatzhalter 21"/>
          <p:cNvSpPr/>
          <p:nvPr>
            <p:ph type="body" sz="quarter" idx="21"/>
          </p:nvPr>
        </p:nvSpPr>
        <p:spPr>
          <a:xfrm>
            <a:off x="901793" y="3898076"/>
            <a:ext cx="2468212" cy="6050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1st section of the timeline</a:t>
            </a:r>
          </a:p>
        </p:txBody>
      </p:sp>
      <p:sp>
        <p:nvSpPr>
          <p:cNvPr id="521" name="Textplatzhalter 21"/>
          <p:cNvSpPr/>
          <p:nvPr>
            <p:ph type="body" sz="quarter" idx="22"/>
          </p:nvPr>
        </p:nvSpPr>
        <p:spPr>
          <a:xfrm>
            <a:off x="2917918" y="2368863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2nd section of the timeline</a:t>
            </a:r>
          </a:p>
        </p:txBody>
      </p:sp>
      <p:sp>
        <p:nvSpPr>
          <p:cNvPr id="522" name="Textplatzhalter 21"/>
          <p:cNvSpPr/>
          <p:nvPr>
            <p:ph type="body" sz="quarter" idx="23"/>
          </p:nvPr>
        </p:nvSpPr>
        <p:spPr>
          <a:xfrm>
            <a:off x="4970555" y="3898076"/>
            <a:ext cx="2468213" cy="6050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3rd section of the timeline</a:t>
            </a:r>
          </a:p>
        </p:txBody>
      </p:sp>
      <p:sp>
        <p:nvSpPr>
          <p:cNvPr id="523" name="Textplatzhalter 21"/>
          <p:cNvSpPr/>
          <p:nvPr>
            <p:ph type="body" sz="quarter" idx="24"/>
          </p:nvPr>
        </p:nvSpPr>
        <p:spPr>
          <a:xfrm>
            <a:off x="6986679" y="2368863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4th section of the timeline</a:t>
            </a:r>
          </a:p>
        </p:txBody>
      </p:sp>
      <p:sp>
        <p:nvSpPr>
          <p:cNvPr id="524" name="Textplatzhalter 21"/>
          <p:cNvSpPr/>
          <p:nvPr>
            <p:ph type="body" sz="quarter" idx="25"/>
          </p:nvPr>
        </p:nvSpPr>
        <p:spPr>
          <a:xfrm>
            <a:off x="9039318" y="3898076"/>
            <a:ext cx="2468213" cy="6050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5th section of the timeline</a:t>
            </a:r>
          </a:p>
        </p:txBody>
      </p:sp>
      <p:sp>
        <p:nvSpPr>
          <p:cNvPr id="525" name="Rather short but strong title"/>
          <p:cNvSpPr txBox="1"/>
          <p:nvPr>
            <p:ph type="body" sz="quarter" idx="26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526" name="Rectangle"/>
          <p:cNvSpPr txBox="1"/>
          <p:nvPr>
            <p:ph type="body" sz="quarter" idx="27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3_New Chapter: Text + Photo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Bildplatzhalter 5"/>
          <p:cNvSpPr/>
          <p:nvPr>
            <p:ph type="pic" idx="21"/>
          </p:nvPr>
        </p:nvSpPr>
        <p:spPr>
          <a:xfrm>
            <a:off x="7119239" y="-3493"/>
            <a:ext cx="5072760" cy="686498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47" name="Gerade Verbindung 15"/>
          <p:cNvSpPr/>
          <p:nvPr/>
        </p:nvSpPr>
        <p:spPr>
          <a:xfrm flipV="1">
            <a:off x="7104063" y="1"/>
            <a:ext cx="1" cy="6858000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48" name="Textplatzhalter 4"/>
          <p:cNvSpPr/>
          <p:nvPr>
            <p:ph type="body" sz="half" idx="22"/>
          </p:nvPr>
        </p:nvSpPr>
        <p:spPr>
          <a:xfrm>
            <a:off x="1028910" y="1090799"/>
            <a:ext cx="5900835" cy="2857302"/>
          </a:xfrm>
          <a:prstGeom prst="rect">
            <a:avLst/>
          </a:prstGeom>
        </p:spPr>
        <p:txBody>
          <a:bodyPr anchor="b"/>
          <a:lstStyle/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New chapter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as a new </a:t>
            </a:r>
          </a:p>
          <a:p>
            <a:pPr marL="0" indent="0" defTabSz="425195">
              <a:spcBef>
                <a:spcPts val="0"/>
              </a:spcBef>
              <a:buSzTx/>
              <a:buFontTx/>
              <a:buNone/>
              <a:defRPr sz="4464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section of your presentation</a:t>
            </a:r>
            <a:r>
              <a:rPr sz="1116">
                <a:solidFill>
                  <a:srgbClr val="000000"/>
                </a:solidFill>
                <a:latin typeface="Times Roman"/>
                <a:ea typeface="Times Roman"/>
                <a:cs typeface="Times Roman"/>
                <a:sym typeface="Times Roman"/>
              </a:rPr>
              <a:t> </a:t>
            </a:r>
          </a:p>
        </p:txBody>
      </p:sp>
      <p:sp>
        <p:nvSpPr>
          <p:cNvPr id="49" name="Textplatzhalter 4"/>
          <p:cNvSpPr/>
          <p:nvPr>
            <p:ph type="body" sz="quarter" idx="23"/>
          </p:nvPr>
        </p:nvSpPr>
        <p:spPr>
          <a:xfrm>
            <a:off x="1015334" y="4101129"/>
            <a:ext cx="5925820" cy="1666906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i="1" sz="2800"/>
            </a:lvl1pPr>
          </a:lstStyle>
          <a:p>
            <a:pPr/>
            <a:r>
              <a:t>Optional subtitle, can also be several lines long</a:t>
            </a:r>
            <a:endParaRPr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xfrm>
            <a:off x="361325" y="6502399"/>
            <a:ext cx="505450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1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34" name="Bildplatzhalter 10"/>
          <p:cNvSpPr/>
          <p:nvPr>
            <p:ph type="pic" sz="quarter" idx="21"/>
          </p:nvPr>
        </p:nvSpPr>
        <p:spPr>
          <a:xfrm>
            <a:off x="8025018" y="1390689"/>
            <a:ext cx="2876401" cy="287640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36" name="Textplatzhalter 21"/>
          <p:cNvSpPr/>
          <p:nvPr>
            <p:ph type="body" sz="quarter" idx="22"/>
          </p:nvPr>
        </p:nvSpPr>
        <p:spPr>
          <a:xfrm>
            <a:off x="8113918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37" name="Space for project details, so everyone knows what it’s all about"/>
          <p:cNvSpPr txBox="1"/>
          <p:nvPr>
            <p:ph type="body" sz="quarter" idx="23"/>
          </p:nvPr>
        </p:nvSpPr>
        <p:spPr>
          <a:xfrm>
            <a:off x="1107273" y="3614399"/>
            <a:ext cx="6086490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Space for project details, so everyone knows what it’s all about</a:t>
            </a:r>
          </a:p>
        </p:txBody>
      </p:sp>
      <p:sp>
        <p:nvSpPr>
          <p:cNvPr id="538" name="Introducing a person"/>
          <p:cNvSpPr txBox="1"/>
          <p:nvPr>
            <p:ph type="body" sz="quarter" idx="24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a person</a:t>
            </a:r>
          </a:p>
        </p:txBody>
      </p:sp>
      <p:sp>
        <p:nvSpPr>
          <p:cNvPr id="539" name="(Title) First Name Surname"/>
          <p:cNvSpPr txBox="1"/>
          <p:nvPr>
            <p:ph type="body" sz="quarter" idx="25"/>
          </p:nvPr>
        </p:nvSpPr>
        <p:spPr>
          <a:xfrm>
            <a:off x="8113918" y="4329112"/>
            <a:ext cx="2468213" cy="5932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40" name="Rectangle"/>
          <p:cNvSpPr txBox="1"/>
          <p:nvPr>
            <p:ph type="body" sz="quarter" idx="26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2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49" name="Bildplatzhalter 10"/>
          <p:cNvSpPr/>
          <p:nvPr>
            <p:ph type="pic" sz="quarter" idx="21"/>
          </p:nvPr>
        </p:nvSpPr>
        <p:spPr>
          <a:xfrm>
            <a:off x="6142675" y="2046072"/>
            <a:ext cx="2196001" cy="219600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0" name="Bildplatzhalter 10"/>
          <p:cNvSpPr/>
          <p:nvPr>
            <p:ph type="pic" sz="quarter" idx="22"/>
          </p:nvPr>
        </p:nvSpPr>
        <p:spPr>
          <a:xfrm>
            <a:off x="8704612" y="2045487"/>
            <a:ext cx="2196001" cy="2196002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51" name="Textplatzhalter 21"/>
          <p:cNvSpPr/>
          <p:nvPr>
            <p:ph type="body" sz="quarter" idx="23"/>
          </p:nvPr>
        </p:nvSpPr>
        <p:spPr>
          <a:xfrm>
            <a:off x="8793512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52" name="Textplatzhalter 21"/>
          <p:cNvSpPr/>
          <p:nvPr>
            <p:ph type="body" sz="quarter" idx="24"/>
          </p:nvPr>
        </p:nvSpPr>
        <p:spPr>
          <a:xfrm>
            <a:off x="6231575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53" name="Textplatzhalter 21"/>
          <p:cNvSpPr/>
          <p:nvPr>
            <p:ph type="body" sz="quarter" idx="25"/>
          </p:nvPr>
        </p:nvSpPr>
        <p:spPr>
          <a:xfrm>
            <a:off x="6231575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54" name="Space for project details, so everyone knows what it’s all about"/>
          <p:cNvSpPr txBox="1"/>
          <p:nvPr>
            <p:ph type="body" sz="quarter" idx="26"/>
          </p:nvPr>
        </p:nvSpPr>
        <p:spPr>
          <a:xfrm>
            <a:off x="1107273" y="3614399"/>
            <a:ext cx="4070365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Space for project details, so everyone knows what it’s all about</a:t>
            </a:r>
          </a:p>
        </p:txBody>
      </p:sp>
      <p:sp>
        <p:nvSpPr>
          <p:cNvPr id="555" name="Introducing people"/>
          <p:cNvSpPr txBox="1"/>
          <p:nvPr>
            <p:ph type="body" sz="quarter" idx="27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people </a:t>
            </a:r>
          </a:p>
        </p:txBody>
      </p:sp>
      <p:sp>
        <p:nvSpPr>
          <p:cNvPr id="556" name="(Title) First Name Surname"/>
          <p:cNvSpPr txBox="1"/>
          <p:nvPr>
            <p:ph type="body" sz="quarter" idx="28"/>
          </p:nvPr>
        </p:nvSpPr>
        <p:spPr>
          <a:xfrm>
            <a:off x="8793512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57" name="Rectangle"/>
          <p:cNvSpPr txBox="1"/>
          <p:nvPr>
            <p:ph type="body" sz="quarter" idx="29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3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66" name="Bildplatzhalter 10"/>
          <p:cNvSpPr/>
          <p:nvPr>
            <p:ph type="pic" sz="quarter" idx="21"/>
          </p:nvPr>
        </p:nvSpPr>
        <p:spPr>
          <a:xfrm>
            <a:off x="6142675" y="2046072"/>
            <a:ext cx="2196001" cy="219600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7" name="Bildplatzhalter 10"/>
          <p:cNvSpPr/>
          <p:nvPr>
            <p:ph type="pic" sz="quarter" idx="22"/>
          </p:nvPr>
        </p:nvSpPr>
        <p:spPr>
          <a:xfrm>
            <a:off x="8704612" y="2045487"/>
            <a:ext cx="2196001" cy="2196002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8" name="Bildplatzhalter 10"/>
          <p:cNvSpPr/>
          <p:nvPr>
            <p:ph type="pic" sz="quarter" idx="23"/>
          </p:nvPr>
        </p:nvSpPr>
        <p:spPr>
          <a:xfrm>
            <a:off x="3580738" y="2045487"/>
            <a:ext cx="2196001" cy="2196002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69" name="Textplatzhalter 21"/>
          <p:cNvSpPr/>
          <p:nvPr>
            <p:ph type="body" sz="quarter" idx="24"/>
          </p:nvPr>
        </p:nvSpPr>
        <p:spPr>
          <a:xfrm>
            <a:off x="8793512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70" name="Textplatzhalter 21"/>
          <p:cNvSpPr/>
          <p:nvPr>
            <p:ph type="body" sz="quarter" idx="25"/>
          </p:nvPr>
        </p:nvSpPr>
        <p:spPr>
          <a:xfrm>
            <a:off x="6231575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71" name="Textplatzhalter 21"/>
          <p:cNvSpPr/>
          <p:nvPr>
            <p:ph type="body" sz="quarter" idx="26"/>
          </p:nvPr>
        </p:nvSpPr>
        <p:spPr>
          <a:xfrm>
            <a:off x="6231575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72" name="Textplatzhalter 21"/>
          <p:cNvSpPr/>
          <p:nvPr>
            <p:ph type="body" sz="quarter" idx="27"/>
          </p:nvPr>
        </p:nvSpPr>
        <p:spPr>
          <a:xfrm>
            <a:off x="3669638" y="4317239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73" name="Textplatzhalter 21"/>
          <p:cNvSpPr/>
          <p:nvPr>
            <p:ph type="body" sz="quarter" idx="28"/>
          </p:nvPr>
        </p:nvSpPr>
        <p:spPr>
          <a:xfrm>
            <a:off x="3669638" y="4946631"/>
            <a:ext cx="2468212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74" name="Introducing (more) people"/>
          <p:cNvSpPr txBox="1"/>
          <p:nvPr>
            <p:ph type="body" sz="quarter" idx="29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(more) people</a:t>
            </a:r>
          </a:p>
        </p:txBody>
      </p:sp>
      <p:sp>
        <p:nvSpPr>
          <p:cNvPr id="575" name="Space for project details, so everyone knows what it’s all about"/>
          <p:cNvSpPr txBox="1"/>
          <p:nvPr>
            <p:ph type="body" sz="quarter" idx="30"/>
          </p:nvPr>
        </p:nvSpPr>
        <p:spPr>
          <a:xfrm>
            <a:off x="1107273" y="3614399"/>
            <a:ext cx="2017727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Space for project details, so everyone knows what it’s all about</a:t>
            </a:r>
          </a:p>
        </p:txBody>
      </p:sp>
      <p:sp>
        <p:nvSpPr>
          <p:cNvPr id="576" name="(Title) First Name Surname"/>
          <p:cNvSpPr txBox="1"/>
          <p:nvPr>
            <p:ph type="body" sz="quarter" idx="31"/>
          </p:nvPr>
        </p:nvSpPr>
        <p:spPr>
          <a:xfrm>
            <a:off x="8793512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77" name="Rectangle"/>
          <p:cNvSpPr txBox="1"/>
          <p:nvPr>
            <p:ph type="body" sz="quarter" idx="3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4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85" name="Bildplatzhalter 10"/>
          <p:cNvSpPr/>
          <p:nvPr>
            <p:ph type="pic" sz="quarter" idx="21"/>
          </p:nvPr>
        </p:nvSpPr>
        <p:spPr>
          <a:xfrm>
            <a:off x="6142675" y="2046072"/>
            <a:ext cx="2196001" cy="219600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6" name="Bildplatzhalter 10"/>
          <p:cNvSpPr/>
          <p:nvPr>
            <p:ph type="pic" sz="quarter" idx="22"/>
          </p:nvPr>
        </p:nvSpPr>
        <p:spPr>
          <a:xfrm>
            <a:off x="8704612" y="2045487"/>
            <a:ext cx="2196001" cy="2196002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7" name="Bildplatzhalter 10"/>
          <p:cNvSpPr/>
          <p:nvPr>
            <p:ph type="pic" sz="quarter" idx="23"/>
          </p:nvPr>
        </p:nvSpPr>
        <p:spPr>
          <a:xfrm>
            <a:off x="3580738" y="2045487"/>
            <a:ext cx="2196001" cy="2196002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8" name="Bildplatzhalter 10"/>
          <p:cNvSpPr/>
          <p:nvPr>
            <p:ph type="pic" sz="quarter" idx="24"/>
          </p:nvPr>
        </p:nvSpPr>
        <p:spPr>
          <a:xfrm>
            <a:off x="1018800" y="2045487"/>
            <a:ext cx="2196001" cy="2196002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90" name="Textplatzhalter 21"/>
          <p:cNvSpPr/>
          <p:nvPr>
            <p:ph type="body" sz="quarter" idx="25"/>
          </p:nvPr>
        </p:nvSpPr>
        <p:spPr>
          <a:xfrm>
            <a:off x="8793512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91" name="Textplatzhalter 21"/>
          <p:cNvSpPr/>
          <p:nvPr>
            <p:ph type="body" sz="quarter" idx="26"/>
          </p:nvPr>
        </p:nvSpPr>
        <p:spPr>
          <a:xfrm>
            <a:off x="6231575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92" name="Textplatzhalter 21"/>
          <p:cNvSpPr/>
          <p:nvPr>
            <p:ph type="body" sz="quarter" idx="27"/>
          </p:nvPr>
        </p:nvSpPr>
        <p:spPr>
          <a:xfrm>
            <a:off x="6231575" y="4946631"/>
            <a:ext cx="2468213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93" name="Textplatzhalter 21"/>
          <p:cNvSpPr/>
          <p:nvPr>
            <p:ph type="body" sz="quarter" idx="28"/>
          </p:nvPr>
        </p:nvSpPr>
        <p:spPr>
          <a:xfrm>
            <a:off x="3669638" y="4317239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94" name="Textplatzhalter 21"/>
          <p:cNvSpPr/>
          <p:nvPr>
            <p:ph type="body" sz="quarter" idx="29"/>
          </p:nvPr>
        </p:nvSpPr>
        <p:spPr>
          <a:xfrm>
            <a:off x="3669638" y="4946631"/>
            <a:ext cx="2468212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95" name="Textplatzhalter 21"/>
          <p:cNvSpPr/>
          <p:nvPr>
            <p:ph type="body" sz="quarter" idx="30"/>
          </p:nvPr>
        </p:nvSpPr>
        <p:spPr>
          <a:xfrm>
            <a:off x="1107700" y="4317239"/>
            <a:ext cx="2468212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96" name="Textplatzhalter 21"/>
          <p:cNvSpPr/>
          <p:nvPr>
            <p:ph type="body" sz="quarter" idx="31"/>
          </p:nvPr>
        </p:nvSpPr>
        <p:spPr>
          <a:xfrm>
            <a:off x="1107700" y="4946631"/>
            <a:ext cx="2468212" cy="8223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597" name="Introducing (more) people"/>
          <p:cNvSpPr txBox="1"/>
          <p:nvPr>
            <p:ph type="body" sz="quarter" idx="32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(more) people</a:t>
            </a:r>
          </a:p>
        </p:txBody>
      </p:sp>
      <p:sp>
        <p:nvSpPr>
          <p:cNvPr id="598" name="(Title) First Name Surname"/>
          <p:cNvSpPr txBox="1"/>
          <p:nvPr>
            <p:ph type="body" sz="quarter" idx="33"/>
          </p:nvPr>
        </p:nvSpPr>
        <p:spPr>
          <a:xfrm>
            <a:off x="8793512" y="4317239"/>
            <a:ext cx="2468213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599" name="Rectangle"/>
          <p:cNvSpPr txBox="1"/>
          <p:nvPr>
            <p:ph type="body" sz="quarter" idx="34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5_Persons: Group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erade Verbindung 3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07" name="Bildplatzhalter 10"/>
          <p:cNvSpPr/>
          <p:nvPr>
            <p:ph type="pic" sz="quarter" idx="21"/>
          </p:nvPr>
        </p:nvSpPr>
        <p:spPr>
          <a:xfrm>
            <a:off x="7123293" y="1118517"/>
            <a:ext cx="3776401" cy="377640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09" name="Textplatzhalter 10"/>
          <p:cNvSpPr/>
          <p:nvPr>
            <p:ph type="body" sz="quarter" idx="22"/>
          </p:nvPr>
        </p:nvSpPr>
        <p:spPr>
          <a:xfrm>
            <a:off x="1107698" y="1090799"/>
            <a:ext cx="5077202" cy="2156401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Space for project details, so everyone knows what it’s all about</a:t>
            </a:r>
          </a:p>
        </p:txBody>
      </p:sp>
      <p:sp>
        <p:nvSpPr>
          <p:cNvPr id="610" name="Introducing a group"/>
          <p:cNvSpPr txBox="1"/>
          <p:nvPr>
            <p:ph type="body" sz="quarter" idx="23"/>
          </p:nvPr>
        </p:nvSpPr>
        <p:spPr>
          <a:xfrm>
            <a:off x="1107700" y="180001"/>
            <a:ext cx="10153651" cy="540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Introducing a group </a:t>
            </a:r>
          </a:p>
        </p:txBody>
      </p:sp>
      <p:sp>
        <p:nvSpPr>
          <p:cNvPr id="611" name="Names and positions of the people in the group photo."/>
          <p:cNvSpPr txBox="1"/>
          <p:nvPr>
            <p:ph type="body" sz="quarter" idx="24"/>
          </p:nvPr>
        </p:nvSpPr>
        <p:spPr>
          <a:xfrm>
            <a:off x="1107698" y="3614399"/>
            <a:ext cx="5076828" cy="21564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Names and positions of the people in the group photo.</a:t>
            </a:r>
            <a:endParaRPr b="1" sz="1200">
              <a:solidFill>
                <a:srgbClr val="000000"/>
              </a:solidFill>
              <a:latin typeface="Times Roman"/>
              <a:ea typeface="Times Roman"/>
              <a:cs typeface="Times Roman"/>
              <a:sym typeface="Times Roman"/>
            </a:endParaRPr>
          </a:p>
        </p:txBody>
      </p:sp>
      <p:sp>
        <p:nvSpPr>
          <p:cNvPr id="612" name="Rectangle"/>
          <p:cNvSpPr txBox="1"/>
          <p:nvPr>
            <p:ph type="body" sz="quarter" idx="25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Contact –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erade Verbindung 4"/>
          <p:cNvSpPr/>
          <p:nvPr/>
        </p:nvSpPr>
        <p:spPr>
          <a:xfrm flipH="1" flipV="1">
            <a:off x="1" y="3428999"/>
            <a:ext cx="12192000" cy="2"/>
          </a:xfrm>
          <a:prstGeom prst="line">
            <a:avLst/>
          </a:prstGeom>
          <a:ln w="28575">
            <a:solidFill>
              <a:srgbClr val="FFFFF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20" name="Bildplatzhalter 10"/>
          <p:cNvSpPr/>
          <p:nvPr>
            <p:ph type="pic" sz="quarter" idx="21"/>
          </p:nvPr>
        </p:nvSpPr>
        <p:spPr>
          <a:xfrm>
            <a:off x="1059688" y="1390689"/>
            <a:ext cx="2876402" cy="287640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22" name="Textplatzhalter 21"/>
          <p:cNvSpPr/>
          <p:nvPr>
            <p:ph type="body" sz="quarter" idx="22"/>
          </p:nvPr>
        </p:nvSpPr>
        <p:spPr>
          <a:xfrm>
            <a:off x="4103637" y="2045490"/>
            <a:ext cx="5528914" cy="6050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  <a:latin typeface="Montserrat Thin Bold"/>
                <a:ea typeface="Montserrat Thin Bold"/>
                <a:cs typeface="Montserrat Thin Bold"/>
                <a:sym typeface="Montserrat Thin Bold"/>
              </a:defRPr>
            </a:lvl1pPr>
          </a:lstStyle>
          <a:p>
            <a:pPr/>
            <a:r>
              <a:t>(Title) First Name Surname</a:t>
            </a:r>
          </a:p>
        </p:txBody>
      </p:sp>
      <p:sp>
        <p:nvSpPr>
          <p:cNvPr id="623" name="Textplatzhalter 21"/>
          <p:cNvSpPr/>
          <p:nvPr>
            <p:ph type="body" sz="quarter" idx="23"/>
          </p:nvPr>
        </p:nvSpPr>
        <p:spPr>
          <a:xfrm>
            <a:off x="4103637" y="2674882"/>
            <a:ext cx="5528914" cy="5747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</a:lstStyle>
          <a:p>
            <a:pPr/>
            <a:r>
              <a:t>Position and/or department</a:t>
            </a:r>
          </a:p>
        </p:txBody>
      </p:sp>
      <p:sp>
        <p:nvSpPr>
          <p:cNvPr id="624" name="Textplatzhalter 7"/>
          <p:cNvSpPr/>
          <p:nvPr>
            <p:ph type="body" sz="quarter" idx="24"/>
          </p:nvPr>
        </p:nvSpPr>
        <p:spPr>
          <a:xfrm>
            <a:off x="7996457" y="4482607"/>
            <a:ext cx="3272622" cy="1434811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4800">
                <a:solidFill>
                  <a:srgbClr val="FFFFFF"/>
                </a:solidFill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</a:p>
        </p:txBody>
      </p:sp>
      <p:sp>
        <p:nvSpPr>
          <p:cNvPr id="625" name="Contact Information"/>
          <p:cNvSpPr txBox="1"/>
          <p:nvPr>
            <p:ph type="body" sz="quarter" idx="25"/>
          </p:nvPr>
        </p:nvSpPr>
        <p:spPr>
          <a:xfrm>
            <a:off x="1107700" y="179999"/>
            <a:ext cx="6085264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Contact Information </a:t>
            </a:r>
          </a:p>
        </p:txBody>
      </p:sp>
      <p:sp>
        <p:nvSpPr>
          <p:cNvPr id="626" name="E-Mail:   optional…"/>
          <p:cNvSpPr txBox="1"/>
          <p:nvPr>
            <p:ph type="body" sz="quarter" idx="26"/>
          </p:nvPr>
        </p:nvSpPr>
        <p:spPr>
          <a:xfrm>
            <a:off x="4103637" y="3614399"/>
            <a:ext cx="3476274" cy="2156401"/>
          </a:xfrm>
          <a:prstGeom prst="rect">
            <a:avLst/>
          </a:prstGeom>
        </p:spPr>
        <p:txBody>
          <a:bodyPr lIns="0" tIns="0" rIns="0" bIns="0"/>
          <a:lstStyle/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>
                <a:solidFill>
                  <a:srgbClr val="FFFFFF"/>
                </a:solidFill>
              </a:defRPr>
            </a:pPr>
            <a:r>
              <a:t>E-Mail: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>
                <a:solidFill>
                  <a:srgbClr val="FFFFFF"/>
                </a:solidFill>
              </a:defRPr>
            </a:pPr>
            <a:r>
              <a:t>Phone: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>
                <a:solidFill>
                  <a:srgbClr val="FFFFFF"/>
                </a:solidFill>
              </a:defRPr>
            </a:pPr>
            <a:r>
              <a:t>Web: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>
                <a:solidFill>
                  <a:srgbClr val="FFFFFF"/>
                </a:solidFill>
              </a:defRPr>
            </a:pPr>
            <a:r>
              <a:t>Gitlab:   optional</a:t>
            </a:r>
          </a:p>
          <a:p>
            <a:pPr marL="0" indent="569" defTabSz="850391">
              <a:lnSpc>
                <a:spcPct val="150000"/>
              </a:lnSpc>
              <a:spcBef>
                <a:spcPts val="900"/>
              </a:spcBef>
              <a:buSzTx/>
              <a:buFontTx/>
              <a:buNone/>
              <a:defRPr sz="1488">
                <a:solidFill>
                  <a:srgbClr val="FFFFFF"/>
                </a:solidFill>
              </a:defRPr>
            </a:pPr>
            <a:r>
              <a:t>Twitter:   optional</a:t>
            </a:r>
          </a:p>
        </p:txBody>
      </p:sp>
      <p:sp>
        <p:nvSpPr>
          <p:cNvPr id="627" name="Rectangle"/>
          <p:cNvSpPr txBox="1"/>
          <p:nvPr>
            <p:ph type="body" sz="quarter" idx="27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Summary Text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Body Level One…"/>
          <p:cNvSpPr txBox="1"/>
          <p:nvPr>
            <p:ph type="body" idx="1"/>
          </p:nvPr>
        </p:nvSpPr>
        <p:spPr>
          <a:xfrm>
            <a:off x="1108075" y="1090799"/>
            <a:ext cx="10153650" cy="4680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5" name="Summary"/>
          <p:cNvSpPr txBox="1"/>
          <p:nvPr>
            <p:ph type="body" sz="quarter" idx="21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Summary </a:t>
            </a:r>
          </a:p>
        </p:txBody>
      </p:sp>
      <p:sp>
        <p:nvSpPr>
          <p:cNvPr id="636" name="Slide Number"/>
          <p:cNvSpPr txBox="1"/>
          <p:nvPr>
            <p:ph type="sldNum" sz="quarter" idx="2"/>
          </p:nvPr>
        </p:nvSpPr>
        <p:spPr>
          <a:xfrm>
            <a:off x="493315" y="6503989"/>
            <a:ext cx="376040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37" name="Rectangle"/>
          <p:cNvSpPr txBox="1"/>
          <p:nvPr>
            <p:ph type="body" sz="quarter" idx="2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Summary Text + Miniature Slides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Bildplatzhalter 9"/>
          <p:cNvSpPr/>
          <p:nvPr>
            <p:ph type="pic" sz="quarter" idx="21"/>
          </p:nvPr>
        </p:nvSpPr>
        <p:spPr>
          <a:xfrm>
            <a:off x="7336422" y="1089025"/>
            <a:ext cx="3836778" cy="215640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45" name="Bildplatzhalter 9"/>
          <p:cNvSpPr/>
          <p:nvPr>
            <p:ph type="pic" sz="quarter" idx="22"/>
          </p:nvPr>
        </p:nvSpPr>
        <p:spPr>
          <a:xfrm>
            <a:off x="7336422" y="3614399"/>
            <a:ext cx="3836778" cy="215640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46" name="Summary"/>
          <p:cNvSpPr txBox="1"/>
          <p:nvPr>
            <p:ph type="body" sz="quarter" idx="23"/>
          </p:nvPr>
        </p:nvSpPr>
        <p:spPr>
          <a:xfrm>
            <a:off x="1108074" y="179999"/>
            <a:ext cx="5904885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Summary </a:t>
            </a:r>
          </a:p>
        </p:txBody>
      </p:sp>
      <p:sp>
        <p:nvSpPr>
          <p:cNvPr id="647" name="Space for your bullet points or text explaining the slide miniature on the right"/>
          <p:cNvSpPr txBox="1"/>
          <p:nvPr>
            <p:ph type="body" sz="quarter" idx="24"/>
          </p:nvPr>
        </p:nvSpPr>
        <p:spPr>
          <a:xfrm>
            <a:off x="1107698" y="1090799"/>
            <a:ext cx="5905260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Space for your bullet points or text explaining the slide miniature on the right</a:t>
            </a:r>
          </a:p>
        </p:txBody>
      </p:sp>
      <p:sp>
        <p:nvSpPr>
          <p:cNvPr id="648" name="Space for your bullet points or text explaining the slide miniature on the right"/>
          <p:cNvSpPr txBox="1"/>
          <p:nvPr>
            <p:ph type="body" sz="quarter" idx="25"/>
          </p:nvPr>
        </p:nvSpPr>
        <p:spPr>
          <a:xfrm>
            <a:off x="1107887" y="3614399"/>
            <a:ext cx="5905259" cy="2156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Space for your bullet points or text explaining the slide miniature on the right</a:t>
            </a:r>
          </a:p>
        </p:txBody>
      </p:sp>
      <p:sp>
        <p:nvSpPr>
          <p:cNvPr id="649" name="Slide Number"/>
          <p:cNvSpPr txBox="1"/>
          <p:nvPr>
            <p:ph type="sldNum" sz="quarter" idx="2"/>
          </p:nvPr>
        </p:nvSpPr>
        <p:spPr>
          <a:xfrm>
            <a:off x="465397" y="6503084"/>
            <a:ext cx="402668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50" name="Rectangle"/>
          <p:cNvSpPr txBox="1"/>
          <p:nvPr>
            <p:ph type="body" sz="quarter" idx="26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6_Closing: Summary Miniature Slides - dark">
    <p:bg>
      <p:bgPr>
        <a:solidFill>
          <a:srgbClr val="2B2B2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Bildplatzhalter 9"/>
          <p:cNvSpPr/>
          <p:nvPr>
            <p:ph type="pic" sz="quarter" idx="21"/>
          </p:nvPr>
        </p:nvSpPr>
        <p:spPr>
          <a:xfrm>
            <a:off x="1019175" y="1089025"/>
            <a:ext cx="3171320" cy="178679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58" name="Bildplatzhalter 9"/>
          <p:cNvSpPr/>
          <p:nvPr>
            <p:ph type="pic" sz="quarter" idx="22"/>
          </p:nvPr>
        </p:nvSpPr>
        <p:spPr>
          <a:xfrm>
            <a:off x="1019175" y="3273064"/>
            <a:ext cx="3171320" cy="178679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59" name="Bildplatzhalter 9"/>
          <p:cNvSpPr/>
          <p:nvPr>
            <p:ph type="pic" sz="quarter" idx="23"/>
          </p:nvPr>
        </p:nvSpPr>
        <p:spPr>
          <a:xfrm>
            <a:off x="4510339" y="1089025"/>
            <a:ext cx="3171320" cy="178679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60" name="Bildplatzhalter 9"/>
          <p:cNvSpPr/>
          <p:nvPr>
            <p:ph type="pic" sz="quarter" idx="24"/>
          </p:nvPr>
        </p:nvSpPr>
        <p:spPr>
          <a:xfrm>
            <a:off x="4510339" y="3273064"/>
            <a:ext cx="3171320" cy="178679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61" name="Bildplatzhalter 9"/>
          <p:cNvSpPr/>
          <p:nvPr>
            <p:ph type="pic" sz="quarter" idx="25"/>
          </p:nvPr>
        </p:nvSpPr>
        <p:spPr>
          <a:xfrm>
            <a:off x="8001506" y="1089025"/>
            <a:ext cx="3171320" cy="1786790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62" name="Bildplatzhalter 9"/>
          <p:cNvSpPr/>
          <p:nvPr>
            <p:ph type="pic" sz="quarter" idx="26"/>
          </p:nvPr>
        </p:nvSpPr>
        <p:spPr>
          <a:xfrm>
            <a:off x="8001506" y="3273064"/>
            <a:ext cx="3171320" cy="1786791"/>
          </a:xfrm>
          <a:prstGeom prst="rect">
            <a:avLst/>
          </a:prstGeom>
          <a:ln w="28575">
            <a:solidFill>
              <a:srgbClr val="FFFFFF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663" name="Summary"/>
          <p:cNvSpPr txBox="1"/>
          <p:nvPr>
            <p:ph type="body" sz="quarter" idx="27"/>
          </p:nvPr>
        </p:nvSpPr>
        <p:spPr>
          <a:xfrm>
            <a:off x="1108074" y="179999"/>
            <a:ext cx="10153652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Summary </a:t>
            </a:r>
          </a:p>
        </p:txBody>
      </p:sp>
      <p:sp>
        <p:nvSpPr>
          <p:cNvPr id="664" name="Slide Number"/>
          <p:cNvSpPr txBox="1"/>
          <p:nvPr>
            <p:ph type="sldNum" sz="quarter" idx="2"/>
          </p:nvPr>
        </p:nvSpPr>
        <p:spPr>
          <a:xfrm>
            <a:off x="406783" y="6503989"/>
            <a:ext cx="461864" cy="165101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F5F5F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65" name="Rectangle"/>
          <p:cNvSpPr txBox="1"/>
          <p:nvPr>
            <p:ph type="body" sz="quarter" idx="28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FFFFFF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3_New Chapter: Photo + Tex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hteck 1"/>
          <p:cNvSpPr/>
          <p:nvPr/>
        </p:nvSpPr>
        <p:spPr>
          <a:xfrm>
            <a:off x="5101582" y="0"/>
            <a:ext cx="7090419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58" name="Bildplatzhalter 12"/>
          <p:cNvSpPr/>
          <p:nvPr>
            <p:ph type="pic" sz="half" idx="21"/>
          </p:nvPr>
        </p:nvSpPr>
        <p:spPr>
          <a:xfrm>
            <a:off x="1047373" y="1089025"/>
            <a:ext cx="4039201" cy="4679951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59" name="Gerade Verbindung 7"/>
          <p:cNvSpPr/>
          <p:nvPr/>
        </p:nvSpPr>
        <p:spPr>
          <a:xfrm flipH="1" flipV="1">
            <a:off x="5087938" y="0"/>
            <a:ext cx="2" cy="6858003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0" name="New chapter…"/>
          <p:cNvSpPr txBox="1"/>
          <p:nvPr>
            <p:ph type="body" sz="quarter" idx="22"/>
          </p:nvPr>
        </p:nvSpPr>
        <p:spPr>
          <a:xfrm>
            <a:off x="5252527" y="1089025"/>
            <a:ext cx="5920301" cy="2788748"/>
          </a:xfrm>
          <a:prstGeom prst="rect">
            <a:avLst/>
          </a:prstGeom>
        </p:spPr>
        <p:txBody>
          <a:bodyPr lIns="0" tIns="0" rIns="0" bIns="0" anchor="b"/>
          <a:lstStyle/>
          <a:p>
            <a:pPr marL="0" indent="0" defTabSz="434340">
              <a:spcBef>
                <a:spcPts val="0"/>
              </a:spcBef>
              <a:buSzTx/>
              <a:buFontTx/>
              <a:buNone/>
              <a:defRPr sz="456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New chapter </a:t>
            </a:r>
          </a:p>
          <a:p>
            <a:pPr marL="0" indent="0" defTabSz="434340">
              <a:spcBef>
                <a:spcPts val="0"/>
              </a:spcBef>
              <a:buSzTx/>
              <a:buFontTx/>
              <a:buNone/>
              <a:defRPr sz="456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as a new </a:t>
            </a:r>
          </a:p>
          <a:p>
            <a:pPr marL="0" indent="0" defTabSz="434340">
              <a:spcBef>
                <a:spcPts val="0"/>
              </a:spcBef>
              <a:buSzTx/>
              <a:buFontTx/>
              <a:buNone/>
              <a:defRPr sz="4560">
                <a:latin typeface="Montserrat Thin ExtraBold"/>
                <a:ea typeface="Montserrat Thin ExtraBold"/>
                <a:cs typeface="Montserrat Thin ExtraBold"/>
                <a:sym typeface="Montserrat Thin ExtraBold"/>
              </a:defRPr>
            </a:pPr>
            <a:r>
              <a:t>section of your presentation </a:t>
            </a:r>
          </a:p>
        </p:txBody>
      </p:sp>
      <p:sp>
        <p:nvSpPr>
          <p:cNvPr id="61" name="Optional subtitle, can also be several lines long"/>
          <p:cNvSpPr txBox="1"/>
          <p:nvPr>
            <p:ph type="body" sz="quarter" idx="23"/>
          </p:nvPr>
        </p:nvSpPr>
        <p:spPr>
          <a:xfrm>
            <a:off x="5252525" y="4057200"/>
            <a:ext cx="5920300" cy="1711775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i="1" sz="2800"/>
            </a:lvl1pPr>
          </a:lstStyle>
          <a:p>
            <a:pPr/>
            <a:r>
              <a:t>Optional subtitle, can also be several lines long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473989" y="6503669"/>
            <a:ext cx="393421" cy="165101"/>
          </a:xfrm>
          <a:prstGeom prst="rect">
            <a:avLst/>
          </a:prstGeom>
        </p:spPr>
        <p:txBody>
          <a:bodyPr wrap="square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Free Space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" name="Rectangle"/>
          <p:cNvSpPr txBox="1"/>
          <p:nvPr>
            <p:ph type="body" sz="quarter" idx="21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71" name="Rather short but strong title"/>
          <p:cNvSpPr txBox="1"/>
          <p:nvPr>
            <p:ph type="body" sz="quarter" idx="22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Tex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9" name="Body Level One…"/>
          <p:cNvSpPr txBox="1"/>
          <p:nvPr>
            <p:ph type="body" idx="1"/>
          </p:nvPr>
        </p:nvSpPr>
        <p:spPr>
          <a:xfrm>
            <a:off x="1107700" y="1090799"/>
            <a:ext cx="10152000" cy="468000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Rather short but strong title"/>
          <p:cNvSpPr txBox="1"/>
          <p:nvPr>
            <p:ph type="body" sz="quarter" idx="21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81" name="Rectangle"/>
          <p:cNvSpPr txBox="1"/>
          <p:nvPr>
            <p:ph type="body" sz="quarter" idx="2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Photo/Graphic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Bildplatzhalter 11"/>
          <p:cNvSpPr/>
          <p:nvPr>
            <p:ph type="pic" idx="21"/>
          </p:nvPr>
        </p:nvSpPr>
        <p:spPr>
          <a:xfrm>
            <a:off x="1018385" y="1089025"/>
            <a:ext cx="10153651" cy="4679949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0" name="Rectangle"/>
          <p:cNvSpPr txBox="1"/>
          <p:nvPr>
            <p:ph type="body" sz="quarter" idx="22"/>
          </p:nvPr>
        </p:nvSpPr>
        <p:spPr>
          <a:xfrm>
            <a:off x="1012825" y="6405607"/>
            <a:ext cx="10153650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91" name="Rather short but strong title"/>
          <p:cNvSpPr txBox="1"/>
          <p:nvPr>
            <p:ph type="body" sz="quarter" idx="23"/>
          </p:nvPr>
        </p:nvSpPr>
        <p:spPr>
          <a:xfrm>
            <a:off x="1108075" y="179999"/>
            <a:ext cx="10153650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04_Content: Photo/Graphic + small Text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hteck 15"/>
          <p:cNvSpPr/>
          <p:nvPr/>
        </p:nvSpPr>
        <p:spPr>
          <a:xfrm>
            <a:off x="9156699" y="0"/>
            <a:ext cx="3035299" cy="6858001"/>
          </a:xfrm>
          <a:prstGeom prst="rect">
            <a:avLst/>
          </a:prstGeom>
          <a:solidFill>
            <a:srgbClr val="99D7E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5F5F5"/>
                </a:solidFill>
              </a:defRPr>
            </a:pPr>
          </a:p>
        </p:txBody>
      </p:sp>
      <p:sp>
        <p:nvSpPr>
          <p:cNvPr id="99" name="Gerade Verbindung 3"/>
          <p:cNvSpPr/>
          <p:nvPr/>
        </p:nvSpPr>
        <p:spPr>
          <a:xfrm flipV="1">
            <a:off x="9156700" y="0"/>
            <a:ext cx="0" cy="6858000"/>
          </a:xfrm>
          <a:prstGeom prst="line">
            <a:avLst/>
          </a:prstGeom>
          <a:ln w="28575">
            <a:solidFill>
              <a:srgbClr val="2B2B2B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00" name="Bildplatzhalter 11"/>
          <p:cNvSpPr/>
          <p:nvPr>
            <p:ph type="pic" idx="21"/>
          </p:nvPr>
        </p:nvSpPr>
        <p:spPr>
          <a:xfrm>
            <a:off x="1018383" y="1084208"/>
            <a:ext cx="8138317" cy="4689582"/>
          </a:xfrm>
          <a:prstGeom prst="rect">
            <a:avLst/>
          </a:prstGeom>
          <a:ln w="28575">
            <a:solidFill>
              <a:srgbClr val="2B2B2B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9346562" y="1089025"/>
            <a:ext cx="2473962" cy="467994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Rather short but strong title"/>
          <p:cNvSpPr txBox="1"/>
          <p:nvPr>
            <p:ph type="body" sz="quarter" idx="22"/>
          </p:nvPr>
        </p:nvSpPr>
        <p:spPr>
          <a:xfrm>
            <a:off x="1108075" y="179999"/>
            <a:ext cx="7997707" cy="540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SzTx/>
              <a:buFontTx/>
              <a:buNone/>
              <a:defRPr b="1" sz="2800"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pPr/>
            <a:r>
              <a:t>Rather short but strong title </a:t>
            </a:r>
          </a:p>
        </p:txBody>
      </p:sp>
      <p:sp>
        <p:nvSpPr>
          <p:cNvPr id="104" name="Rectangle"/>
          <p:cNvSpPr txBox="1"/>
          <p:nvPr>
            <p:ph type="body" sz="quarter" idx="23"/>
          </p:nvPr>
        </p:nvSpPr>
        <p:spPr>
          <a:xfrm>
            <a:off x="1012825" y="6405607"/>
            <a:ext cx="7997707" cy="361864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4.xml"/><Relationship Id="rId27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6.xml"/><Relationship Id="rId29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28.xml"/><Relationship Id="rId31" Type="http://schemas.openxmlformats.org/officeDocument/2006/relationships/slideLayout" Target="../slideLayouts/slideLayout29.xml"/><Relationship Id="rId32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1.xml"/><Relationship Id="rId34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3.xml"/><Relationship Id="rId36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5.xml"/><Relationship Id="rId38" Type="http://schemas.openxmlformats.org/officeDocument/2006/relationships/slideLayout" Target="../slideLayouts/slideLayout36.xml"/><Relationship Id="rId39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38.xml"/><Relationship Id="rId41" Type="http://schemas.openxmlformats.org/officeDocument/2006/relationships/slideLayout" Target="../slideLayouts/slideLayout39.xml"/><Relationship Id="rId42" Type="http://schemas.openxmlformats.org/officeDocument/2006/relationships/slideLayout" Target="../slideLayouts/slideLayout40.xml"/><Relationship Id="rId43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2.xml"/><Relationship Id="rId45" Type="http://schemas.openxmlformats.org/officeDocument/2006/relationships/slideLayout" Target="../slideLayouts/slideLayout43.xml"/><Relationship Id="rId46" Type="http://schemas.openxmlformats.org/officeDocument/2006/relationships/slideLayout" Target="../slideLayouts/slideLayout44.xml"/><Relationship Id="rId47" Type="http://schemas.openxmlformats.org/officeDocument/2006/relationships/slideLayout" Target="../slideLayouts/slideLayout45.xml"/><Relationship Id="rId48" Type="http://schemas.openxmlformats.org/officeDocument/2006/relationships/slideLayout" Target="../slideLayouts/slideLayout46.xml"/><Relationship Id="rId49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4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5F5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5" descr="Grafik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9712" y="179999"/>
            <a:ext cx="2147143" cy="5400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"/>
          <p:cNvSpPr txBox="1"/>
          <p:nvPr>
            <p:ph type="sldNum" sz="quarter" idx="2"/>
          </p:nvPr>
        </p:nvSpPr>
        <p:spPr>
          <a:xfrm>
            <a:off x="722249" y="6503989"/>
            <a:ext cx="144408" cy="1651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 defTabSz="914400">
              <a:defRPr sz="1000"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1019175" y="179999"/>
            <a:ext cx="10153650" cy="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  <p:sldLayoutId id="2147483682" r:id="rId36"/>
    <p:sldLayoutId id="2147483683" r:id="rId37"/>
    <p:sldLayoutId id="2147483684" r:id="rId38"/>
    <p:sldLayoutId id="2147483685" r:id="rId39"/>
    <p:sldLayoutId id="2147483686" r:id="rId40"/>
    <p:sldLayoutId id="2147483687" r:id="rId41"/>
    <p:sldLayoutId id="2147483688" r:id="rId42"/>
    <p:sldLayoutId id="2147483689" r:id="rId43"/>
    <p:sldLayoutId id="2147483690" r:id="rId44"/>
    <p:sldLayoutId id="2147483691" r:id="rId45"/>
    <p:sldLayoutId id="2147483692" r:id="rId46"/>
    <p:sldLayoutId id="2147483693" r:id="rId47"/>
    <p:sldLayoutId id="2147483694" r:id="rId48"/>
    <p:sldLayoutId id="2147483695" r:id="rId49"/>
    <p:sldLayoutId id="2147483696" r:id="rId5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800" u="none">
          <a:solidFill>
            <a:srgbClr val="2B2B2B"/>
          </a:solidFill>
          <a:uFillTx/>
          <a:latin typeface="Montserrat ExtraBold"/>
          <a:ea typeface="Montserrat ExtraBold"/>
          <a:cs typeface="Montserrat ExtraBold"/>
          <a:sym typeface="Montserrat ExtraBold"/>
        </a:defRPr>
      </a:lvl9pPr>
    </p:titleStyle>
    <p:bodyStyle>
      <a:lvl1pPr marL="180000" marR="0" indent="-180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1pPr>
      <a:lvl2pPr marL="611999" marR="0" indent="-252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−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2pPr>
      <a:lvl3pPr marL="971999" marR="0" indent="-252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−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3pPr>
      <a:lvl4pPr marL="1331999" marR="0" indent="-252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−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4pPr>
      <a:lvl5pPr marL="1692000" marR="0" indent="-252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−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5pPr>
      <a:lvl6pPr marL="0" marR="0" indent="2286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6pPr>
      <a:lvl7pPr marL="2997200" marR="0" indent="-254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7pPr>
      <a:lvl8pPr marL="3454400" marR="0" indent="-254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8pPr>
      <a:lvl9pPr marL="3911600" marR="0" indent="-254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2B2B2B"/>
          </a:solidFill>
          <a:uFillTx/>
          <a:latin typeface="+mn-lt"/>
          <a:ea typeface="+mn-ea"/>
          <a:cs typeface="+mn-cs"/>
          <a:sym typeface="Montserrat Thin Regular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Montserrat Thin Medium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Textplatzhalter 14"/>
          <p:cNvSpPr/>
          <p:nvPr>
            <p:ph type="body" idx="21"/>
          </p:nvPr>
        </p:nvSpPr>
        <p:spPr>
          <a:xfrm>
            <a:off x="1018798" y="5768975"/>
            <a:ext cx="1585917" cy="755649"/>
          </a:xfrm>
          <a:prstGeom prst="rect">
            <a:avLst/>
          </a:prstGeom>
        </p:spPr>
        <p:txBody>
          <a:bodyPr/>
          <a:lstStyle/>
          <a:p>
            <a:pPr/>
            <a:r>
              <a:t>TCC 2024</a:t>
            </a:r>
          </a:p>
        </p:txBody>
      </p:sp>
      <p:sp>
        <p:nvSpPr>
          <p:cNvPr id="675" name="Textplatzhalter 4"/>
          <p:cNvSpPr/>
          <p:nvPr>
            <p:ph type="body" idx="22"/>
          </p:nvPr>
        </p:nvSpPr>
        <p:spPr>
          <a:xfrm>
            <a:off x="317480" y="1090799"/>
            <a:ext cx="9770112" cy="3275092"/>
          </a:xfrm>
          <a:prstGeom prst="rect">
            <a:avLst/>
          </a:prstGeom>
        </p:spPr>
        <p:txBody>
          <a:bodyPr/>
          <a:lstStyle/>
          <a:p>
            <a:pPr defTabSz="420623">
              <a:defRPr sz="4416"/>
            </a:pPr>
            <a:r>
              <a:t>Space-Lock Puzzles and</a:t>
            </a:r>
          </a:p>
          <a:p>
            <a:pPr defTabSz="420623">
              <a:defRPr sz="4416"/>
            </a:pPr>
            <a:r>
              <a:t>Verifiable Space-Hard Functions from Root-Finding in Sparse</a:t>
            </a:r>
          </a:p>
          <a:p>
            <a:pPr defTabSz="420623">
              <a:defRPr sz="4416"/>
            </a:pPr>
            <a:r>
              <a:t>Polynomials </a:t>
            </a:r>
          </a:p>
        </p:txBody>
      </p:sp>
      <p:sp>
        <p:nvSpPr>
          <p:cNvPr id="676" name="Textplatzhalter 4"/>
          <p:cNvSpPr/>
          <p:nvPr>
            <p:ph type="body" idx="2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Nico Döttling¹, </a:t>
            </a:r>
            <a:r>
              <a:rPr u="sng"/>
              <a:t>Jesko Dujmovic</a:t>
            </a:r>
            <a:r>
              <a:t>¹², Antoine Joux¹</a:t>
            </a:r>
          </a:p>
          <a:p>
            <a:pPr/>
            <a:r>
              <a:t>¹ CISPA, ² Saarland University </a:t>
            </a:r>
          </a:p>
        </p:txBody>
      </p:sp>
      <p:pic>
        <p:nvPicPr>
          <p:cNvPr id="677" name="LOGO_ERC-FLAG_EU_.jpg" descr="LOGO_ERC-FLAG_EU_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73115" y="5387247"/>
            <a:ext cx="2147143" cy="15191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Foliennummernplatzhalter 2"/>
          <p:cNvSpPr txBox="1"/>
          <p:nvPr>
            <p:ph type="sldNum" sz="quarter" idx="2"/>
          </p:nvPr>
        </p:nvSpPr>
        <p:spPr>
          <a:xfrm>
            <a:off x="722249" y="6503989"/>
            <a:ext cx="144408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63" name="Sparse Polynomials in Space-Lock Puzzles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Sparse Polynomials in Space-Lock Puzzles</a:t>
            </a:r>
          </a:p>
        </p:txBody>
      </p:sp>
      <p:sp>
        <p:nvSpPr>
          <p:cNvPr id="764" name="Rectangle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765" name="Gen(m):…"/>
          <p:cNvSpPr txBox="1"/>
          <p:nvPr/>
        </p:nvSpPr>
        <p:spPr>
          <a:xfrm>
            <a:off x="2456084" y="1588796"/>
            <a:ext cx="8240976" cy="169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Gen(m):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Sample sparse polynomial h(X) w\ random constant coefficient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Sample key k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c←Enc(k,m||0</a:t>
            </a:r>
            <a14:m>
              <m:oMath>
                <m:sSup>
                  <m:e/>
                  <m: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λ</m:t>
                    </m:r>
                  </m:sup>
                </m:sSup>
              </m:oMath>
            </a14:m>
            <a:r>
              <a:t>)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Output z=(h(X)-k, c)</a:t>
            </a:r>
          </a:p>
        </p:txBody>
      </p:sp>
      <p:sp>
        <p:nvSpPr>
          <p:cNvPr id="766" name="Sol(z):…"/>
          <p:cNvSpPr txBox="1"/>
          <p:nvPr/>
        </p:nvSpPr>
        <p:spPr>
          <a:xfrm>
            <a:off x="2462887" y="3520826"/>
            <a:ext cx="7587289" cy="1385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Sol(z):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Parse z as sparse polynomial g(X) and ciphertext c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Compute roots {k₁,…,kₙ} of g(X)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For i in [n] m’ᵢ←Dec(kᵢ, c), if m’ᵢ=m||0</a:t>
            </a:r>
            <a14:m>
              <m:oMath>
                <m:sSup>
                  <m:e/>
                  <m: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λ</m:t>
                    </m:r>
                  </m:sup>
                </m:sSup>
              </m:oMath>
            </a14:m>
            <a:r>
              <a:t> for some m output 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65" grpId="1"/>
      <p:bldP build="p" bldLvl="5" animBg="1" rev="0" advAuto="0" spid="76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Textplatzhalter 4"/>
          <p:cNvSpPr/>
          <p:nvPr>
            <p:ph type="body" idx="22"/>
          </p:nvPr>
        </p:nvSpPr>
        <p:spPr>
          <a:xfrm>
            <a:off x="306243" y="551430"/>
            <a:ext cx="9770112" cy="3275091"/>
          </a:xfrm>
          <a:prstGeom prst="rect">
            <a:avLst/>
          </a:prstGeom>
        </p:spPr>
        <p:txBody>
          <a:bodyPr/>
          <a:lstStyle/>
          <a:p>
            <a:pPr defTabSz="438911">
              <a:defRPr sz="4608"/>
            </a:pPr>
            <a:r>
              <a:t>Space-Lock Puzzles </a:t>
            </a:r>
            <a:r>
              <a:rPr>
                <a:latin typeface="+mn-lt"/>
                <a:ea typeface="+mn-ea"/>
                <a:cs typeface="+mn-cs"/>
                <a:sym typeface="Montserrat Thin Regular"/>
              </a:rPr>
              <a:t>and</a:t>
            </a:r>
          </a:p>
          <a:p>
            <a:pPr defTabSz="438911">
              <a:defRPr sz="4608"/>
            </a:pPr>
            <a:r>
              <a:t>Verifiable Space-Hard Functions </a:t>
            </a:r>
            <a:r>
              <a:rPr>
                <a:latin typeface="+mn-lt"/>
                <a:ea typeface="+mn-ea"/>
                <a:cs typeface="+mn-cs"/>
                <a:sym typeface="Montserrat Thin Regular"/>
              </a:rPr>
              <a:t>from</a:t>
            </a:r>
            <a:r>
              <a:t> Root-Finding </a:t>
            </a:r>
            <a:r>
              <a:rPr>
                <a:latin typeface="+mn-lt"/>
                <a:ea typeface="+mn-ea"/>
                <a:cs typeface="+mn-cs"/>
                <a:sym typeface="Montserrat Thin Regular"/>
              </a:rPr>
              <a:t>in</a:t>
            </a:r>
            <a:endParaRPr>
              <a:latin typeface="+mn-lt"/>
              <a:ea typeface="+mn-ea"/>
              <a:cs typeface="+mn-cs"/>
              <a:sym typeface="Montserrat Thin Regular"/>
            </a:endParaRPr>
          </a:p>
          <a:p>
            <a:pPr defTabSz="438911">
              <a:defRPr sz="4608"/>
            </a:pPr>
            <a:r>
              <a:t>Sparse Polynomials </a:t>
            </a:r>
          </a:p>
        </p:txBody>
      </p:sp>
      <p:sp>
        <p:nvSpPr>
          <p:cNvPr id="769" name="Thanks!"/>
          <p:cNvSpPr txBox="1"/>
          <p:nvPr/>
        </p:nvSpPr>
        <p:spPr>
          <a:xfrm>
            <a:off x="4199449" y="4568066"/>
            <a:ext cx="1813936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500"/>
            </a:lvl1pPr>
          </a:lstStyle>
          <a:p>
            <a:pPr/>
            <a:r>
              <a:t>Thanks!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0" name="Verifiable Delay Function (VDF)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Verifiable Delay Function (VDF)</a:t>
            </a:r>
          </a:p>
        </p:txBody>
      </p:sp>
      <p:sp>
        <p:nvSpPr>
          <p:cNvPr id="681" name="“Verifiable Delay Functions” Boneh, Bonneau, Bünz, Fisch"/>
          <p:cNvSpPr txBox="1"/>
          <p:nvPr>
            <p:ph type="body" idx="2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lvl1pPr>
          </a:lstStyle>
          <a:p>
            <a:pPr/>
            <a:r>
              <a:t>“Verifiable Delay Functions” Boneh, Bonneau, Bünz, Fisch</a:t>
            </a:r>
          </a:p>
        </p:txBody>
      </p:sp>
      <p:pic>
        <p:nvPicPr>
          <p:cNvPr id="682" name="Screenshot 2024-11-29 at 22.38.22.png" descr="Screenshot 2024-11-29 at 22.38.22.png"/>
          <p:cNvPicPr>
            <a:picLocks noChangeAspect="1"/>
          </p:cNvPicPr>
          <p:nvPr/>
        </p:nvPicPr>
        <p:blipFill>
          <a:blip r:embed="rId2">
            <a:extLst/>
          </a:blip>
          <a:srcRect l="0" t="0" r="0" b="43187"/>
          <a:stretch>
            <a:fillRect/>
          </a:stretch>
        </p:blipFill>
        <p:spPr>
          <a:xfrm>
            <a:off x="6331760" y="1242480"/>
            <a:ext cx="5443983" cy="2143628"/>
          </a:xfrm>
          <a:prstGeom prst="rect">
            <a:avLst/>
          </a:prstGeom>
          <a:ln w="12700">
            <a:miter lim="400000"/>
          </a:ln>
        </p:spPr>
      </p:pic>
      <p:sp>
        <p:nvSpPr>
          <p:cNvPr id="683" name="random x"/>
          <p:cNvSpPr txBox="1"/>
          <p:nvPr/>
        </p:nvSpPr>
        <p:spPr>
          <a:xfrm>
            <a:off x="255833" y="2426269"/>
            <a:ext cx="1320688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random x</a:t>
            </a:r>
          </a:p>
        </p:txBody>
      </p:sp>
      <p:sp>
        <p:nvSpPr>
          <p:cNvPr id="684" name="Line"/>
          <p:cNvSpPr/>
          <p:nvPr/>
        </p:nvSpPr>
        <p:spPr>
          <a:xfrm>
            <a:off x="1015245" y="3639040"/>
            <a:ext cx="443642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685" name="f(T, x)"/>
          <p:cNvSpPr txBox="1"/>
          <p:nvPr/>
        </p:nvSpPr>
        <p:spPr>
          <a:xfrm>
            <a:off x="629620" y="3112279"/>
            <a:ext cx="7477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f(T, x)</a:t>
            </a:r>
          </a:p>
        </p:txBody>
      </p:sp>
      <p:sp>
        <p:nvSpPr>
          <p:cNvPr id="686" name="T"/>
          <p:cNvSpPr txBox="1"/>
          <p:nvPr/>
        </p:nvSpPr>
        <p:spPr>
          <a:xfrm>
            <a:off x="3108479" y="3112279"/>
            <a:ext cx="249954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</a:t>
            </a:r>
          </a:p>
        </p:txBody>
      </p:sp>
      <p:sp>
        <p:nvSpPr>
          <p:cNvPr id="687" name="Line"/>
          <p:cNvSpPr/>
          <p:nvPr/>
        </p:nvSpPr>
        <p:spPr>
          <a:xfrm>
            <a:off x="1015245" y="3950688"/>
            <a:ext cx="3676096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688" name="Line"/>
          <p:cNvSpPr/>
          <p:nvPr/>
        </p:nvSpPr>
        <p:spPr>
          <a:xfrm>
            <a:off x="1015245" y="4279329"/>
            <a:ext cx="3676096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689" name="y, π"/>
          <p:cNvSpPr txBox="1"/>
          <p:nvPr/>
        </p:nvSpPr>
        <p:spPr>
          <a:xfrm>
            <a:off x="5089619" y="2908175"/>
            <a:ext cx="537109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y, π</a:t>
            </a:r>
          </a:p>
        </p:txBody>
      </p:sp>
      <p:sp>
        <p:nvSpPr>
          <p:cNvPr id="690" name="f(x) is a VDF if…"/>
          <p:cNvSpPr txBox="1"/>
          <p:nvPr/>
        </p:nvSpPr>
        <p:spPr>
          <a:xfrm>
            <a:off x="6598293" y="4365335"/>
            <a:ext cx="5190201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f(x)</a:t>
            </a:r>
            <a:r>
              <a:t> is a VDF if</a:t>
            </a:r>
          </a:p>
          <a:p>
            <a:pPr marL="539750" indent="-539750">
              <a:buSzPct val="100000"/>
              <a:buAutoNum type="romanUcPeriod" startAt="1"/>
            </a:pP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y←f(x)</a:t>
            </a:r>
            <a:r>
              <a:t> takes a long time to compute</a:t>
            </a:r>
          </a:p>
          <a:p>
            <a:pPr marL="539750" indent="-539750">
              <a:buSzPct val="100000"/>
              <a:buAutoNum type="romanUcPeriod" startAt="1"/>
            </a:pPr>
            <a:r>
              <a:t>Produce a proof </a:t>
            </a: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π</a:t>
            </a:r>
            <a:r>
              <a:t> that </a:t>
            </a: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y=f(x)</a:t>
            </a:r>
            <a:endParaRPr>
              <a:latin typeface="Montserrat Thin Bold"/>
              <a:ea typeface="Montserrat Thin Bold"/>
              <a:cs typeface="Montserrat Thin Bold"/>
              <a:sym typeface="Montserrat Thin Bold"/>
            </a:endParaRPr>
          </a:p>
          <a:p>
            <a:pPr marL="539750" indent="-539750">
              <a:buSzPct val="100000"/>
              <a:buAutoNum type="romanUcPeriod" startAt="1"/>
            </a:pP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π</a:t>
            </a:r>
            <a:r>
              <a:t> is fast to verify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6" grpId="5"/>
      <p:bldP build="whole" bldLvl="1" animBg="1" rev="0" advAuto="0" spid="689" grpId="6"/>
      <p:bldP build="whole" bldLvl="1" animBg="1" rev="0" advAuto="0" spid="685" grpId="3"/>
      <p:bldP build="whole" bldLvl="1" animBg="1" rev="0" advAuto="0" spid="688" grpId="7"/>
      <p:bldP build="whole" bldLvl="1" animBg="1" rev="0" advAuto="0" spid="684" grpId="4"/>
      <p:bldP build="p" bldLvl="5" animBg="1" rev="0" advAuto="0" spid="690" grpId="1"/>
      <p:bldP build="whole" bldLvl="1" animBg="1" rev="0" advAuto="0" spid="683" grpId="2"/>
      <p:bldP build="whole" bldLvl="1" animBg="1" rev="0" advAuto="0" spid="687" grpId="8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3" name="Permutation Polynomials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Permutation Polynomials</a:t>
            </a:r>
          </a:p>
        </p:txBody>
      </p:sp>
      <p:sp>
        <p:nvSpPr>
          <p:cNvPr id="694" name="“Verifiable Delay Functions” Boneh, Bonneau, Bünz, Fisch; “Exceptional polynomials of affine type” Guralinck, Müller"/>
          <p:cNvSpPr txBox="1"/>
          <p:nvPr>
            <p:ph type="body" idx="2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lvl1pPr>
          </a:lstStyle>
          <a:p>
            <a:pPr/>
            <a:r>
              <a:t>“Verifiable Delay Functions” Boneh, Bonneau, Bünz, Fisch; “Exceptional polynomials of affine type” Guralinck, Müller</a:t>
            </a:r>
          </a:p>
        </p:txBody>
      </p:sp>
      <p:sp>
        <p:nvSpPr>
          <p:cNvPr id="695" name="h(X) is a polynomial over finite field 𝔽…"/>
          <p:cNvSpPr txBox="1"/>
          <p:nvPr/>
        </p:nvSpPr>
        <p:spPr>
          <a:xfrm>
            <a:off x="6659063" y="1469855"/>
            <a:ext cx="4728418" cy="1374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h(X) is a polynomial over finite field 𝔽</a:t>
            </a:r>
          </a:p>
          <a:p>
            <a:pPr marL="539750" indent="-539750">
              <a:buSzPct val="100000"/>
              <a:buAutoNum type="romanUcPeriod" startAt="1"/>
            </a:pPr>
            <a:r>
              <a:t>Permutation</a:t>
            </a:r>
          </a:p>
          <a:p>
            <a:pPr marL="539750" indent="-539750">
              <a:buSzPct val="100000"/>
              <a:buAutoNum type="romanUcPeriod" startAt="1"/>
            </a:pPr>
            <a:r>
              <a:t>High degree</a:t>
            </a:r>
            <a:endParaRPr u="sng"/>
          </a:p>
          <a:p>
            <a:pPr marL="539750" indent="-539750">
              <a:buSzPct val="100000"/>
              <a:buAutoNum type="romanUcPeriod" startAt="1"/>
            </a:pPr>
            <a:r>
              <a:t>Fast evaluation (e.g. sparse)</a:t>
            </a:r>
          </a:p>
        </p:txBody>
      </p:sp>
      <p:sp>
        <p:nvSpPr>
          <p:cNvPr id="696" name="f(X)=h⁻¹(X) is a (weak) VDF…"/>
          <p:cNvSpPr txBox="1"/>
          <p:nvPr/>
        </p:nvSpPr>
        <p:spPr>
          <a:xfrm>
            <a:off x="6604317" y="3096538"/>
            <a:ext cx="4541717" cy="1016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f(X)=h⁻¹(X) is a (weak) VDF</a:t>
            </a:r>
          </a:p>
          <a:p>
            <a:pPr marL="539750" indent="-539750">
              <a:buSzPct val="100000"/>
              <a:buAutoNum type="romanUcPeriod" startAt="1"/>
            </a:pPr>
            <a:r>
              <a:t>Easy to check y=h⁻¹(x) ↔ </a:t>
            </a: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x=h(y) </a:t>
            </a:r>
            <a:endParaRPr>
              <a:latin typeface="Montserrat Thin Bold"/>
              <a:ea typeface="Montserrat Thin Bold"/>
              <a:cs typeface="Montserrat Thin Bold"/>
              <a:sym typeface="Montserrat Thin Bold"/>
            </a:endParaRPr>
          </a:p>
          <a:p>
            <a:pPr marL="539750" indent="-539750">
              <a:buSzPct val="100000"/>
              <a:buAutoNum type="romanUcPeriod" startAt="1"/>
            </a:pPr>
            <a:r>
              <a:t>Seems inherently sequential </a:t>
            </a:r>
          </a:p>
        </p:txBody>
      </p:sp>
      <p:sp>
        <p:nvSpPr>
          <p:cNvPr id="697" name="f(x) is a VDF if…"/>
          <p:cNvSpPr txBox="1"/>
          <p:nvPr/>
        </p:nvSpPr>
        <p:spPr>
          <a:xfrm>
            <a:off x="6598293" y="4365335"/>
            <a:ext cx="5190200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f(x)</a:t>
            </a:r>
            <a:r>
              <a:t> is a VDF if</a:t>
            </a:r>
          </a:p>
          <a:p>
            <a:pPr marL="539750" indent="-539750">
              <a:buSzPct val="100000"/>
              <a:buAutoNum type="romanUcPeriod" startAt="1"/>
            </a:pP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y←f(x)</a:t>
            </a:r>
            <a:r>
              <a:t> takes a long time to compute</a:t>
            </a:r>
          </a:p>
          <a:p>
            <a:pPr marL="539750" indent="-539750">
              <a:buSzPct val="100000"/>
              <a:buAutoNum type="romanUcPeriod" startAt="1"/>
            </a:pPr>
            <a:r>
              <a:t>Produce a proof </a:t>
            </a: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π</a:t>
            </a:r>
            <a:r>
              <a:t> that </a:t>
            </a: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y=f(x)</a:t>
            </a:r>
            <a:endParaRPr>
              <a:latin typeface="Montserrat Thin Bold"/>
              <a:ea typeface="Montserrat Thin Bold"/>
              <a:cs typeface="Montserrat Thin Bold"/>
              <a:sym typeface="Montserrat Thin Bold"/>
            </a:endParaRPr>
          </a:p>
          <a:p>
            <a:pPr marL="539750" indent="-539750">
              <a:buSzPct val="100000"/>
              <a:buAutoNum type="romanUcPeriod" startAt="1"/>
            </a:pP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π</a:t>
            </a:r>
            <a:r>
              <a:t> is fast to verify</a:t>
            </a:r>
          </a:p>
        </p:txBody>
      </p:sp>
      <p:sp>
        <p:nvSpPr>
          <p:cNvPr id="698" name="Problems:…"/>
          <p:cNvSpPr txBox="1"/>
          <p:nvPr/>
        </p:nvSpPr>
        <p:spPr>
          <a:xfrm>
            <a:off x="410897" y="1491331"/>
            <a:ext cx="5518909" cy="192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Problems:</a:t>
            </a:r>
          </a:p>
          <a:p>
            <a:pPr marL="539750" indent="-539750">
              <a:buSzPct val="100000"/>
              <a:buAutoNum type="romanUcPeriod" startAt="1"/>
            </a:pPr>
            <a:r>
              <a:t>With enough parallel processors linear</a:t>
            </a:r>
            <a:br/>
            <a:r>
              <a:t>algebra is </a:t>
            </a: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fast</a:t>
            </a:r>
            <a:endParaRPr>
              <a:latin typeface="Montserrat Thin Bold"/>
              <a:ea typeface="Montserrat Thin Bold"/>
              <a:cs typeface="Montserrat Thin Bold"/>
              <a:sym typeface="Montserrat Thin Bold"/>
            </a:endParaRPr>
          </a:p>
          <a:p>
            <a:pPr marL="539750" indent="-539750">
              <a:buSzPct val="100000"/>
              <a:buAutoNum type="romanUcPeriod" startAt="1"/>
            </a:pPr>
            <a:r>
              <a:t>Non-trivial </a:t>
            </a:r>
            <a:r>
              <a:rPr u="sng"/>
              <a:t>high degree</a:t>
            </a:r>
            <a:br/>
            <a:r>
              <a:rPr u="sng"/>
              <a:t>permutation</a:t>
            </a:r>
            <a:r>
              <a:t> polynomials with</a:t>
            </a:r>
            <a:br/>
            <a:r>
              <a:rPr u="sng"/>
              <a:t>fast evaluation</a:t>
            </a:r>
            <a:r>
              <a:t> are hard to find</a:t>
            </a:r>
          </a:p>
        </p:txBody>
      </p:sp>
      <p:sp>
        <p:nvSpPr>
          <p:cNvPr id="699" name="Over  , where   and   and other"/>
          <p:cNvSpPr txBox="1"/>
          <p:nvPr/>
        </p:nvSpPr>
        <p:spPr>
          <a:xfrm>
            <a:off x="359001" y="3947441"/>
            <a:ext cx="5622701" cy="51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Over </a:t>
            </a:r>
            <a14:m>
              <m:oMath>
                <m:sSub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p>
                    </m:sSup>
                  </m:sub>
                </m:sSub>
              </m:oMath>
            </a14:m>
            <a:r>
              <a:t>, where 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q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r</m:t>
                    </m:r>
                  </m:sup>
                </m:sSup>
              </m:oMath>
            </a14:m>
            <a:r>
              <a:t> and 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and other</a:t>
            </a:r>
          </a:p>
        </p:txBody>
      </p:sp>
      <p:sp>
        <p:nvSpPr>
          <p:cNvPr id="700" name="h(X)="/>
          <p:cNvSpPr txBox="1"/>
          <p:nvPr/>
        </p:nvSpPr>
        <p:spPr>
          <a:xfrm>
            <a:off x="334453" y="4967556"/>
            <a:ext cx="5968833" cy="934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h(X)=</a:t>
            </a:r>
            <a14:m>
              <m:oMath>
                <m:f>
                  <m:fPr>
                    <m:ctrlP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4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μ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num>
                  <m:den>
                    <m:r>
                      <a:rPr xmlns:a="http://schemas.openxmlformats.org/drawingml/2006/main" sz="180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e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180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</m:den>
                </m:f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96" grpId="2"/>
      <p:bldP build="whole" bldLvl="1" animBg="1" rev="0" advAuto="0" spid="699" grpId="4"/>
      <p:bldP build="whole" bldLvl="1" animBg="1" rev="0" advAuto="0" spid="700" grpId="5"/>
      <p:bldP build="p" bldLvl="5" animBg="1" rev="0" advAuto="0" spid="695" grpId="1"/>
      <p:bldP build="p" bldLvl="5" animBg="1" rev="0" advAuto="0" spid="698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3" name="Guralnik Müller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Guralnik Müller</a:t>
            </a:r>
          </a:p>
        </p:txBody>
      </p:sp>
      <p:sp>
        <p:nvSpPr>
          <p:cNvPr id="704" name="“Exceptional polynomials of affine type” Guralinck, Müller"/>
          <p:cNvSpPr txBox="1"/>
          <p:nvPr>
            <p:ph type="body" idx="2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lvl1pPr>
          </a:lstStyle>
          <a:p>
            <a:pPr/>
            <a:r>
              <a:t>“Exceptional polynomials of affine type” Guralinck, Müller</a:t>
            </a:r>
          </a:p>
        </p:txBody>
      </p:sp>
      <p:sp>
        <p:nvSpPr>
          <p:cNvPr id="705" name="h(X)="/>
          <p:cNvSpPr txBox="1"/>
          <p:nvPr/>
        </p:nvSpPr>
        <p:spPr>
          <a:xfrm>
            <a:off x="1392715" y="1059546"/>
            <a:ext cx="8601464" cy="809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h(X)=</a:t>
            </a:r>
            <a14:m>
              <m:oMath>
                <m:f>
                  <m:fPr>
                    <m:ctrlP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μ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4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μ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num>
                  <m:den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sup>
                    </m:sSup>
                  </m:den>
                </m:f>
              </m:oMath>
            </a14:m>
          </a:p>
        </p:txBody>
      </p:sp>
      <p:sp>
        <p:nvSpPr>
          <p:cNvPr id="706" name="If   is the  st root of unity in the algebraic closure there are…"/>
          <p:cNvSpPr txBox="1"/>
          <p:nvPr/>
        </p:nvSpPr>
        <p:spPr>
          <a:xfrm>
            <a:off x="1674659" y="2756355"/>
            <a:ext cx="8037576" cy="896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If 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θ</m:t>
                </m:r>
              </m:oMath>
            </a14:m>
            <a:r>
              <a:t> is the 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q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st root of unity in the algebraic closure there are</a:t>
            </a:r>
          </a:p>
          <a:p>
            <a:pPr/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in an extension of </a:t>
            </a:r>
            <a14:m>
              <m:oMath>
                <m:sSub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p>
                    </m:sSup>
                  </m:sub>
                </m:sSub>
              </m:oMath>
            </a14:m>
            <a:r>
              <a:t> s.t.</a:t>
            </a:r>
          </a:p>
        </p:txBody>
      </p:sp>
      <p:sp>
        <p:nvSpPr>
          <p:cNvPr id="707" name="Equation"/>
          <p:cNvSpPr txBox="1"/>
          <p:nvPr/>
        </p:nvSpPr>
        <p:spPr>
          <a:xfrm>
            <a:off x="1908854" y="4065590"/>
            <a:ext cx="5130289" cy="6309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Low>
                    <m:e>
                      <m:r>
                        <a:rPr xmlns:a="http://schemas.openxmlformats.org/drawingml/2006/main" sz="2000" i="1">
                          <a:solidFill>
                            <a:srgbClr val="2B2B2B"/>
                          </a:solidFill>
                          <a:latin typeface="Cambria Math" panose="02040503050406030204" pitchFamily="18" charset="0"/>
                        </a:rPr>
                        <m:t>∏</m:t>
                      </m:r>
                    </m:e>
                    <m:lim>
                      <m:r>
                        <a:rPr xmlns:a="http://schemas.openxmlformats.org/drawingml/2006/main" sz="2000" i="1">
                          <a:solidFill>
                            <a:srgbClr val="2B2B2B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2000" i="1">
                          <a:solidFill>
                            <a:srgbClr val="2B2B2B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>
                        <m:e>
                          <m:r>
                            <m:rPr>
                              <m:sty m:val="p"/>
                              <m:scr m:val="double-struck"/>
                            </m:rPr>
                            <a:rPr xmlns:a="http://schemas.openxmlformats.org/drawingml/2006/main" sz="2000" i="1">
                              <a:solidFill>
                                <a:srgbClr val="2B2B2B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xmlns:a="http://schemas.openxmlformats.org/drawingml/2006/main" sz="2000" i="1">
                              <a:solidFill>
                                <a:srgbClr val="2B2B2B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sub>
                      </m:sSub>
                    </m:lim>
                  </m:limLow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2000" i="1">
                          <a:solidFill>
                            <a:srgbClr val="2B2B2B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sSup>
                        <m:e>
                          <m:r>
                            <a:rPr xmlns:a="http://schemas.openxmlformats.org/drawingml/2006/main" sz="2000" i="1">
                              <a:solidFill>
                                <a:srgbClr val="2B2B2B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p>
                          <m:r>
                            <a:rPr xmlns:a="http://schemas.openxmlformats.org/drawingml/2006/main" sz="2000" i="1">
                              <a:solidFill>
                                <a:srgbClr val="2B2B2B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sup>
                  </m:sSup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A</m:t>
                  </m:r>
                  <m:sSup>
                    <m:e>
                      <m:r>
                        <a:rPr xmlns:a="http://schemas.openxmlformats.org/drawingml/2006/main" sz="2000" i="1">
                          <a:solidFill>
                            <a:srgbClr val="2B2B2B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sSup>
                        <m:e>
                          <m:r>
                            <a:rPr xmlns:a="http://schemas.openxmlformats.org/drawingml/2006/main" sz="2000" i="1">
                              <a:solidFill>
                                <a:srgbClr val="2B2B2B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e>
                        <m:sup>
                          <m:r>
                            <a:rPr xmlns:a="http://schemas.openxmlformats.org/drawingml/2006/main" sz="2000" i="1">
                              <a:solidFill>
                                <a:srgbClr val="2B2B2B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sup>
                  </m:sSup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B</m:t>
                  </m:r>
                  <m:sSup>
                    <m:e>
                      <m:r>
                        <a:rPr xmlns:a="http://schemas.openxmlformats.org/drawingml/2006/main" sz="2000" i="1">
                          <a:solidFill>
                            <a:srgbClr val="2B2B2B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2000" i="1">
                          <a:solidFill>
                            <a:srgbClr val="2B2B2B"/>
                          </a:solidFill>
                          <a:latin typeface="Cambria Math" panose="02040503050406030204" pitchFamily="18" charset="0"/>
                        </a:rPr>
                        <m:t>q</m:t>
                      </m:r>
                    </m:sup>
                  </m:sSup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000" i="1">
                      <a:solidFill>
                        <a:srgbClr val="2B2B2B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2000">
              <a:solidFill>
                <a:srgbClr val="2B2B2B"/>
              </a:solidFill>
            </a:endParaRPr>
          </a:p>
        </p:txBody>
      </p:sp>
      <p:sp>
        <p:nvSpPr>
          <p:cNvPr id="708" name="For any   s.t. h( )=  we get that"/>
          <p:cNvSpPr txBox="1"/>
          <p:nvPr/>
        </p:nvSpPr>
        <p:spPr>
          <a:xfrm>
            <a:off x="1688286" y="4950304"/>
            <a:ext cx="8043438" cy="472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For any 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s.t. h(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)=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t> we get that </a:t>
            </a:r>
            <a14:m>
              <m:oMath>
                <m:sSup>
                  <m:e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sup>
                </m:sSup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A</m:t>
                </m:r>
                <m:sSup>
                  <m:e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sSup>
                      <m:e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p>
                        <m:r>
                          <a:rPr xmlns:a="http://schemas.openxmlformats.org/drawingml/2006/main" sz="2450" i="1">
                            <a:solidFill>
                              <a:srgbClr val="2B2B2B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sup>
                </m:sSup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B</m:t>
                </m:r>
                <m:sSup>
                  <m:e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q</m:t>
                    </m:r>
                  </m:sup>
                </m:sSup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</a:t>
            </a:r>
          </a:p>
        </p:txBody>
      </p:sp>
      <p:sp>
        <p:nvSpPr>
          <p:cNvPr id="709" name="Linear because   is an   homomorphism"/>
          <p:cNvSpPr txBox="1"/>
          <p:nvPr/>
        </p:nvSpPr>
        <p:spPr>
          <a:xfrm>
            <a:off x="1684849" y="5677062"/>
            <a:ext cx="6098625" cy="51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Linear because </a:t>
            </a:r>
            <a14:m>
              <m:oMath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2B2B2B"/>
                    </a:solidFill>
                    <a:latin typeface="Cambria Math" panose="02040503050406030204" pitchFamily="18" charset="0"/>
                  </a:rPr>
                  <m:t>↦</m:t>
                </m:r>
                <m:sSup>
                  <m:e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p</m:t>
                    </m:r>
                  </m:sup>
                </m:sSup>
              </m:oMath>
            </a14:m>
            <a:r>
              <a:t> is an </a:t>
            </a:r>
            <a14:m>
              <m:oMath>
                <m:sSub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2450" i="1">
                        <a:solidFill>
                          <a:srgbClr val="2B2B2B"/>
                        </a:solidFill>
                        <a:latin typeface="Cambria Math" panose="02040503050406030204" pitchFamily="18" charset="0"/>
                      </a:rPr>
                      <m:t>p</m:t>
                    </m:r>
                  </m:sub>
                </m:sSub>
              </m:oMath>
            </a14:m>
            <a:r>
              <a:t> homomorphism</a:t>
            </a:r>
          </a:p>
        </p:txBody>
      </p:sp>
      <p:sp>
        <p:nvSpPr>
          <p:cNvPr id="710" name="Finding x s.t. h(x)=y is the same as finding root of h(X)-y"/>
          <p:cNvSpPr txBox="1"/>
          <p:nvPr/>
        </p:nvSpPr>
        <p:spPr>
          <a:xfrm>
            <a:off x="1666296" y="2114623"/>
            <a:ext cx="7064796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Finding x s.t. h(x)=y is the same as finding root of h(X)-y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6" grpId="2"/>
      <p:bldP build="whole" bldLvl="1" animBg="1" rev="0" advAuto="0" spid="708" grpId="4"/>
      <p:bldP build="whole" bldLvl="1" animBg="1" rev="0" advAuto="0" spid="709" grpId="5"/>
      <p:bldP build="whole" bldLvl="1" animBg="1" rev="0" advAuto="0" spid="710" grpId="1"/>
      <p:bldP build="whole" bldLvl="1" animBg="1" rev="0" advAuto="0" spid="707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13" name="How to Resolve Issues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to Resolve Issues</a:t>
            </a:r>
          </a:p>
        </p:txBody>
      </p:sp>
      <p:sp>
        <p:nvSpPr>
          <p:cNvPr id="714" name="Rectangle"/>
          <p:cNvSpPr txBox="1"/>
          <p:nvPr>
            <p:ph type="body" idx="22"/>
          </p:nvPr>
        </p:nvSpPr>
        <p:spPr>
          <a:xfrm>
            <a:off x="1019175" y="6405607"/>
            <a:ext cx="10153650" cy="36186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715" name="Problems:…"/>
          <p:cNvSpPr txBox="1"/>
          <p:nvPr/>
        </p:nvSpPr>
        <p:spPr>
          <a:xfrm>
            <a:off x="485387" y="1567913"/>
            <a:ext cx="5518909" cy="192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Problems:</a:t>
            </a:r>
          </a:p>
          <a:p>
            <a:pPr marL="539750" indent="-539750">
              <a:buSzPct val="100000"/>
              <a:buAutoNum type="romanUcPeriod" startAt="1"/>
            </a:pPr>
            <a:r>
              <a:t>With enough parallel processors linear</a:t>
            </a:r>
            <a:br/>
            <a:r>
              <a:t>algebra is </a:t>
            </a:r>
            <a:r>
              <a:rPr>
                <a:latin typeface="Montserrat Thin Bold"/>
                <a:ea typeface="Montserrat Thin Bold"/>
                <a:cs typeface="Montserrat Thin Bold"/>
                <a:sym typeface="Montserrat Thin Bold"/>
              </a:rPr>
              <a:t>fast</a:t>
            </a:r>
            <a:endParaRPr>
              <a:latin typeface="Montserrat Thin Bold"/>
              <a:ea typeface="Montserrat Thin Bold"/>
              <a:cs typeface="Montserrat Thin Bold"/>
              <a:sym typeface="Montserrat Thin Bold"/>
            </a:endParaRPr>
          </a:p>
          <a:p>
            <a:pPr marL="539750" indent="-539750">
              <a:buSzPct val="100000"/>
              <a:buAutoNum type="romanUcPeriod" startAt="1"/>
            </a:pPr>
            <a:r>
              <a:t>Non-trivial </a:t>
            </a:r>
            <a:r>
              <a:rPr u="sng"/>
              <a:t>high degree</a:t>
            </a:r>
            <a:br/>
            <a:r>
              <a:rPr u="sng"/>
              <a:t>permutation</a:t>
            </a:r>
            <a:r>
              <a:t> polynomials with</a:t>
            </a:r>
            <a:br/>
            <a:r>
              <a:rPr u="sng"/>
              <a:t>fast evaluation</a:t>
            </a:r>
            <a:r>
              <a:t> are hard to find</a:t>
            </a:r>
          </a:p>
        </p:txBody>
      </p:sp>
      <p:sp>
        <p:nvSpPr>
          <p:cNvPr id="716" name="Solutions…"/>
          <p:cNvSpPr txBox="1"/>
          <p:nvPr/>
        </p:nvSpPr>
        <p:spPr>
          <a:xfrm>
            <a:off x="6421166" y="1567913"/>
            <a:ext cx="4682606" cy="192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Solutions</a:t>
            </a:r>
          </a:p>
          <a:p>
            <a:pPr marL="539750" indent="-539750">
              <a:buSzPct val="100000"/>
              <a:buAutoNum type="romanUcPeriod" startAt="1"/>
            </a:pPr>
            <a:r>
              <a:t>Assume space hardness</a:t>
            </a:r>
            <a:br/>
          </a:p>
          <a:p>
            <a:pPr marL="539750" indent="-539750">
              <a:buSzPct val="100000"/>
              <a:buAutoNum type="romanUcPeriod" startAt="1"/>
            </a:pPr>
            <a:r>
              <a:t>Use less structured polynomials</a:t>
            </a:r>
            <a:br/>
            <a:r>
              <a:t>(not permutation)</a:t>
            </a:r>
            <a:br/>
          </a:p>
        </p:txBody>
      </p:sp>
      <p:sp>
        <p:nvSpPr>
          <p:cNvPr id="717" name="Is space-hardness reasonable?"/>
          <p:cNvSpPr txBox="1"/>
          <p:nvPr/>
        </p:nvSpPr>
        <p:spPr>
          <a:xfrm>
            <a:off x="6275399" y="3783085"/>
            <a:ext cx="3974918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Is space-hardness reasonable?</a:t>
            </a:r>
          </a:p>
        </p:txBody>
      </p:sp>
      <p:sp>
        <p:nvSpPr>
          <p:cNvPr id="718" name="Any algorithm for finding the root of h(X)-y…"/>
          <p:cNvSpPr txBox="1"/>
          <p:nvPr/>
        </p:nvSpPr>
        <p:spPr>
          <a:xfrm>
            <a:off x="6006503" y="4336067"/>
            <a:ext cx="5511932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/>
            <a:r>
              <a:t>Any algorithm for finding the root of h(X)-y</a:t>
            </a:r>
          </a:p>
          <a:p>
            <a:pPr algn="ctr"/>
            <a:r>
              <a:t>treats h(X)-y it like a dense polynomial</a:t>
            </a:r>
          </a:p>
        </p:txBody>
      </p:sp>
      <p:sp>
        <p:nvSpPr>
          <p:cNvPr id="719" name="Memory requirement grows with the degree"/>
          <p:cNvSpPr txBox="1"/>
          <p:nvPr/>
        </p:nvSpPr>
        <p:spPr>
          <a:xfrm>
            <a:off x="5869850" y="5193848"/>
            <a:ext cx="5785239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Memory requirement grows with the degree</a:t>
            </a:r>
          </a:p>
        </p:txBody>
      </p:sp>
      <p:sp>
        <p:nvSpPr>
          <p:cNvPr id="720" name="random x"/>
          <p:cNvSpPr txBox="1"/>
          <p:nvPr/>
        </p:nvSpPr>
        <p:spPr>
          <a:xfrm>
            <a:off x="312017" y="3683856"/>
            <a:ext cx="1320689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random x</a:t>
            </a:r>
          </a:p>
        </p:txBody>
      </p:sp>
      <p:sp>
        <p:nvSpPr>
          <p:cNvPr id="721" name="Line"/>
          <p:cNvSpPr/>
          <p:nvPr/>
        </p:nvSpPr>
        <p:spPr>
          <a:xfrm>
            <a:off x="1071429" y="5242852"/>
            <a:ext cx="2695320" cy="1"/>
          </a:xfrm>
          <a:prstGeom prst="line">
            <a:avLst/>
          </a:prstGeom>
          <a:ln w="3937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722" name="f(S, x)"/>
          <p:cNvSpPr txBox="1"/>
          <p:nvPr/>
        </p:nvSpPr>
        <p:spPr>
          <a:xfrm>
            <a:off x="685804" y="4369866"/>
            <a:ext cx="774801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f(S, x)</a:t>
            </a:r>
          </a:p>
        </p:txBody>
      </p:sp>
      <p:sp>
        <p:nvSpPr>
          <p:cNvPr id="723" name="Line"/>
          <p:cNvSpPr/>
          <p:nvPr/>
        </p:nvSpPr>
        <p:spPr>
          <a:xfrm>
            <a:off x="1026630" y="6060450"/>
            <a:ext cx="443642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724" name="y, π"/>
          <p:cNvSpPr txBox="1"/>
          <p:nvPr/>
        </p:nvSpPr>
        <p:spPr>
          <a:xfrm>
            <a:off x="3471511" y="4369866"/>
            <a:ext cx="537108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y, π</a:t>
            </a:r>
          </a:p>
        </p:txBody>
      </p:sp>
      <p:sp>
        <p:nvSpPr>
          <p:cNvPr id="725" name="S"/>
          <p:cNvSpPr txBox="1"/>
          <p:nvPr/>
        </p:nvSpPr>
        <p:spPr>
          <a:xfrm>
            <a:off x="449182" y="5193848"/>
            <a:ext cx="260249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0" grpId="2"/>
      <p:bldP build="whole" bldLvl="1" animBg="1" rev="0" advAuto="0" spid="723" grpId="6"/>
      <p:bldP build="whole" bldLvl="1" animBg="1" rev="0" advAuto="0" spid="718" grpId="9"/>
      <p:bldP build="whole" bldLvl="1" animBg="1" rev="0" advAuto="0" spid="719" grpId="10"/>
      <p:bldP build="whole" bldLvl="1" animBg="1" rev="0" advAuto="0" spid="724" grpId="7"/>
      <p:bldP build="whole" bldLvl="1" animBg="1" rev="0" advAuto="0" spid="725" grpId="4"/>
      <p:bldP build="whole" bldLvl="1" animBg="1" rev="0" advAuto="0" spid="721" grpId="5"/>
      <p:bldP build="whole" bldLvl="1" animBg="1" rev="0" advAuto="0" spid="722" grpId="3"/>
      <p:bldP build="whole" bldLvl="1" animBg="1" rev="0" advAuto="0" spid="717" grpId="8"/>
      <p:bldP build="p" bldLvl="5" animBg="1" rev="0" advAuto="0" spid="71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28" name="Sparse Polynomials in Verifiable Space-Hard Functions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>
            <a:lvl1pPr defTabSz="886968">
              <a:defRPr sz="2716"/>
            </a:lvl1pPr>
          </a:lstStyle>
          <a:p>
            <a:pPr/>
            <a:r>
              <a:t>Sparse Polynomials in Verifiable Space-Hard Functions</a:t>
            </a:r>
          </a:p>
        </p:txBody>
      </p:sp>
      <p:sp>
        <p:nvSpPr>
          <p:cNvPr id="729" name="Rectangle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730" name="Problem with h(X) no permutation:…"/>
          <p:cNvSpPr txBox="1"/>
          <p:nvPr/>
        </p:nvSpPr>
        <p:spPr>
          <a:xfrm>
            <a:off x="915722" y="1327225"/>
            <a:ext cx="4916926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Problem with h(X) no permutation:</a:t>
            </a:r>
          </a:p>
          <a:p>
            <a:pPr marL="539750" indent="-539750">
              <a:buSzPct val="100000"/>
              <a:buAutoNum type="romanUcPeriod" startAt="1"/>
            </a:pPr>
            <a:r>
              <a:t>For some y, there is no x s.t. h(x)=y</a:t>
            </a:r>
          </a:p>
          <a:p>
            <a:pPr marL="539750" indent="-539750">
              <a:buSzPct val="100000"/>
              <a:buAutoNum type="romanUcPeriod" startAt="1"/>
            </a:pPr>
            <a:r>
              <a:t>There are x₁≠x₂ s.t. h(x₁)=h(x₂)</a:t>
            </a:r>
          </a:p>
        </p:txBody>
      </p:sp>
      <p:sp>
        <p:nvSpPr>
          <p:cNvPr id="731" name="Verify the computation of h⁻¹(y) to prove uniqueness w/ little verifier space"/>
          <p:cNvSpPr txBox="1"/>
          <p:nvPr/>
        </p:nvSpPr>
        <p:spPr>
          <a:xfrm>
            <a:off x="872126" y="2940290"/>
            <a:ext cx="9423275" cy="401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Verify the computation of h⁻¹(y) to prove uniqueness w/ little verifier space</a:t>
            </a:r>
          </a:p>
        </p:txBody>
      </p:sp>
      <p:sp>
        <p:nvSpPr>
          <p:cNvPr id="732" name="General-purpose SNARK works"/>
          <p:cNvSpPr txBox="1"/>
          <p:nvPr/>
        </p:nvSpPr>
        <p:spPr>
          <a:xfrm>
            <a:off x="901190" y="3521514"/>
            <a:ext cx="4030907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General-purpose SNARK works</a:t>
            </a:r>
          </a:p>
        </p:txBody>
      </p:sp>
      <p:sp>
        <p:nvSpPr>
          <p:cNvPr id="733" name="We use the structure of h⁻¹ and ~polynomial commitments for a tailor made SNARK"/>
          <p:cNvSpPr txBox="1"/>
          <p:nvPr/>
        </p:nvSpPr>
        <p:spPr>
          <a:xfrm>
            <a:off x="901190" y="4097397"/>
            <a:ext cx="10695865" cy="401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We use the structure of h⁻¹ and ~polynomial commitments for a tailor made SNARK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3" grpId="4"/>
      <p:bldP build="whole" bldLvl="1" animBg="1" rev="0" advAuto="0" spid="732" grpId="3"/>
      <p:bldP build="p" bldLvl="5" animBg="1" rev="0" advAuto="0" spid="730" grpId="1"/>
      <p:bldP build="whole" bldLvl="1" animBg="1" rev="0" advAuto="0" spid="731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36" name="Time-Lock Puzzles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Time-Lock Puzzles</a:t>
            </a:r>
          </a:p>
        </p:txBody>
      </p:sp>
      <p:sp>
        <p:nvSpPr>
          <p:cNvPr id="737" name="“Time-lock puzzles and timed-release crypto” Rivest, Shamir, Wagner"/>
          <p:cNvSpPr txBox="1"/>
          <p:nvPr>
            <p:ph type="body" idx="2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lvl1pPr>
          </a:lstStyle>
          <a:p>
            <a:pPr/>
            <a:r>
              <a:t>“Time-lock puzzles and timed-release crypto” Rivest, Shamir, Wagner</a:t>
            </a:r>
          </a:p>
        </p:txBody>
      </p:sp>
      <p:sp>
        <p:nvSpPr>
          <p:cNvPr id="738" name="z←Gen(T,m)"/>
          <p:cNvSpPr txBox="1"/>
          <p:nvPr/>
        </p:nvSpPr>
        <p:spPr>
          <a:xfrm>
            <a:off x="2025408" y="2150167"/>
            <a:ext cx="153228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z←Gen(T,m)</a:t>
            </a:r>
          </a:p>
        </p:txBody>
      </p:sp>
      <p:sp>
        <p:nvSpPr>
          <p:cNvPr id="739" name="Line"/>
          <p:cNvSpPr/>
          <p:nvPr/>
        </p:nvSpPr>
        <p:spPr>
          <a:xfrm>
            <a:off x="2784819" y="3362938"/>
            <a:ext cx="7007987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740" name="Sol(z)"/>
          <p:cNvSpPr txBox="1"/>
          <p:nvPr/>
        </p:nvSpPr>
        <p:spPr>
          <a:xfrm>
            <a:off x="2399194" y="2836176"/>
            <a:ext cx="784708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Sol(z)</a:t>
            </a:r>
          </a:p>
        </p:txBody>
      </p:sp>
      <p:sp>
        <p:nvSpPr>
          <p:cNvPr id="741" name="m"/>
          <p:cNvSpPr txBox="1"/>
          <p:nvPr/>
        </p:nvSpPr>
        <p:spPr>
          <a:xfrm>
            <a:off x="9385255" y="2836176"/>
            <a:ext cx="373541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m</a:t>
            </a:r>
          </a:p>
        </p:txBody>
      </p:sp>
      <p:sp>
        <p:nvSpPr>
          <p:cNvPr id="742" name="T"/>
          <p:cNvSpPr txBox="1"/>
          <p:nvPr/>
        </p:nvSpPr>
        <p:spPr>
          <a:xfrm>
            <a:off x="6059923" y="2836176"/>
            <a:ext cx="249954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</a:t>
            </a:r>
          </a:p>
        </p:txBody>
      </p:sp>
      <p:sp>
        <p:nvSpPr>
          <p:cNvPr id="743" name="Line"/>
          <p:cNvSpPr/>
          <p:nvPr/>
        </p:nvSpPr>
        <p:spPr>
          <a:xfrm>
            <a:off x="2784819" y="3674585"/>
            <a:ext cx="7007987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744" name="Line"/>
          <p:cNvSpPr/>
          <p:nvPr/>
        </p:nvSpPr>
        <p:spPr>
          <a:xfrm>
            <a:off x="2784819" y="4003227"/>
            <a:ext cx="7007987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4" grpId="7"/>
      <p:bldP build="whole" bldLvl="1" animBg="1" rev="0" advAuto="0" spid="740" grpId="2"/>
      <p:bldP build="whole" bldLvl="1" animBg="1" rev="0" advAuto="0" spid="743" grpId="6"/>
      <p:bldP build="whole" bldLvl="1" animBg="1" rev="0" advAuto="0" spid="739" grpId="4"/>
      <p:bldP build="whole" bldLvl="1" animBg="1" rev="0" advAuto="0" spid="738" grpId="1"/>
      <p:bldP build="whole" bldLvl="1" animBg="1" rev="0" advAuto="0" spid="741" grpId="5"/>
      <p:bldP build="whole" bldLvl="1" animBg="1" rev="0" advAuto="0" spid="742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47" name="Space-Lock Puzzles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Space-Lock Puzzles</a:t>
            </a:r>
          </a:p>
        </p:txBody>
      </p:sp>
      <p:sp>
        <p:nvSpPr>
          <p:cNvPr id="748" name="Rectangle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749" name="z←Gen(S,m)"/>
          <p:cNvSpPr txBox="1"/>
          <p:nvPr/>
        </p:nvSpPr>
        <p:spPr>
          <a:xfrm>
            <a:off x="3700011" y="1937557"/>
            <a:ext cx="1559348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z←Gen(S,m)</a:t>
            </a:r>
          </a:p>
        </p:txBody>
      </p:sp>
      <p:sp>
        <p:nvSpPr>
          <p:cNvPr id="750" name="Line"/>
          <p:cNvSpPr/>
          <p:nvPr/>
        </p:nvSpPr>
        <p:spPr>
          <a:xfrm>
            <a:off x="4479738" y="3429000"/>
            <a:ext cx="3232524" cy="0"/>
          </a:xfrm>
          <a:prstGeom prst="line">
            <a:avLst/>
          </a:prstGeom>
          <a:ln w="6350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751" name="Sol(z)"/>
          <p:cNvSpPr txBox="1"/>
          <p:nvPr/>
        </p:nvSpPr>
        <p:spPr>
          <a:xfrm>
            <a:off x="4087331" y="2463717"/>
            <a:ext cx="784708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Sol(z)</a:t>
            </a:r>
          </a:p>
        </p:txBody>
      </p:sp>
      <p:sp>
        <p:nvSpPr>
          <p:cNvPr id="752" name="m"/>
          <p:cNvSpPr txBox="1"/>
          <p:nvPr/>
        </p:nvSpPr>
        <p:spPr>
          <a:xfrm>
            <a:off x="7731097" y="3230879"/>
            <a:ext cx="373542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m</a:t>
            </a:r>
          </a:p>
        </p:txBody>
      </p:sp>
      <p:sp>
        <p:nvSpPr>
          <p:cNvPr id="753" name="S"/>
          <p:cNvSpPr txBox="1"/>
          <p:nvPr/>
        </p:nvSpPr>
        <p:spPr>
          <a:xfrm>
            <a:off x="4036255" y="3230879"/>
            <a:ext cx="2602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</a:t>
            </a:r>
          </a:p>
        </p:txBody>
      </p:sp>
      <p:sp>
        <p:nvSpPr>
          <p:cNvPr id="754" name="Line"/>
          <p:cNvSpPr/>
          <p:nvPr/>
        </p:nvSpPr>
        <p:spPr>
          <a:xfrm>
            <a:off x="4413875" y="4756074"/>
            <a:ext cx="7007986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53" grpId="3"/>
      <p:bldP build="whole" bldLvl="1" animBg="1" rev="0" advAuto="0" spid="754" grpId="6"/>
      <p:bldP build="whole" bldLvl="1" animBg="1" rev="0" advAuto="0" spid="752" grpId="5"/>
      <p:bldP build="whole" bldLvl="1" animBg="1" rev="0" advAuto="0" spid="749" grpId="1"/>
      <p:bldP build="whole" bldLvl="1" animBg="1" rev="0" advAuto="0" spid="751" grpId="2"/>
      <p:bldP build="whole" bldLvl="1" animBg="1" rev="0" advAuto="0" spid="750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Foliennummernplatzhalter 2"/>
          <p:cNvSpPr txBox="1"/>
          <p:nvPr>
            <p:ph type="sldNum" sz="quarter" idx="2"/>
          </p:nvPr>
        </p:nvSpPr>
        <p:spPr>
          <a:xfrm>
            <a:off x="739656" y="6503989"/>
            <a:ext cx="127001" cy="1651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57" name="Sparse Polynomials in Space-Lock Puzzles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Sparse Polynomials in Space-Lock Puzzles</a:t>
            </a:r>
          </a:p>
        </p:txBody>
      </p:sp>
      <p:sp>
        <p:nvSpPr>
          <p:cNvPr id="758" name="Rectangle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1000">
                <a:solidFill>
                  <a:srgbClr val="292929"/>
                </a:solidFill>
                <a:latin typeface="Montserrat Thin Medium"/>
                <a:ea typeface="Montserrat Thin Medium"/>
                <a:cs typeface="Montserrat Thin Medium"/>
                <a:sym typeface="Montserrat Thin Medium"/>
              </a:defRPr>
            </a:pPr>
          </a:p>
        </p:txBody>
      </p:sp>
      <p:sp>
        <p:nvSpPr>
          <p:cNvPr id="759" name="Gen(m):…"/>
          <p:cNvSpPr txBox="1"/>
          <p:nvPr/>
        </p:nvSpPr>
        <p:spPr>
          <a:xfrm>
            <a:off x="2456084" y="1588796"/>
            <a:ext cx="8240976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Gen(m):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Sample sparse polynomial h(X) w\ random constant coefficient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Output z=h(X)-m</a:t>
            </a:r>
          </a:p>
        </p:txBody>
      </p:sp>
      <p:sp>
        <p:nvSpPr>
          <p:cNvPr id="760" name="Sol(z):…"/>
          <p:cNvSpPr txBox="1"/>
          <p:nvPr/>
        </p:nvSpPr>
        <p:spPr>
          <a:xfrm>
            <a:off x="2462887" y="3520826"/>
            <a:ext cx="4483966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Sol(z):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Parse z as sparse polynomial g(X)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Compute roots {m₁,…,mₙ} of g(X)</a:t>
            </a:r>
          </a:p>
          <a:p>
            <a:pPr marL="180000" indent="-180000">
              <a:buSzPct val="100000"/>
              <a:buFont typeface="Arial"/>
              <a:buChar char="•"/>
            </a:pPr>
            <a:r>
              <a:t>Which m to output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60" grpId="2"/>
      <p:bldP build="p" bldLvl="5" animBg="1" rev="0" advAuto="0" spid="75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_Master - light">
  <a:themeElements>
    <a:clrScheme name="2_Master - light">
      <a:dk1>
        <a:srgbClr val="2B2B2B"/>
      </a:dk1>
      <a:lt1>
        <a:srgbClr val="F5F5F5"/>
      </a:lt1>
      <a:dk2>
        <a:srgbClr val="A7A7A7"/>
      </a:dk2>
      <a:lt2>
        <a:srgbClr val="535353"/>
      </a:lt2>
      <a:accent1>
        <a:srgbClr val="002864"/>
      </a:accent1>
      <a:accent2>
        <a:srgbClr val="018DCA"/>
      </a:accent2>
      <a:accent3>
        <a:srgbClr val="EB3300"/>
      </a:accent3>
      <a:accent4>
        <a:srgbClr val="008040"/>
      </a:accent4>
      <a:accent5>
        <a:srgbClr val="FFC600"/>
      </a:accent5>
      <a:accent6>
        <a:srgbClr val="FF7F32"/>
      </a:accent6>
      <a:hlink>
        <a:srgbClr val="0000FF"/>
      </a:hlink>
      <a:folHlink>
        <a:srgbClr val="FF00FF"/>
      </a:folHlink>
    </a:clrScheme>
    <a:fontScheme name="2_Master - light">
      <a:majorFont>
        <a:latin typeface="Montserrat Thin Regular"/>
        <a:ea typeface="Montserrat Thin Regular"/>
        <a:cs typeface="Montserrat Thin Regular"/>
      </a:majorFont>
      <a:minorFont>
        <a:latin typeface="Montserrat Thin Regular"/>
        <a:ea typeface="Montserrat Thin Regular"/>
        <a:cs typeface="Montserrat Thin Regular"/>
      </a:minorFont>
    </a:fontScheme>
    <a:fmtScheme name="2_Master - light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5F5F5"/>
        </a:solidFill>
        <a:ln w="3175" cap="flat">
          <a:solidFill>
            <a:srgbClr val="2B2B2B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ontserrat Thin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B2B2B"/>
            </a:solidFill>
            <a:effectLst/>
            <a:uFillTx/>
            <a:latin typeface="+mn-lt"/>
            <a:ea typeface="+mn-ea"/>
            <a:cs typeface="+mn-cs"/>
            <a:sym typeface="Montserrat Thin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_Master - light">
  <a:themeElements>
    <a:clrScheme name="2_Master - light">
      <a:dk1>
        <a:srgbClr val="2B2B2B"/>
      </a:dk1>
      <a:lt1>
        <a:srgbClr val="FFFFFF"/>
      </a:lt1>
      <a:dk2>
        <a:srgbClr val="A7A7A7"/>
      </a:dk2>
      <a:lt2>
        <a:srgbClr val="535353"/>
      </a:lt2>
      <a:accent1>
        <a:srgbClr val="002864"/>
      </a:accent1>
      <a:accent2>
        <a:srgbClr val="018DCA"/>
      </a:accent2>
      <a:accent3>
        <a:srgbClr val="EB3300"/>
      </a:accent3>
      <a:accent4>
        <a:srgbClr val="008040"/>
      </a:accent4>
      <a:accent5>
        <a:srgbClr val="FFC600"/>
      </a:accent5>
      <a:accent6>
        <a:srgbClr val="FF7F32"/>
      </a:accent6>
      <a:hlink>
        <a:srgbClr val="0000FF"/>
      </a:hlink>
      <a:folHlink>
        <a:srgbClr val="FF00FF"/>
      </a:folHlink>
    </a:clrScheme>
    <a:fontScheme name="2_Master - light">
      <a:majorFont>
        <a:latin typeface="Montserrat Thin Regular"/>
        <a:ea typeface="Montserrat Thin Regular"/>
        <a:cs typeface="Montserrat Thin Regular"/>
      </a:majorFont>
      <a:minorFont>
        <a:latin typeface="Montserrat Thin Regular"/>
        <a:ea typeface="Montserrat Thin Regular"/>
        <a:cs typeface="Montserrat Thin Regular"/>
      </a:minorFont>
    </a:fontScheme>
    <a:fmtScheme name="2_Master - light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5F5F5"/>
        </a:solidFill>
        <a:ln w="3175" cap="flat">
          <a:solidFill>
            <a:srgbClr val="2B2B2B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ontserrat Thin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B2B2B"/>
            </a:solidFill>
            <a:effectLst/>
            <a:uFillTx/>
            <a:latin typeface="+mn-lt"/>
            <a:ea typeface="+mn-ea"/>
            <a:cs typeface="+mn-cs"/>
            <a:sym typeface="Montserrat Thin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