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14" r:id="rId3"/>
    <p:sldId id="315" r:id="rId4"/>
    <p:sldId id="316" r:id="rId5"/>
    <p:sldId id="329" r:id="rId6"/>
    <p:sldId id="317" r:id="rId7"/>
    <p:sldId id="318" r:id="rId8"/>
    <p:sldId id="319" r:id="rId9"/>
    <p:sldId id="320" r:id="rId10"/>
    <p:sldId id="328" r:id="rId11"/>
    <p:sldId id="321" r:id="rId12"/>
    <p:sldId id="331" r:id="rId13"/>
    <p:sldId id="322" r:id="rId14"/>
    <p:sldId id="332" r:id="rId15"/>
    <p:sldId id="326" r:id="rId16"/>
    <p:sldId id="3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62C634-DC3C-4060-9E17-D5A4381FEB0E}">
          <p14:sldIdLst>
            <p14:sldId id="257"/>
            <p14:sldId id="314"/>
            <p14:sldId id="315"/>
            <p14:sldId id="316"/>
            <p14:sldId id="329"/>
            <p14:sldId id="317"/>
            <p14:sldId id="318"/>
            <p14:sldId id="319"/>
            <p14:sldId id="320"/>
            <p14:sldId id="328"/>
            <p14:sldId id="321"/>
            <p14:sldId id="331"/>
            <p14:sldId id="322"/>
            <p14:sldId id="332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C11F4-F463-4CDA-B11E-6A16F19F242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2F3F7-D76A-42FA-BF0F-71A54598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1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F347F-1F90-2D46-A921-9854FAA8E9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6FF7-3B2F-4B2A-AA23-5B10E5D54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64543-1780-464D-AD80-7BAC83733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6ABF1-E6EF-41B4-BAF4-D4BCD6B3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3492-3F1D-4BC0-BE60-1E8C6DC58C9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683F-00D2-417E-9B4C-5681EC3C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3A15B-C142-4898-BDF7-66B68A7F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9444-9EEC-48B5-A8B5-6E3772CE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5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9F29-0506-4BE3-8B92-43616F47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E4621-79E9-41F3-AFDC-277B09315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6560D-F06D-4E6F-93B2-3CFC6399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3492-3F1D-4BC0-BE60-1E8C6DC58C9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0B646-7EB7-429F-A003-8529DFE77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A6BD-64C7-4E36-8201-8ED3DE09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9444-9EEC-48B5-A8B5-6E3772CE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A6D78-37AF-4FFF-8884-497B5346E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26758-0B5F-4161-AF6A-90A7771C7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3342E-DEF8-4772-843E-6AA0D3F2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3492-3F1D-4BC0-BE60-1E8C6DC58C9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9DEA4-5746-46E3-840C-A6E358BB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11A4-DDE4-4755-9172-3AA03F12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9444-9EEC-48B5-A8B5-6E3772CE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2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D777-B2F7-4CC8-A1F9-1684F8C2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88552-A2BE-4A48-8310-73B22D1FB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C7D01-D86B-449C-A8DD-DF1C87DA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3492-3F1D-4BC0-BE60-1E8C6DC58C9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DDD2E-5287-45DF-A6DB-97FE3998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6CE4D-967C-4026-B257-79091BFD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9444-9EEC-48B5-A8B5-6E3772CE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3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2D85-EB27-4B73-85FA-222EF373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8B732-7286-42A4-BB8B-C2375CE94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89FE9-011B-4344-B82F-4062F16D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3492-3F1D-4BC0-BE60-1E8C6DC58C9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46B21-A69C-4FB9-B511-400A3336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4B54C-2FFC-455A-A449-4E61EF55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9444-9EEC-48B5-A8B5-6E3772CE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4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9ACE-7955-45BE-AC56-E4DCC26C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ABBD-0D9D-4359-B01C-5844DE9EC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9998B-D542-4462-962F-C1DAFA0DA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87BE5-884B-4046-B9C0-0FAEF230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3492-3F1D-4BC0-BE60-1E8C6DC58C9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FCA5F-58F8-49FA-8459-B67F6503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8A51F-48AE-4CBC-AB1A-EC13041D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9444-9EEC-48B5-A8B5-6E3772CE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B312-9C8E-4114-9D21-29482CFD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DE65B-E4FC-4375-8E11-95EFB4580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767CA-C5E2-44DF-B66C-6443A56B7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E7A05-D263-43CB-8EB7-8EFCDC175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E35B5-DFA0-492F-9030-349132528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CA5493-DECA-4D40-8D49-AFE7AE47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3492-3F1D-4BC0-BE60-1E8C6DC58C9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98F32-6AD0-4744-9087-5D1A0CC7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3EEA0-FE45-40DC-A90B-1C919B98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9444-9EEC-48B5-A8B5-6E3772CE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3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D8DA-3612-42F1-B60F-ABF6D451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8374D-3247-4EFC-87B7-A880B13A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3492-3F1D-4BC0-BE60-1E8C6DC58C9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BB592F-E923-450E-84CC-14EE3652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B92A6-BDCD-43F4-8195-5E0C0E00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9444-9EEC-48B5-A8B5-6E3772CE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7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58C2F-50D7-43D3-A7CE-579500C7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3492-3F1D-4BC0-BE60-1E8C6DC58C9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E6E6B-9F49-4E4D-9991-61E4B7D0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505CC-A9E2-4046-B95D-4C023362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9444-9EEC-48B5-A8B5-6E3772CE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8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1362-3F71-4422-8017-D00ECB4D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5A5C4-FA7E-43B1-80C1-AC1751479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594BF-CFC2-4E31-A9C3-CE8398F91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2552A-CFCF-4C90-BEF8-AE95D23E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3492-3F1D-4BC0-BE60-1E8C6DC58C9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2666A-261F-4087-A345-CA097A1A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8F929-5C99-4437-8A28-CC894AB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9444-9EEC-48B5-A8B5-6E3772CE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1BC7-29A8-42E8-B47D-4BDD564E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10A6D-FC8B-4272-9C10-FAA9BA316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356E5-A793-42BE-9116-ED389A7AF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2B2A4-F8A9-424B-8996-DB20B560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3492-3F1D-4BC0-BE60-1E8C6DC58C9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12BA0-8734-4066-BF2D-5EA617C8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19757-B1AD-4E33-B84C-CF00B14A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9444-9EEC-48B5-A8B5-6E3772CE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2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36456-DB07-4D0A-99B0-9EDF25C3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472CA-2EE9-4939-8B7F-1C077F2BE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8A0C6-04C9-4C82-BA0C-618B98746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3492-3F1D-4BC0-BE60-1E8C6DC58C9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34CD7-B15C-4E2A-A8A1-CE81C5F26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BCAB3-F1F6-440E-AD39-986B43B7C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29444-9EEC-48B5-A8B5-6E3772CE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9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7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18" Type="http://schemas.openxmlformats.org/officeDocument/2006/relationships/image" Target="../media/image64.png"/><Relationship Id="rId26" Type="http://schemas.openxmlformats.org/officeDocument/2006/relationships/image" Target="../media/image68.png"/><Relationship Id="rId3" Type="http://schemas.openxmlformats.org/officeDocument/2006/relationships/image" Target="../media/image27.png"/><Relationship Id="rId21" Type="http://schemas.openxmlformats.org/officeDocument/2006/relationships/image" Target="../media/image44.png"/><Relationship Id="rId7" Type="http://schemas.openxmlformats.org/officeDocument/2006/relationships/image" Target="../media/image56.png"/><Relationship Id="rId12" Type="http://schemas.openxmlformats.org/officeDocument/2006/relationships/image" Target="../media/image35.png"/><Relationship Id="rId17" Type="http://schemas.openxmlformats.org/officeDocument/2006/relationships/image" Target="../media/image63.png"/><Relationship Id="rId25" Type="http://schemas.openxmlformats.org/officeDocument/2006/relationships/image" Target="../media/image67.png"/><Relationship Id="rId2" Type="http://schemas.openxmlformats.org/officeDocument/2006/relationships/image" Target="../media/image26.png"/><Relationship Id="rId16" Type="http://schemas.openxmlformats.org/officeDocument/2006/relationships/image" Target="../media/image62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24" Type="http://schemas.openxmlformats.org/officeDocument/2006/relationships/image" Target="../media/image66.png"/><Relationship Id="rId5" Type="http://schemas.openxmlformats.org/officeDocument/2006/relationships/image" Target="../media/image54.png"/><Relationship Id="rId15" Type="http://schemas.openxmlformats.org/officeDocument/2006/relationships/image" Target="../media/image61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58.png"/><Relationship Id="rId19" Type="http://schemas.openxmlformats.org/officeDocument/2006/relationships/image" Target="../media/image65.png"/><Relationship Id="rId31" Type="http://schemas.openxmlformats.org/officeDocument/2006/relationships/image" Target="../media/image6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openxmlformats.org/officeDocument/2006/relationships/image" Target="../media/image15.png"/><Relationship Id="rId3" Type="http://schemas.microsoft.com/office/2007/relationships/hdphoto" Target="../media/hdphoto1.wdp"/><Relationship Id="rId21" Type="http://schemas.openxmlformats.org/officeDocument/2006/relationships/image" Target="../media/image11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6.png"/><Relationship Id="rId30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D5A4-7A68-1143-AFF2-A3ADD01BA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456" y="1890711"/>
            <a:ext cx="10229088" cy="1425916"/>
          </a:xfrm>
        </p:spPr>
        <p:txBody>
          <a:bodyPr>
            <a:no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</a:rPr>
              <a:t>New Upper Bounds for Evolving Secret Sharing via Infinite Branching Programs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0ED5FC2-D454-3C8B-4178-E4B48EA51F76}"/>
              </a:ext>
            </a:extLst>
          </p:cNvPr>
          <p:cNvSpPr txBox="1">
            <a:spLocks/>
          </p:cNvSpPr>
          <p:nvPr/>
        </p:nvSpPr>
        <p:spPr>
          <a:xfrm>
            <a:off x="717803" y="3720646"/>
            <a:ext cx="3511297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</a:rPr>
              <a:t>Bar Alon</a:t>
            </a:r>
            <a:br>
              <a:rPr lang="en-US" sz="2800" b="1" dirty="0"/>
            </a:br>
            <a:r>
              <a:rPr lang="en-US" sz="2800" dirty="0"/>
              <a:t>Georgetown University</a:t>
            </a:r>
            <a:endParaRPr lang="en-IL" sz="2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1F4FC90-DA01-1702-1BE7-466748A8E26A}"/>
              </a:ext>
            </a:extLst>
          </p:cNvPr>
          <p:cNvSpPr txBox="1">
            <a:spLocks/>
          </p:cNvSpPr>
          <p:nvPr/>
        </p:nvSpPr>
        <p:spPr>
          <a:xfrm>
            <a:off x="4229100" y="3720646"/>
            <a:ext cx="3733800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Amos </a:t>
            </a:r>
            <a:r>
              <a:rPr lang="en-US" sz="2800" dirty="0" err="1"/>
              <a:t>Beimel</a:t>
            </a:r>
            <a:br>
              <a:rPr lang="en-US" sz="2800" dirty="0"/>
            </a:br>
            <a:r>
              <a:rPr lang="en-US" sz="2800" dirty="0"/>
              <a:t>Ben-Gurion University</a:t>
            </a:r>
            <a:endParaRPr lang="en-IL" sz="2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94B7A19-AA5E-ABC1-266D-EF95735C63EF}"/>
              </a:ext>
            </a:extLst>
          </p:cNvPr>
          <p:cNvSpPr txBox="1">
            <a:spLocks/>
          </p:cNvSpPr>
          <p:nvPr/>
        </p:nvSpPr>
        <p:spPr>
          <a:xfrm>
            <a:off x="2612571" y="4876913"/>
            <a:ext cx="2471057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Eran </a:t>
            </a:r>
            <a:r>
              <a:rPr lang="en-US" sz="2800" dirty="0" err="1"/>
              <a:t>Omri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Ariel University</a:t>
            </a:r>
            <a:endParaRPr lang="en-IL" sz="2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956F79-DDDC-4125-A05C-790B4BAC3FAD}"/>
              </a:ext>
            </a:extLst>
          </p:cNvPr>
          <p:cNvSpPr txBox="1">
            <a:spLocks/>
          </p:cNvSpPr>
          <p:nvPr/>
        </p:nvSpPr>
        <p:spPr>
          <a:xfrm>
            <a:off x="7962900" y="3724907"/>
            <a:ext cx="2688819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Tamar Ben David </a:t>
            </a:r>
            <a:br>
              <a:rPr lang="en-US" sz="2800" dirty="0"/>
            </a:br>
            <a:r>
              <a:rPr lang="en-US" sz="2800" dirty="0"/>
              <a:t>Ariel University</a:t>
            </a:r>
            <a:endParaRPr lang="en-IL" sz="28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37A95FA-18A0-40BE-A056-1866F0971A14}"/>
              </a:ext>
            </a:extLst>
          </p:cNvPr>
          <p:cNvSpPr txBox="1">
            <a:spLocks/>
          </p:cNvSpPr>
          <p:nvPr/>
        </p:nvSpPr>
        <p:spPr>
          <a:xfrm>
            <a:off x="6096000" y="4859654"/>
            <a:ext cx="3733800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Anat</a:t>
            </a:r>
            <a:r>
              <a:rPr lang="en-US" sz="2800" dirty="0"/>
              <a:t> Paskin-</a:t>
            </a:r>
            <a:r>
              <a:rPr lang="en-US" sz="2800" dirty="0" err="1"/>
              <a:t>Cherniavsky</a:t>
            </a:r>
            <a:br>
              <a:rPr lang="en-US" sz="2800" dirty="0"/>
            </a:br>
            <a:r>
              <a:rPr lang="en-US" sz="2800" dirty="0"/>
              <a:t>Ariel University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172085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607D-8FC8-4FBF-AC6A-E8AFBC8B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9452" cy="1325563"/>
          </a:xfrm>
        </p:spPr>
        <p:txBody>
          <a:bodyPr>
            <a:normAutofit/>
          </a:bodyPr>
          <a:lstStyle/>
          <a:p>
            <a:r>
              <a:rPr lang="en-US" dirty="0"/>
              <a:t>Our Results </a:t>
            </a:r>
            <a:br>
              <a:rPr lang="en-US" dirty="0"/>
            </a:br>
            <a:r>
              <a:rPr lang="en-US" sz="3200" dirty="0"/>
              <a:t>Improved Schemes For Dynamic Threshold With Large Threshold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9">
                <a:extLst>
                  <a:ext uri="{FF2B5EF4-FFF2-40B4-BE49-F238E27FC236}">
                    <a16:creationId xmlns:a16="http://schemas.microsoft.com/office/drawing/2014/main" id="{EA319EE3-0FDF-47C5-997A-A30362F8E766}"/>
                  </a:ext>
                </a:extLst>
              </p:cNvPr>
              <p:cNvSpPr/>
              <p:nvPr/>
            </p:nvSpPr>
            <p:spPr>
              <a:xfrm>
                <a:off x="312420" y="2246683"/>
                <a:ext cx="11567783" cy="3317872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1D9A7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571500" marR="0" lvl="0" indent="-571500" defTabSz="4572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kern="0" dirty="0">
                    <a:solidFill>
                      <a:prstClr val="black"/>
                    </a:solidFill>
                    <a:latin typeface="Calibri" panose="020F0502020204030204"/>
                  </a:rPr>
                  <a:t>A generalization of threshold in the finite setting</a:t>
                </a:r>
                <a:endParaRPr kumimoji="0" lang="en-US" sz="2800" b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  <a:p>
                <a:pPr marL="571500" marR="0" lvl="0" indent="-571500" defTabSz="4572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kern="0" baseline="0" dirty="0">
                    <a:latin typeface="Calibri" panose="020F0502020204030204"/>
                  </a:rPr>
                  <a:t>Previous results:</a:t>
                </a:r>
              </a:p>
              <a:p>
                <a:pPr marL="1028700" lvl="1" indent="-571500" defTabSz="457200">
                  <a:spcAft>
                    <a:spcPts val="6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2400" kern="0" dirty="0" err="1">
                    <a:solidFill>
                      <a:schemeClr val="bg1">
                        <a:lumMod val="50000"/>
                      </a:schemeClr>
                    </a:solidFill>
                  </a:rPr>
                  <a:t>Komargodski</a:t>
                </a:r>
                <a:r>
                  <a:rPr lang="en-US" sz="2400" kern="0" dirty="0">
                    <a:solidFill>
                      <a:schemeClr val="bg1">
                        <a:lumMod val="50000"/>
                      </a:schemeClr>
                    </a:solidFill>
                  </a:rPr>
                  <a:t> and Paskin-</a:t>
                </a:r>
                <a:r>
                  <a:rPr lang="en-US" sz="2400" kern="0" dirty="0" err="1">
                    <a:solidFill>
                      <a:schemeClr val="bg1">
                        <a:lumMod val="50000"/>
                      </a:schemeClr>
                    </a:solidFill>
                  </a:rPr>
                  <a:t>Cherniavsky</a:t>
                </a:r>
                <a:r>
                  <a:rPr lang="en-US" sz="2400" kern="0" dirty="0">
                    <a:solidFill>
                      <a:schemeClr val="bg1">
                        <a:lumMod val="50000"/>
                      </a:schemeClr>
                    </a:solidFill>
                  </a:rPr>
                  <a:t> ’17]: </a:t>
                </a:r>
                <a:r>
                  <a:rPr lang="en-US" sz="2400" kern="0" dirty="0"/>
                  <a:t>Share size is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kern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endParaRPr kumimoji="0" lang="en-US" sz="2400" b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  <a:p>
                <a:pPr marL="1028700" lvl="1" indent="-571500" defTabSz="457200">
                  <a:spcAft>
                    <a:spcPts val="6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/>
                  </a:rPr>
                  <a:t>[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Xing and Yuan ’21</a:t>
                </a:r>
                <a:r>
                  <a:rPr lang="en-US" sz="2400" kern="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/>
                  </a:rPr>
                  <a:t>]:</a:t>
                </a:r>
                <a:r>
                  <a:rPr lang="en-US" sz="2400" kern="0" dirty="0">
                    <a:latin typeface="Calibri" panose="020F0502020204030204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0" kern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kumimoji="0" lang="en-US" sz="2400" b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, share</a:t>
                </a:r>
                <a:r>
                  <a:rPr kumimoji="0" lang="en-US" sz="24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size is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sz="2400" b="0" i="0" u="none" strike="noStrike" kern="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kern="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  <a:p>
                <a:pPr marL="571500" indent="-571500" defTabSz="457200"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800" kern="0" dirty="0">
                    <a:latin typeface="Calibri" panose="020F0502020204030204"/>
                  </a:rPr>
                  <a:t>We show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ker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kumimoji="0" lang="en-US" sz="2800" b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, share size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rad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800" b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  <a:p>
                <a:pPr marL="800100" lvl="1" indent="-342900" defTabSz="457200">
                  <a:buClr>
                    <a:schemeClr val="tx1"/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>
                    <a:latin typeface="Calibri" panose="020F0502020204030204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kumimoji="0" lang="en-US" sz="2400" b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we get share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" name="Rectangle: Rounded Corners 9">
                <a:extLst>
                  <a:ext uri="{FF2B5EF4-FFF2-40B4-BE49-F238E27FC236}">
                    <a16:creationId xmlns:a16="http://schemas.microsoft.com/office/drawing/2014/main" id="{EA319EE3-0FDF-47C5-997A-A30362F8E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" y="2246683"/>
                <a:ext cx="11567783" cy="3317872"/>
              </a:xfrm>
              <a:prstGeom prst="roundRect">
                <a:avLst/>
              </a:prstGeom>
              <a:blipFill>
                <a:blip r:embed="rId2"/>
                <a:stretch>
                  <a:fillRect b="-2198"/>
                </a:stretch>
              </a:blipFill>
              <a:ln w="12700" cap="flat" cmpd="sng" algn="ctr">
                <a:solidFill>
                  <a:srgbClr val="1D9A7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3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607D-8FC8-4FBF-AC6A-E8AFBC8B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9452" cy="1325563"/>
          </a:xfrm>
        </p:spPr>
        <p:txBody>
          <a:bodyPr>
            <a:normAutofit/>
          </a:bodyPr>
          <a:lstStyle/>
          <a:p>
            <a:r>
              <a:rPr lang="en-US" dirty="0"/>
              <a:t>Our Results </a:t>
            </a:r>
            <a:br>
              <a:rPr lang="en-US" dirty="0"/>
            </a:br>
            <a:r>
              <a:rPr lang="en-US" sz="3200" dirty="0"/>
              <a:t>Lower Bounds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9">
                <a:extLst>
                  <a:ext uri="{FF2B5EF4-FFF2-40B4-BE49-F238E27FC236}">
                    <a16:creationId xmlns:a16="http://schemas.microsoft.com/office/drawing/2014/main" id="{EA319EE3-0FDF-47C5-997A-A30362F8E766}"/>
                  </a:ext>
                </a:extLst>
              </p:cNvPr>
              <p:cNvSpPr/>
              <p:nvPr/>
            </p:nvSpPr>
            <p:spPr>
              <a:xfrm>
                <a:off x="312420" y="1609970"/>
                <a:ext cx="11567783" cy="3931140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1D9A7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defTabSz="457200">
                  <a:spcAft>
                    <a:spcPts val="600"/>
                  </a:spcAft>
                  <a:defRPr/>
                </a:pPr>
                <a:r>
                  <a:rPr lang="en-US" sz="3200" u="sng" kern="0" dirty="0"/>
                  <a:t>Evolving directed </a:t>
                </a:r>
                <a14:m>
                  <m:oMath xmlns:m="http://schemas.openxmlformats.org/officeDocument/2006/math">
                    <m:r>
                      <a:rPr lang="en-US" sz="3200" i="1" u="sng" kern="0" dirty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sz="3200" u="sng" kern="0" dirty="0"/>
                  <a:t>-connectivity:</a:t>
                </a:r>
              </a:p>
              <a:p>
                <a:pPr marL="1028700" lvl="1" indent="-571500" defTabSz="457200">
                  <a:buFont typeface="Arial" panose="020B0604020202020204" pitchFamily="34" charset="0"/>
                  <a:buChar char="•"/>
                  <a:defRPr/>
                </a:pPr>
                <a:r>
                  <a:rPr lang="en-US" sz="2800" kern="0" dirty="0"/>
                  <a:t>Share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ker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kern="0" dirty="0"/>
                  <a:t>, for infinitely many </a:t>
                </a:r>
                <a14:m>
                  <m:oMath xmlns:m="http://schemas.openxmlformats.org/officeDocument/2006/math">
                    <m:r>
                      <a:rPr lang="en-US" sz="2800" i="1" ker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kern="0" dirty="0"/>
                  <a:t>’s</a:t>
                </a:r>
              </a:p>
              <a:p>
                <a:pPr marL="1028700" lvl="1" indent="-571500" defTabSz="457200">
                  <a:buFont typeface="Arial" panose="020B0604020202020204" pitchFamily="34" charset="0"/>
                  <a:buChar char="•"/>
                  <a:defRPr/>
                </a:pPr>
                <a:r>
                  <a:rPr lang="en-US" sz="2800" kern="0" dirty="0">
                    <a:latin typeface="Calibri" panose="020F0502020204030204"/>
                  </a:rPr>
                  <a:t>By-product: 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kern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0" i="1" kern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8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for the finite setting</a:t>
                </a:r>
              </a:p>
              <a:p>
                <a:pPr defTabSz="457200">
                  <a:spcBef>
                    <a:spcPts val="1200"/>
                  </a:spcBef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sng" strike="noStrike" kern="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3200" u="sng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-hypergraphs:</a:t>
                </a:r>
                <a:endParaRPr lang="en-US" sz="3200" u="sng" kern="0" dirty="0">
                  <a:latin typeface="Calibri" panose="020F0502020204030204"/>
                </a:endParaRPr>
              </a:p>
              <a:p>
                <a:pPr marL="1028700" lvl="1" indent="-571500" defTabSz="457200">
                  <a:buFont typeface="Arial" panose="020B0604020202020204" pitchFamily="34" charset="0"/>
                  <a:buChar char="•"/>
                  <a:defRPr/>
                </a:pPr>
                <a:r>
                  <a:rPr lang="en-US" sz="2800" kern="0" dirty="0"/>
                  <a:t>Minimum authorized sets are of size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kern="0" dirty="0"/>
              </a:p>
              <a:p>
                <a:pPr marL="1485900" lvl="2" indent="-571500" defTabSz="457200">
                  <a:spcAft>
                    <a:spcPts val="12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/>
                  <a:t>Large sets that do not contain an authorized set of size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kern="0" dirty="0"/>
                  <a:t> are unauthorized</a:t>
                </a:r>
              </a:p>
              <a:p>
                <a:pPr marL="1028700" lvl="1" indent="-571500" defTabSz="457200">
                  <a:buFont typeface="Arial" panose="020B0604020202020204" pitchFamily="34" charset="0"/>
                  <a:buChar char="•"/>
                  <a:defRPr/>
                </a:pPr>
                <a:r>
                  <a:rPr lang="en-US" sz="2800" kern="0" dirty="0"/>
                  <a:t>Share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ker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 ker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ker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kern="0" dirty="0"/>
                  <a:t>, for infinitely many </a:t>
                </a:r>
                <a14:m>
                  <m:oMath xmlns:m="http://schemas.openxmlformats.org/officeDocument/2006/math">
                    <m:r>
                      <a:rPr lang="en-US" sz="2800" i="1" ker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kern="0" dirty="0"/>
                  <a:t>’s</a:t>
                </a:r>
              </a:p>
              <a:p>
                <a:pPr marL="1485900" lvl="2" indent="-571500" defTabSz="457200"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/>
                  <a:t>Matches the upper bound of the naïve scheme</a:t>
                </a:r>
              </a:p>
            </p:txBody>
          </p:sp>
        </mc:Choice>
        <mc:Fallback>
          <p:sp>
            <p:nvSpPr>
              <p:cNvPr id="4" name="Rectangle: Rounded Corners 9">
                <a:extLst>
                  <a:ext uri="{FF2B5EF4-FFF2-40B4-BE49-F238E27FC236}">
                    <a16:creationId xmlns:a16="http://schemas.microsoft.com/office/drawing/2014/main" id="{EA319EE3-0FDF-47C5-997A-A30362F8E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" y="1609970"/>
                <a:ext cx="11567783" cy="3931140"/>
              </a:xfrm>
              <a:prstGeom prst="roundRect">
                <a:avLst/>
              </a:prstGeom>
              <a:blipFill>
                <a:blip r:embed="rId2"/>
                <a:stretch>
                  <a:fillRect t="-1236" b="-2937"/>
                </a:stretch>
              </a:blipFill>
              <a:ln w="12700" cap="flat" cmpd="sng" algn="ctr">
                <a:solidFill>
                  <a:srgbClr val="1D9A7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5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61EE-A303-49F3-972C-0CC8CBC8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Layered Infinite Branching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8C209-8E42-43A3-AE38-5B699834A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Oval 352">
            <a:extLst>
              <a:ext uri="{FF2B5EF4-FFF2-40B4-BE49-F238E27FC236}">
                <a16:creationId xmlns:a16="http://schemas.microsoft.com/office/drawing/2014/main" id="{0FC958F7-F89F-4A4B-82D1-A2156FB0E06E}"/>
              </a:ext>
            </a:extLst>
          </p:cNvPr>
          <p:cNvSpPr/>
          <p:nvPr/>
        </p:nvSpPr>
        <p:spPr>
          <a:xfrm rot="2303871">
            <a:off x="7930013" y="4075470"/>
            <a:ext cx="890903" cy="139053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1607D-8FC8-4FBF-AC6A-E8AFBC8B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9452" cy="1325563"/>
          </a:xfrm>
        </p:spPr>
        <p:txBody>
          <a:bodyPr>
            <a:normAutofit/>
          </a:bodyPr>
          <a:lstStyle/>
          <a:p>
            <a:r>
              <a:rPr lang="en-US" dirty="0"/>
              <a:t>Layered Infinite Branching Program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56F8BC41-DE70-4E0A-BA44-0A804F67C962}"/>
              </a:ext>
            </a:extLst>
          </p:cNvPr>
          <p:cNvSpPr txBox="1"/>
          <p:nvPr/>
        </p:nvSpPr>
        <p:spPr>
          <a:xfrm>
            <a:off x="868680" y="122902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3-threshold</a:t>
            </a:r>
          </a:p>
        </p:txBody>
      </p:sp>
      <p:sp>
        <p:nvSpPr>
          <p:cNvPr id="354" name="Rounded Rectangular Callout 64">
            <a:extLst>
              <a:ext uri="{FF2B5EF4-FFF2-40B4-BE49-F238E27FC236}">
                <a16:creationId xmlns:a16="http://schemas.microsoft.com/office/drawing/2014/main" id="{6D90D991-469C-4D6D-B7E4-6B06DEF912B1}"/>
              </a:ext>
            </a:extLst>
          </p:cNvPr>
          <p:cNvSpPr>
            <a:spLocks noChangeAspect="1"/>
          </p:cNvSpPr>
          <p:nvPr/>
        </p:nvSpPr>
        <p:spPr>
          <a:xfrm>
            <a:off x="8752787" y="5335538"/>
            <a:ext cx="1246793" cy="513531"/>
          </a:xfrm>
          <a:prstGeom prst="wedgeRoundRectCallout">
            <a:avLst>
              <a:gd name="adj1" fmla="val -46793"/>
              <a:gd name="adj2" fmla="val -68020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Leaves</a:t>
            </a:r>
            <a:endParaRPr lang="en-IL" sz="2400" dirty="0">
              <a:solidFill>
                <a:schemeClr val="accent2"/>
              </a:solidFill>
            </a:endParaRPr>
          </a:p>
        </p:txBody>
      </p:sp>
      <p:cxnSp>
        <p:nvCxnSpPr>
          <p:cNvPr id="361" name="מחבר ישר 5">
            <a:extLst>
              <a:ext uri="{FF2B5EF4-FFF2-40B4-BE49-F238E27FC236}">
                <a16:creationId xmlns:a16="http://schemas.microsoft.com/office/drawing/2014/main" id="{114F26AF-91B3-49C0-A2AF-91984D8CBCB1}"/>
              </a:ext>
            </a:extLst>
          </p:cNvPr>
          <p:cNvCxnSpPr>
            <a:cxnSpLocks/>
            <a:stCxn id="359" idx="5"/>
            <a:endCxn id="362" idx="0"/>
          </p:cNvCxnSpPr>
          <p:nvPr/>
        </p:nvCxnSpPr>
        <p:spPr>
          <a:xfrm>
            <a:off x="6991309" y="2581071"/>
            <a:ext cx="496313" cy="4468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8" name="מחבר ישר 12">
            <a:extLst>
              <a:ext uri="{FF2B5EF4-FFF2-40B4-BE49-F238E27FC236}">
                <a16:creationId xmlns:a16="http://schemas.microsoft.com/office/drawing/2014/main" id="{4D75629E-DD35-4808-BC68-A3C1E35439F3}"/>
              </a:ext>
            </a:extLst>
          </p:cNvPr>
          <p:cNvCxnSpPr>
            <a:cxnSpLocks/>
            <a:stCxn id="362" idx="5"/>
            <a:endCxn id="372" idx="0"/>
          </p:cNvCxnSpPr>
          <p:nvPr/>
        </p:nvCxnSpPr>
        <p:spPr>
          <a:xfrm>
            <a:off x="7553468" y="3186932"/>
            <a:ext cx="499142" cy="45639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3" name="מחבר ישר 17">
            <a:extLst>
              <a:ext uri="{FF2B5EF4-FFF2-40B4-BE49-F238E27FC236}">
                <a16:creationId xmlns:a16="http://schemas.microsoft.com/office/drawing/2014/main" id="{8B6F0F15-FD42-4C2B-8338-BA156811B30D}"/>
              </a:ext>
            </a:extLst>
          </p:cNvPr>
          <p:cNvCxnSpPr>
            <a:cxnSpLocks/>
            <a:stCxn id="372" idx="3"/>
            <a:endCxn id="380" idx="0"/>
          </p:cNvCxnSpPr>
          <p:nvPr/>
        </p:nvCxnSpPr>
        <p:spPr>
          <a:xfrm flipH="1">
            <a:off x="7494248" y="3802300"/>
            <a:ext cx="492514" cy="46759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0" name="מחבר ישר 37">
            <a:extLst>
              <a:ext uri="{FF2B5EF4-FFF2-40B4-BE49-F238E27FC236}">
                <a16:creationId xmlns:a16="http://schemas.microsoft.com/office/drawing/2014/main" id="{13B9457D-5943-4E8E-A547-8A756796CCF4}"/>
              </a:ext>
            </a:extLst>
          </p:cNvPr>
          <p:cNvCxnSpPr>
            <a:cxnSpLocks/>
            <a:stCxn id="380" idx="5"/>
            <a:endCxn id="386" idx="0"/>
          </p:cNvCxnSpPr>
          <p:nvPr/>
        </p:nvCxnSpPr>
        <p:spPr>
          <a:xfrm>
            <a:off x="7560095" y="4428863"/>
            <a:ext cx="492515" cy="46463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4" name="תיבת טקסט 84">
            <a:extLst>
              <a:ext uri="{FF2B5EF4-FFF2-40B4-BE49-F238E27FC236}">
                <a16:creationId xmlns:a16="http://schemas.microsoft.com/office/drawing/2014/main" id="{A19F24D8-BE4C-4A0C-BD06-C7CD07F0FB48}"/>
              </a:ext>
            </a:extLst>
          </p:cNvPr>
          <p:cNvSpPr txBox="1"/>
          <p:nvPr/>
        </p:nvSpPr>
        <p:spPr>
          <a:xfrm>
            <a:off x="7353022" y="3846750"/>
            <a:ext cx="481925" cy="450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100" dirty="0"/>
          </a:p>
        </p:txBody>
      </p: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33D00313-E966-449D-8DE8-38116AAF5BFD}"/>
              </a:ext>
            </a:extLst>
          </p:cNvPr>
          <p:cNvGrpSpPr/>
          <p:nvPr/>
        </p:nvGrpSpPr>
        <p:grpSpPr>
          <a:xfrm>
            <a:off x="4566277" y="2085559"/>
            <a:ext cx="4550716" cy="4357975"/>
            <a:chOff x="4566277" y="2085559"/>
            <a:chExt cx="4550716" cy="43579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5" name="תיבת טקסט 47">
                  <a:extLst>
                    <a:ext uri="{FF2B5EF4-FFF2-40B4-BE49-F238E27FC236}">
                      <a16:creationId xmlns:a16="http://schemas.microsoft.com/office/drawing/2014/main" id="{26018B6D-C5C6-4573-BCC4-BF1EC9B7FA72}"/>
                    </a:ext>
                  </a:extLst>
                </p:cNvPr>
                <p:cNvSpPr txBox="1"/>
                <p:nvPr/>
              </p:nvSpPr>
              <p:spPr>
                <a:xfrm>
                  <a:off x="8327945" y="3699027"/>
                  <a:ext cx="275565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3600" dirty="0"/>
                </a:p>
              </p:txBody>
            </p:sp>
          </mc:Choice>
          <mc:Fallback>
            <p:sp>
              <p:nvSpPr>
                <p:cNvPr id="415" name="תיבת טקסט 47">
                  <a:extLst>
                    <a:ext uri="{FF2B5EF4-FFF2-40B4-BE49-F238E27FC236}">
                      <a16:creationId xmlns:a16="http://schemas.microsoft.com/office/drawing/2014/main" id="{26018B6D-C5C6-4573-BCC4-BF1EC9B7FA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7945" y="3699027"/>
                  <a:ext cx="275565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28889" r="-17778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2124B11E-1DB2-4CCA-96BD-D5AD1CD74E0A}"/>
                </a:ext>
              </a:extLst>
            </p:cNvPr>
            <p:cNvGrpSpPr/>
            <p:nvPr/>
          </p:nvGrpSpPr>
          <p:grpSpPr>
            <a:xfrm>
              <a:off x="4566277" y="2085559"/>
              <a:ext cx="4550716" cy="4357975"/>
              <a:chOff x="4566277" y="2085559"/>
              <a:chExt cx="4550716" cy="4357975"/>
            </a:xfrm>
          </p:grpSpPr>
          <p:cxnSp>
            <p:nvCxnSpPr>
              <p:cNvPr id="376" name="מחבר ישר 20">
                <a:extLst>
                  <a:ext uri="{FF2B5EF4-FFF2-40B4-BE49-F238E27FC236}">
                    <a16:creationId xmlns:a16="http://schemas.microsoft.com/office/drawing/2014/main" id="{78A5853D-AAF8-428D-8EA8-705324CE82B8}"/>
                  </a:ext>
                </a:extLst>
              </p:cNvPr>
              <p:cNvCxnSpPr>
                <a:cxnSpLocks/>
                <a:stCxn id="363" idx="5"/>
                <a:endCxn id="380" idx="0"/>
              </p:cNvCxnSpPr>
              <p:nvPr/>
            </p:nvCxnSpPr>
            <p:spPr>
              <a:xfrm>
                <a:off x="6992764" y="3804018"/>
                <a:ext cx="501484" cy="46587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4CBC7D00-821D-4905-914A-5AE143A46F6A}"/>
                  </a:ext>
                </a:extLst>
              </p:cNvPr>
              <p:cNvGrpSpPr/>
              <p:nvPr/>
            </p:nvGrpSpPr>
            <p:grpSpPr>
              <a:xfrm>
                <a:off x="4566277" y="2085559"/>
                <a:ext cx="4550716" cy="4357975"/>
                <a:chOff x="4566277" y="2085559"/>
                <a:chExt cx="4550716" cy="4357975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12" name="תיבת טקסט 116">
                      <a:extLst>
                        <a:ext uri="{FF2B5EF4-FFF2-40B4-BE49-F238E27FC236}">
                          <a16:creationId xmlns:a16="http://schemas.microsoft.com/office/drawing/2014/main" id="{9E0CDEB0-D473-4804-A730-7D033FC59A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3589" y="4371255"/>
                      <a:ext cx="34542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he-IL" sz="3600" dirty="0"/>
                    </a:p>
                  </p:txBody>
                </p:sp>
              </mc:Choice>
              <mc:Fallback>
                <p:sp>
                  <p:nvSpPr>
                    <p:cNvPr id="412" name="תיבת טקסט 116">
                      <a:extLst>
                        <a:ext uri="{FF2B5EF4-FFF2-40B4-BE49-F238E27FC236}">
                          <a16:creationId xmlns:a16="http://schemas.microsoft.com/office/drawing/2014/main" id="{9E0CDEB0-D473-4804-A730-7D033FC59AE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73589" y="4371255"/>
                      <a:ext cx="345427" cy="3077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2281" b="-27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13" name="תיבת טקסט 41">
                      <a:extLst>
                        <a:ext uri="{FF2B5EF4-FFF2-40B4-BE49-F238E27FC236}">
                          <a16:creationId xmlns:a16="http://schemas.microsoft.com/office/drawing/2014/main" id="{260C7375-21FB-48D5-8878-6808E25849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06803" y="3693566"/>
                      <a:ext cx="25085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he-IL" sz="3600" dirty="0"/>
                    </a:p>
                  </p:txBody>
                </p:sp>
              </mc:Choice>
              <mc:Fallback>
                <p:sp>
                  <p:nvSpPr>
                    <p:cNvPr id="413" name="תיבת טקסט 41">
                      <a:extLst>
                        <a:ext uri="{FF2B5EF4-FFF2-40B4-BE49-F238E27FC236}">
                          <a16:creationId xmlns:a16="http://schemas.microsoft.com/office/drawing/2014/main" id="{260C7375-21FB-48D5-8878-6808E25849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06803" y="3693566"/>
                      <a:ext cx="250850" cy="30777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6585" r="-24390" b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2DA2B991-2CA1-44D6-BBBA-8BCD133493A1}"/>
                    </a:ext>
                  </a:extLst>
                </p:cNvPr>
                <p:cNvGrpSpPr/>
                <p:nvPr/>
              </p:nvGrpSpPr>
              <p:grpSpPr>
                <a:xfrm>
                  <a:off x="4566277" y="2085559"/>
                  <a:ext cx="4550716" cy="4357975"/>
                  <a:chOff x="4566277" y="2085559"/>
                  <a:chExt cx="4550716" cy="4357975"/>
                </a:xfrm>
              </p:grpSpPr>
              <p:sp>
                <p:nvSpPr>
                  <p:cNvPr id="362" name="אליפסה 6">
                    <a:extLst>
                      <a:ext uri="{FF2B5EF4-FFF2-40B4-BE49-F238E27FC236}">
                        <a16:creationId xmlns:a16="http://schemas.microsoft.com/office/drawing/2014/main" id="{5C1C060A-C5FC-40C6-BD6C-4BEBC70DB229}"/>
                      </a:ext>
                    </a:extLst>
                  </p:cNvPr>
                  <p:cNvSpPr/>
                  <p:nvPr/>
                </p:nvSpPr>
                <p:spPr>
                  <a:xfrm>
                    <a:off x="7394498" y="3027962"/>
                    <a:ext cx="186245" cy="186245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367" name="מחבר ישר 11">
                    <a:extLst>
                      <a:ext uri="{FF2B5EF4-FFF2-40B4-BE49-F238E27FC236}">
                        <a16:creationId xmlns:a16="http://schemas.microsoft.com/office/drawing/2014/main" id="{402B0DD5-BFB6-450D-9047-C43E1745D0FF}"/>
                      </a:ext>
                    </a:extLst>
                  </p:cNvPr>
                  <p:cNvCxnSpPr>
                    <a:cxnSpLocks/>
                    <a:stCxn id="362" idx="3"/>
                    <a:endCxn id="363" idx="0"/>
                  </p:cNvCxnSpPr>
                  <p:nvPr/>
                </p:nvCxnSpPr>
                <p:spPr>
                  <a:xfrm flipH="1">
                    <a:off x="6926918" y="3186932"/>
                    <a:ext cx="494856" cy="458116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2" name="אליפסה 16">
                    <a:extLst>
                      <a:ext uri="{FF2B5EF4-FFF2-40B4-BE49-F238E27FC236}">
                        <a16:creationId xmlns:a16="http://schemas.microsoft.com/office/drawing/2014/main" id="{C083BA15-A082-4364-8991-546086C8EDE5}"/>
                      </a:ext>
                    </a:extLst>
                  </p:cNvPr>
                  <p:cNvSpPr/>
                  <p:nvPr/>
                </p:nvSpPr>
                <p:spPr>
                  <a:xfrm>
                    <a:off x="7959487" y="3643330"/>
                    <a:ext cx="186245" cy="186245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374" name="מחבר ישר 18">
                    <a:extLst>
                      <a:ext uri="{FF2B5EF4-FFF2-40B4-BE49-F238E27FC236}">
                        <a16:creationId xmlns:a16="http://schemas.microsoft.com/office/drawing/2014/main" id="{E6A4908B-906B-46EC-A2D4-E69AC8AE5313}"/>
                      </a:ext>
                    </a:extLst>
                  </p:cNvPr>
                  <p:cNvCxnSpPr>
                    <a:cxnSpLocks/>
                    <a:stCxn id="372" idx="5"/>
                    <a:endCxn id="377" idx="0"/>
                  </p:cNvCxnSpPr>
                  <p:nvPr/>
                </p:nvCxnSpPr>
                <p:spPr>
                  <a:xfrm>
                    <a:off x="8118457" y="3802300"/>
                    <a:ext cx="499548" cy="469241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7" name="אליפסה 21">
                    <a:extLst>
                      <a:ext uri="{FF2B5EF4-FFF2-40B4-BE49-F238E27FC236}">
                        <a16:creationId xmlns:a16="http://schemas.microsoft.com/office/drawing/2014/main" id="{7A6BAAA8-479E-4D52-96C8-3E0BD922446B}"/>
                      </a:ext>
                    </a:extLst>
                  </p:cNvPr>
                  <p:cNvSpPr/>
                  <p:nvPr/>
                </p:nvSpPr>
                <p:spPr>
                  <a:xfrm>
                    <a:off x="8524882" y="4271540"/>
                    <a:ext cx="186245" cy="186245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380" name="אליפסה 27">
                    <a:extLst>
                      <a:ext uri="{FF2B5EF4-FFF2-40B4-BE49-F238E27FC236}">
                        <a16:creationId xmlns:a16="http://schemas.microsoft.com/office/drawing/2014/main" id="{643822B4-D9EF-43F0-82E4-2A76F3E3167B}"/>
                      </a:ext>
                    </a:extLst>
                  </p:cNvPr>
                  <p:cNvSpPr/>
                  <p:nvPr/>
                </p:nvSpPr>
                <p:spPr>
                  <a:xfrm>
                    <a:off x="7401125" y="4269892"/>
                    <a:ext cx="186245" cy="186245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384" name="מחבר ישר 31">
                    <a:extLst>
                      <a:ext uri="{FF2B5EF4-FFF2-40B4-BE49-F238E27FC236}">
                        <a16:creationId xmlns:a16="http://schemas.microsoft.com/office/drawing/2014/main" id="{7587E405-3BAB-417A-9EBF-067E81790C42}"/>
                      </a:ext>
                    </a:extLst>
                  </p:cNvPr>
                  <p:cNvCxnSpPr>
                    <a:cxnSpLocks/>
                    <a:stCxn id="380" idx="3"/>
                    <a:endCxn id="388" idx="0"/>
                  </p:cNvCxnSpPr>
                  <p:nvPr/>
                </p:nvCxnSpPr>
                <p:spPr>
                  <a:xfrm flipH="1">
                    <a:off x="6919453" y="4428863"/>
                    <a:ext cx="508949" cy="46463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6" name="אליפסה 33">
                    <a:extLst>
                      <a:ext uri="{FF2B5EF4-FFF2-40B4-BE49-F238E27FC236}">
                        <a16:creationId xmlns:a16="http://schemas.microsoft.com/office/drawing/2014/main" id="{58EF571B-0878-425E-B34B-EF251FA5F326}"/>
                      </a:ext>
                    </a:extLst>
                  </p:cNvPr>
                  <p:cNvSpPr/>
                  <p:nvPr/>
                </p:nvSpPr>
                <p:spPr>
                  <a:xfrm>
                    <a:off x="7959487" y="4893495"/>
                    <a:ext cx="186245" cy="186245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5" name="תיבת טקסט 39">
                        <a:extLst>
                          <a:ext uri="{FF2B5EF4-FFF2-40B4-BE49-F238E27FC236}">
                            <a16:creationId xmlns:a16="http://schemas.microsoft.com/office/drawing/2014/main" id="{59DC7CE1-956F-42EF-93B8-C80C1000A0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458225" y="4361955"/>
                        <a:ext cx="658768" cy="3150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he-IL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 xmlns="">
                  <p:sp>
                    <p:nvSpPr>
                      <p:cNvPr id="395" name="תיבת טקסט 39">
                        <a:extLst>
                          <a:ext uri="{FF2B5EF4-FFF2-40B4-BE49-F238E27FC236}">
                            <a16:creationId xmlns:a16="http://schemas.microsoft.com/office/drawing/2014/main" id="{59DC7CE1-956F-42EF-93B8-C80C1000A00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58225" y="4361955"/>
                        <a:ext cx="658768" cy="315087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2156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6" name="תיבת טקסט 40">
                        <a:extLst>
                          <a:ext uri="{FF2B5EF4-FFF2-40B4-BE49-F238E27FC236}">
                            <a16:creationId xmlns:a16="http://schemas.microsoft.com/office/drawing/2014/main" id="{53ACC3F8-D9FF-4D5B-BC77-CA521A0348F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133096" y="4927507"/>
                        <a:ext cx="344198" cy="3122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he-IL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 xmlns="">
                  <p:sp>
                    <p:nvSpPr>
                      <p:cNvPr id="396" name="תיבת טקסט 40">
                        <a:extLst>
                          <a:ext uri="{FF2B5EF4-FFF2-40B4-BE49-F238E27FC236}">
                            <a16:creationId xmlns:a16="http://schemas.microsoft.com/office/drawing/2014/main" id="{53ACC3F8-D9FF-4D5B-BC77-CA521A0348F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133096" y="4927507"/>
                        <a:ext cx="344198" cy="312201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7018" r="-3509" b="-1923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7" name="תיבת טקסט 42">
                        <a:extLst>
                          <a:ext uri="{FF2B5EF4-FFF2-40B4-BE49-F238E27FC236}">
                            <a16:creationId xmlns:a16="http://schemas.microsoft.com/office/drawing/2014/main" id="{73277F8C-BE2E-4C63-88E4-BD57952902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14084" y="4920772"/>
                        <a:ext cx="344198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he-IL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 xmlns="">
                  <p:sp>
                    <p:nvSpPr>
                      <p:cNvPr id="397" name="תיבת טקסט 42">
                        <a:extLst>
                          <a:ext uri="{FF2B5EF4-FFF2-40B4-BE49-F238E27FC236}">
                            <a16:creationId xmlns:a16="http://schemas.microsoft.com/office/drawing/2014/main" id="{73277F8C-BE2E-4C63-88E4-BD579529024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14084" y="4920772"/>
                        <a:ext cx="344198" cy="310598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8929" r="-5357" b="-2156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0" name="תיבת טקסט 24">
                        <a:extLst>
                          <a:ext uri="{FF2B5EF4-FFF2-40B4-BE49-F238E27FC236}">
                            <a16:creationId xmlns:a16="http://schemas.microsoft.com/office/drawing/2014/main" id="{8D8B9865-0072-4EC3-94CF-7393A4F4FC3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61741" y="2085559"/>
                        <a:ext cx="344198" cy="31572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he-IL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 xmlns="">
                  <p:sp>
                    <p:nvSpPr>
                      <p:cNvPr id="400" name="תיבת טקסט 24">
                        <a:extLst>
                          <a:ext uri="{FF2B5EF4-FFF2-40B4-BE49-F238E27FC236}">
                            <a16:creationId xmlns:a16="http://schemas.microsoft.com/office/drawing/2014/main" id="{8D8B9865-0072-4EC3-94CF-7393A4F4FC3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61741" y="2085559"/>
                        <a:ext cx="344198" cy="315727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7018" r="-5263" b="-2115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401" name="תיבת טקסט 55">
                        <a:extLst>
                          <a:ext uri="{FF2B5EF4-FFF2-40B4-BE49-F238E27FC236}">
                            <a16:creationId xmlns:a16="http://schemas.microsoft.com/office/drawing/2014/main" id="{F4EE066D-C8C7-43F6-A201-254E1EFDFC5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34915" y="2498153"/>
                        <a:ext cx="317971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>
                  <p:sp>
                    <p:nvSpPr>
                      <p:cNvPr id="401" name="תיבת טקסט 55">
                        <a:extLst>
                          <a:ext uri="{FF2B5EF4-FFF2-40B4-BE49-F238E27FC236}">
                            <a16:creationId xmlns:a16="http://schemas.microsoft.com/office/drawing/2014/main" id="{F4EE066D-C8C7-43F6-A201-254E1EFDFC5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34915" y="2498153"/>
                        <a:ext cx="317971" cy="307777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17308" r="-5769" b="-3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4" name="תיבת טקסט 88">
                        <a:extLst>
                          <a:ext uri="{FF2B5EF4-FFF2-40B4-BE49-F238E27FC236}">
                            <a16:creationId xmlns:a16="http://schemas.microsoft.com/office/drawing/2014/main" id="{5046EAE3-6DEC-477B-A61F-E5D8B2A438F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00781" y="4413660"/>
                        <a:ext cx="2132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 xmlns="">
                  <p:sp>
                    <p:nvSpPr>
                      <p:cNvPr id="404" name="תיבת טקסט 88">
                        <a:extLst>
                          <a:ext uri="{FF2B5EF4-FFF2-40B4-BE49-F238E27FC236}">
                            <a16:creationId xmlns:a16="http://schemas.microsoft.com/office/drawing/2014/main" id="{5046EAE3-6DEC-477B-A61F-E5D8B2A438F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00781" y="4413660"/>
                        <a:ext cx="213200" cy="307777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2857" r="-25714" b="-980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6" name="תיבת טקסט 102">
                        <a:extLst>
                          <a:ext uri="{FF2B5EF4-FFF2-40B4-BE49-F238E27FC236}">
                            <a16:creationId xmlns:a16="http://schemas.microsoft.com/office/drawing/2014/main" id="{2D7545C2-5D6D-45C1-91C3-B4DA6C8AC1D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99340" y="3135071"/>
                        <a:ext cx="21319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 xmlns="">
                  <p:sp>
                    <p:nvSpPr>
                      <p:cNvPr id="406" name="תיבת טקסט 102">
                        <a:extLst>
                          <a:ext uri="{FF2B5EF4-FFF2-40B4-BE49-F238E27FC236}">
                            <a16:creationId xmlns:a16="http://schemas.microsoft.com/office/drawing/2014/main" id="{2D7545C2-5D6D-45C1-91C3-B4DA6C8AC1D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99340" y="3135071"/>
                        <a:ext cx="213198" cy="307777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22857" r="-25714" b="-980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407" name="תיבת טקסט 107">
                        <a:extLst>
                          <a:ext uri="{FF2B5EF4-FFF2-40B4-BE49-F238E27FC236}">
                            <a16:creationId xmlns:a16="http://schemas.microsoft.com/office/drawing/2014/main" id="{13C78106-3BDF-40CC-A06C-74333CAD2D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756992" y="3093667"/>
                        <a:ext cx="324704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>
                  <p:sp>
                    <p:nvSpPr>
                      <p:cNvPr id="407" name="תיבת טקסט 107">
                        <a:extLst>
                          <a:ext uri="{FF2B5EF4-FFF2-40B4-BE49-F238E27FC236}">
                            <a16:creationId xmlns:a16="http://schemas.microsoft.com/office/drawing/2014/main" id="{13C78106-3BDF-40CC-A06C-74333CAD2D9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756992" y="3093667"/>
                        <a:ext cx="324704" cy="307777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16667" r="-5556" b="-2745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4" name="תיבת טקסט 46">
                        <a:extLst>
                          <a:ext uri="{FF2B5EF4-FFF2-40B4-BE49-F238E27FC236}">
                            <a16:creationId xmlns:a16="http://schemas.microsoft.com/office/drawing/2014/main" id="{DB44781D-48A1-4439-8037-6D67B297BBD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612911" y="3765300"/>
                        <a:ext cx="2132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 xmlns="">
                  <p:sp>
                    <p:nvSpPr>
                      <p:cNvPr id="414" name="תיבת טקסט 46">
                        <a:extLst>
                          <a:ext uri="{FF2B5EF4-FFF2-40B4-BE49-F238E27FC236}">
                            <a16:creationId xmlns:a16="http://schemas.microsoft.com/office/drawing/2014/main" id="{DB44781D-48A1-4439-8037-6D67B297BBD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12911" y="3765300"/>
                        <a:ext cx="213200" cy="307777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25714" r="-22857"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419" name="Group 418">
                    <a:extLst>
                      <a:ext uri="{FF2B5EF4-FFF2-40B4-BE49-F238E27FC236}">
                        <a16:creationId xmlns:a16="http://schemas.microsoft.com/office/drawing/2014/main" id="{EC1A261F-F09B-409D-8DDD-F39D3735BDA2}"/>
                      </a:ext>
                    </a:extLst>
                  </p:cNvPr>
                  <p:cNvGrpSpPr/>
                  <p:nvPr/>
                </p:nvGrpSpPr>
                <p:grpSpPr>
                  <a:xfrm>
                    <a:off x="4566277" y="2422101"/>
                    <a:ext cx="2812419" cy="4021433"/>
                    <a:chOff x="4566277" y="2422101"/>
                    <a:chExt cx="2812419" cy="4021433"/>
                  </a:xfrm>
                </p:grpSpPr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352" name="TextBox 351">
                          <a:extLst>
                            <a:ext uri="{FF2B5EF4-FFF2-40B4-BE49-F238E27FC236}">
                              <a16:creationId xmlns:a16="http://schemas.microsoft.com/office/drawing/2014/main" id="{F272DCC3-7836-44D0-BECA-CE7B3463D8F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464296" y="5335538"/>
                          <a:ext cx="914400" cy="11079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6600" b="0" dirty="0"/>
                        </a:p>
                      </p:txBody>
                    </p:sp>
                  </mc:Choice>
                  <mc:Fallback>
                    <p:sp>
                      <p:nvSpPr>
                        <p:cNvPr id="352" name="TextBox 351">
                          <a:extLst>
                            <a:ext uri="{FF2B5EF4-FFF2-40B4-BE49-F238E27FC236}">
                              <a16:creationId xmlns:a16="http://schemas.microsoft.com/office/drawing/2014/main" id="{F272DCC3-7836-44D0-BECA-CE7B3463D8F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464296" y="5335538"/>
                          <a:ext cx="914400" cy="1107996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59" name="אליפסה 3">
                      <a:extLst>
                        <a:ext uri="{FF2B5EF4-FFF2-40B4-BE49-F238E27FC236}">
                          <a16:creationId xmlns:a16="http://schemas.microsoft.com/office/drawing/2014/main" id="{FF8F96EB-B844-436B-8CDA-BD038731BB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2339" y="2422101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360" name="מחבר ישר 4">
                      <a:extLst>
                        <a:ext uri="{FF2B5EF4-FFF2-40B4-BE49-F238E27FC236}">
                          <a16:creationId xmlns:a16="http://schemas.microsoft.com/office/drawing/2014/main" id="{99E50E00-D824-4703-859E-E482233C20FF}"/>
                        </a:ext>
                      </a:extLst>
                    </p:cNvPr>
                    <p:cNvCxnSpPr>
                      <a:cxnSpLocks/>
                      <a:stCxn id="359" idx="3"/>
                      <a:endCxn id="364" idx="0"/>
                    </p:cNvCxnSpPr>
                    <p:nvPr/>
                  </p:nvCxnSpPr>
                  <p:spPr>
                    <a:xfrm flipH="1">
                      <a:off x="6363885" y="2581071"/>
                      <a:ext cx="495729" cy="44634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3" name="אליפסה 7">
                      <a:extLst>
                        <a:ext uri="{FF2B5EF4-FFF2-40B4-BE49-F238E27FC236}">
                          <a16:creationId xmlns:a16="http://schemas.microsoft.com/office/drawing/2014/main" id="{3EEC458E-F5D2-41A6-A91A-9468AD7752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3794" y="3645048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dirty="0"/>
                    </a:p>
                  </p:txBody>
                </p:sp>
                <p:sp>
                  <p:nvSpPr>
                    <p:cNvPr id="364" name="אליפסה 8">
                      <a:extLst>
                        <a:ext uri="{FF2B5EF4-FFF2-40B4-BE49-F238E27FC236}">
                          <a16:creationId xmlns:a16="http://schemas.microsoft.com/office/drawing/2014/main" id="{D4DF9FCD-6F40-44C4-9631-46AE79E79D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62" y="3027416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365" name="מחבר ישר 9">
                      <a:extLst>
                        <a:ext uri="{FF2B5EF4-FFF2-40B4-BE49-F238E27FC236}">
                          <a16:creationId xmlns:a16="http://schemas.microsoft.com/office/drawing/2014/main" id="{D5718F3D-9408-4A5D-A1E0-ED0025A6B36F}"/>
                        </a:ext>
                      </a:extLst>
                    </p:cNvPr>
                    <p:cNvCxnSpPr>
                      <a:cxnSpLocks/>
                      <a:stCxn id="364" idx="3"/>
                      <a:endCxn id="369" idx="0"/>
                    </p:cNvCxnSpPr>
                    <p:nvPr/>
                  </p:nvCxnSpPr>
                  <p:spPr>
                    <a:xfrm flipH="1">
                      <a:off x="5800087" y="3186386"/>
                      <a:ext cx="497950" cy="456944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6" name="מחבר ישר 10">
                      <a:extLst>
                        <a:ext uri="{FF2B5EF4-FFF2-40B4-BE49-F238E27FC236}">
                          <a16:creationId xmlns:a16="http://schemas.microsoft.com/office/drawing/2014/main" id="{A1E76D85-BF67-4D8A-9047-10972817F415}"/>
                        </a:ext>
                      </a:extLst>
                    </p:cNvPr>
                    <p:cNvCxnSpPr>
                      <a:cxnSpLocks/>
                      <a:stCxn id="364" idx="5"/>
                      <a:endCxn id="363" idx="0"/>
                    </p:cNvCxnSpPr>
                    <p:nvPr/>
                  </p:nvCxnSpPr>
                  <p:spPr>
                    <a:xfrm>
                      <a:off x="6429732" y="3186386"/>
                      <a:ext cx="497186" cy="45866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9" name="אליפסה 13">
                      <a:extLst>
                        <a:ext uri="{FF2B5EF4-FFF2-40B4-BE49-F238E27FC236}">
                          <a16:creationId xmlns:a16="http://schemas.microsoft.com/office/drawing/2014/main" id="{53584D7C-9A31-48CE-8BC5-79C7DB7C0B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6963" y="3643330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dirty="0"/>
                    </a:p>
                  </p:txBody>
                </p:sp>
                <p:cxnSp>
                  <p:nvCxnSpPr>
                    <p:cNvPr id="370" name="מחבר ישר 14">
                      <a:extLst>
                        <a:ext uri="{FF2B5EF4-FFF2-40B4-BE49-F238E27FC236}">
                          <a16:creationId xmlns:a16="http://schemas.microsoft.com/office/drawing/2014/main" id="{FD4B2E64-0480-4911-9D3A-BB65AB96013E}"/>
                        </a:ext>
                      </a:extLst>
                    </p:cNvPr>
                    <p:cNvCxnSpPr>
                      <a:cxnSpLocks/>
                      <a:stCxn id="369" idx="3"/>
                      <a:endCxn id="378" idx="0"/>
                    </p:cNvCxnSpPr>
                    <p:nvPr/>
                  </p:nvCxnSpPr>
                  <p:spPr>
                    <a:xfrm flipH="1">
                      <a:off x="5237984" y="3802300"/>
                      <a:ext cx="496254" cy="46557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1" name="מחבר ישר 15">
                      <a:extLst>
                        <a:ext uri="{FF2B5EF4-FFF2-40B4-BE49-F238E27FC236}">
                          <a16:creationId xmlns:a16="http://schemas.microsoft.com/office/drawing/2014/main" id="{C8304CA6-BFBE-4C85-BCDC-A8CE23BA6F65}"/>
                        </a:ext>
                      </a:extLst>
                    </p:cNvPr>
                    <p:cNvCxnSpPr>
                      <a:cxnSpLocks/>
                      <a:stCxn id="369" idx="5"/>
                      <a:endCxn id="379" idx="0"/>
                    </p:cNvCxnSpPr>
                    <p:nvPr/>
                  </p:nvCxnSpPr>
                  <p:spPr>
                    <a:xfrm>
                      <a:off x="5865933" y="3802300"/>
                      <a:ext cx="494293" cy="46759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5" name="מחבר ישר 19">
                      <a:extLst>
                        <a:ext uri="{FF2B5EF4-FFF2-40B4-BE49-F238E27FC236}">
                          <a16:creationId xmlns:a16="http://schemas.microsoft.com/office/drawing/2014/main" id="{DD6C818B-1180-4E6E-9DCC-7A22FA66B30F}"/>
                        </a:ext>
                      </a:extLst>
                    </p:cNvPr>
                    <p:cNvCxnSpPr>
                      <a:cxnSpLocks/>
                      <a:stCxn id="363" idx="3"/>
                      <a:endCxn id="379" idx="0"/>
                    </p:cNvCxnSpPr>
                    <p:nvPr/>
                  </p:nvCxnSpPr>
                  <p:spPr>
                    <a:xfrm flipH="1">
                      <a:off x="6360224" y="3804018"/>
                      <a:ext cx="500843" cy="46587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8" name="אליפסה 25">
                      <a:extLst>
                        <a:ext uri="{FF2B5EF4-FFF2-40B4-BE49-F238E27FC236}">
                          <a16:creationId xmlns:a16="http://schemas.microsoft.com/office/drawing/2014/main" id="{D8671AED-236F-4365-BA5C-58A9506D8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4861" y="4267871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379" name="אליפסה 26">
                      <a:extLst>
                        <a:ext uri="{FF2B5EF4-FFF2-40B4-BE49-F238E27FC236}">
                          <a16:creationId xmlns:a16="http://schemas.microsoft.com/office/drawing/2014/main" id="{C6FCEB14-8522-4DD5-B939-12B64E87C0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7103" y="4269891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381" name="מחבר ישר 28">
                      <a:extLst>
                        <a:ext uri="{FF2B5EF4-FFF2-40B4-BE49-F238E27FC236}">
                          <a16:creationId xmlns:a16="http://schemas.microsoft.com/office/drawing/2014/main" id="{8F447DDD-882B-48F5-8BF7-5C1E45030FFF}"/>
                        </a:ext>
                      </a:extLst>
                    </p:cNvPr>
                    <p:cNvCxnSpPr>
                      <a:cxnSpLocks/>
                      <a:stCxn id="378" idx="3"/>
                      <a:endCxn id="385" idx="7"/>
                    </p:cNvCxnSpPr>
                    <p:nvPr/>
                  </p:nvCxnSpPr>
                  <p:spPr>
                    <a:xfrm flipH="1">
                      <a:off x="4725247" y="4426841"/>
                      <a:ext cx="446889" cy="4939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מחבר ישר 29">
                      <a:extLst>
                        <a:ext uri="{FF2B5EF4-FFF2-40B4-BE49-F238E27FC236}">
                          <a16:creationId xmlns:a16="http://schemas.microsoft.com/office/drawing/2014/main" id="{37DB0C74-CCB7-4FA9-B231-BABE87F4D961}"/>
                        </a:ext>
                      </a:extLst>
                    </p:cNvPr>
                    <p:cNvCxnSpPr>
                      <a:cxnSpLocks/>
                      <a:stCxn id="378" idx="5"/>
                      <a:endCxn id="387" idx="0"/>
                    </p:cNvCxnSpPr>
                    <p:nvPr/>
                  </p:nvCxnSpPr>
                  <p:spPr>
                    <a:xfrm>
                      <a:off x="5303831" y="4426841"/>
                      <a:ext cx="490492" cy="46665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מחבר ישר 30">
                      <a:extLst>
                        <a:ext uri="{FF2B5EF4-FFF2-40B4-BE49-F238E27FC236}">
                          <a16:creationId xmlns:a16="http://schemas.microsoft.com/office/drawing/2014/main" id="{8181EB84-93AA-4DF4-AA4B-C2F9FB428080}"/>
                        </a:ext>
                      </a:extLst>
                    </p:cNvPr>
                    <p:cNvCxnSpPr>
                      <a:cxnSpLocks/>
                      <a:stCxn id="379" idx="3"/>
                      <a:endCxn id="387" idx="0"/>
                    </p:cNvCxnSpPr>
                    <p:nvPr/>
                  </p:nvCxnSpPr>
                  <p:spPr>
                    <a:xfrm flipH="1">
                      <a:off x="5794323" y="4428861"/>
                      <a:ext cx="500055" cy="4646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5" name="אליפסה 32">
                      <a:extLst>
                        <a:ext uri="{FF2B5EF4-FFF2-40B4-BE49-F238E27FC236}">
                          <a16:creationId xmlns:a16="http://schemas.microsoft.com/office/drawing/2014/main" id="{EC1FFEE3-E36A-490C-B56C-6FD72F86C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6277" y="4893497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387" name="אליפסה 34">
                      <a:extLst>
                        <a:ext uri="{FF2B5EF4-FFF2-40B4-BE49-F238E27FC236}">
                          <a16:creationId xmlns:a16="http://schemas.microsoft.com/office/drawing/2014/main" id="{09A266D3-82F7-47F7-86C5-E4AD9F772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1200" y="4893497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388" name="אליפסה 35">
                      <a:extLst>
                        <a:ext uri="{FF2B5EF4-FFF2-40B4-BE49-F238E27FC236}">
                          <a16:creationId xmlns:a16="http://schemas.microsoft.com/office/drawing/2014/main" id="{DE67FD93-5B29-4E5F-9F27-4B21E03A84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6329" y="4893497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389" name="מחבר ישר 36">
                      <a:extLst>
                        <a:ext uri="{FF2B5EF4-FFF2-40B4-BE49-F238E27FC236}">
                          <a16:creationId xmlns:a16="http://schemas.microsoft.com/office/drawing/2014/main" id="{2DC5460D-0628-49DA-BFA0-5281E60E3060}"/>
                        </a:ext>
                      </a:extLst>
                    </p:cNvPr>
                    <p:cNvCxnSpPr>
                      <a:cxnSpLocks/>
                      <a:stCxn id="379" idx="5"/>
                      <a:endCxn id="388" idx="0"/>
                    </p:cNvCxnSpPr>
                    <p:nvPr/>
                  </p:nvCxnSpPr>
                  <p:spPr>
                    <a:xfrm>
                      <a:off x="6426073" y="4428861"/>
                      <a:ext cx="493378" cy="4646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92" name="תיבת טקסט 78">
                      <a:extLst>
                        <a:ext uri="{FF2B5EF4-FFF2-40B4-BE49-F238E27FC236}">
                          <a16:creationId xmlns:a16="http://schemas.microsoft.com/office/drawing/2014/main" id="{48A77604-D96D-479E-8E0B-AA1135E356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73037" y="3891991"/>
                      <a:ext cx="481925" cy="4504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endParaRPr lang="he-IL" sz="1100" dirty="0"/>
                    </a:p>
                  </p:txBody>
                </p:sp>
                <p:sp>
                  <p:nvSpPr>
                    <p:cNvPr id="393" name="תיבת טקסט 81">
                      <a:extLst>
                        <a:ext uri="{FF2B5EF4-FFF2-40B4-BE49-F238E27FC236}">
                          <a16:creationId xmlns:a16="http://schemas.microsoft.com/office/drawing/2014/main" id="{02EA656C-5F5D-4AA1-92D5-9E186413C2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6459" y="3894330"/>
                      <a:ext cx="481925" cy="4504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endParaRPr lang="he-IL" sz="1100" dirty="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8" name="תיבת טקסט 43">
                          <a:extLst>
                            <a:ext uri="{FF2B5EF4-FFF2-40B4-BE49-F238E27FC236}">
                              <a16:creationId xmlns:a16="http://schemas.microsoft.com/office/drawing/2014/main" id="{485E356D-D5B9-46E6-B0FE-B3CC4D36BBB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84014" y="4924698"/>
                          <a:ext cx="344198" cy="31008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he-IL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he-IL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he-IL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98" name="תיבת טקסט 43">
                          <a:extLst>
                            <a:ext uri="{FF2B5EF4-FFF2-40B4-BE49-F238E27FC236}">
                              <a16:creationId xmlns:a16="http://schemas.microsoft.com/office/drawing/2014/main" id="{485E356D-D5B9-46E6-B0FE-B3CC4D36BBB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884014" y="4924698"/>
                          <a:ext cx="344198" cy="310084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 l="-7018" r="-3509" b="-1960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9" name="תיבת טקסט 44">
                          <a:extLst>
                            <a:ext uri="{FF2B5EF4-FFF2-40B4-BE49-F238E27FC236}">
                              <a16:creationId xmlns:a16="http://schemas.microsoft.com/office/drawing/2014/main" id="{E5E479E7-9146-4366-AB51-53A0CCECF3F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39127" y="4918849"/>
                          <a:ext cx="344198" cy="3125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he-IL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he-IL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he-IL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99" name="תיבת טקסט 44">
                          <a:extLst>
                            <a:ext uri="{FF2B5EF4-FFF2-40B4-BE49-F238E27FC236}">
                              <a16:creationId xmlns:a16="http://schemas.microsoft.com/office/drawing/2014/main" id="{E5E479E7-9146-4366-AB51-53A0CCECF3F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739127" y="4918849"/>
                          <a:ext cx="344198" cy="312521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 l="-7018" r="-3509" b="-1960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02" name="תיבת טקסט 58">
                          <a:extLst>
                            <a:ext uri="{FF2B5EF4-FFF2-40B4-BE49-F238E27FC236}">
                              <a16:creationId xmlns:a16="http://schemas.microsoft.com/office/drawing/2014/main" id="{12B9C838-326E-4C65-9F17-485892786BB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72079" y="4415444"/>
                          <a:ext cx="2132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402" name="תיבת טקסט 58">
                          <a:extLst>
                            <a:ext uri="{FF2B5EF4-FFF2-40B4-BE49-F238E27FC236}">
                              <a16:creationId xmlns:a16="http://schemas.microsoft.com/office/drawing/2014/main" id="{12B9C838-326E-4C65-9F17-485892786BB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772079" y="4415444"/>
                          <a:ext cx="213200" cy="307777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 l="-25714" r="-22857" b="-980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03" name="תיבת טקסט 87">
                          <a:extLst>
                            <a:ext uri="{FF2B5EF4-FFF2-40B4-BE49-F238E27FC236}">
                              <a16:creationId xmlns:a16="http://schemas.microsoft.com/office/drawing/2014/main" id="{27623193-05B0-4E39-BAFE-9AE20A5AD8C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58916" y="4419365"/>
                          <a:ext cx="2132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403" name="תיבת טקסט 87">
                          <a:extLst>
                            <a:ext uri="{FF2B5EF4-FFF2-40B4-BE49-F238E27FC236}">
                              <a16:creationId xmlns:a16="http://schemas.microsoft.com/office/drawing/2014/main" id="{27623193-05B0-4E39-BAFE-9AE20A5AD8C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858916" y="4419365"/>
                          <a:ext cx="213200" cy="307777"/>
                        </a:xfrm>
                        <a:prstGeom prst="rect">
                          <a:avLst/>
                        </a:prstGeom>
                        <a:blipFill>
                          <a:blip r:embed="rId18"/>
                          <a:stretch>
                            <a:fillRect l="-22857" r="-25714" b="-1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05" name="תיבת טקסט 93">
                          <a:extLst>
                            <a:ext uri="{FF2B5EF4-FFF2-40B4-BE49-F238E27FC236}">
                              <a16:creationId xmlns:a16="http://schemas.microsoft.com/office/drawing/2014/main" id="{A2EB8421-4CEE-4126-908A-C8139C6C49F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443356" y="3769691"/>
                          <a:ext cx="2132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405" name="תיבת טקסט 93">
                          <a:extLst>
                            <a:ext uri="{FF2B5EF4-FFF2-40B4-BE49-F238E27FC236}">
                              <a16:creationId xmlns:a16="http://schemas.microsoft.com/office/drawing/2014/main" id="{A2EB8421-4CEE-4126-908A-C8139C6C49F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443356" y="3769691"/>
                          <a:ext cx="213200" cy="307777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 l="-25714" r="-22857" b="-980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08" name="תיבת טקסט 108">
                          <a:extLst>
                            <a:ext uri="{FF2B5EF4-FFF2-40B4-BE49-F238E27FC236}">
                              <a16:creationId xmlns:a16="http://schemas.microsoft.com/office/drawing/2014/main" id="{0A8FF2B1-A3E3-4E59-9AFD-F5628F55595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89979" y="3731246"/>
                          <a:ext cx="266467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3600" dirty="0"/>
                        </a:p>
                      </p:txBody>
                    </p:sp>
                  </mc:Choice>
                  <mc:Fallback>
                    <p:sp>
                      <p:nvSpPr>
                        <p:cNvPr id="408" name="תיבת טקסט 108">
                          <a:extLst>
                            <a:ext uri="{FF2B5EF4-FFF2-40B4-BE49-F238E27FC236}">
                              <a16:creationId xmlns:a16="http://schemas.microsoft.com/office/drawing/2014/main" id="{0A8FF2B1-A3E3-4E59-9AFD-F5628F55595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89979" y="3731246"/>
                          <a:ext cx="266467" cy="307777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 l="-31818" r="-18182" b="-2745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09" name="תיבת טקסט 109">
                          <a:extLst>
                            <a:ext uri="{FF2B5EF4-FFF2-40B4-BE49-F238E27FC236}">
                              <a16:creationId xmlns:a16="http://schemas.microsoft.com/office/drawing/2014/main" id="{3124147A-8AA1-4457-B19D-87CCF687A17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599150" y="3087834"/>
                          <a:ext cx="324704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3600" dirty="0"/>
                        </a:p>
                      </p:txBody>
                    </p:sp>
                  </mc:Choice>
                  <mc:Fallback>
                    <p:sp>
                      <p:nvSpPr>
                        <p:cNvPr id="409" name="תיבת טקסט 109">
                          <a:extLst>
                            <a:ext uri="{FF2B5EF4-FFF2-40B4-BE49-F238E27FC236}">
                              <a16:creationId xmlns:a16="http://schemas.microsoft.com/office/drawing/2014/main" id="{3124147A-8AA1-4457-B19D-87CCF687A17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599150" y="3087834"/>
                          <a:ext cx="324704" cy="307777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 l="-16981" r="-5660" b="-3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10" name="תיבת טקסט 114">
                          <a:extLst>
                            <a:ext uri="{FF2B5EF4-FFF2-40B4-BE49-F238E27FC236}">
                              <a16:creationId xmlns:a16="http://schemas.microsoft.com/office/drawing/2014/main" id="{45D048D0-7EE8-4DA9-9F6E-AA814E1CAE3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94069" y="4331961"/>
                          <a:ext cx="345427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3600" dirty="0"/>
                        </a:p>
                      </p:txBody>
                    </p:sp>
                  </mc:Choice>
                  <mc:Fallback>
                    <p:sp>
                      <p:nvSpPr>
                        <p:cNvPr id="410" name="תיבת טקסט 114">
                          <a:extLst>
                            <a:ext uri="{FF2B5EF4-FFF2-40B4-BE49-F238E27FC236}">
                              <a16:creationId xmlns:a16="http://schemas.microsoft.com/office/drawing/2014/main" id="{45D048D0-7EE8-4DA9-9F6E-AA814E1CAE3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494069" y="4331961"/>
                          <a:ext cx="345427" cy="307777"/>
                        </a:xfrm>
                        <a:prstGeom prst="rect">
                          <a:avLst/>
                        </a:prstGeom>
                        <a:blipFill>
                          <a:blip r:embed="rId22"/>
                          <a:stretch>
                            <a:fillRect l="-12281" b="-3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11" name="תיבת טקסט 115">
                          <a:extLst>
                            <a:ext uri="{FF2B5EF4-FFF2-40B4-BE49-F238E27FC236}">
                              <a16:creationId xmlns:a16="http://schemas.microsoft.com/office/drawing/2014/main" id="{43FC4AF4-E91B-40FF-9A08-7DE22F21619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11737" y="4326307"/>
                          <a:ext cx="345427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3600" dirty="0"/>
                        </a:p>
                      </p:txBody>
                    </p:sp>
                  </mc:Choice>
                  <mc:Fallback>
                    <p:sp>
                      <p:nvSpPr>
                        <p:cNvPr id="411" name="תיבת טקסט 115">
                          <a:extLst>
                            <a:ext uri="{FF2B5EF4-FFF2-40B4-BE49-F238E27FC236}">
                              <a16:creationId xmlns:a16="http://schemas.microsoft.com/office/drawing/2014/main" id="{43FC4AF4-E91B-40FF-9A08-7DE22F21619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611737" y="4326307"/>
                          <a:ext cx="345427" cy="307777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 l="-12500" r="-1786" b="-3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16" name="תיבת טקסט 48">
                          <a:extLst>
                            <a:ext uri="{FF2B5EF4-FFF2-40B4-BE49-F238E27FC236}">
                              <a16:creationId xmlns:a16="http://schemas.microsoft.com/office/drawing/2014/main" id="{6E83A460-8192-4C90-AE70-D69F5C4A96E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307713" y="3770321"/>
                          <a:ext cx="2132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416" name="תיבת טקסט 48">
                          <a:extLst>
                            <a:ext uri="{FF2B5EF4-FFF2-40B4-BE49-F238E27FC236}">
                              <a16:creationId xmlns:a16="http://schemas.microsoft.com/office/drawing/2014/main" id="{6E83A460-8192-4C90-AE70-D69F5C4A96E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307713" y="3770321"/>
                          <a:ext cx="213200" cy="307777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 l="-25714" r="-22857" b="-980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17" name="תיבת טקסט 49">
                          <a:extLst>
                            <a:ext uri="{FF2B5EF4-FFF2-40B4-BE49-F238E27FC236}">
                              <a16:creationId xmlns:a16="http://schemas.microsoft.com/office/drawing/2014/main" id="{FDD3C4EF-CE94-4602-B558-440F1097338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78704" y="3138777"/>
                          <a:ext cx="2132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417" name="תיבת טקסט 49">
                          <a:extLst>
                            <a:ext uri="{FF2B5EF4-FFF2-40B4-BE49-F238E27FC236}">
                              <a16:creationId xmlns:a16="http://schemas.microsoft.com/office/drawing/2014/main" id="{FDD3C4EF-CE94-4602-B558-440F1097338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878704" y="3138777"/>
                          <a:ext cx="213200" cy="307777"/>
                        </a:xfrm>
                        <a:prstGeom prst="rect">
                          <a:avLst/>
                        </a:prstGeom>
                        <a:blipFill>
                          <a:blip r:embed="rId25"/>
                          <a:stretch>
                            <a:fillRect l="-22857" r="-25714" b="-1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18" name="תיבת טקסט 50">
                          <a:extLst>
                            <a:ext uri="{FF2B5EF4-FFF2-40B4-BE49-F238E27FC236}">
                              <a16:creationId xmlns:a16="http://schemas.microsoft.com/office/drawing/2014/main" id="{797EAE54-A535-4599-A004-FFEF3E6D727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420006" y="2537229"/>
                          <a:ext cx="2132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418" name="תיבת טקסט 50">
                          <a:extLst>
                            <a:ext uri="{FF2B5EF4-FFF2-40B4-BE49-F238E27FC236}">
                              <a16:creationId xmlns:a16="http://schemas.microsoft.com/office/drawing/2014/main" id="{797EAE54-A535-4599-A004-FFEF3E6D727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420006" y="2537229"/>
                          <a:ext cx="213200" cy="307777"/>
                        </a:xfrm>
                        <a:prstGeom prst="rect">
                          <a:avLst/>
                        </a:prstGeom>
                        <a:blipFill>
                          <a:blip r:embed="rId26"/>
                          <a:stretch>
                            <a:fillRect l="-22857" r="-25714" b="-980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1D8197C1-5273-4F3F-9618-96271ADF3D9A}"/>
                  </a:ext>
                </a:extLst>
              </p:cNvPr>
              <p:cNvSpPr txBox="1"/>
              <p:nvPr/>
            </p:nvSpPr>
            <p:spPr>
              <a:xfrm>
                <a:off x="868679" y="1838426"/>
                <a:ext cx="5109152" cy="4349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/>
                  <a:t>An accepting path for a set of parties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Start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pick an edge if it is 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Labeled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or</a:t>
                </a:r>
              </a:p>
              <a:p>
                <a:pPr marL="800100" lvl="1" indent="-3429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12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Path ends in a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leaf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accepted </a:t>
                </a:r>
                <a:r>
                  <a:rPr lang="en-US" sz="2400" dirty="0"/>
                  <a:t>if there </a:t>
                </a:r>
                <a:br>
                  <a:rPr lang="en-US" sz="2400" dirty="0"/>
                </a:br>
                <a:r>
                  <a:rPr lang="en-US" sz="2400" dirty="0"/>
                  <a:t>is an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accepting path</a:t>
                </a:r>
                <a:endParaRPr lang="en-US" sz="2400" dirty="0"/>
              </a:p>
              <a:p>
                <a:pPr marL="342900" indent="-342900">
                  <a:spcAft>
                    <a:spcPts val="12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Non-deterministic</a:t>
                </a:r>
              </a:p>
            </p:txBody>
          </p:sp>
        </mc:Choice>
        <mc:Fallback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1D8197C1-5273-4F3F-9618-96271ADF3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79" y="1838426"/>
                <a:ext cx="5109152" cy="4349268"/>
              </a:xfrm>
              <a:prstGeom prst="rect">
                <a:avLst/>
              </a:prstGeom>
              <a:blipFill>
                <a:blip r:embed="rId27"/>
                <a:stretch>
                  <a:fillRect l="-1788" t="-1122" r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AAE0F45A-A9B1-45D3-90E4-A3D5EF654BE2}"/>
                  </a:ext>
                </a:extLst>
              </p:cNvPr>
              <p:cNvSpPr txBox="1"/>
              <p:nvPr/>
            </p:nvSpPr>
            <p:spPr>
              <a:xfrm>
                <a:off x="8559008" y="1844610"/>
                <a:ext cx="22340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AAE0F45A-A9B1-45D3-90E4-A3D5EF654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008" y="1844610"/>
                <a:ext cx="2234038" cy="461665"/>
              </a:xfrm>
              <a:prstGeom prst="rect">
                <a:avLst/>
              </a:prstGeom>
              <a:blipFill>
                <a:blip r:embed="rId2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ADECCBD-24A4-4926-98FF-EF4161421B18}"/>
                  </a:ext>
                </a:extLst>
              </p:cNvPr>
              <p:cNvSpPr txBox="1"/>
              <p:nvPr/>
            </p:nvSpPr>
            <p:spPr>
              <a:xfrm>
                <a:off x="4207945" y="5335538"/>
                <a:ext cx="914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6600" b="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ADECCBD-24A4-4926-98FF-EF4161421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945" y="5335538"/>
                <a:ext cx="914400" cy="110799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B33B1AE-E0FC-41EE-BF5A-D13165F3AC5C}"/>
                  </a:ext>
                </a:extLst>
              </p:cNvPr>
              <p:cNvSpPr txBox="1"/>
              <p:nvPr/>
            </p:nvSpPr>
            <p:spPr>
              <a:xfrm>
                <a:off x="5338163" y="5335538"/>
                <a:ext cx="914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6600" b="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B33B1AE-E0FC-41EE-BF5A-D13165F3A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163" y="5335538"/>
                <a:ext cx="914400" cy="110799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41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  <p:bldP spid="354" grpId="0" animBg="1"/>
      <p:bldP spid="394" grpId="0"/>
      <p:bldP spid="355" grpId="0" build="p"/>
      <p:bldP spid="357" grpId="0"/>
      <p:bldP spid="73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Oval 352">
            <a:extLst>
              <a:ext uri="{FF2B5EF4-FFF2-40B4-BE49-F238E27FC236}">
                <a16:creationId xmlns:a16="http://schemas.microsoft.com/office/drawing/2014/main" id="{0FC958F7-F89F-4A4B-82D1-A2156FB0E06E}"/>
              </a:ext>
            </a:extLst>
          </p:cNvPr>
          <p:cNvSpPr/>
          <p:nvPr/>
        </p:nvSpPr>
        <p:spPr>
          <a:xfrm rot="2303871">
            <a:off x="7930013" y="4075470"/>
            <a:ext cx="890903" cy="139053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1607D-8FC8-4FBF-AC6A-E8AFBC8B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9452" cy="1325563"/>
          </a:xfrm>
        </p:spPr>
        <p:txBody>
          <a:bodyPr>
            <a:normAutofit/>
          </a:bodyPr>
          <a:lstStyle/>
          <a:p>
            <a:r>
              <a:rPr lang="en-US" dirty="0"/>
              <a:t>Layered Infinite Branching Program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56F8BC41-DE70-4E0A-BA44-0A804F67C962}"/>
              </a:ext>
            </a:extLst>
          </p:cNvPr>
          <p:cNvSpPr txBox="1"/>
          <p:nvPr/>
        </p:nvSpPr>
        <p:spPr>
          <a:xfrm>
            <a:off x="868680" y="122902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3-threshold</a:t>
            </a:r>
          </a:p>
        </p:txBody>
      </p:sp>
      <p:sp>
        <p:nvSpPr>
          <p:cNvPr id="354" name="Rounded Rectangular Callout 64">
            <a:extLst>
              <a:ext uri="{FF2B5EF4-FFF2-40B4-BE49-F238E27FC236}">
                <a16:creationId xmlns:a16="http://schemas.microsoft.com/office/drawing/2014/main" id="{6D90D991-469C-4D6D-B7E4-6B06DEF912B1}"/>
              </a:ext>
            </a:extLst>
          </p:cNvPr>
          <p:cNvSpPr>
            <a:spLocks noChangeAspect="1"/>
          </p:cNvSpPr>
          <p:nvPr/>
        </p:nvSpPr>
        <p:spPr>
          <a:xfrm>
            <a:off x="8752787" y="5335538"/>
            <a:ext cx="1246793" cy="513531"/>
          </a:xfrm>
          <a:prstGeom prst="wedgeRoundRectCallout">
            <a:avLst>
              <a:gd name="adj1" fmla="val -46793"/>
              <a:gd name="adj2" fmla="val -68020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Leaves</a:t>
            </a:r>
            <a:endParaRPr lang="en-IL" sz="2400" dirty="0">
              <a:solidFill>
                <a:schemeClr val="accent2"/>
              </a:solidFill>
            </a:endParaRPr>
          </a:p>
        </p:txBody>
      </p:sp>
      <p:sp>
        <p:nvSpPr>
          <p:cNvPr id="394" name="תיבת טקסט 84">
            <a:extLst>
              <a:ext uri="{FF2B5EF4-FFF2-40B4-BE49-F238E27FC236}">
                <a16:creationId xmlns:a16="http://schemas.microsoft.com/office/drawing/2014/main" id="{A19F24D8-BE4C-4A0C-BD06-C7CD07F0FB48}"/>
              </a:ext>
            </a:extLst>
          </p:cNvPr>
          <p:cNvSpPr txBox="1"/>
          <p:nvPr/>
        </p:nvSpPr>
        <p:spPr>
          <a:xfrm>
            <a:off x="7353022" y="3846750"/>
            <a:ext cx="481925" cy="450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100" dirty="0"/>
          </a:p>
        </p:txBody>
      </p: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33D00313-E966-449D-8DE8-38116AAF5BFD}"/>
              </a:ext>
            </a:extLst>
          </p:cNvPr>
          <p:cNvGrpSpPr/>
          <p:nvPr/>
        </p:nvGrpSpPr>
        <p:grpSpPr>
          <a:xfrm>
            <a:off x="4566277" y="2085559"/>
            <a:ext cx="4550716" cy="4357975"/>
            <a:chOff x="4566277" y="2085559"/>
            <a:chExt cx="4550716" cy="43579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5" name="תיבת טקסט 47">
                  <a:extLst>
                    <a:ext uri="{FF2B5EF4-FFF2-40B4-BE49-F238E27FC236}">
                      <a16:creationId xmlns:a16="http://schemas.microsoft.com/office/drawing/2014/main" id="{26018B6D-C5C6-4573-BCC4-BF1EC9B7FA72}"/>
                    </a:ext>
                  </a:extLst>
                </p:cNvPr>
                <p:cNvSpPr txBox="1"/>
                <p:nvPr/>
              </p:nvSpPr>
              <p:spPr>
                <a:xfrm>
                  <a:off x="8327945" y="3699027"/>
                  <a:ext cx="275565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3600" dirty="0"/>
                </a:p>
              </p:txBody>
            </p:sp>
          </mc:Choice>
          <mc:Fallback>
            <p:sp>
              <p:nvSpPr>
                <p:cNvPr id="415" name="תיבת טקסט 47">
                  <a:extLst>
                    <a:ext uri="{FF2B5EF4-FFF2-40B4-BE49-F238E27FC236}">
                      <a16:creationId xmlns:a16="http://schemas.microsoft.com/office/drawing/2014/main" id="{26018B6D-C5C6-4573-BCC4-BF1EC9B7FA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7945" y="3699027"/>
                  <a:ext cx="275565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28889" r="-17778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2124B11E-1DB2-4CCA-96BD-D5AD1CD74E0A}"/>
                </a:ext>
              </a:extLst>
            </p:cNvPr>
            <p:cNvGrpSpPr/>
            <p:nvPr/>
          </p:nvGrpSpPr>
          <p:grpSpPr>
            <a:xfrm>
              <a:off x="4566277" y="2085559"/>
              <a:ext cx="4550716" cy="4357975"/>
              <a:chOff x="4566277" y="2085559"/>
              <a:chExt cx="4550716" cy="4357975"/>
            </a:xfrm>
          </p:grpSpPr>
          <p:cxnSp>
            <p:nvCxnSpPr>
              <p:cNvPr id="376" name="מחבר ישר 20">
                <a:extLst>
                  <a:ext uri="{FF2B5EF4-FFF2-40B4-BE49-F238E27FC236}">
                    <a16:creationId xmlns:a16="http://schemas.microsoft.com/office/drawing/2014/main" id="{78A5853D-AAF8-428D-8EA8-705324CE82B8}"/>
                  </a:ext>
                </a:extLst>
              </p:cNvPr>
              <p:cNvCxnSpPr>
                <a:cxnSpLocks/>
                <a:stCxn id="363" idx="5"/>
                <a:endCxn id="380" idx="0"/>
              </p:cNvCxnSpPr>
              <p:nvPr/>
            </p:nvCxnSpPr>
            <p:spPr>
              <a:xfrm>
                <a:off x="6992764" y="3804018"/>
                <a:ext cx="501484" cy="46587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4CBC7D00-821D-4905-914A-5AE143A46F6A}"/>
                  </a:ext>
                </a:extLst>
              </p:cNvPr>
              <p:cNvGrpSpPr/>
              <p:nvPr/>
            </p:nvGrpSpPr>
            <p:grpSpPr>
              <a:xfrm>
                <a:off x="4566277" y="2085559"/>
                <a:ext cx="4550716" cy="4357975"/>
                <a:chOff x="4566277" y="2085559"/>
                <a:chExt cx="4550716" cy="4357975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12" name="תיבת טקסט 116">
                      <a:extLst>
                        <a:ext uri="{FF2B5EF4-FFF2-40B4-BE49-F238E27FC236}">
                          <a16:creationId xmlns:a16="http://schemas.microsoft.com/office/drawing/2014/main" id="{9E0CDEB0-D473-4804-A730-7D033FC59A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3589" y="4371255"/>
                      <a:ext cx="34542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he-IL" sz="3600" dirty="0"/>
                    </a:p>
                  </p:txBody>
                </p:sp>
              </mc:Choice>
              <mc:Fallback>
                <p:sp>
                  <p:nvSpPr>
                    <p:cNvPr id="412" name="תיבת טקסט 116">
                      <a:extLst>
                        <a:ext uri="{FF2B5EF4-FFF2-40B4-BE49-F238E27FC236}">
                          <a16:creationId xmlns:a16="http://schemas.microsoft.com/office/drawing/2014/main" id="{9E0CDEB0-D473-4804-A730-7D033FC59AE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73589" y="4371255"/>
                      <a:ext cx="345427" cy="3077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2281" b="-27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13" name="תיבת טקסט 41">
                      <a:extLst>
                        <a:ext uri="{FF2B5EF4-FFF2-40B4-BE49-F238E27FC236}">
                          <a16:creationId xmlns:a16="http://schemas.microsoft.com/office/drawing/2014/main" id="{260C7375-21FB-48D5-8878-6808E25849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06803" y="3693566"/>
                      <a:ext cx="25085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he-IL" sz="3600" dirty="0"/>
                    </a:p>
                  </p:txBody>
                </p:sp>
              </mc:Choice>
              <mc:Fallback>
                <p:sp>
                  <p:nvSpPr>
                    <p:cNvPr id="413" name="תיבת טקסט 41">
                      <a:extLst>
                        <a:ext uri="{FF2B5EF4-FFF2-40B4-BE49-F238E27FC236}">
                          <a16:creationId xmlns:a16="http://schemas.microsoft.com/office/drawing/2014/main" id="{260C7375-21FB-48D5-8878-6808E25849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06803" y="3693566"/>
                      <a:ext cx="250850" cy="30777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6585" r="-24390" b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2DA2B991-2CA1-44D6-BBBA-8BCD133493A1}"/>
                    </a:ext>
                  </a:extLst>
                </p:cNvPr>
                <p:cNvGrpSpPr/>
                <p:nvPr/>
              </p:nvGrpSpPr>
              <p:grpSpPr>
                <a:xfrm>
                  <a:off x="4566277" y="2085559"/>
                  <a:ext cx="4550716" cy="4357975"/>
                  <a:chOff x="4566277" y="2085559"/>
                  <a:chExt cx="4550716" cy="4357975"/>
                </a:xfrm>
              </p:grpSpPr>
              <p:sp>
                <p:nvSpPr>
                  <p:cNvPr id="362" name="אליפסה 6">
                    <a:extLst>
                      <a:ext uri="{FF2B5EF4-FFF2-40B4-BE49-F238E27FC236}">
                        <a16:creationId xmlns:a16="http://schemas.microsoft.com/office/drawing/2014/main" id="{5C1C060A-C5FC-40C6-BD6C-4BEBC70DB229}"/>
                      </a:ext>
                    </a:extLst>
                  </p:cNvPr>
                  <p:cNvSpPr/>
                  <p:nvPr/>
                </p:nvSpPr>
                <p:spPr>
                  <a:xfrm>
                    <a:off x="7394498" y="3027962"/>
                    <a:ext cx="186245" cy="186245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367" name="מחבר ישר 11">
                    <a:extLst>
                      <a:ext uri="{FF2B5EF4-FFF2-40B4-BE49-F238E27FC236}">
                        <a16:creationId xmlns:a16="http://schemas.microsoft.com/office/drawing/2014/main" id="{402B0DD5-BFB6-450D-9047-C43E1745D0FF}"/>
                      </a:ext>
                    </a:extLst>
                  </p:cNvPr>
                  <p:cNvCxnSpPr>
                    <a:cxnSpLocks/>
                    <a:stCxn id="362" idx="3"/>
                    <a:endCxn id="363" idx="0"/>
                  </p:cNvCxnSpPr>
                  <p:nvPr/>
                </p:nvCxnSpPr>
                <p:spPr>
                  <a:xfrm flipH="1">
                    <a:off x="6926918" y="3186932"/>
                    <a:ext cx="494856" cy="458116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2" name="אליפסה 16">
                    <a:extLst>
                      <a:ext uri="{FF2B5EF4-FFF2-40B4-BE49-F238E27FC236}">
                        <a16:creationId xmlns:a16="http://schemas.microsoft.com/office/drawing/2014/main" id="{C083BA15-A082-4364-8991-546086C8EDE5}"/>
                      </a:ext>
                    </a:extLst>
                  </p:cNvPr>
                  <p:cNvSpPr/>
                  <p:nvPr/>
                </p:nvSpPr>
                <p:spPr>
                  <a:xfrm>
                    <a:off x="7959487" y="3643330"/>
                    <a:ext cx="186245" cy="186245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374" name="מחבר ישר 18">
                    <a:extLst>
                      <a:ext uri="{FF2B5EF4-FFF2-40B4-BE49-F238E27FC236}">
                        <a16:creationId xmlns:a16="http://schemas.microsoft.com/office/drawing/2014/main" id="{E6A4908B-906B-46EC-A2D4-E69AC8AE5313}"/>
                      </a:ext>
                    </a:extLst>
                  </p:cNvPr>
                  <p:cNvCxnSpPr>
                    <a:cxnSpLocks/>
                    <a:stCxn id="372" idx="5"/>
                    <a:endCxn id="377" idx="0"/>
                  </p:cNvCxnSpPr>
                  <p:nvPr/>
                </p:nvCxnSpPr>
                <p:spPr>
                  <a:xfrm>
                    <a:off x="8118457" y="3802300"/>
                    <a:ext cx="499548" cy="469241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7" name="אליפסה 21">
                    <a:extLst>
                      <a:ext uri="{FF2B5EF4-FFF2-40B4-BE49-F238E27FC236}">
                        <a16:creationId xmlns:a16="http://schemas.microsoft.com/office/drawing/2014/main" id="{7A6BAAA8-479E-4D52-96C8-3E0BD922446B}"/>
                      </a:ext>
                    </a:extLst>
                  </p:cNvPr>
                  <p:cNvSpPr/>
                  <p:nvPr/>
                </p:nvSpPr>
                <p:spPr>
                  <a:xfrm>
                    <a:off x="8524882" y="4271540"/>
                    <a:ext cx="186245" cy="186245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380" name="אליפסה 27">
                    <a:extLst>
                      <a:ext uri="{FF2B5EF4-FFF2-40B4-BE49-F238E27FC236}">
                        <a16:creationId xmlns:a16="http://schemas.microsoft.com/office/drawing/2014/main" id="{643822B4-D9EF-43F0-82E4-2A76F3E3167B}"/>
                      </a:ext>
                    </a:extLst>
                  </p:cNvPr>
                  <p:cNvSpPr/>
                  <p:nvPr/>
                </p:nvSpPr>
                <p:spPr>
                  <a:xfrm>
                    <a:off x="7401125" y="4269892"/>
                    <a:ext cx="186245" cy="186245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384" name="מחבר ישר 31">
                    <a:extLst>
                      <a:ext uri="{FF2B5EF4-FFF2-40B4-BE49-F238E27FC236}">
                        <a16:creationId xmlns:a16="http://schemas.microsoft.com/office/drawing/2014/main" id="{7587E405-3BAB-417A-9EBF-067E81790C42}"/>
                      </a:ext>
                    </a:extLst>
                  </p:cNvPr>
                  <p:cNvCxnSpPr>
                    <a:cxnSpLocks/>
                    <a:stCxn id="380" idx="3"/>
                    <a:endCxn id="388" idx="0"/>
                  </p:cNvCxnSpPr>
                  <p:nvPr/>
                </p:nvCxnSpPr>
                <p:spPr>
                  <a:xfrm flipH="1">
                    <a:off x="6919453" y="4428863"/>
                    <a:ext cx="508949" cy="46463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6" name="אליפסה 33">
                    <a:extLst>
                      <a:ext uri="{FF2B5EF4-FFF2-40B4-BE49-F238E27FC236}">
                        <a16:creationId xmlns:a16="http://schemas.microsoft.com/office/drawing/2014/main" id="{58EF571B-0878-425E-B34B-EF251FA5F326}"/>
                      </a:ext>
                    </a:extLst>
                  </p:cNvPr>
                  <p:cNvSpPr/>
                  <p:nvPr/>
                </p:nvSpPr>
                <p:spPr>
                  <a:xfrm>
                    <a:off x="7959487" y="4893495"/>
                    <a:ext cx="186245" cy="186245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395" name="תיבת טקסט 39">
                        <a:extLst>
                          <a:ext uri="{FF2B5EF4-FFF2-40B4-BE49-F238E27FC236}">
                            <a16:creationId xmlns:a16="http://schemas.microsoft.com/office/drawing/2014/main" id="{59DC7CE1-956F-42EF-93B8-C80C1000A0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458225" y="4361955"/>
                        <a:ext cx="658768" cy="3150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he-IL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>
                  <p:sp>
                    <p:nvSpPr>
                      <p:cNvPr id="395" name="תיבת טקסט 39">
                        <a:extLst>
                          <a:ext uri="{FF2B5EF4-FFF2-40B4-BE49-F238E27FC236}">
                            <a16:creationId xmlns:a16="http://schemas.microsoft.com/office/drawing/2014/main" id="{59DC7CE1-956F-42EF-93B8-C80C1000A00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58225" y="4361955"/>
                        <a:ext cx="658768" cy="315087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2156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396" name="תיבת טקסט 40">
                        <a:extLst>
                          <a:ext uri="{FF2B5EF4-FFF2-40B4-BE49-F238E27FC236}">
                            <a16:creationId xmlns:a16="http://schemas.microsoft.com/office/drawing/2014/main" id="{53ACC3F8-D9FF-4D5B-BC77-CA521A0348F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133096" y="4927507"/>
                        <a:ext cx="344198" cy="3122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he-IL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>
                  <p:sp>
                    <p:nvSpPr>
                      <p:cNvPr id="396" name="תיבת טקסט 40">
                        <a:extLst>
                          <a:ext uri="{FF2B5EF4-FFF2-40B4-BE49-F238E27FC236}">
                            <a16:creationId xmlns:a16="http://schemas.microsoft.com/office/drawing/2014/main" id="{53ACC3F8-D9FF-4D5B-BC77-CA521A0348F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133096" y="4927507"/>
                        <a:ext cx="344198" cy="312201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7018" r="-3509" b="-1923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397" name="תיבת טקסט 42">
                        <a:extLst>
                          <a:ext uri="{FF2B5EF4-FFF2-40B4-BE49-F238E27FC236}">
                            <a16:creationId xmlns:a16="http://schemas.microsoft.com/office/drawing/2014/main" id="{73277F8C-BE2E-4C63-88E4-BD57952902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14084" y="4920772"/>
                        <a:ext cx="344198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he-IL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>
                  <p:sp>
                    <p:nvSpPr>
                      <p:cNvPr id="397" name="תיבת טקסט 42">
                        <a:extLst>
                          <a:ext uri="{FF2B5EF4-FFF2-40B4-BE49-F238E27FC236}">
                            <a16:creationId xmlns:a16="http://schemas.microsoft.com/office/drawing/2014/main" id="{73277F8C-BE2E-4C63-88E4-BD579529024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14084" y="4920772"/>
                        <a:ext cx="344198" cy="310598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8929" r="-5357" b="-2156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400" name="תיבת טקסט 24">
                        <a:extLst>
                          <a:ext uri="{FF2B5EF4-FFF2-40B4-BE49-F238E27FC236}">
                            <a16:creationId xmlns:a16="http://schemas.microsoft.com/office/drawing/2014/main" id="{8D8B9865-0072-4EC3-94CF-7393A4F4FC3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61741" y="2085559"/>
                        <a:ext cx="344198" cy="31572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he-IL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he-IL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>
                  <p:sp>
                    <p:nvSpPr>
                      <p:cNvPr id="400" name="תיבת טקסט 24">
                        <a:extLst>
                          <a:ext uri="{FF2B5EF4-FFF2-40B4-BE49-F238E27FC236}">
                            <a16:creationId xmlns:a16="http://schemas.microsoft.com/office/drawing/2014/main" id="{8D8B9865-0072-4EC3-94CF-7393A4F4FC3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61741" y="2085559"/>
                        <a:ext cx="344198" cy="315727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7018" r="-5263" b="-2115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401" name="תיבת טקסט 55">
                        <a:extLst>
                          <a:ext uri="{FF2B5EF4-FFF2-40B4-BE49-F238E27FC236}">
                            <a16:creationId xmlns:a16="http://schemas.microsoft.com/office/drawing/2014/main" id="{F4EE066D-C8C7-43F6-A201-254E1EFDFC5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34915" y="2498153"/>
                        <a:ext cx="317971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>
                  <p:sp>
                    <p:nvSpPr>
                      <p:cNvPr id="401" name="תיבת טקסט 55">
                        <a:extLst>
                          <a:ext uri="{FF2B5EF4-FFF2-40B4-BE49-F238E27FC236}">
                            <a16:creationId xmlns:a16="http://schemas.microsoft.com/office/drawing/2014/main" id="{F4EE066D-C8C7-43F6-A201-254E1EFDFC5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34915" y="2498153"/>
                        <a:ext cx="317971" cy="307777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17308" r="-5769" b="-3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404" name="תיבת טקסט 88">
                        <a:extLst>
                          <a:ext uri="{FF2B5EF4-FFF2-40B4-BE49-F238E27FC236}">
                            <a16:creationId xmlns:a16="http://schemas.microsoft.com/office/drawing/2014/main" id="{5046EAE3-6DEC-477B-A61F-E5D8B2A438F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00781" y="4413660"/>
                        <a:ext cx="2132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>
                  <p:sp>
                    <p:nvSpPr>
                      <p:cNvPr id="404" name="תיבת טקסט 88">
                        <a:extLst>
                          <a:ext uri="{FF2B5EF4-FFF2-40B4-BE49-F238E27FC236}">
                            <a16:creationId xmlns:a16="http://schemas.microsoft.com/office/drawing/2014/main" id="{5046EAE3-6DEC-477B-A61F-E5D8B2A438F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00781" y="4413660"/>
                        <a:ext cx="213200" cy="307777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2857" r="-25714" b="-980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406" name="תיבת טקסט 102">
                        <a:extLst>
                          <a:ext uri="{FF2B5EF4-FFF2-40B4-BE49-F238E27FC236}">
                            <a16:creationId xmlns:a16="http://schemas.microsoft.com/office/drawing/2014/main" id="{2D7545C2-5D6D-45C1-91C3-B4DA6C8AC1D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99340" y="3135071"/>
                        <a:ext cx="21319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>
                  <p:sp>
                    <p:nvSpPr>
                      <p:cNvPr id="406" name="תיבת טקסט 102">
                        <a:extLst>
                          <a:ext uri="{FF2B5EF4-FFF2-40B4-BE49-F238E27FC236}">
                            <a16:creationId xmlns:a16="http://schemas.microsoft.com/office/drawing/2014/main" id="{2D7545C2-5D6D-45C1-91C3-B4DA6C8AC1D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99340" y="3135071"/>
                        <a:ext cx="213198" cy="307777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22857" r="-25714" b="-980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407" name="תיבת טקסט 107">
                        <a:extLst>
                          <a:ext uri="{FF2B5EF4-FFF2-40B4-BE49-F238E27FC236}">
                            <a16:creationId xmlns:a16="http://schemas.microsoft.com/office/drawing/2014/main" id="{13C78106-3BDF-40CC-A06C-74333CAD2D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756992" y="3093667"/>
                        <a:ext cx="324704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>
                  <p:sp>
                    <p:nvSpPr>
                      <p:cNvPr id="407" name="תיבת טקסט 107">
                        <a:extLst>
                          <a:ext uri="{FF2B5EF4-FFF2-40B4-BE49-F238E27FC236}">
                            <a16:creationId xmlns:a16="http://schemas.microsoft.com/office/drawing/2014/main" id="{13C78106-3BDF-40CC-A06C-74333CAD2D9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756992" y="3093667"/>
                        <a:ext cx="324704" cy="307777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16667" r="-5556" b="-2745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414" name="תיבת טקסט 46">
                        <a:extLst>
                          <a:ext uri="{FF2B5EF4-FFF2-40B4-BE49-F238E27FC236}">
                            <a16:creationId xmlns:a16="http://schemas.microsoft.com/office/drawing/2014/main" id="{DB44781D-48A1-4439-8037-6D67B297BBD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612911" y="3765300"/>
                        <a:ext cx="2132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he-IL" sz="2000" dirty="0"/>
                      </a:p>
                    </p:txBody>
                  </p:sp>
                </mc:Choice>
                <mc:Fallback>
                  <p:sp>
                    <p:nvSpPr>
                      <p:cNvPr id="414" name="תיבת טקסט 46">
                        <a:extLst>
                          <a:ext uri="{FF2B5EF4-FFF2-40B4-BE49-F238E27FC236}">
                            <a16:creationId xmlns:a16="http://schemas.microsoft.com/office/drawing/2014/main" id="{DB44781D-48A1-4439-8037-6D67B297BBD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12911" y="3765300"/>
                        <a:ext cx="213200" cy="307777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25714" r="-22857" b="-1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419" name="Group 418">
                    <a:extLst>
                      <a:ext uri="{FF2B5EF4-FFF2-40B4-BE49-F238E27FC236}">
                        <a16:creationId xmlns:a16="http://schemas.microsoft.com/office/drawing/2014/main" id="{EC1A261F-F09B-409D-8DDD-F39D3735BDA2}"/>
                      </a:ext>
                    </a:extLst>
                  </p:cNvPr>
                  <p:cNvGrpSpPr/>
                  <p:nvPr/>
                </p:nvGrpSpPr>
                <p:grpSpPr>
                  <a:xfrm>
                    <a:off x="4566277" y="2422101"/>
                    <a:ext cx="2812419" cy="4021433"/>
                    <a:chOff x="4566277" y="2422101"/>
                    <a:chExt cx="2812419" cy="4021433"/>
                  </a:xfrm>
                </p:grpSpPr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352" name="TextBox 351">
                          <a:extLst>
                            <a:ext uri="{FF2B5EF4-FFF2-40B4-BE49-F238E27FC236}">
                              <a16:creationId xmlns:a16="http://schemas.microsoft.com/office/drawing/2014/main" id="{F272DCC3-7836-44D0-BECA-CE7B3463D8F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464296" y="5335538"/>
                          <a:ext cx="914400" cy="11079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6600" b="0" dirty="0"/>
                        </a:p>
                      </p:txBody>
                    </p:sp>
                  </mc:Choice>
                  <mc:Fallback>
                    <p:sp>
                      <p:nvSpPr>
                        <p:cNvPr id="352" name="TextBox 351">
                          <a:extLst>
                            <a:ext uri="{FF2B5EF4-FFF2-40B4-BE49-F238E27FC236}">
                              <a16:creationId xmlns:a16="http://schemas.microsoft.com/office/drawing/2014/main" id="{F272DCC3-7836-44D0-BECA-CE7B3463D8F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464296" y="5335538"/>
                          <a:ext cx="914400" cy="1107996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59" name="אליפסה 3">
                      <a:extLst>
                        <a:ext uri="{FF2B5EF4-FFF2-40B4-BE49-F238E27FC236}">
                          <a16:creationId xmlns:a16="http://schemas.microsoft.com/office/drawing/2014/main" id="{FF8F96EB-B844-436B-8CDA-BD038731BB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2339" y="2422101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360" name="מחבר ישר 4">
                      <a:extLst>
                        <a:ext uri="{FF2B5EF4-FFF2-40B4-BE49-F238E27FC236}">
                          <a16:creationId xmlns:a16="http://schemas.microsoft.com/office/drawing/2014/main" id="{99E50E00-D824-4703-859E-E482233C20FF}"/>
                        </a:ext>
                      </a:extLst>
                    </p:cNvPr>
                    <p:cNvCxnSpPr>
                      <a:cxnSpLocks/>
                      <a:stCxn id="359" idx="3"/>
                      <a:endCxn id="364" idx="0"/>
                    </p:cNvCxnSpPr>
                    <p:nvPr/>
                  </p:nvCxnSpPr>
                  <p:spPr>
                    <a:xfrm flipH="1">
                      <a:off x="6363885" y="2581071"/>
                      <a:ext cx="495729" cy="44634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3" name="אליפסה 7">
                      <a:extLst>
                        <a:ext uri="{FF2B5EF4-FFF2-40B4-BE49-F238E27FC236}">
                          <a16:creationId xmlns:a16="http://schemas.microsoft.com/office/drawing/2014/main" id="{3EEC458E-F5D2-41A6-A91A-9468AD7752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3794" y="3645048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dirty="0"/>
                    </a:p>
                  </p:txBody>
                </p:sp>
                <p:sp>
                  <p:nvSpPr>
                    <p:cNvPr id="364" name="אליפסה 8">
                      <a:extLst>
                        <a:ext uri="{FF2B5EF4-FFF2-40B4-BE49-F238E27FC236}">
                          <a16:creationId xmlns:a16="http://schemas.microsoft.com/office/drawing/2014/main" id="{D4DF9FCD-6F40-44C4-9631-46AE79E79D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62" y="3027416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365" name="מחבר ישר 9">
                      <a:extLst>
                        <a:ext uri="{FF2B5EF4-FFF2-40B4-BE49-F238E27FC236}">
                          <a16:creationId xmlns:a16="http://schemas.microsoft.com/office/drawing/2014/main" id="{D5718F3D-9408-4A5D-A1E0-ED0025A6B36F}"/>
                        </a:ext>
                      </a:extLst>
                    </p:cNvPr>
                    <p:cNvCxnSpPr>
                      <a:cxnSpLocks/>
                      <a:stCxn id="364" idx="3"/>
                      <a:endCxn id="369" idx="0"/>
                    </p:cNvCxnSpPr>
                    <p:nvPr/>
                  </p:nvCxnSpPr>
                  <p:spPr>
                    <a:xfrm flipH="1">
                      <a:off x="5800087" y="3186386"/>
                      <a:ext cx="497950" cy="456944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6" name="מחבר ישר 10">
                      <a:extLst>
                        <a:ext uri="{FF2B5EF4-FFF2-40B4-BE49-F238E27FC236}">
                          <a16:creationId xmlns:a16="http://schemas.microsoft.com/office/drawing/2014/main" id="{A1E76D85-BF67-4D8A-9047-10972817F415}"/>
                        </a:ext>
                      </a:extLst>
                    </p:cNvPr>
                    <p:cNvCxnSpPr>
                      <a:cxnSpLocks/>
                      <a:stCxn id="364" idx="5"/>
                      <a:endCxn id="363" idx="0"/>
                    </p:cNvCxnSpPr>
                    <p:nvPr/>
                  </p:nvCxnSpPr>
                  <p:spPr>
                    <a:xfrm>
                      <a:off x="6429732" y="3186386"/>
                      <a:ext cx="497186" cy="45866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9" name="אליפסה 13">
                      <a:extLst>
                        <a:ext uri="{FF2B5EF4-FFF2-40B4-BE49-F238E27FC236}">
                          <a16:creationId xmlns:a16="http://schemas.microsoft.com/office/drawing/2014/main" id="{53584D7C-9A31-48CE-8BC5-79C7DB7C0B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6963" y="3643330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dirty="0"/>
                    </a:p>
                  </p:txBody>
                </p:sp>
                <p:cxnSp>
                  <p:nvCxnSpPr>
                    <p:cNvPr id="370" name="מחבר ישר 14">
                      <a:extLst>
                        <a:ext uri="{FF2B5EF4-FFF2-40B4-BE49-F238E27FC236}">
                          <a16:creationId xmlns:a16="http://schemas.microsoft.com/office/drawing/2014/main" id="{FD4B2E64-0480-4911-9D3A-BB65AB96013E}"/>
                        </a:ext>
                      </a:extLst>
                    </p:cNvPr>
                    <p:cNvCxnSpPr>
                      <a:cxnSpLocks/>
                      <a:stCxn id="369" idx="3"/>
                      <a:endCxn id="378" idx="0"/>
                    </p:cNvCxnSpPr>
                    <p:nvPr/>
                  </p:nvCxnSpPr>
                  <p:spPr>
                    <a:xfrm flipH="1">
                      <a:off x="5237984" y="3802300"/>
                      <a:ext cx="496254" cy="46557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1" name="מחבר ישר 15">
                      <a:extLst>
                        <a:ext uri="{FF2B5EF4-FFF2-40B4-BE49-F238E27FC236}">
                          <a16:creationId xmlns:a16="http://schemas.microsoft.com/office/drawing/2014/main" id="{C8304CA6-BFBE-4C85-BCDC-A8CE23BA6F65}"/>
                        </a:ext>
                      </a:extLst>
                    </p:cNvPr>
                    <p:cNvCxnSpPr>
                      <a:cxnSpLocks/>
                      <a:stCxn id="369" idx="5"/>
                      <a:endCxn id="379" idx="0"/>
                    </p:cNvCxnSpPr>
                    <p:nvPr/>
                  </p:nvCxnSpPr>
                  <p:spPr>
                    <a:xfrm>
                      <a:off x="5865933" y="3802300"/>
                      <a:ext cx="494293" cy="46759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5" name="מחבר ישר 19">
                      <a:extLst>
                        <a:ext uri="{FF2B5EF4-FFF2-40B4-BE49-F238E27FC236}">
                          <a16:creationId xmlns:a16="http://schemas.microsoft.com/office/drawing/2014/main" id="{DD6C818B-1180-4E6E-9DCC-7A22FA66B30F}"/>
                        </a:ext>
                      </a:extLst>
                    </p:cNvPr>
                    <p:cNvCxnSpPr>
                      <a:cxnSpLocks/>
                      <a:stCxn id="363" idx="3"/>
                      <a:endCxn id="379" idx="0"/>
                    </p:cNvCxnSpPr>
                    <p:nvPr/>
                  </p:nvCxnSpPr>
                  <p:spPr>
                    <a:xfrm flipH="1">
                      <a:off x="6360224" y="3804018"/>
                      <a:ext cx="500843" cy="46587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8" name="אליפסה 25">
                      <a:extLst>
                        <a:ext uri="{FF2B5EF4-FFF2-40B4-BE49-F238E27FC236}">
                          <a16:creationId xmlns:a16="http://schemas.microsoft.com/office/drawing/2014/main" id="{D8671AED-236F-4365-BA5C-58A9506D8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4861" y="4267871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379" name="אליפסה 26">
                      <a:extLst>
                        <a:ext uri="{FF2B5EF4-FFF2-40B4-BE49-F238E27FC236}">
                          <a16:creationId xmlns:a16="http://schemas.microsoft.com/office/drawing/2014/main" id="{C6FCEB14-8522-4DD5-B939-12B64E87C0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7103" y="4269891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381" name="מחבר ישר 28">
                      <a:extLst>
                        <a:ext uri="{FF2B5EF4-FFF2-40B4-BE49-F238E27FC236}">
                          <a16:creationId xmlns:a16="http://schemas.microsoft.com/office/drawing/2014/main" id="{8F447DDD-882B-48F5-8BF7-5C1E45030FFF}"/>
                        </a:ext>
                      </a:extLst>
                    </p:cNvPr>
                    <p:cNvCxnSpPr>
                      <a:cxnSpLocks/>
                      <a:stCxn id="378" idx="3"/>
                      <a:endCxn id="385" idx="7"/>
                    </p:cNvCxnSpPr>
                    <p:nvPr/>
                  </p:nvCxnSpPr>
                  <p:spPr>
                    <a:xfrm flipH="1">
                      <a:off x="4725247" y="4426841"/>
                      <a:ext cx="446889" cy="4939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מחבר ישר 29">
                      <a:extLst>
                        <a:ext uri="{FF2B5EF4-FFF2-40B4-BE49-F238E27FC236}">
                          <a16:creationId xmlns:a16="http://schemas.microsoft.com/office/drawing/2014/main" id="{37DB0C74-CCB7-4FA9-B231-BABE87F4D961}"/>
                        </a:ext>
                      </a:extLst>
                    </p:cNvPr>
                    <p:cNvCxnSpPr>
                      <a:cxnSpLocks/>
                      <a:stCxn id="378" idx="5"/>
                      <a:endCxn id="387" idx="0"/>
                    </p:cNvCxnSpPr>
                    <p:nvPr/>
                  </p:nvCxnSpPr>
                  <p:spPr>
                    <a:xfrm>
                      <a:off x="5303831" y="4426841"/>
                      <a:ext cx="490492" cy="46665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מחבר ישר 30">
                      <a:extLst>
                        <a:ext uri="{FF2B5EF4-FFF2-40B4-BE49-F238E27FC236}">
                          <a16:creationId xmlns:a16="http://schemas.microsoft.com/office/drawing/2014/main" id="{8181EB84-93AA-4DF4-AA4B-C2F9FB428080}"/>
                        </a:ext>
                      </a:extLst>
                    </p:cNvPr>
                    <p:cNvCxnSpPr>
                      <a:cxnSpLocks/>
                      <a:stCxn id="379" idx="3"/>
                      <a:endCxn id="387" idx="0"/>
                    </p:cNvCxnSpPr>
                    <p:nvPr/>
                  </p:nvCxnSpPr>
                  <p:spPr>
                    <a:xfrm flipH="1">
                      <a:off x="5794323" y="4428861"/>
                      <a:ext cx="500055" cy="4646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5" name="אליפסה 32">
                      <a:extLst>
                        <a:ext uri="{FF2B5EF4-FFF2-40B4-BE49-F238E27FC236}">
                          <a16:creationId xmlns:a16="http://schemas.microsoft.com/office/drawing/2014/main" id="{EC1FFEE3-E36A-490C-B56C-6FD72F86C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6277" y="4893497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387" name="אליפסה 34">
                      <a:extLst>
                        <a:ext uri="{FF2B5EF4-FFF2-40B4-BE49-F238E27FC236}">
                          <a16:creationId xmlns:a16="http://schemas.microsoft.com/office/drawing/2014/main" id="{09A266D3-82F7-47F7-86C5-E4AD9F772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1200" y="4893497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388" name="אליפסה 35">
                      <a:extLst>
                        <a:ext uri="{FF2B5EF4-FFF2-40B4-BE49-F238E27FC236}">
                          <a16:creationId xmlns:a16="http://schemas.microsoft.com/office/drawing/2014/main" id="{DE67FD93-5B29-4E5F-9F27-4B21E03A84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6329" y="4893497"/>
                      <a:ext cx="186245" cy="186245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389" name="מחבר ישר 36">
                      <a:extLst>
                        <a:ext uri="{FF2B5EF4-FFF2-40B4-BE49-F238E27FC236}">
                          <a16:creationId xmlns:a16="http://schemas.microsoft.com/office/drawing/2014/main" id="{2DC5460D-0628-49DA-BFA0-5281E60E3060}"/>
                        </a:ext>
                      </a:extLst>
                    </p:cNvPr>
                    <p:cNvCxnSpPr>
                      <a:cxnSpLocks/>
                      <a:stCxn id="379" idx="5"/>
                      <a:endCxn id="388" idx="0"/>
                    </p:cNvCxnSpPr>
                    <p:nvPr/>
                  </p:nvCxnSpPr>
                  <p:spPr>
                    <a:xfrm>
                      <a:off x="6426073" y="4428861"/>
                      <a:ext cx="493378" cy="46463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92" name="תיבת טקסט 78">
                      <a:extLst>
                        <a:ext uri="{FF2B5EF4-FFF2-40B4-BE49-F238E27FC236}">
                          <a16:creationId xmlns:a16="http://schemas.microsoft.com/office/drawing/2014/main" id="{48A77604-D96D-479E-8E0B-AA1135E356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73037" y="3891991"/>
                      <a:ext cx="481925" cy="4504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endParaRPr lang="he-IL" sz="1100" dirty="0"/>
                    </a:p>
                  </p:txBody>
                </p:sp>
                <p:sp>
                  <p:nvSpPr>
                    <p:cNvPr id="393" name="תיבת טקסט 81">
                      <a:extLst>
                        <a:ext uri="{FF2B5EF4-FFF2-40B4-BE49-F238E27FC236}">
                          <a16:creationId xmlns:a16="http://schemas.microsoft.com/office/drawing/2014/main" id="{02EA656C-5F5D-4AA1-92D5-9E186413C2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6459" y="3894330"/>
                      <a:ext cx="481925" cy="4504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endParaRPr lang="he-IL" sz="1100" dirty="0"/>
                    </a:p>
                  </p:txBody>
                </p: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398" name="תיבת טקסט 43">
                          <a:extLst>
                            <a:ext uri="{FF2B5EF4-FFF2-40B4-BE49-F238E27FC236}">
                              <a16:creationId xmlns:a16="http://schemas.microsoft.com/office/drawing/2014/main" id="{485E356D-D5B9-46E6-B0FE-B3CC4D36BBB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84014" y="4924698"/>
                          <a:ext cx="344198" cy="31008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he-IL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he-IL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he-IL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>
                    <p:sp>
                      <p:nvSpPr>
                        <p:cNvPr id="398" name="תיבת טקסט 43">
                          <a:extLst>
                            <a:ext uri="{FF2B5EF4-FFF2-40B4-BE49-F238E27FC236}">
                              <a16:creationId xmlns:a16="http://schemas.microsoft.com/office/drawing/2014/main" id="{485E356D-D5B9-46E6-B0FE-B3CC4D36BBB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884014" y="4924698"/>
                          <a:ext cx="344198" cy="310084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 l="-7018" r="-3509" b="-1960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399" name="תיבת טקסט 44">
                          <a:extLst>
                            <a:ext uri="{FF2B5EF4-FFF2-40B4-BE49-F238E27FC236}">
                              <a16:creationId xmlns:a16="http://schemas.microsoft.com/office/drawing/2014/main" id="{E5E479E7-9146-4366-AB51-53A0CCECF3F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39127" y="4918849"/>
                          <a:ext cx="344198" cy="3125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he-IL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he-IL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he-IL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>
                    <p:sp>
                      <p:nvSpPr>
                        <p:cNvPr id="399" name="תיבת טקסט 44">
                          <a:extLst>
                            <a:ext uri="{FF2B5EF4-FFF2-40B4-BE49-F238E27FC236}">
                              <a16:creationId xmlns:a16="http://schemas.microsoft.com/office/drawing/2014/main" id="{E5E479E7-9146-4366-AB51-53A0CCECF3F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739127" y="4918849"/>
                          <a:ext cx="344198" cy="312521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 l="-7018" r="-3509" b="-1960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02" name="תיבת טקסט 58">
                          <a:extLst>
                            <a:ext uri="{FF2B5EF4-FFF2-40B4-BE49-F238E27FC236}">
                              <a16:creationId xmlns:a16="http://schemas.microsoft.com/office/drawing/2014/main" id="{12B9C838-326E-4C65-9F17-485892786BB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72079" y="4415444"/>
                          <a:ext cx="2132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>
                    <p:sp>
                      <p:nvSpPr>
                        <p:cNvPr id="402" name="תיבת טקסט 58">
                          <a:extLst>
                            <a:ext uri="{FF2B5EF4-FFF2-40B4-BE49-F238E27FC236}">
                              <a16:creationId xmlns:a16="http://schemas.microsoft.com/office/drawing/2014/main" id="{12B9C838-326E-4C65-9F17-485892786BB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772079" y="4415444"/>
                          <a:ext cx="213200" cy="307777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 l="-25714" r="-22857" b="-980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03" name="תיבת טקסט 87">
                          <a:extLst>
                            <a:ext uri="{FF2B5EF4-FFF2-40B4-BE49-F238E27FC236}">
                              <a16:creationId xmlns:a16="http://schemas.microsoft.com/office/drawing/2014/main" id="{27623193-05B0-4E39-BAFE-9AE20A5AD8C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58916" y="4419365"/>
                          <a:ext cx="2132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>
                    <p:sp>
                      <p:nvSpPr>
                        <p:cNvPr id="403" name="תיבת טקסט 87">
                          <a:extLst>
                            <a:ext uri="{FF2B5EF4-FFF2-40B4-BE49-F238E27FC236}">
                              <a16:creationId xmlns:a16="http://schemas.microsoft.com/office/drawing/2014/main" id="{27623193-05B0-4E39-BAFE-9AE20A5AD8C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858916" y="4419365"/>
                          <a:ext cx="213200" cy="307777"/>
                        </a:xfrm>
                        <a:prstGeom prst="rect">
                          <a:avLst/>
                        </a:prstGeom>
                        <a:blipFill>
                          <a:blip r:embed="rId18"/>
                          <a:stretch>
                            <a:fillRect l="-22857" r="-25714" b="-1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05" name="תיבת טקסט 93">
                          <a:extLst>
                            <a:ext uri="{FF2B5EF4-FFF2-40B4-BE49-F238E27FC236}">
                              <a16:creationId xmlns:a16="http://schemas.microsoft.com/office/drawing/2014/main" id="{A2EB8421-4CEE-4126-908A-C8139C6C49F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443356" y="3769691"/>
                          <a:ext cx="2132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>
                    <p:sp>
                      <p:nvSpPr>
                        <p:cNvPr id="405" name="תיבת טקסט 93">
                          <a:extLst>
                            <a:ext uri="{FF2B5EF4-FFF2-40B4-BE49-F238E27FC236}">
                              <a16:creationId xmlns:a16="http://schemas.microsoft.com/office/drawing/2014/main" id="{A2EB8421-4CEE-4126-908A-C8139C6C49F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443356" y="3769691"/>
                          <a:ext cx="213200" cy="307777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 l="-25714" r="-22857" b="-980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08" name="תיבת טקסט 108">
                          <a:extLst>
                            <a:ext uri="{FF2B5EF4-FFF2-40B4-BE49-F238E27FC236}">
                              <a16:creationId xmlns:a16="http://schemas.microsoft.com/office/drawing/2014/main" id="{0A8FF2B1-A3E3-4E59-9AFD-F5628F55595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89979" y="3731246"/>
                          <a:ext cx="266467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3600" dirty="0"/>
                        </a:p>
                      </p:txBody>
                    </p:sp>
                  </mc:Choice>
                  <mc:Fallback>
                    <p:sp>
                      <p:nvSpPr>
                        <p:cNvPr id="408" name="תיבת טקסט 108">
                          <a:extLst>
                            <a:ext uri="{FF2B5EF4-FFF2-40B4-BE49-F238E27FC236}">
                              <a16:creationId xmlns:a16="http://schemas.microsoft.com/office/drawing/2014/main" id="{0A8FF2B1-A3E3-4E59-9AFD-F5628F55595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89979" y="3731246"/>
                          <a:ext cx="266467" cy="307777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 l="-31818" r="-18182" b="-2745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09" name="תיבת טקסט 109">
                          <a:extLst>
                            <a:ext uri="{FF2B5EF4-FFF2-40B4-BE49-F238E27FC236}">
                              <a16:creationId xmlns:a16="http://schemas.microsoft.com/office/drawing/2014/main" id="{3124147A-8AA1-4457-B19D-87CCF687A17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599150" y="3087834"/>
                          <a:ext cx="324704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3600" dirty="0"/>
                        </a:p>
                      </p:txBody>
                    </p:sp>
                  </mc:Choice>
                  <mc:Fallback>
                    <p:sp>
                      <p:nvSpPr>
                        <p:cNvPr id="409" name="תיבת טקסט 109">
                          <a:extLst>
                            <a:ext uri="{FF2B5EF4-FFF2-40B4-BE49-F238E27FC236}">
                              <a16:creationId xmlns:a16="http://schemas.microsoft.com/office/drawing/2014/main" id="{3124147A-8AA1-4457-B19D-87CCF687A17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599150" y="3087834"/>
                          <a:ext cx="324704" cy="307777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 l="-16981" r="-5660" b="-3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10" name="תיבת טקסט 114">
                          <a:extLst>
                            <a:ext uri="{FF2B5EF4-FFF2-40B4-BE49-F238E27FC236}">
                              <a16:creationId xmlns:a16="http://schemas.microsoft.com/office/drawing/2014/main" id="{45D048D0-7EE8-4DA9-9F6E-AA814E1CAE3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94069" y="4331961"/>
                          <a:ext cx="345427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3600" dirty="0"/>
                        </a:p>
                      </p:txBody>
                    </p:sp>
                  </mc:Choice>
                  <mc:Fallback>
                    <p:sp>
                      <p:nvSpPr>
                        <p:cNvPr id="410" name="תיבת טקסט 114">
                          <a:extLst>
                            <a:ext uri="{FF2B5EF4-FFF2-40B4-BE49-F238E27FC236}">
                              <a16:creationId xmlns:a16="http://schemas.microsoft.com/office/drawing/2014/main" id="{45D048D0-7EE8-4DA9-9F6E-AA814E1CAE3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494069" y="4331961"/>
                          <a:ext cx="345427" cy="307777"/>
                        </a:xfrm>
                        <a:prstGeom prst="rect">
                          <a:avLst/>
                        </a:prstGeom>
                        <a:blipFill>
                          <a:blip r:embed="rId22"/>
                          <a:stretch>
                            <a:fillRect l="-12281" b="-3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11" name="תיבת טקסט 115">
                          <a:extLst>
                            <a:ext uri="{FF2B5EF4-FFF2-40B4-BE49-F238E27FC236}">
                              <a16:creationId xmlns:a16="http://schemas.microsoft.com/office/drawing/2014/main" id="{43FC4AF4-E91B-40FF-9A08-7DE22F21619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11737" y="4326307"/>
                          <a:ext cx="345427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sz="3600" dirty="0"/>
                        </a:p>
                      </p:txBody>
                    </p:sp>
                  </mc:Choice>
                  <mc:Fallback>
                    <p:sp>
                      <p:nvSpPr>
                        <p:cNvPr id="411" name="תיבת טקסט 115">
                          <a:extLst>
                            <a:ext uri="{FF2B5EF4-FFF2-40B4-BE49-F238E27FC236}">
                              <a16:creationId xmlns:a16="http://schemas.microsoft.com/office/drawing/2014/main" id="{43FC4AF4-E91B-40FF-9A08-7DE22F21619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611737" y="4326307"/>
                          <a:ext cx="345427" cy="307777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 l="-12500" r="-1786" b="-3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16" name="תיבת טקסט 48">
                          <a:extLst>
                            <a:ext uri="{FF2B5EF4-FFF2-40B4-BE49-F238E27FC236}">
                              <a16:creationId xmlns:a16="http://schemas.microsoft.com/office/drawing/2014/main" id="{6E83A460-8192-4C90-AE70-D69F5C4A96E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307713" y="3770321"/>
                          <a:ext cx="2132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>
                    <p:sp>
                      <p:nvSpPr>
                        <p:cNvPr id="416" name="תיבת טקסט 48">
                          <a:extLst>
                            <a:ext uri="{FF2B5EF4-FFF2-40B4-BE49-F238E27FC236}">
                              <a16:creationId xmlns:a16="http://schemas.microsoft.com/office/drawing/2014/main" id="{6E83A460-8192-4C90-AE70-D69F5C4A96E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307713" y="3770321"/>
                          <a:ext cx="213200" cy="307777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 l="-25714" r="-22857" b="-980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17" name="תיבת טקסט 49">
                          <a:extLst>
                            <a:ext uri="{FF2B5EF4-FFF2-40B4-BE49-F238E27FC236}">
                              <a16:creationId xmlns:a16="http://schemas.microsoft.com/office/drawing/2014/main" id="{FDD3C4EF-CE94-4602-B558-440F1097338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78704" y="3138777"/>
                          <a:ext cx="2132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>
                    <p:sp>
                      <p:nvSpPr>
                        <p:cNvPr id="417" name="תיבת טקסט 49">
                          <a:extLst>
                            <a:ext uri="{FF2B5EF4-FFF2-40B4-BE49-F238E27FC236}">
                              <a16:creationId xmlns:a16="http://schemas.microsoft.com/office/drawing/2014/main" id="{FDD3C4EF-CE94-4602-B558-440F1097338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878704" y="3138777"/>
                          <a:ext cx="213200" cy="307777"/>
                        </a:xfrm>
                        <a:prstGeom prst="rect">
                          <a:avLst/>
                        </a:prstGeom>
                        <a:blipFill>
                          <a:blip r:embed="rId25"/>
                          <a:stretch>
                            <a:fillRect l="-22857" r="-25714" b="-1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18" name="תיבת טקסט 50">
                          <a:extLst>
                            <a:ext uri="{FF2B5EF4-FFF2-40B4-BE49-F238E27FC236}">
                              <a16:creationId xmlns:a16="http://schemas.microsoft.com/office/drawing/2014/main" id="{797EAE54-A535-4599-A004-FFEF3E6D727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420006" y="2537229"/>
                          <a:ext cx="2132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000" dirty="0"/>
                        </a:p>
                      </p:txBody>
                    </p:sp>
                  </mc:Choice>
                  <mc:Fallback>
                    <p:sp>
                      <p:nvSpPr>
                        <p:cNvPr id="418" name="תיבת טקסט 50">
                          <a:extLst>
                            <a:ext uri="{FF2B5EF4-FFF2-40B4-BE49-F238E27FC236}">
                              <a16:creationId xmlns:a16="http://schemas.microsoft.com/office/drawing/2014/main" id="{797EAE54-A535-4599-A004-FFEF3E6D727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420006" y="2537229"/>
                          <a:ext cx="213200" cy="307777"/>
                        </a:xfrm>
                        <a:prstGeom prst="rect">
                          <a:avLst/>
                        </a:prstGeom>
                        <a:blipFill>
                          <a:blip r:embed="rId26"/>
                          <a:stretch>
                            <a:fillRect l="-22857" r="-25714" b="-980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1D8197C1-5273-4F3F-9618-96271ADF3D9A}"/>
                  </a:ext>
                </a:extLst>
              </p:cNvPr>
              <p:cNvSpPr txBox="1"/>
              <p:nvPr/>
            </p:nvSpPr>
            <p:spPr>
              <a:xfrm>
                <a:off x="868679" y="1838426"/>
                <a:ext cx="5109152" cy="4349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/>
                  <a:t>An accepting path for a set of parties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Start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pick an edge if it is 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Labeled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or</a:t>
                </a:r>
              </a:p>
              <a:p>
                <a:pPr marL="800100" lvl="1" indent="-3429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12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Path ends in a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leaf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accepted </a:t>
                </a:r>
                <a:r>
                  <a:rPr lang="en-US" sz="2400" dirty="0"/>
                  <a:t>if there </a:t>
                </a:r>
                <a:br>
                  <a:rPr lang="en-US" sz="2400" dirty="0"/>
                </a:br>
                <a:r>
                  <a:rPr lang="en-US" sz="2400" dirty="0"/>
                  <a:t>is an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accepting path</a:t>
                </a:r>
                <a:endParaRPr lang="en-US" sz="2400" dirty="0"/>
              </a:p>
              <a:p>
                <a:pPr marL="342900" indent="-342900">
                  <a:spcAft>
                    <a:spcPts val="12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Non-deterministic</a:t>
                </a:r>
              </a:p>
            </p:txBody>
          </p:sp>
        </mc:Choice>
        <mc:Fallback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1D8197C1-5273-4F3F-9618-96271ADF3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79" y="1838426"/>
                <a:ext cx="5109152" cy="4349268"/>
              </a:xfrm>
              <a:prstGeom prst="rect">
                <a:avLst/>
              </a:prstGeom>
              <a:blipFill>
                <a:blip r:embed="rId27"/>
                <a:stretch>
                  <a:fillRect l="-1788" t="-1122" r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AAE0F45A-A9B1-45D3-90E4-A3D5EF654BE2}"/>
                  </a:ext>
                </a:extLst>
              </p:cNvPr>
              <p:cNvSpPr txBox="1"/>
              <p:nvPr/>
            </p:nvSpPr>
            <p:spPr>
              <a:xfrm>
                <a:off x="8559008" y="1844610"/>
                <a:ext cx="22340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AAE0F45A-A9B1-45D3-90E4-A3D5EF654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008" y="1844610"/>
                <a:ext cx="2234038" cy="461665"/>
              </a:xfrm>
              <a:prstGeom prst="rect">
                <a:avLst/>
              </a:prstGeom>
              <a:blipFill>
                <a:blip r:embed="rId2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ADECCBD-24A4-4926-98FF-EF4161421B18}"/>
                  </a:ext>
                </a:extLst>
              </p:cNvPr>
              <p:cNvSpPr txBox="1"/>
              <p:nvPr/>
            </p:nvSpPr>
            <p:spPr>
              <a:xfrm>
                <a:off x="4207945" y="5335538"/>
                <a:ext cx="914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6600" b="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ADECCBD-24A4-4926-98FF-EF4161421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945" y="5335538"/>
                <a:ext cx="914400" cy="110799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B33B1AE-E0FC-41EE-BF5A-D13165F3AC5C}"/>
                  </a:ext>
                </a:extLst>
              </p:cNvPr>
              <p:cNvSpPr txBox="1"/>
              <p:nvPr/>
            </p:nvSpPr>
            <p:spPr>
              <a:xfrm>
                <a:off x="5338163" y="5335538"/>
                <a:ext cx="914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6600" b="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B33B1AE-E0FC-41EE-BF5A-D13165F3A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163" y="5335538"/>
                <a:ext cx="914400" cy="110799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מחבר ישר 5">
            <a:extLst>
              <a:ext uri="{FF2B5EF4-FFF2-40B4-BE49-F238E27FC236}">
                <a16:creationId xmlns:a16="http://schemas.microsoft.com/office/drawing/2014/main" id="{9F12296B-4299-4FBF-844F-4381B4E794E0}"/>
              </a:ext>
            </a:extLst>
          </p:cNvPr>
          <p:cNvCxnSpPr>
            <a:cxnSpLocks/>
          </p:cNvCxnSpPr>
          <p:nvPr/>
        </p:nvCxnSpPr>
        <p:spPr>
          <a:xfrm>
            <a:off x="6991309" y="2581071"/>
            <a:ext cx="496313" cy="4468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מחבר ישר 12">
            <a:extLst>
              <a:ext uri="{FF2B5EF4-FFF2-40B4-BE49-F238E27FC236}">
                <a16:creationId xmlns:a16="http://schemas.microsoft.com/office/drawing/2014/main" id="{6D178FF5-8BA9-4086-A1C7-A2561FF38267}"/>
              </a:ext>
            </a:extLst>
          </p:cNvPr>
          <p:cNvCxnSpPr>
            <a:cxnSpLocks/>
          </p:cNvCxnSpPr>
          <p:nvPr/>
        </p:nvCxnSpPr>
        <p:spPr>
          <a:xfrm>
            <a:off x="7553468" y="3186932"/>
            <a:ext cx="499142" cy="4563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ישר 17">
            <a:extLst>
              <a:ext uri="{FF2B5EF4-FFF2-40B4-BE49-F238E27FC236}">
                <a16:creationId xmlns:a16="http://schemas.microsoft.com/office/drawing/2014/main" id="{384A61F2-FF76-487E-B03E-F601140F80E8}"/>
              </a:ext>
            </a:extLst>
          </p:cNvPr>
          <p:cNvCxnSpPr>
            <a:cxnSpLocks/>
          </p:cNvCxnSpPr>
          <p:nvPr/>
        </p:nvCxnSpPr>
        <p:spPr>
          <a:xfrm flipH="1">
            <a:off x="7494248" y="3802300"/>
            <a:ext cx="492514" cy="4675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מחבר ישר 37">
            <a:extLst>
              <a:ext uri="{FF2B5EF4-FFF2-40B4-BE49-F238E27FC236}">
                <a16:creationId xmlns:a16="http://schemas.microsoft.com/office/drawing/2014/main" id="{E3CB54CC-7A01-4D4C-8A0C-4853CCB2D6E0}"/>
              </a:ext>
            </a:extLst>
          </p:cNvPr>
          <p:cNvCxnSpPr>
            <a:cxnSpLocks/>
          </p:cNvCxnSpPr>
          <p:nvPr/>
        </p:nvCxnSpPr>
        <p:spPr>
          <a:xfrm>
            <a:off x="7560095" y="4428863"/>
            <a:ext cx="492515" cy="4646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D3C2C71A-4FE8-4D87-AF81-43A47132AA18}"/>
                  </a:ext>
                </a:extLst>
              </p:cNvPr>
              <p:cNvSpPr/>
              <p:nvPr/>
            </p:nvSpPr>
            <p:spPr>
              <a:xfrm>
                <a:off x="8336120" y="2321770"/>
                <a:ext cx="3650947" cy="171402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sz="2800" dirty="0"/>
                  <a:t>-connectivity is defined by letting each party label one edge</a:t>
                </a:r>
              </a:p>
            </p:txBody>
          </p:sp>
        </mc:Choice>
        <mc:Fallback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D3C2C71A-4FE8-4D87-AF81-43A47132A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120" y="2321770"/>
                <a:ext cx="3650947" cy="1714021"/>
              </a:xfrm>
              <a:prstGeom prst="roundRect">
                <a:avLst/>
              </a:prstGeom>
              <a:blipFill>
                <a:blip r:embed="rId31"/>
                <a:stretch>
                  <a:fillRect l="-832" r="-3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AA656281-CFD1-4120-A4B0-BFD4698CBC80}"/>
              </a:ext>
            </a:extLst>
          </p:cNvPr>
          <p:cNvGrpSpPr/>
          <p:nvPr/>
        </p:nvGrpSpPr>
        <p:grpSpPr>
          <a:xfrm>
            <a:off x="8807031" y="1620374"/>
            <a:ext cx="2410945" cy="3452445"/>
            <a:chOff x="8203715" y="1620374"/>
            <a:chExt cx="2410945" cy="3452445"/>
          </a:xfrm>
        </p:grpSpPr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7FC66F89-05EF-44F1-AFD5-50E59D4A5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6250" y="3830140"/>
              <a:ext cx="484996" cy="1240774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2098EB36-AD09-4564-9AE1-2B9E0C92B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9664" y="3832045"/>
              <a:ext cx="484996" cy="1240774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תיבת טקסט 24">
                  <a:extLst>
                    <a:ext uri="{FF2B5EF4-FFF2-40B4-BE49-F238E27FC236}">
                      <a16:creationId xmlns:a16="http://schemas.microsoft.com/office/drawing/2014/main" id="{F4B407EB-8634-4AEC-805F-8A7B7445383E}"/>
                    </a:ext>
                  </a:extLst>
                </p:cNvPr>
                <p:cNvSpPr txBox="1"/>
                <p:nvPr/>
              </p:nvSpPr>
              <p:spPr>
                <a:xfrm>
                  <a:off x="9253326" y="1620374"/>
                  <a:ext cx="344198" cy="3157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he-IL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31" name="תיבת טקסט 24">
                  <a:extLst>
                    <a:ext uri="{FF2B5EF4-FFF2-40B4-BE49-F238E27FC236}">
                      <a16:creationId xmlns:a16="http://schemas.microsoft.com/office/drawing/2014/main" id="{F4B407EB-8634-4AEC-805F-8A7B74453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3326" y="1620374"/>
                  <a:ext cx="344198" cy="315727"/>
                </a:xfrm>
                <a:prstGeom prst="rect">
                  <a:avLst/>
                </a:prstGeom>
                <a:blipFill>
                  <a:blip r:embed="rId2"/>
                  <a:stretch>
                    <a:fillRect l="-8929" r="-5357"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אליפסה 3">
              <a:extLst>
                <a:ext uri="{FF2B5EF4-FFF2-40B4-BE49-F238E27FC236}">
                  <a16:creationId xmlns:a16="http://schemas.microsoft.com/office/drawing/2014/main" id="{6DE687A8-28CD-4A38-8B15-C7D2EE791F77}"/>
                </a:ext>
              </a:extLst>
            </p:cNvPr>
            <p:cNvSpPr/>
            <p:nvPr/>
          </p:nvSpPr>
          <p:spPr>
            <a:xfrm>
              <a:off x="9323924" y="1956916"/>
              <a:ext cx="186245" cy="18624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3" name="מחבר ישר 5">
              <a:extLst>
                <a:ext uri="{FF2B5EF4-FFF2-40B4-BE49-F238E27FC236}">
                  <a16:creationId xmlns:a16="http://schemas.microsoft.com/office/drawing/2014/main" id="{D9779C21-04E9-4D1E-A058-5073F6C7D403}"/>
                </a:ext>
              </a:extLst>
            </p:cNvPr>
            <p:cNvCxnSpPr>
              <a:cxnSpLocks/>
            </p:cNvCxnSpPr>
            <p:nvPr/>
          </p:nvCxnSpPr>
          <p:spPr>
            <a:xfrm>
              <a:off x="9478479" y="2128950"/>
              <a:ext cx="496313" cy="4468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מחבר ישר 4">
              <a:extLst>
                <a:ext uri="{FF2B5EF4-FFF2-40B4-BE49-F238E27FC236}">
                  <a16:creationId xmlns:a16="http://schemas.microsoft.com/office/drawing/2014/main" id="{C684FD95-CA7E-4A40-B626-8BB3D2DAF3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1055" y="2128950"/>
              <a:ext cx="495729" cy="44634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8480628C-AF0C-4037-92BA-A46F0C670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19255" y="2567675"/>
              <a:ext cx="1076206" cy="1240774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D3555CC-50FB-4D78-B175-4FA9C3F207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0605" y="2575295"/>
              <a:ext cx="1076206" cy="1240774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0AAAD6D7-1DBE-4F69-BED3-B31D35282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3715" y="3827499"/>
              <a:ext cx="484996" cy="1240774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1B3D6E6F-0E28-4294-AE7D-9B3EEB837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59029" y="3829404"/>
              <a:ext cx="484996" cy="1240774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61607D-8FC8-4FBF-AC6A-E8AFBC8B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9452" cy="1325563"/>
          </a:xfrm>
        </p:spPr>
        <p:txBody>
          <a:bodyPr>
            <a:normAutofit/>
          </a:bodyPr>
          <a:lstStyle/>
          <a:p>
            <a:r>
              <a:rPr lang="en-US" dirty="0"/>
              <a:t>Ideas of Realizing LIBPs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85FCA9-43C1-4161-8FE1-27B83A81FC06}"/>
              </a:ext>
            </a:extLst>
          </p:cNvPr>
          <p:cNvSpPr txBox="1"/>
          <p:nvPr/>
        </p:nvSpPr>
        <p:spPr>
          <a:xfrm>
            <a:off x="746974" y="1951797"/>
            <a:ext cx="75236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Construct an infinite decision tree 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Edges are labeled by finite access structures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Realize the tree using </a:t>
            </a:r>
            <a:r>
              <a:rPr lang="en-US" sz="3200" dirty="0">
                <a:solidFill>
                  <a:schemeClr val="accent3"/>
                </a:solidFill>
              </a:rPr>
              <a:t>[KNY ’16]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Creates a share for every edge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Share each share using a </a:t>
            </a:r>
            <a:r>
              <a:rPr lang="en-US" sz="3200" dirty="0">
                <a:solidFill>
                  <a:schemeClr val="accent1"/>
                </a:solidFill>
              </a:rPr>
              <a:t>finite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>
                <a:solidFill>
                  <a:schemeClr val="accent1"/>
                </a:solidFill>
              </a:rPr>
              <a:t>secret-sharing scheme</a:t>
            </a:r>
          </a:p>
        </p:txBody>
      </p:sp>
    </p:spTree>
    <p:extLst>
      <p:ext uri="{BB962C8B-B14F-4D97-AF65-F5344CB8AC3E}">
        <p14:creationId xmlns:p14="http://schemas.microsoft.com/office/powerpoint/2010/main" val="10755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607D-8FC8-4FBF-AC6A-E8AFBC8B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9452" cy="1325563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785FCA9-43C1-4161-8FE1-27B83A81FC06}"/>
                  </a:ext>
                </a:extLst>
              </p:cNvPr>
              <p:cNvSpPr txBox="1"/>
              <p:nvPr/>
            </p:nvSpPr>
            <p:spPr>
              <a:xfrm>
                <a:off x="343874" y="1490696"/>
                <a:ext cx="11576298" cy="426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Considered evolving secret sharing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Constructed a general scheme via LIBPs</a:t>
                </a:r>
              </a:p>
              <a:p>
                <a:pPr marL="914400" lvl="1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Abstracts previous constructions</a:t>
                </a:r>
              </a:p>
              <a:p>
                <a:pPr marL="914400" lvl="1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Non-trivial share size for many evolving access structures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Improved construction for dynamic threshold with large threshold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/>
                  <a:t>Efficient scheme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-slice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/>
                  <a:t>-slice evolving access structures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Lower bound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sz="3200" dirty="0"/>
                  <a:t>-connectivity and hypergraphs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785FCA9-43C1-4161-8FE1-27B83A81F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4" y="1490696"/>
                <a:ext cx="11576298" cy="4262705"/>
              </a:xfrm>
              <a:prstGeom prst="rect">
                <a:avLst/>
              </a:prstGeom>
              <a:blipFill>
                <a:blip r:embed="rId2"/>
                <a:stretch>
                  <a:fillRect l="-1211" t="-1860" r="-895" b="-3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25B63C7-80EE-4732-8E36-598368710EAF}"/>
              </a:ext>
            </a:extLst>
          </p:cNvPr>
          <p:cNvSpPr txBox="1"/>
          <p:nvPr/>
        </p:nvSpPr>
        <p:spPr>
          <a:xfrm>
            <a:off x="4080095" y="5556393"/>
            <a:ext cx="4031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938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bldLvl="2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A920E4D-6D95-40B4-A60C-7607F2E9DAD4}"/>
              </a:ext>
            </a:extLst>
          </p:cNvPr>
          <p:cNvSpPr/>
          <p:nvPr/>
        </p:nvSpPr>
        <p:spPr>
          <a:xfrm>
            <a:off x="3194321" y="1650486"/>
            <a:ext cx="7405475" cy="5118054"/>
          </a:xfrm>
          <a:custGeom>
            <a:avLst/>
            <a:gdLst>
              <a:gd name="connsiteX0" fmla="*/ 5565913 w 7092563"/>
              <a:gd name="connsiteY0" fmla="*/ 0 h 4882101"/>
              <a:gd name="connsiteX1" fmla="*/ 174929 w 7092563"/>
              <a:gd name="connsiteY1" fmla="*/ 2743200 h 4882101"/>
              <a:gd name="connsiteX2" fmla="*/ 0 w 7092563"/>
              <a:gd name="connsiteY2" fmla="*/ 4190337 h 4882101"/>
              <a:gd name="connsiteX3" fmla="*/ 1168842 w 7092563"/>
              <a:gd name="connsiteY3" fmla="*/ 4882101 h 4882101"/>
              <a:gd name="connsiteX4" fmla="*/ 4301656 w 7092563"/>
              <a:gd name="connsiteY4" fmla="*/ 4532243 h 4882101"/>
              <a:gd name="connsiteX5" fmla="*/ 7092563 w 7092563"/>
              <a:gd name="connsiteY5" fmla="*/ 302149 h 4882101"/>
              <a:gd name="connsiteX6" fmla="*/ 5565913 w 7092563"/>
              <a:gd name="connsiteY6" fmla="*/ 0 h 4882101"/>
              <a:gd name="connsiteX0" fmla="*/ 5565913 w 7105016"/>
              <a:gd name="connsiteY0" fmla="*/ 0 h 4882101"/>
              <a:gd name="connsiteX1" fmla="*/ 174929 w 7105016"/>
              <a:gd name="connsiteY1" fmla="*/ 2743200 h 4882101"/>
              <a:gd name="connsiteX2" fmla="*/ 0 w 7105016"/>
              <a:gd name="connsiteY2" fmla="*/ 4190337 h 4882101"/>
              <a:gd name="connsiteX3" fmla="*/ 1168842 w 7105016"/>
              <a:gd name="connsiteY3" fmla="*/ 4882101 h 4882101"/>
              <a:gd name="connsiteX4" fmla="*/ 4301656 w 7105016"/>
              <a:gd name="connsiteY4" fmla="*/ 4532243 h 4882101"/>
              <a:gd name="connsiteX5" fmla="*/ 7092563 w 7105016"/>
              <a:gd name="connsiteY5" fmla="*/ 302149 h 4882101"/>
              <a:gd name="connsiteX6" fmla="*/ 5565913 w 7105016"/>
              <a:gd name="connsiteY6" fmla="*/ 0 h 4882101"/>
              <a:gd name="connsiteX0" fmla="*/ 5565913 w 7105016"/>
              <a:gd name="connsiteY0" fmla="*/ 0 h 4882101"/>
              <a:gd name="connsiteX1" fmla="*/ 174929 w 7105016"/>
              <a:gd name="connsiteY1" fmla="*/ 2743200 h 4882101"/>
              <a:gd name="connsiteX2" fmla="*/ 0 w 7105016"/>
              <a:gd name="connsiteY2" fmla="*/ 4190337 h 4882101"/>
              <a:gd name="connsiteX3" fmla="*/ 1168842 w 7105016"/>
              <a:gd name="connsiteY3" fmla="*/ 4882101 h 4882101"/>
              <a:gd name="connsiteX4" fmla="*/ 4301656 w 7105016"/>
              <a:gd name="connsiteY4" fmla="*/ 4532243 h 4882101"/>
              <a:gd name="connsiteX5" fmla="*/ 7092563 w 7105016"/>
              <a:gd name="connsiteY5" fmla="*/ 302149 h 4882101"/>
              <a:gd name="connsiteX6" fmla="*/ 5565913 w 7105016"/>
              <a:gd name="connsiteY6" fmla="*/ 0 h 4882101"/>
              <a:gd name="connsiteX0" fmla="*/ 5565913 w 7105016"/>
              <a:gd name="connsiteY0" fmla="*/ 63901 h 4946002"/>
              <a:gd name="connsiteX1" fmla="*/ 174929 w 7105016"/>
              <a:gd name="connsiteY1" fmla="*/ 2807101 h 4946002"/>
              <a:gd name="connsiteX2" fmla="*/ 0 w 7105016"/>
              <a:gd name="connsiteY2" fmla="*/ 4254238 h 4946002"/>
              <a:gd name="connsiteX3" fmla="*/ 1168842 w 7105016"/>
              <a:gd name="connsiteY3" fmla="*/ 4946002 h 4946002"/>
              <a:gd name="connsiteX4" fmla="*/ 4301656 w 7105016"/>
              <a:gd name="connsiteY4" fmla="*/ 4596144 h 4946002"/>
              <a:gd name="connsiteX5" fmla="*/ 7092563 w 7105016"/>
              <a:gd name="connsiteY5" fmla="*/ 366050 h 4946002"/>
              <a:gd name="connsiteX6" fmla="*/ 5565913 w 7105016"/>
              <a:gd name="connsiteY6" fmla="*/ 63901 h 4946002"/>
              <a:gd name="connsiteX0" fmla="*/ 5629597 w 7168700"/>
              <a:gd name="connsiteY0" fmla="*/ 63901 h 4946002"/>
              <a:gd name="connsiteX1" fmla="*/ 238613 w 7168700"/>
              <a:gd name="connsiteY1" fmla="*/ 2807101 h 4946002"/>
              <a:gd name="connsiteX2" fmla="*/ 63684 w 7168700"/>
              <a:gd name="connsiteY2" fmla="*/ 4254238 h 4946002"/>
              <a:gd name="connsiteX3" fmla="*/ 1232526 w 7168700"/>
              <a:gd name="connsiteY3" fmla="*/ 4946002 h 4946002"/>
              <a:gd name="connsiteX4" fmla="*/ 4365340 w 7168700"/>
              <a:gd name="connsiteY4" fmla="*/ 4596144 h 4946002"/>
              <a:gd name="connsiteX5" fmla="*/ 7156247 w 7168700"/>
              <a:gd name="connsiteY5" fmla="*/ 366050 h 4946002"/>
              <a:gd name="connsiteX6" fmla="*/ 5629597 w 7168700"/>
              <a:gd name="connsiteY6" fmla="*/ 63901 h 4946002"/>
              <a:gd name="connsiteX0" fmla="*/ 5790654 w 7329757"/>
              <a:gd name="connsiteY0" fmla="*/ 63901 h 4946002"/>
              <a:gd name="connsiteX1" fmla="*/ 399670 w 7329757"/>
              <a:gd name="connsiteY1" fmla="*/ 2807101 h 4946002"/>
              <a:gd name="connsiteX2" fmla="*/ 224741 w 7329757"/>
              <a:gd name="connsiteY2" fmla="*/ 4254238 h 4946002"/>
              <a:gd name="connsiteX3" fmla="*/ 1393583 w 7329757"/>
              <a:gd name="connsiteY3" fmla="*/ 4946002 h 4946002"/>
              <a:gd name="connsiteX4" fmla="*/ 4526397 w 7329757"/>
              <a:gd name="connsiteY4" fmla="*/ 4596144 h 4946002"/>
              <a:gd name="connsiteX5" fmla="*/ 7317304 w 7329757"/>
              <a:gd name="connsiteY5" fmla="*/ 366050 h 4946002"/>
              <a:gd name="connsiteX6" fmla="*/ 5790654 w 7329757"/>
              <a:gd name="connsiteY6" fmla="*/ 63901 h 4946002"/>
              <a:gd name="connsiteX0" fmla="*/ 5790654 w 7329757"/>
              <a:gd name="connsiteY0" fmla="*/ 63901 h 5028847"/>
              <a:gd name="connsiteX1" fmla="*/ 399670 w 7329757"/>
              <a:gd name="connsiteY1" fmla="*/ 2807101 h 5028847"/>
              <a:gd name="connsiteX2" fmla="*/ 224741 w 7329757"/>
              <a:gd name="connsiteY2" fmla="*/ 4254238 h 5028847"/>
              <a:gd name="connsiteX3" fmla="*/ 1393583 w 7329757"/>
              <a:gd name="connsiteY3" fmla="*/ 4946002 h 5028847"/>
              <a:gd name="connsiteX4" fmla="*/ 4526397 w 7329757"/>
              <a:gd name="connsiteY4" fmla="*/ 4596144 h 5028847"/>
              <a:gd name="connsiteX5" fmla="*/ 7317304 w 7329757"/>
              <a:gd name="connsiteY5" fmla="*/ 366050 h 5028847"/>
              <a:gd name="connsiteX6" fmla="*/ 5790654 w 7329757"/>
              <a:gd name="connsiteY6" fmla="*/ 63901 h 5028847"/>
              <a:gd name="connsiteX0" fmla="*/ 5790654 w 7329757"/>
              <a:gd name="connsiteY0" fmla="*/ 63901 h 5091104"/>
              <a:gd name="connsiteX1" fmla="*/ 399670 w 7329757"/>
              <a:gd name="connsiteY1" fmla="*/ 2807101 h 5091104"/>
              <a:gd name="connsiteX2" fmla="*/ 224741 w 7329757"/>
              <a:gd name="connsiteY2" fmla="*/ 4254238 h 5091104"/>
              <a:gd name="connsiteX3" fmla="*/ 1393583 w 7329757"/>
              <a:gd name="connsiteY3" fmla="*/ 4946002 h 5091104"/>
              <a:gd name="connsiteX4" fmla="*/ 4526397 w 7329757"/>
              <a:gd name="connsiteY4" fmla="*/ 4596144 h 5091104"/>
              <a:gd name="connsiteX5" fmla="*/ 7317304 w 7329757"/>
              <a:gd name="connsiteY5" fmla="*/ 366050 h 5091104"/>
              <a:gd name="connsiteX6" fmla="*/ 5790654 w 7329757"/>
              <a:gd name="connsiteY6" fmla="*/ 63901 h 5091104"/>
              <a:gd name="connsiteX0" fmla="*/ 5790654 w 7330554"/>
              <a:gd name="connsiteY0" fmla="*/ 63901 h 5091104"/>
              <a:gd name="connsiteX1" fmla="*/ 399670 w 7330554"/>
              <a:gd name="connsiteY1" fmla="*/ 2807101 h 5091104"/>
              <a:gd name="connsiteX2" fmla="*/ 224741 w 7330554"/>
              <a:gd name="connsiteY2" fmla="*/ 4254238 h 5091104"/>
              <a:gd name="connsiteX3" fmla="*/ 1393583 w 7330554"/>
              <a:gd name="connsiteY3" fmla="*/ 4946002 h 5091104"/>
              <a:gd name="connsiteX4" fmla="*/ 4526397 w 7330554"/>
              <a:gd name="connsiteY4" fmla="*/ 4596144 h 5091104"/>
              <a:gd name="connsiteX5" fmla="*/ 7317304 w 7330554"/>
              <a:gd name="connsiteY5" fmla="*/ 366050 h 5091104"/>
              <a:gd name="connsiteX6" fmla="*/ 5790654 w 7330554"/>
              <a:gd name="connsiteY6" fmla="*/ 63901 h 5091104"/>
              <a:gd name="connsiteX0" fmla="*/ 5790654 w 7405475"/>
              <a:gd name="connsiteY0" fmla="*/ 63901 h 5091104"/>
              <a:gd name="connsiteX1" fmla="*/ 399670 w 7405475"/>
              <a:gd name="connsiteY1" fmla="*/ 2807101 h 5091104"/>
              <a:gd name="connsiteX2" fmla="*/ 224741 w 7405475"/>
              <a:gd name="connsiteY2" fmla="*/ 4254238 h 5091104"/>
              <a:gd name="connsiteX3" fmla="*/ 1393583 w 7405475"/>
              <a:gd name="connsiteY3" fmla="*/ 4946002 h 5091104"/>
              <a:gd name="connsiteX4" fmla="*/ 4526397 w 7405475"/>
              <a:gd name="connsiteY4" fmla="*/ 4596144 h 5091104"/>
              <a:gd name="connsiteX5" fmla="*/ 7317304 w 7405475"/>
              <a:gd name="connsiteY5" fmla="*/ 366050 h 5091104"/>
              <a:gd name="connsiteX6" fmla="*/ 5790654 w 7405475"/>
              <a:gd name="connsiteY6" fmla="*/ 63901 h 5091104"/>
              <a:gd name="connsiteX0" fmla="*/ 5790654 w 7405475"/>
              <a:gd name="connsiteY0" fmla="*/ 90851 h 5118054"/>
              <a:gd name="connsiteX1" fmla="*/ 399670 w 7405475"/>
              <a:gd name="connsiteY1" fmla="*/ 2834051 h 5118054"/>
              <a:gd name="connsiteX2" fmla="*/ 224741 w 7405475"/>
              <a:gd name="connsiteY2" fmla="*/ 4281188 h 5118054"/>
              <a:gd name="connsiteX3" fmla="*/ 1393583 w 7405475"/>
              <a:gd name="connsiteY3" fmla="*/ 4972952 h 5118054"/>
              <a:gd name="connsiteX4" fmla="*/ 4526397 w 7405475"/>
              <a:gd name="connsiteY4" fmla="*/ 4623094 h 5118054"/>
              <a:gd name="connsiteX5" fmla="*/ 7317304 w 7405475"/>
              <a:gd name="connsiteY5" fmla="*/ 393000 h 5118054"/>
              <a:gd name="connsiteX6" fmla="*/ 5790654 w 7405475"/>
              <a:gd name="connsiteY6" fmla="*/ 90851 h 511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5475" h="5118054">
                <a:moveTo>
                  <a:pt x="5790654" y="90851"/>
                </a:moveTo>
                <a:lnTo>
                  <a:pt x="399670" y="2834051"/>
                </a:lnTo>
                <a:cubicBezTo>
                  <a:pt x="-48253" y="2998378"/>
                  <a:pt x="-138368" y="3973738"/>
                  <a:pt x="224741" y="4281188"/>
                </a:cubicBezTo>
                <a:lnTo>
                  <a:pt x="1393583" y="4972952"/>
                </a:lnTo>
                <a:cubicBezTo>
                  <a:pt x="2724101" y="5253898"/>
                  <a:pt x="3641152" y="5121375"/>
                  <a:pt x="4526397" y="4623094"/>
                </a:cubicBezTo>
                <a:cubicBezTo>
                  <a:pt x="5591871" y="3221014"/>
                  <a:pt x="7881847" y="960193"/>
                  <a:pt x="7317304" y="393000"/>
                </a:cubicBezTo>
                <a:cubicBezTo>
                  <a:pt x="6927691" y="-57573"/>
                  <a:pt x="6307489" y="-62875"/>
                  <a:pt x="5790654" y="90851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41D6B05-3C8D-4C74-BBE9-F86E1C09150B}"/>
              </a:ext>
            </a:extLst>
          </p:cNvPr>
          <p:cNvSpPr/>
          <p:nvPr/>
        </p:nvSpPr>
        <p:spPr>
          <a:xfrm>
            <a:off x="6291388" y="3807549"/>
            <a:ext cx="3843159" cy="2932428"/>
          </a:xfrm>
          <a:custGeom>
            <a:avLst/>
            <a:gdLst>
              <a:gd name="connsiteX0" fmla="*/ 286247 w 3864334"/>
              <a:gd name="connsiteY0" fmla="*/ 254442 h 2894275"/>
              <a:gd name="connsiteX1" fmla="*/ 0 w 3864334"/>
              <a:gd name="connsiteY1" fmla="*/ 2671638 h 2894275"/>
              <a:gd name="connsiteX2" fmla="*/ 1916264 w 3864334"/>
              <a:gd name="connsiteY2" fmla="*/ 2894275 h 2894275"/>
              <a:gd name="connsiteX3" fmla="*/ 3864334 w 3864334"/>
              <a:gd name="connsiteY3" fmla="*/ 2345635 h 2894275"/>
              <a:gd name="connsiteX4" fmla="*/ 3633746 w 3864334"/>
              <a:gd name="connsiteY4" fmla="*/ 413468 h 2894275"/>
              <a:gd name="connsiteX5" fmla="*/ 1948069 w 3864334"/>
              <a:gd name="connsiteY5" fmla="*/ 0 h 2894275"/>
              <a:gd name="connsiteX6" fmla="*/ 286247 w 3864334"/>
              <a:gd name="connsiteY6" fmla="*/ 254442 h 2894275"/>
              <a:gd name="connsiteX0" fmla="*/ 286247 w 3864334"/>
              <a:gd name="connsiteY0" fmla="*/ 254442 h 2894275"/>
              <a:gd name="connsiteX1" fmla="*/ 0 w 3864334"/>
              <a:gd name="connsiteY1" fmla="*/ 2671638 h 2894275"/>
              <a:gd name="connsiteX2" fmla="*/ 1916264 w 3864334"/>
              <a:gd name="connsiteY2" fmla="*/ 2894275 h 2894275"/>
              <a:gd name="connsiteX3" fmla="*/ 3864334 w 3864334"/>
              <a:gd name="connsiteY3" fmla="*/ 2345635 h 2894275"/>
              <a:gd name="connsiteX4" fmla="*/ 3633746 w 3864334"/>
              <a:gd name="connsiteY4" fmla="*/ 413468 h 2894275"/>
              <a:gd name="connsiteX5" fmla="*/ 1948069 w 3864334"/>
              <a:gd name="connsiteY5" fmla="*/ 0 h 2894275"/>
              <a:gd name="connsiteX6" fmla="*/ 286247 w 3864334"/>
              <a:gd name="connsiteY6" fmla="*/ 254442 h 2894275"/>
              <a:gd name="connsiteX0" fmla="*/ 286247 w 3864334"/>
              <a:gd name="connsiteY0" fmla="*/ 255720 h 2895553"/>
              <a:gd name="connsiteX1" fmla="*/ 0 w 3864334"/>
              <a:gd name="connsiteY1" fmla="*/ 2672916 h 2895553"/>
              <a:gd name="connsiteX2" fmla="*/ 1916264 w 3864334"/>
              <a:gd name="connsiteY2" fmla="*/ 2895553 h 2895553"/>
              <a:gd name="connsiteX3" fmla="*/ 3864334 w 3864334"/>
              <a:gd name="connsiteY3" fmla="*/ 2346913 h 2895553"/>
              <a:gd name="connsiteX4" fmla="*/ 3633746 w 3864334"/>
              <a:gd name="connsiteY4" fmla="*/ 414746 h 2895553"/>
              <a:gd name="connsiteX5" fmla="*/ 1948069 w 3864334"/>
              <a:gd name="connsiteY5" fmla="*/ 1278 h 2895553"/>
              <a:gd name="connsiteX6" fmla="*/ 286247 w 3864334"/>
              <a:gd name="connsiteY6" fmla="*/ 255720 h 2895553"/>
              <a:gd name="connsiteX0" fmla="*/ 286247 w 3864334"/>
              <a:gd name="connsiteY0" fmla="*/ 265915 h 2905748"/>
              <a:gd name="connsiteX1" fmla="*/ 0 w 3864334"/>
              <a:gd name="connsiteY1" fmla="*/ 2683111 h 2905748"/>
              <a:gd name="connsiteX2" fmla="*/ 1916264 w 3864334"/>
              <a:gd name="connsiteY2" fmla="*/ 2905748 h 2905748"/>
              <a:gd name="connsiteX3" fmla="*/ 3864334 w 3864334"/>
              <a:gd name="connsiteY3" fmla="*/ 2357108 h 2905748"/>
              <a:gd name="connsiteX4" fmla="*/ 3633746 w 3864334"/>
              <a:gd name="connsiteY4" fmla="*/ 424941 h 2905748"/>
              <a:gd name="connsiteX5" fmla="*/ 1948069 w 3864334"/>
              <a:gd name="connsiteY5" fmla="*/ 11473 h 2905748"/>
              <a:gd name="connsiteX6" fmla="*/ 286247 w 3864334"/>
              <a:gd name="connsiteY6" fmla="*/ 265915 h 2905748"/>
              <a:gd name="connsiteX0" fmla="*/ 286247 w 3864334"/>
              <a:gd name="connsiteY0" fmla="*/ 265915 h 2905748"/>
              <a:gd name="connsiteX1" fmla="*/ 0 w 3864334"/>
              <a:gd name="connsiteY1" fmla="*/ 2683111 h 2905748"/>
              <a:gd name="connsiteX2" fmla="*/ 1916264 w 3864334"/>
              <a:gd name="connsiteY2" fmla="*/ 2905748 h 2905748"/>
              <a:gd name="connsiteX3" fmla="*/ 3864334 w 3864334"/>
              <a:gd name="connsiteY3" fmla="*/ 2357108 h 2905748"/>
              <a:gd name="connsiteX4" fmla="*/ 3633746 w 3864334"/>
              <a:gd name="connsiteY4" fmla="*/ 424941 h 2905748"/>
              <a:gd name="connsiteX5" fmla="*/ 1948069 w 3864334"/>
              <a:gd name="connsiteY5" fmla="*/ 11473 h 2905748"/>
              <a:gd name="connsiteX6" fmla="*/ 286247 w 3864334"/>
              <a:gd name="connsiteY6" fmla="*/ 265915 h 2905748"/>
              <a:gd name="connsiteX0" fmla="*/ 140800 w 3718887"/>
              <a:gd name="connsiteY0" fmla="*/ 265915 h 2905748"/>
              <a:gd name="connsiteX1" fmla="*/ 61287 w 3718887"/>
              <a:gd name="connsiteY1" fmla="*/ 2547939 h 2905748"/>
              <a:gd name="connsiteX2" fmla="*/ 1770817 w 3718887"/>
              <a:gd name="connsiteY2" fmla="*/ 2905748 h 2905748"/>
              <a:gd name="connsiteX3" fmla="*/ 3718887 w 3718887"/>
              <a:gd name="connsiteY3" fmla="*/ 2357108 h 2905748"/>
              <a:gd name="connsiteX4" fmla="*/ 3488299 w 3718887"/>
              <a:gd name="connsiteY4" fmla="*/ 424941 h 2905748"/>
              <a:gd name="connsiteX5" fmla="*/ 1802622 w 3718887"/>
              <a:gd name="connsiteY5" fmla="*/ 11473 h 2905748"/>
              <a:gd name="connsiteX6" fmla="*/ 140800 w 3718887"/>
              <a:gd name="connsiteY6" fmla="*/ 265915 h 2905748"/>
              <a:gd name="connsiteX0" fmla="*/ 224672 w 3802759"/>
              <a:gd name="connsiteY0" fmla="*/ 265915 h 2905748"/>
              <a:gd name="connsiteX1" fmla="*/ 145159 w 3802759"/>
              <a:gd name="connsiteY1" fmla="*/ 2547939 h 2905748"/>
              <a:gd name="connsiteX2" fmla="*/ 1854689 w 3802759"/>
              <a:gd name="connsiteY2" fmla="*/ 2905748 h 2905748"/>
              <a:gd name="connsiteX3" fmla="*/ 3802759 w 3802759"/>
              <a:gd name="connsiteY3" fmla="*/ 2357108 h 2905748"/>
              <a:gd name="connsiteX4" fmla="*/ 3572171 w 3802759"/>
              <a:gd name="connsiteY4" fmla="*/ 424941 h 2905748"/>
              <a:gd name="connsiteX5" fmla="*/ 1886494 w 3802759"/>
              <a:gd name="connsiteY5" fmla="*/ 11473 h 2905748"/>
              <a:gd name="connsiteX6" fmla="*/ 224672 w 3802759"/>
              <a:gd name="connsiteY6" fmla="*/ 265915 h 2905748"/>
              <a:gd name="connsiteX0" fmla="*/ 224672 w 3802759"/>
              <a:gd name="connsiteY0" fmla="*/ 265915 h 2905748"/>
              <a:gd name="connsiteX1" fmla="*/ 145159 w 3802759"/>
              <a:gd name="connsiteY1" fmla="*/ 2547939 h 2905748"/>
              <a:gd name="connsiteX2" fmla="*/ 1854689 w 3802759"/>
              <a:gd name="connsiteY2" fmla="*/ 2905748 h 2905748"/>
              <a:gd name="connsiteX3" fmla="*/ 3802759 w 3802759"/>
              <a:gd name="connsiteY3" fmla="*/ 2357108 h 2905748"/>
              <a:gd name="connsiteX4" fmla="*/ 3572171 w 3802759"/>
              <a:gd name="connsiteY4" fmla="*/ 424941 h 2905748"/>
              <a:gd name="connsiteX5" fmla="*/ 1886494 w 3802759"/>
              <a:gd name="connsiteY5" fmla="*/ 11473 h 2905748"/>
              <a:gd name="connsiteX6" fmla="*/ 224672 w 3802759"/>
              <a:gd name="connsiteY6" fmla="*/ 265915 h 2905748"/>
              <a:gd name="connsiteX0" fmla="*/ 224672 w 3802759"/>
              <a:gd name="connsiteY0" fmla="*/ 265915 h 2929774"/>
              <a:gd name="connsiteX1" fmla="*/ 145159 w 3802759"/>
              <a:gd name="connsiteY1" fmla="*/ 2547939 h 2929774"/>
              <a:gd name="connsiteX2" fmla="*/ 1854689 w 3802759"/>
              <a:gd name="connsiteY2" fmla="*/ 2905748 h 2929774"/>
              <a:gd name="connsiteX3" fmla="*/ 3802759 w 3802759"/>
              <a:gd name="connsiteY3" fmla="*/ 2357108 h 2929774"/>
              <a:gd name="connsiteX4" fmla="*/ 3572171 w 3802759"/>
              <a:gd name="connsiteY4" fmla="*/ 424941 h 2929774"/>
              <a:gd name="connsiteX5" fmla="*/ 1886494 w 3802759"/>
              <a:gd name="connsiteY5" fmla="*/ 11473 h 2929774"/>
              <a:gd name="connsiteX6" fmla="*/ 224672 w 3802759"/>
              <a:gd name="connsiteY6" fmla="*/ 265915 h 2929774"/>
              <a:gd name="connsiteX0" fmla="*/ 224672 w 3802759"/>
              <a:gd name="connsiteY0" fmla="*/ 265915 h 2929774"/>
              <a:gd name="connsiteX1" fmla="*/ 145159 w 3802759"/>
              <a:gd name="connsiteY1" fmla="*/ 2547939 h 2929774"/>
              <a:gd name="connsiteX2" fmla="*/ 1854689 w 3802759"/>
              <a:gd name="connsiteY2" fmla="*/ 2905748 h 2929774"/>
              <a:gd name="connsiteX3" fmla="*/ 3802759 w 3802759"/>
              <a:gd name="connsiteY3" fmla="*/ 2357108 h 2929774"/>
              <a:gd name="connsiteX4" fmla="*/ 3572171 w 3802759"/>
              <a:gd name="connsiteY4" fmla="*/ 424941 h 2929774"/>
              <a:gd name="connsiteX5" fmla="*/ 1886494 w 3802759"/>
              <a:gd name="connsiteY5" fmla="*/ 11473 h 2929774"/>
              <a:gd name="connsiteX6" fmla="*/ 224672 w 3802759"/>
              <a:gd name="connsiteY6" fmla="*/ 265915 h 2929774"/>
              <a:gd name="connsiteX0" fmla="*/ 224672 w 3802759"/>
              <a:gd name="connsiteY0" fmla="*/ 265915 h 2929774"/>
              <a:gd name="connsiteX1" fmla="*/ 145159 w 3802759"/>
              <a:gd name="connsiteY1" fmla="*/ 2547939 h 2929774"/>
              <a:gd name="connsiteX2" fmla="*/ 1854689 w 3802759"/>
              <a:gd name="connsiteY2" fmla="*/ 2905748 h 2929774"/>
              <a:gd name="connsiteX3" fmla="*/ 3802759 w 3802759"/>
              <a:gd name="connsiteY3" fmla="*/ 2357108 h 2929774"/>
              <a:gd name="connsiteX4" fmla="*/ 3572171 w 3802759"/>
              <a:gd name="connsiteY4" fmla="*/ 424941 h 2929774"/>
              <a:gd name="connsiteX5" fmla="*/ 1886494 w 3802759"/>
              <a:gd name="connsiteY5" fmla="*/ 11473 h 2929774"/>
              <a:gd name="connsiteX6" fmla="*/ 224672 w 3802759"/>
              <a:gd name="connsiteY6" fmla="*/ 265915 h 2929774"/>
              <a:gd name="connsiteX0" fmla="*/ 224672 w 3845208"/>
              <a:gd name="connsiteY0" fmla="*/ 265915 h 2929774"/>
              <a:gd name="connsiteX1" fmla="*/ 145159 w 3845208"/>
              <a:gd name="connsiteY1" fmla="*/ 2547939 h 2929774"/>
              <a:gd name="connsiteX2" fmla="*/ 1854689 w 3845208"/>
              <a:gd name="connsiteY2" fmla="*/ 2905748 h 2929774"/>
              <a:gd name="connsiteX3" fmla="*/ 3802759 w 3845208"/>
              <a:gd name="connsiteY3" fmla="*/ 2357108 h 2929774"/>
              <a:gd name="connsiteX4" fmla="*/ 3572171 w 3845208"/>
              <a:gd name="connsiteY4" fmla="*/ 424941 h 2929774"/>
              <a:gd name="connsiteX5" fmla="*/ 1886494 w 3845208"/>
              <a:gd name="connsiteY5" fmla="*/ 11473 h 2929774"/>
              <a:gd name="connsiteX6" fmla="*/ 224672 w 3845208"/>
              <a:gd name="connsiteY6" fmla="*/ 265915 h 2929774"/>
              <a:gd name="connsiteX0" fmla="*/ 224672 w 3881411"/>
              <a:gd name="connsiteY0" fmla="*/ 265915 h 2929774"/>
              <a:gd name="connsiteX1" fmla="*/ 145159 w 3881411"/>
              <a:gd name="connsiteY1" fmla="*/ 2547939 h 2929774"/>
              <a:gd name="connsiteX2" fmla="*/ 1854689 w 3881411"/>
              <a:gd name="connsiteY2" fmla="*/ 2905748 h 2929774"/>
              <a:gd name="connsiteX3" fmla="*/ 3802759 w 3881411"/>
              <a:gd name="connsiteY3" fmla="*/ 2357108 h 2929774"/>
              <a:gd name="connsiteX4" fmla="*/ 3572171 w 3881411"/>
              <a:gd name="connsiteY4" fmla="*/ 424941 h 2929774"/>
              <a:gd name="connsiteX5" fmla="*/ 1886494 w 3881411"/>
              <a:gd name="connsiteY5" fmla="*/ 11473 h 2929774"/>
              <a:gd name="connsiteX6" fmla="*/ 224672 w 3881411"/>
              <a:gd name="connsiteY6" fmla="*/ 265915 h 2929774"/>
              <a:gd name="connsiteX0" fmla="*/ 224672 w 3881411"/>
              <a:gd name="connsiteY0" fmla="*/ 265915 h 2929774"/>
              <a:gd name="connsiteX1" fmla="*/ 145159 w 3881411"/>
              <a:gd name="connsiteY1" fmla="*/ 2547939 h 2929774"/>
              <a:gd name="connsiteX2" fmla="*/ 1854689 w 3881411"/>
              <a:gd name="connsiteY2" fmla="*/ 2905748 h 2929774"/>
              <a:gd name="connsiteX3" fmla="*/ 3802759 w 3881411"/>
              <a:gd name="connsiteY3" fmla="*/ 2357108 h 2929774"/>
              <a:gd name="connsiteX4" fmla="*/ 3572171 w 3881411"/>
              <a:gd name="connsiteY4" fmla="*/ 424941 h 2929774"/>
              <a:gd name="connsiteX5" fmla="*/ 1886494 w 3881411"/>
              <a:gd name="connsiteY5" fmla="*/ 11473 h 2929774"/>
              <a:gd name="connsiteX6" fmla="*/ 224672 w 3881411"/>
              <a:gd name="connsiteY6" fmla="*/ 265915 h 2929774"/>
              <a:gd name="connsiteX0" fmla="*/ 224672 w 3881411"/>
              <a:gd name="connsiteY0" fmla="*/ 263519 h 2927378"/>
              <a:gd name="connsiteX1" fmla="*/ 145159 w 3881411"/>
              <a:gd name="connsiteY1" fmla="*/ 2545543 h 2927378"/>
              <a:gd name="connsiteX2" fmla="*/ 1854689 w 3881411"/>
              <a:gd name="connsiteY2" fmla="*/ 2903352 h 2927378"/>
              <a:gd name="connsiteX3" fmla="*/ 3802759 w 3881411"/>
              <a:gd name="connsiteY3" fmla="*/ 2354712 h 2927378"/>
              <a:gd name="connsiteX4" fmla="*/ 3572171 w 3881411"/>
              <a:gd name="connsiteY4" fmla="*/ 422545 h 2927378"/>
              <a:gd name="connsiteX5" fmla="*/ 1886494 w 3881411"/>
              <a:gd name="connsiteY5" fmla="*/ 9077 h 2927378"/>
              <a:gd name="connsiteX6" fmla="*/ 224672 w 3881411"/>
              <a:gd name="connsiteY6" fmla="*/ 263519 h 2927378"/>
              <a:gd name="connsiteX0" fmla="*/ 196878 w 3853617"/>
              <a:gd name="connsiteY0" fmla="*/ 263519 h 2927378"/>
              <a:gd name="connsiteX1" fmla="*/ 117365 w 3853617"/>
              <a:gd name="connsiteY1" fmla="*/ 2545543 h 2927378"/>
              <a:gd name="connsiteX2" fmla="*/ 1826895 w 3853617"/>
              <a:gd name="connsiteY2" fmla="*/ 2903352 h 2927378"/>
              <a:gd name="connsiteX3" fmla="*/ 3774965 w 3853617"/>
              <a:gd name="connsiteY3" fmla="*/ 2354712 h 2927378"/>
              <a:gd name="connsiteX4" fmla="*/ 3544377 w 3853617"/>
              <a:gd name="connsiteY4" fmla="*/ 422545 h 2927378"/>
              <a:gd name="connsiteX5" fmla="*/ 1858700 w 3853617"/>
              <a:gd name="connsiteY5" fmla="*/ 9077 h 2927378"/>
              <a:gd name="connsiteX6" fmla="*/ 196878 w 3853617"/>
              <a:gd name="connsiteY6" fmla="*/ 263519 h 2927378"/>
              <a:gd name="connsiteX0" fmla="*/ 196878 w 3853617"/>
              <a:gd name="connsiteY0" fmla="*/ 263519 h 2932428"/>
              <a:gd name="connsiteX1" fmla="*/ 117365 w 3853617"/>
              <a:gd name="connsiteY1" fmla="*/ 2545543 h 2932428"/>
              <a:gd name="connsiteX2" fmla="*/ 1826895 w 3853617"/>
              <a:gd name="connsiteY2" fmla="*/ 2903352 h 2932428"/>
              <a:gd name="connsiteX3" fmla="*/ 3774965 w 3853617"/>
              <a:gd name="connsiteY3" fmla="*/ 2354712 h 2932428"/>
              <a:gd name="connsiteX4" fmla="*/ 3544377 w 3853617"/>
              <a:gd name="connsiteY4" fmla="*/ 422545 h 2932428"/>
              <a:gd name="connsiteX5" fmla="*/ 1858700 w 3853617"/>
              <a:gd name="connsiteY5" fmla="*/ 9077 h 2932428"/>
              <a:gd name="connsiteX6" fmla="*/ 196878 w 3853617"/>
              <a:gd name="connsiteY6" fmla="*/ 263519 h 2932428"/>
              <a:gd name="connsiteX0" fmla="*/ 196878 w 3853617"/>
              <a:gd name="connsiteY0" fmla="*/ 263519 h 2932428"/>
              <a:gd name="connsiteX1" fmla="*/ 117365 w 3853617"/>
              <a:gd name="connsiteY1" fmla="*/ 2545543 h 2932428"/>
              <a:gd name="connsiteX2" fmla="*/ 1826895 w 3853617"/>
              <a:gd name="connsiteY2" fmla="*/ 2903352 h 2932428"/>
              <a:gd name="connsiteX3" fmla="*/ 3774965 w 3853617"/>
              <a:gd name="connsiteY3" fmla="*/ 2354712 h 2932428"/>
              <a:gd name="connsiteX4" fmla="*/ 3544377 w 3853617"/>
              <a:gd name="connsiteY4" fmla="*/ 422545 h 2932428"/>
              <a:gd name="connsiteX5" fmla="*/ 1858700 w 3853617"/>
              <a:gd name="connsiteY5" fmla="*/ 9077 h 2932428"/>
              <a:gd name="connsiteX6" fmla="*/ 196878 w 3853617"/>
              <a:gd name="connsiteY6" fmla="*/ 263519 h 2932428"/>
              <a:gd name="connsiteX0" fmla="*/ 196878 w 3821822"/>
              <a:gd name="connsiteY0" fmla="*/ 263519 h 2932428"/>
              <a:gd name="connsiteX1" fmla="*/ 117365 w 3821822"/>
              <a:gd name="connsiteY1" fmla="*/ 2545543 h 2932428"/>
              <a:gd name="connsiteX2" fmla="*/ 1826895 w 3821822"/>
              <a:gd name="connsiteY2" fmla="*/ 2903352 h 2932428"/>
              <a:gd name="connsiteX3" fmla="*/ 3774965 w 3821822"/>
              <a:gd name="connsiteY3" fmla="*/ 2354712 h 2932428"/>
              <a:gd name="connsiteX4" fmla="*/ 3544377 w 3821822"/>
              <a:gd name="connsiteY4" fmla="*/ 422545 h 2932428"/>
              <a:gd name="connsiteX5" fmla="*/ 1858700 w 3821822"/>
              <a:gd name="connsiteY5" fmla="*/ 9077 h 2932428"/>
              <a:gd name="connsiteX6" fmla="*/ 196878 w 3821822"/>
              <a:gd name="connsiteY6" fmla="*/ 263519 h 2932428"/>
              <a:gd name="connsiteX0" fmla="*/ 196878 w 3881883"/>
              <a:gd name="connsiteY0" fmla="*/ 263519 h 2932428"/>
              <a:gd name="connsiteX1" fmla="*/ 117365 w 3881883"/>
              <a:gd name="connsiteY1" fmla="*/ 2545543 h 2932428"/>
              <a:gd name="connsiteX2" fmla="*/ 1826895 w 3881883"/>
              <a:gd name="connsiteY2" fmla="*/ 2903352 h 2932428"/>
              <a:gd name="connsiteX3" fmla="*/ 3774965 w 3881883"/>
              <a:gd name="connsiteY3" fmla="*/ 2354712 h 2932428"/>
              <a:gd name="connsiteX4" fmla="*/ 3544377 w 3881883"/>
              <a:gd name="connsiteY4" fmla="*/ 422545 h 2932428"/>
              <a:gd name="connsiteX5" fmla="*/ 1858700 w 3881883"/>
              <a:gd name="connsiteY5" fmla="*/ 9077 h 2932428"/>
              <a:gd name="connsiteX6" fmla="*/ 196878 w 3881883"/>
              <a:gd name="connsiteY6" fmla="*/ 263519 h 2932428"/>
              <a:gd name="connsiteX0" fmla="*/ 196878 w 3821822"/>
              <a:gd name="connsiteY0" fmla="*/ 263519 h 2932428"/>
              <a:gd name="connsiteX1" fmla="*/ 117365 w 3821822"/>
              <a:gd name="connsiteY1" fmla="*/ 2545543 h 2932428"/>
              <a:gd name="connsiteX2" fmla="*/ 1826895 w 3821822"/>
              <a:gd name="connsiteY2" fmla="*/ 2903352 h 2932428"/>
              <a:gd name="connsiteX3" fmla="*/ 3774965 w 3821822"/>
              <a:gd name="connsiteY3" fmla="*/ 2354712 h 2932428"/>
              <a:gd name="connsiteX4" fmla="*/ 3544377 w 3821822"/>
              <a:gd name="connsiteY4" fmla="*/ 422545 h 2932428"/>
              <a:gd name="connsiteX5" fmla="*/ 1858700 w 3821822"/>
              <a:gd name="connsiteY5" fmla="*/ 9077 h 2932428"/>
              <a:gd name="connsiteX6" fmla="*/ 196878 w 3821822"/>
              <a:gd name="connsiteY6" fmla="*/ 263519 h 2932428"/>
              <a:gd name="connsiteX0" fmla="*/ 196878 w 3843159"/>
              <a:gd name="connsiteY0" fmla="*/ 263519 h 2932428"/>
              <a:gd name="connsiteX1" fmla="*/ 117365 w 3843159"/>
              <a:gd name="connsiteY1" fmla="*/ 2545543 h 2932428"/>
              <a:gd name="connsiteX2" fmla="*/ 1826895 w 3843159"/>
              <a:gd name="connsiteY2" fmla="*/ 2903352 h 2932428"/>
              <a:gd name="connsiteX3" fmla="*/ 3774965 w 3843159"/>
              <a:gd name="connsiteY3" fmla="*/ 2354712 h 2932428"/>
              <a:gd name="connsiteX4" fmla="*/ 3544377 w 3843159"/>
              <a:gd name="connsiteY4" fmla="*/ 422545 h 2932428"/>
              <a:gd name="connsiteX5" fmla="*/ 1858700 w 3843159"/>
              <a:gd name="connsiteY5" fmla="*/ 9077 h 2932428"/>
              <a:gd name="connsiteX6" fmla="*/ 196878 w 3843159"/>
              <a:gd name="connsiteY6" fmla="*/ 263519 h 2932428"/>
              <a:gd name="connsiteX0" fmla="*/ 196878 w 3843159"/>
              <a:gd name="connsiteY0" fmla="*/ 263519 h 2932428"/>
              <a:gd name="connsiteX1" fmla="*/ 117365 w 3843159"/>
              <a:gd name="connsiteY1" fmla="*/ 2545543 h 2932428"/>
              <a:gd name="connsiteX2" fmla="*/ 1826895 w 3843159"/>
              <a:gd name="connsiteY2" fmla="*/ 2903352 h 2932428"/>
              <a:gd name="connsiteX3" fmla="*/ 3774965 w 3843159"/>
              <a:gd name="connsiteY3" fmla="*/ 2354712 h 2932428"/>
              <a:gd name="connsiteX4" fmla="*/ 3544377 w 3843159"/>
              <a:gd name="connsiteY4" fmla="*/ 422545 h 2932428"/>
              <a:gd name="connsiteX5" fmla="*/ 1858700 w 3843159"/>
              <a:gd name="connsiteY5" fmla="*/ 9077 h 2932428"/>
              <a:gd name="connsiteX6" fmla="*/ 196878 w 3843159"/>
              <a:gd name="connsiteY6" fmla="*/ 263519 h 293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3159" h="2932428">
                <a:moveTo>
                  <a:pt x="196878" y="263519"/>
                </a:moveTo>
                <a:cubicBezTo>
                  <a:pt x="-41661" y="695539"/>
                  <a:pt x="-57563" y="2161231"/>
                  <a:pt x="117365" y="2545543"/>
                </a:cubicBezTo>
                <a:cubicBezTo>
                  <a:pt x="265789" y="2935158"/>
                  <a:pt x="1090074" y="2974913"/>
                  <a:pt x="1826895" y="2903352"/>
                </a:cubicBezTo>
                <a:cubicBezTo>
                  <a:pt x="2698889" y="2799985"/>
                  <a:pt x="3539076" y="2871547"/>
                  <a:pt x="3774965" y="2354712"/>
                </a:cubicBezTo>
                <a:cubicBezTo>
                  <a:pt x="3857128" y="1996902"/>
                  <a:pt x="3939292" y="867818"/>
                  <a:pt x="3544377" y="422545"/>
                </a:cubicBezTo>
                <a:cubicBezTo>
                  <a:pt x="2958631" y="-65135"/>
                  <a:pt x="2508056" y="51484"/>
                  <a:pt x="1858700" y="9077"/>
                </a:cubicBezTo>
                <a:cubicBezTo>
                  <a:pt x="931048" y="-9476"/>
                  <a:pt x="393011" y="-28029"/>
                  <a:pt x="196878" y="263519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43BED47-86B3-47B8-810E-CEAF8DCBD9D7}"/>
              </a:ext>
            </a:extLst>
          </p:cNvPr>
          <p:cNvSpPr/>
          <p:nvPr/>
        </p:nvSpPr>
        <p:spPr>
          <a:xfrm>
            <a:off x="1148070" y="1486895"/>
            <a:ext cx="4268808" cy="5136902"/>
          </a:xfrm>
          <a:custGeom>
            <a:avLst/>
            <a:gdLst>
              <a:gd name="connsiteX0" fmla="*/ 2051436 w 4436828"/>
              <a:gd name="connsiteY0" fmla="*/ 0 h 5041127"/>
              <a:gd name="connsiteX1" fmla="*/ 1359673 w 4436828"/>
              <a:gd name="connsiteY1" fmla="*/ 262393 h 5041127"/>
              <a:gd name="connsiteX2" fmla="*/ 0 w 4436828"/>
              <a:gd name="connsiteY2" fmla="*/ 2751151 h 5041127"/>
              <a:gd name="connsiteX3" fmla="*/ 580445 w 4436828"/>
              <a:gd name="connsiteY3" fmla="*/ 4826442 h 5041127"/>
              <a:gd name="connsiteX4" fmla="*/ 3745064 w 4436828"/>
              <a:gd name="connsiteY4" fmla="*/ 5041127 h 5041127"/>
              <a:gd name="connsiteX5" fmla="*/ 4436828 w 4436828"/>
              <a:gd name="connsiteY5" fmla="*/ 3689405 h 5041127"/>
              <a:gd name="connsiteX6" fmla="*/ 2775005 w 4436828"/>
              <a:gd name="connsiteY6" fmla="*/ 222636 h 5041127"/>
              <a:gd name="connsiteX7" fmla="*/ 2051436 w 4436828"/>
              <a:gd name="connsiteY7" fmla="*/ 0 h 5041127"/>
              <a:gd name="connsiteX0" fmla="*/ 2051436 w 4436828"/>
              <a:gd name="connsiteY0" fmla="*/ 0 h 5041127"/>
              <a:gd name="connsiteX1" fmla="*/ 1359673 w 4436828"/>
              <a:gd name="connsiteY1" fmla="*/ 262393 h 5041127"/>
              <a:gd name="connsiteX2" fmla="*/ 0 w 4436828"/>
              <a:gd name="connsiteY2" fmla="*/ 2751151 h 5041127"/>
              <a:gd name="connsiteX3" fmla="*/ 580445 w 4436828"/>
              <a:gd name="connsiteY3" fmla="*/ 4826442 h 5041127"/>
              <a:gd name="connsiteX4" fmla="*/ 3745064 w 4436828"/>
              <a:gd name="connsiteY4" fmla="*/ 5041127 h 5041127"/>
              <a:gd name="connsiteX5" fmla="*/ 4436828 w 4436828"/>
              <a:gd name="connsiteY5" fmla="*/ 3689405 h 5041127"/>
              <a:gd name="connsiteX6" fmla="*/ 2775005 w 4436828"/>
              <a:gd name="connsiteY6" fmla="*/ 222636 h 5041127"/>
              <a:gd name="connsiteX7" fmla="*/ 2051436 w 4436828"/>
              <a:gd name="connsiteY7" fmla="*/ 0 h 5041127"/>
              <a:gd name="connsiteX0" fmla="*/ 2051436 w 4436828"/>
              <a:gd name="connsiteY0" fmla="*/ 0 h 5041127"/>
              <a:gd name="connsiteX1" fmla="*/ 1359673 w 4436828"/>
              <a:gd name="connsiteY1" fmla="*/ 262393 h 5041127"/>
              <a:gd name="connsiteX2" fmla="*/ 0 w 4436828"/>
              <a:gd name="connsiteY2" fmla="*/ 2751151 h 5041127"/>
              <a:gd name="connsiteX3" fmla="*/ 580445 w 4436828"/>
              <a:gd name="connsiteY3" fmla="*/ 4826442 h 5041127"/>
              <a:gd name="connsiteX4" fmla="*/ 3745064 w 4436828"/>
              <a:gd name="connsiteY4" fmla="*/ 5041127 h 5041127"/>
              <a:gd name="connsiteX5" fmla="*/ 4436828 w 4436828"/>
              <a:gd name="connsiteY5" fmla="*/ 3689405 h 5041127"/>
              <a:gd name="connsiteX6" fmla="*/ 2775005 w 4436828"/>
              <a:gd name="connsiteY6" fmla="*/ 222636 h 5041127"/>
              <a:gd name="connsiteX7" fmla="*/ 2051436 w 4436828"/>
              <a:gd name="connsiteY7" fmla="*/ 0 h 5041127"/>
              <a:gd name="connsiteX0" fmla="*/ 2051436 w 4436828"/>
              <a:gd name="connsiteY0" fmla="*/ 0 h 5041127"/>
              <a:gd name="connsiteX1" fmla="*/ 1359673 w 4436828"/>
              <a:gd name="connsiteY1" fmla="*/ 262393 h 5041127"/>
              <a:gd name="connsiteX2" fmla="*/ 0 w 4436828"/>
              <a:gd name="connsiteY2" fmla="*/ 2751151 h 5041127"/>
              <a:gd name="connsiteX3" fmla="*/ 580445 w 4436828"/>
              <a:gd name="connsiteY3" fmla="*/ 4826442 h 5041127"/>
              <a:gd name="connsiteX4" fmla="*/ 3745064 w 4436828"/>
              <a:gd name="connsiteY4" fmla="*/ 5041127 h 5041127"/>
              <a:gd name="connsiteX5" fmla="*/ 4436828 w 4436828"/>
              <a:gd name="connsiteY5" fmla="*/ 3689405 h 5041127"/>
              <a:gd name="connsiteX6" fmla="*/ 2775005 w 4436828"/>
              <a:gd name="connsiteY6" fmla="*/ 222636 h 5041127"/>
              <a:gd name="connsiteX7" fmla="*/ 2051436 w 4436828"/>
              <a:gd name="connsiteY7" fmla="*/ 0 h 5041127"/>
              <a:gd name="connsiteX0" fmla="*/ 2051436 w 4436828"/>
              <a:gd name="connsiteY0" fmla="*/ 0 h 5041127"/>
              <a:gd name="connsiteX1" fmla="*/ 1359673 w 4436828"/>
              <a:gd name="connsiteY1" fmla="*/ 262393 h 5041127"/>
              <a:gd name="connsiteX2" fmla="*/ 0 w 4436828"/>
              <a:gd name="connsiteY2" fmla="*/ 2751151 h 5041127"/>
              <a:gd name="connsiteX3" fmla="*/ 580445 w 4436828"/>
              <a:gd name="connsiteY3" fmla="*/ 4826442 h 5041127"/>
              <a:gd name="connsiteX4" fmla="*/ 3745064 w 4436828"/>
              <a:gd name="connsiteY4" fmla="*/ 5041127 h 5041127"/>
              <a:gd name="connsiteX5" fmla="*/ 4436828 w 4436828"/>
              <a:gd name="connsiteY5" fmla="*/ 3689405 h 5041127"/>
              <a:gd name="connsiteX6" fmla="*/ 2775005 w 4436828"/>
              <a:gd name="connsiteY6" fmla="*/ 222636 h 5041127"/>
              <a:gd name="connsiteX7" fmla="*/ 2051436 w 4436828"/>
              <a:gd name="connsiteY7" fmla="*/ 0 h 5041127"/>
              <a:gd name="connsiteX0" fmla="*/ 2051436 w 4436828"/>
              <a:gd name="connsiteY0" fmla="*/ 0 h 5041127"/>
              <a:gd name="connsiteX1" fmla="*/ 1359673 w 4436828"/>
              <a:gd name="connsiteY1" fmla="*/ 262393 h 5041127"/>
              <a:gd name="connsiteX2" fmla="*/ 0 w 4436828"/>
              <a:gd name="connsiteY2" fmla="*/ 2751151 h 5041127"/>
              <a:gd name="connsiteX3" fmla="*/ 580445 w 4436828"/>
              <a:gd name="connsiteY3" fmla="*/ 4826442 h 5041127"/>
              <a:gd name="connsiteX4" fmla="*/ 3745064 w 4436828"/>
              <a:gd name="connsiteY4" fmla="*/ 5041127 h 5041127"/>
              <a:gd name="connsiteX5" fmla="*/ 4436828 w 4436828"/>
              <a:gd name="connsiteY5" fmla="*/ 3689405 h 5041127"/>
              <a:gd name="connsiteX6" fmla="*/ 2775005 w 4436828"/>
              <a:gd name="connsiteY6" fmla="*/ 222636 h 5041127"/>
              <a:gd name="connsiteX7" fmla="*/ 2051436 w 4436828"/>
              <a:gd name="connsiteY7" fmla="*/ 0 h 5041127"/>
              <a:gd name="connsiteX0" fmla="*/ 2051436 w 4436828"/>
              <a:gd name="connsiteY0" fmla="*/ 0 h 5041127"/>
              <a:gd name="connsiteX1" fmla="*/ 1359673 w 4436828"/>
              <a:gd name="connsiteY1" fmla="*/ 262393 h 5041127"/>
              <a:gd name="connsiteX2" fmla="*/ 0 w 4436828"/>
              <a:gd name="connsiteY2" fmla="*/ 2751151 h 5041127"/>
              <a:gd name="connsiteX3" fmla="*/ 580445 w 4436828"/>
              <a:gd name="connsiteY3" fmla="*/ 4826442 h 5041127"/>
              <a:gd name="connsiteX4" fmla="*/ 3745064 w 4436828"/>
              <a:gd name="connsiteY4" fmla="*/ 5041127 h 5041127"/>
              <a:gd name="connsiteX5" fmla="*/ 4436828 w 4436828"/>
              <a:gd name="connsiteY5" fmla="*/ 3689405 h 5041127"/>
              <a:gd name="connsiteX6" fmla="*/ 2775005 w 4436828"/>
              <a:gd name="connsiteY6" fmla="*/ 222636 h 5041127"/>
              <a:gd name="connsiteX7" fmla="*/ 2051436 w 4436828"/>
              <a:gd name="connsiteY7" fmla="*/ 0 h 5041127"/>
              <a:gd name="connsiteX0" fmla="*/ 2051436 w 4436828"/>
              <a:gd name="connsiteY0" fmla="*/ 0 h 5041127"/>
              <a:gd name="connsiteX1" fmla="*/ 1359673 w 4436828"/>
              <a:gd name="connsiteY1" fmla="*/ 262393 h 5041127"/>
              <a:gd name="connsiteX2" fmla="*/ 0 w 4436828"/>
              <a:gd name="connsiteY2" fmla="*/ 2751151 h 5041127"/>
              <a:gd name="connsiteX3" fmla="*/ 580445 w 4436828"/>
              <a:gd name="connsiteY3" fmla="*/ 4826442 h 5041127"/>
              <a:gd name="connsiteX4" fmla="*/ 3745064 w 4436828"/>
              <a:gd name="connsiteY4" fmla="*/ 5041127 h 5041127"/>
              <a:gd name="connsiteX5" fmla="*/ 4436828 w 4436828"/>
              <a:gd name="connsiteY5" fmla="*/ 3689405 h 5041127"/>
              <a:gd name="connsiteX6" fmla="*/ 2775005 w 4436828"/>
              <a:gd name="connsiteY6" fmla="*/ 222636 h 5041127"/>
              <a:gd name="connsiteX7" fmla="*/ 2051436 w 4436828"/>
              <a:gd name="connsiteY7" fmla="*/ 0 h 5041127"/>
              <a:gd name="connsiteX0" fmla="*/ 2051436 w 4436828"/>
              <a:gd name="connsiteY0" fmla="*/ 0 h 5041127"/>
              <a:gd name="connsiteX1" fmla="*/ 1359673 w 4436828"/>
              <a:gd name="connsiteY1" fmla="*/ 262393 h 5041127"/>
              <a:gd name="connsiteX2" fmla="*/ 0 w 4436828"/>
              <a:gd name="connsiteY2" fmla="*/ 2751151 h 5041127"/>
              <a:gd name="connsiteX3" fmla="*/ 580445 w 4436828"/>
              <a:gd name="connsiteY3" fmla="*/ 4826442 h 5041127"/>
              <a:gd name="connsiteX4" fmla="*/ 3745064 w 4436828"/>
              <a:gd name="connsiteY4" fmla="*/ 5041127 h 5041127"/>
              <a:gd name="connsiteX5" fmla="*/ 4436828 w 4436828"/>
              <a:gd name="connsiteY5" fmla="*/ 3689405 h 5041127"/>
              <a:gd name="connsiteX6" fmla="*/ 2775005 w 4436828"/>
              <a:gd name="connsiteY6" fmla="*/ 222636 h 5041127"/>
              <a:gd name="connsiteX7" fmla="*/ 2051436 w 4436828"/>
              <a:gd name="connsiteY7" fmla="*/ 0 h 5041127"/>
              <a:gd name="connsiteX0" fmla="*/ 2051436 w 4436828"/>
              <a:gd name="connsiteY0" fmla="*/ 0 h 5041127"/>
              <a:gd name="connsiteX1" fmla="*/ 1359673 w 4436828"/>
              <a:gd name="connsiteY1" fmla="*/ 262393 h 5041127"/>
              <a:gd name="connsiteX2" fmla="*/ 0 w 4436828"/>
              <a:gd name="connsiteY2" fmla="*/ 2751151 h 5041127"/>
              <a:gd name="connsiteX3" fmla="*/ 580445 w 4436828"/>
              <a:gd name="connsiteY3" fmla="*/ 4826442 h 5041127"/>
              <a:gd name="connsiteX4" fmla="*/ 3745064 w 4436828"/>
              <a:gd name="connsiteY4" fmla="*/ 5041127 h 5041127"/>
              <a:gd name="connsiteX5" fmla="*/ 4436828 w 4436828"/>
              <a:gd name="connsiteY5" fmla="*/ 3689405 h 5041127"/>
              <a:gd name="connsiteX6" fmla="*/ 2775005 w 4436828"/>
              <a:gd name="connsiteY6" fmla="*/ 222636 h 5041127"/>
              <a:gd name="connsiteX7" fmla="*/ 2051436 w 4436828"/>
              <a:gd name="connsiteY7" fmla="*/ 0 h 5041127"/>
              <a:gd name="connsiteX0" fmla="*/ 2051436 w 4436828"/>
              <a:gd name="connsiteY0" fmla="*/ 0 h 5062790"/>
              <a:gd name="connsiteX1" fmla="*/ 1359673 w 4436828"/>
              <a:gd name="connsiteY1" fmla="*/ 262393 h 5062790"/>
              <a:gd name="connsiteX2" fmla="*/ 0 w 4436828"/>
              <a:gd name="connsiteY2" fmla="*/ 2751151 h 5062790"/>
              <a:gd name="connsiteX3" fmla="*/ 580445 w 4436828"/>
              <a:gd name="connsiteY3" fmla="*/ 4826442 h 5062790"/>
              <a:gd name="connsiteX4" fmla="*/ 3745064 w 4436828"/>
              <a:gd name="connsiteY4" fmla="*/ 5041127 h 5062790"/>
              <a:gd name="connsiteX5" fmla="*/ 4436828 w 4436828"/>
              <a:gd name="connsiteY5" fmla="*/ 3689405 h 5062790"/>
              <a:gd name="connsiteX6" fmla="*/ 2775005 w 4436828"/>
              <a:gd name="connsiteY6" fmla="*/ 222636 h 5062790"/>
              <a:gd name="connsiteX7" fmla="*/ 2051436 w 4436828"/>
              <a:gd name="connsiteY7" fmla="*/ 0 h 5062790"/>
              <a:gd name="connsiteX0" fmla="*/ 2051436 w 4436828"/>
              <a:gd name="connsiteY0" fmla="*/ 0 h 5136902"/>
              <a:gd name="connsiteX1" fmla="*/ 1359673 w 4436828"/>
              <a:gd name="connsiteY1" fmla="*/ 262393 h 5136902"/>
              <a:gd name="connsiteX2" fmla="*/ 0 w 4436828"/>
              <a:gd name="connsiteY2" fmla="*/ 2751151 h 5136902"/>
              <a:gd name="connsiteX3" fmla="*/ 580445 w 4436828"/>
              <a:gd name="connsiteY3" fmla="*/ 4826442 h 5136902"/>
              <a:gd name="connsiteX4" fmla="*/ 3745064 w 4436828"/>
              <a:gd name="connsiteY4" fmla="*/ 5041127 h 5136902"/>
              <a:gd name="connsiteX5" fmla="*/ 4436828 w 4436828"/>
              <a:gd name="connsiteY5" fmla="*/ 3689405 h 5136902"/>
              <a:gd name="connsiteX6" fmla="*/ 2775005 w 4436828"/>
              <a:gd name="connsiteY6" fmla="*/ 222636 h 5136902"/>
              <a:gd name="connsiteX7" fmla="*/ 2051436 w 4436828"/>
              <a:gd name="connsiteY7" fmla="*/ 0 h 5136902"/>
              <a:gd name="connsiteX0" fmla="*/ 2051436 w 4436828"/>
              <a:gd name="connsiteY0" fmla="*/ 0 h 5136902"/>
              <a:gd name="connsiteX1" fmla="*/ 1359673 w 4436828"/>
              <a:gd name="connsiteY1" fmla="*/ 262393 h 5136902"/>
              <a:gd name="connsiteX2" fmla="*/ 0 w 4436828"/>
              <a:gd name="connsiteY2" fmla="*/ 2751151 h 5136902"/>
              <a:gd name="connsiteX3" fmla="*/ 580445 w 4436828"/>
              <a:gd name="connsiteY3" fmla="*/ 4826442 h 5136902"/>
              <a:gd name="connsiteX4" fmla="*/ 3745064 w 4436828"/>
              <a:gd name="connsiteY4" fmla="*/ 5041127 h 5136902"/>
              <a:gd name="connsiteX5" fmla="*/ 4436828 w 4436828"/>
              <a:gd name="connsiteY5" fmla="*/ 3689405 h 5136902"/>
              <a:gd name="connsiteX6" fmla="*/ 2775005 w 4436828"/>
              <a:gd name="connsiteY6" fmla="*/ 222636 h 5136902"/>
              <a:gd name="connsiteX7" fmla="*/ 2051436 w 4436828"/>
              <a:gd name="connsiteY7" fmla="*/ 0 h 5136902"/>
              <a:gd name="connsiteX0" fmla="*/ 2051436 w 4491777"/>
              <a:gd name="connsiteY0" fmla="*/ 0 h 5136902"/>
              <a:gd name="connsiteX1" fmla="*/ 1359673 w 4491777"/>
              <a:gd name="connsiteY1" fmla="*/ 262393 h 5136902"/>
              <a:gd name="connsiteX2" fmla="*/ 0 w 4491777"/>
              <a:gd name="connsiteY2" fmla="*/ 2751151 h 5136902"/>
              <a:gd name="connsiteX3" fmla="*/ 580445 w 4491777"/>
              <a:gd name="connsiteY3" fmla="*/ 4826442 h 5136902"/>
              <a:gd name="connsiteX4" fmla="*/ 3745064 w 4491777"/>
              <a:gd name="connsiteY4" fmla="*/ 5041127 h 5136902"/>
              <a:gd name="connsiteX5" fmla="*/ 4436828 w 4491777"/>
              <a:gd name="connsiteY5" fmla="*/ 3689405 h 5136902"/>
              <a:gd name="connsiteX6" fmla="*/ 2775005 w 4491777"/>
              <a:gd name="connsiteY6" fmla="*/ 222636 h 5136902"/>
              <a:gd name="connsiteX7" fmla="*/ 2051436 w 4491777"/>
              <a:gd name="connsiteY7" fmla="*/ 0 h 5136902"/>
              <a:gd name="connsiteX0" fmla="*/ 2051436 w 4491777"/>
              <a:gd name="connsiteY0" fmla="*/ 0 h 5136902"/>
              <a:gd name="connsiteX1" fmla="*/ 1359673 w 4491777"/>
              <a:gd name="connsiteY1" fmla="*/ 262393 h 5136902"/>
              <a:gd name="connsiteX2" fmla="*/ 0 w 4491777"/>
              <a:gd name="connsiteY2" fmla="*/ 2751151 h 5136902"/>
              <a:gd name="connsiteX3" fmla="*/ 580445 w 4491777"/>
              <a:gd name="connsiteY3" fmla="*/ 4826442 h 5136902"/>
              <a:gd name="connsiteX4" fmla="*/ 3745064 w 4491777"/>
              <a:gd name="connsiteY4" fmla="*/ 5041127 h 5136902"/>
              <a:gd name="connsiteX5" fmla="*/ 4436828 w 4491777"/>
              <a:gd name="connsiteY5" fmla="*/ 3689405 h 5136902"/>
              <a:gd name="connsiteX6" fmla="*/ 2775005 w 4491777"/>
              <a:gd name="connsiteY6" fmla="*/ 222636 h 5136902"/>
              <a:gd name="connsiteX7" fmla="*/ 2051436 w 4491777"/>
              <a:gd name="connsiteY7" fmla="*/ 0 h 5136902"/>
              <a:gd name="connsiteX0" fmla="*/ 2051436 w 4491777"/>
              <a:gd name="connsiteY0" fmla="*/ 0 h 5136902"/>
              <a:gd name="connsiteX1" fmla="*/ 1359673 w 4491777"/>
              <a:gd name="connsiteY1" fmla="*/ 262393 h 5136902"/>
              <a:gd name="connsiteX2" fmla="*/ 0 w 4491777"/>
              <a:gd name="connsiteY2" fmla="*/ 2751151 h 5136902"/>
              <a:gd name="connsiteX3" fmla="*/ 580445 w 4491777"/>
              <a:gd name="connsiteY3" fmla="*/ 4826442 h 5136902"/>
              <a:gd name="connsiteX4" fmla="*/ 3745064 w 4491777"/>
              <a:gd name="connsiteY4" fmla="*/ 5041127 h 5136902"/>
              <a:gd name="connsiteX5" fmla="*/ 4436828 w 4491777"/>
              <a:gd name="connsiteY5" fmla="*/ 3689405 h 5136902"/>
              <a:gd name="connsiteX6" fmla="*/ 2775005 w 4491777"/>
              <a:gd name="connsiteY6" fmla="*/ 222636 h 5136902"/>
              <a:gd name="connsiteX7" fmla="*/ 2051436 w 4491777"/>
              <a:gd name="connsiteY7" fmla="*/ 0 h 5136902"/>
              <a:gd name="connsiteX0" fmla="*/ 2051436 w 4491777"/>
              <a:gd name="connsiteY0" fmla="*/ 0 h 5136902"/>
              <a:gd name="connsiteX1" fmla="*/ 1359673 w 4491777"/>
              <a:gd name="connsiteY1" fmla="*/ 262393 h 5136902"/>
              <a:gd name="connsiteX2" fmla="*/ 0 w 4491777"/>
              <a:gd name="connsiteY2" fmla="*/ 2751151 h 5136902"/>
              <a:gd name="connsiteX3" fmla="*/ 580445 w 4491777"/>
              <a:gd name="connsiteY3" fmla="*/ 4826442 h 5136902"/>
              <a:gd name="connsiteX4" fmla="*/ 3745064 w 4491777"/>
              <a:gd name="connsiteY4" fmla="*/ 5041127 h 5136902"/>
              <a:gd name="connsiteX5" fmla="*/ 4436828 w 4491777"/>
              <a:gd name="connsiteY5" fmla="*/ 3689405 h 5136902"/>
              <a:gd name="connsiteX6" fmla="*/ 2775005 w 4491777"/>
              <a:gd name="connsiteY6" fmla="*/ 222636 h 5136902"/>
              <a:gd name="connsiteX7" fmla="*/ 2051436 w 4491777"/>
              <a:gd name="connsiteY7" fmla="*/ 0 h 5136902"/>
              <a:gd name="connsiteX0" fmla="*/ 1804946 w 4245287"/>
              <a:gd name="connsiteY0" fmla="*/ 0 h 5136902"/>
              <a:gd name="connsiteX1" fmla="*/ 1113183 w 4245287"/>
              <a:gd name="connsiteY1" fmla="*/ 262393 h 5136902"/>
              <a:gd name="connsiteX2" fmla="*/ 0 w 4245287"/>
              <a:gd name="connsiteY2" fmla="*/ 2775005 h 5136902"/>
              <a:gd name="connsiteX3" fmla="*/ 333955 w 4245287"/>
              <a:gd name="connsiteY3" fmla="*/ 4826442 h 5136902"/>
              <a:gd name="connsiteX4" fmla="*/ 3498574 w 4245287"/>
              <a:gd name="connsiteY4" fmla="*/ 5041127 h 5136902"/>
              <a:gd name="connsiteX5" fmla="*/ 4190338 w 4245287"/>
              <a:gd name="connsiteY5" fmla="*/ 3689405 h 5136902"/>
              <a:gd name="connsiteX6" fmla="*/ 2528515 w 4245287"/>
              <a:gd name="connsiteY6" fmla="*/ 222636 h 5136902"/>
              <a:gd name="connsiteX7" fmla="*/ 1804946 w 4245287"/>
              <a:gd name="connsiteY7" fmla="*/ 0 h 5136902"/>
              <a:gd name="connsiteX0" fmla="*/ 1932836 w 4373177"/>
              <a:gd name="connsiteY0" fmla="*/ 0 h 5136902"/>
              <a:gd name="connsiteX1" fmla="*/ 1241073 w 4373177"/>
              <a:gd name="connsiteY1" fmla="*/ 262393 h 5136902"/>
              <a:gd name="connsiteX2" fmla="*/ 127890 w 4373177"/>
              <a:gd name="connsiteY2" fmla="*/ 2775005 h 5136902"/>
              <a:gd name="connsiteX3" fmla="*/ 461845 w 4373177"/>
              <a:gd name="connsiteY3" fmla="*/ 4826442 h 5136902"/>
              <a:gd name="connsiteX4" fmla="*/ 3626464 w 4373177"/>
              <a:gd name="connsiteY4" fmla="*/ 5041127 h 5136902"/>
              <a:gd name="connsiteX5" fmla="*/ 4318228 w 4373177"/>
              <a:gd name="connsiteY5" fmla="*/ 3689405 h 5136902"/>
              <a:gd name="connsiteX6" fmla="*/ 2656405 w 4373177"/>
              <a:gd name="connsiteY6" fmla="*/ 222636 h 5136902"/>
              <a:gd name="connsiteX7" fmla="*/ 1932836 w 4373177"/>
              <a:gd name="connsiteY7" fmla="*/ 0 h 5136902"/>
              <a:gd name="connsiteX0" fmla="*/ 1804946 w 4245287"/>
              <a:gd name="connsiteY0" fmla="*/ 0 h 5136902"/>
              <a:gd name="connsiteX1" fmla="*/ 1113183 w 4245287"/>
              <a:gd name="connsiteY1" fmla="*/ 262393 h 5136902"/>
              <a:gd name="connsiteX2" fmla="*/ 0 w 4245287"/>
              <a:gd name="connsiteY2" fmla="*/ 2775005 h 5136902"/>
              <a:gd name="connsiteX3" fmla="*/ 333955 w 4245287"/>
              <a:gd name="connsiteY3" fmla="*/ 4826442 h 5136902"/>
              <a:gd name="connsiteX4" fmla="*/ 3498574 w 4245287"/>
              <a:gd name="connsiteY4" fmla="*/ 5041127 h 5136902"/>
              <a:gd name="connsiteX5" fmla="*/ 4190338 w 4245287"/>
              <a:gd name="connsiteY5" fmla="*/ 3689405 h 5136902"/>
              <a:gd name="connsiteX6" fmla="*/ 2528515 w 4245287"/>
              <a:gd name="connsiteY6" fmla="*/ 222636 h 5136902"/>
              <a:gd name="connsiteX7" fmla="*/ 1804946 w 4245287"/>
              <a:gd name="connsiteY7" fmla="*/ 0 h 5136902"/>
              <a:gd name="connsiteX0" fmla="*/ 1854927 w 4295268"/>
              <a:gd name="connsiteY0" fmla="*/ 0 h 5136902"/>
              <a:gd name="connsiteX1" fmla="*/ 1163164 w 4295268"/>
              <a:gd name="connsiteY1" fmla="*/ 262393 h 5136902"/>
              <a:gd name="connsiteX2" fmla="*/ 49981 w 4295268"/>
              <a:gd name="connsiteY2" fmla="*/ 2775005 h 5136902"/>
              <a:gd name="connsiteX3" fmla="*/ 383936 w 4295268"/>
              <a:gd name="connsiteY3" fmla="*/ 4826442 h 5136902"/>
              <a:gd name="connsiteX4" fmla="*/ 3548555 w 4295268"/>
              <a:gd name="connsiteY4" fmla="*/ 5041127 h 5136902"/>
              <a:gd name="connsiteX5" fmla="*/ 4240319 w 4295268"/>
              <a:gd name="connsiteY5" fmla="*/ 3689405 h 5136902"/>
              <a:gd name="connsiteX6" fmla="*/ 2578496 w 4295268"/>
              <a:gd name="connsiteY6" fmla="*/ 222636 h 5136902"/>
              <a:gd name="connsiteX7" fmla="*/ 1854927 w 4295268"/>
              <a:gd name="connsiteY7" fmla="*/ 0 h 5136902"/>
              <a:gd name="connsiteX0" fmla="*/ 1889328 w 4329669"/>
              <a:gd name="connsiteY0" fmla="*/ 0 h 5136902"/>
              <a:gd name="connsiteX1" fmla="*/ 1197565 w 4329669"/>
              <a:gd name="connsiteY1" fmla="*/ 262393 h 5136902"/>
              <a:gd name="connsiteX2" fmla="*/ 44625 w 4329669"/>
              <a:gd name="connsiteY2" fmla="*/ 2767054 h 5136902"/>
              <a:gd name="connsiteX3" fmla="*/ 418337 w 4329669"/>
              <a:gd name="connsiteY3" fmla="*/ 4826442 h 5136902"/>
              <a:gd name="connsiteX4" fmla="*/ 3582956 w 4329669"/>
              <a:gd name="connsiteY4" fmla="*/ 5041127 h 5136902"/>
              <a:gd name="connsiteX5" fmla="*/ 4274720 w 4329669"/>
              <a:gd name="connsiteY5" fmla="*/ 3689405 h 5136902"/>
              <a:gd name="connsiteX6" fmla="*/ 2612897 w 4329669"/>
              <a:gd name="connsiteY6" fmla="*/ 222636 h 5136902"/>
              <a:gd name="connsiteX7" fmla="*/ 1889328 w 4329669"/>
              <a:gd name="connsiteY7" fmla="*/ 0 h 5136902"/>
              <a:gd name="connsiteX0" fmla="*/ 1889328 w 4322471"/>
              <a:gd name="connsiteY0" fmla="*/ 0 h 5136902"/>
              <a:gd name="connsiteX1" fmla="*/ 1197565 w 4322471"/>
              <a:gd name="connsiteY1" fmla="*/ 262393 h 5136902"/>
              <a:gd name="connsiteX2" fmla="*/ 44625 w 4322471"/>
              <a:gd name="connsiteY2" fmla="*/ 2767054 h 5136902"/>
              <a:gd name="connsiteX3" fmla="*/ 418337 w 4322471"/>
              <a:gd name="connsiteY3" fmla="*/ 4826442 h 5136902"/>
              <a:gd name="connsiteX4" fmla="*/ 3582956 w 4322471"/>
              <a:gd name="connsiteY4" fmla="*/ 5041127 h 5136902"/>
              <a:gd name="connsiteX5" fmla="*/ 4266769 w 4322471"/>
              <a:gd name="connsiteY5" fmla="*/ 3689405 h 5136902"/>
              <a:gd name="connsiteX6" fmla="*/ 2612897 w 4322471"/>
              <a:gd name="connsiteY6" fmla="*/ 222636 h 5136902"/>
              <a:gd name="connsiteX7" fmla="*/ 1889328 w 4322471"/>
              <a:gd name="connsiteY7" fmla="*/ 0 h 5136902"/>
              <a:gd name="connsiteX0" fmla="*/ 1889328 w 4266769"/>
              <a:gd name="connsiteY0" fmla="*/ 0 h 5136902"/>
              <a:gd name="connsiteX1" fmla="*/ 1197565 w 4266769"/>
              <a:gd name="connsiteY1" fmla="*/ 262393 h 5136902"/>
              <a:gd name="connsiteX2" fmla="*/ 44625 w 4266769"/>
              <a:gd name="connsiteY2" fmla="*/ 2767054 h 5136902"/>
              <a:gd name="connsiteX3" fmla="*/ 418337 w 4266769"/>
              <a:gd name="connsiteY3" fmla="*/ 4826442 h 5136902"/>
              <a:gd name="connsiteX4" fmla="*/ 3582956 w 4266769"/>
              <a:gd name="connsiteY4" fmla="*/ 5041127 h 5136902"/>
              <a:gd name="connsiteX5" fmla="*/ 4266769 w 4266769"/>
              <a:gd name="connsiteY5" fmla="*/ 3689405 h 5136902"/>
              <a:gd name="connsiteX6" fmla="*/ 2612897 w 4266769"/>
              <a:gd name="connsiteY6" fmla="*/ 222636 h 5136902"/>
              <a:gd name="connsiteX7" fmla="*/ 1889328 w 4266769"/>
              <a:gd name="connsiteY7" fmla="*/ 0 h 5136902"/>
              <a:gd name="connsiteX0" fmla="*/ 1889328 w 4266769"/>
              <a:gd name="connsiteY0" fmla="*/ 0 h 5136902"/>
              <a:gd name="connsiteX1" fmla="*/ 1197565 w 4266769"/>
              <a:gd name="connsiteY1" fmla="*/ 262393 h 5136902"/>
              <a:gd name="connsiteX2" fmla="*/ 44625 w 4266769"/>
              <a:gd name="connsiteY2" fmla="*/ 2767054 h 5136902"/>
              <a:gd name="connsiteX3" fmla="*/ 418337 w 4266769"/>
              <a:gd name="connsiteY3" fmla="*/ 4826442 h 5136902"/>
              <a:gd name="connsiteX4" fmla="*/ 3582956 w 4266769"/>
              <a:gd name="connsiteY4" fmla="*/ 5041127 h 5136902"/>
              <a:gd name="connsiteX5" fmla="*/ 4266769 w 4266769"/>
              <a:gd name="connsiteY5" fmla="*/ 3689405 h 5136902"/>
              <a:gd name="connsiteX6" fmla="*/ 2612897 w 4266769"/>
              <a:gd name="connsiteY6" fmla="*/ 222636 h 5136902"/>
              <a:gd name="connsiteX7" fmla="*/ 1889328 w 4266769"/>
              <a:gd name="connsiteY7" fmla="*/ 0 h 5136902"/>
              <a:gd name="connsiteX0" fmla="*/ 1889328 w 4266769"/>
              <a:gd name="connsiteY0" fmla="*/ 0 h 5136902"/>
              <a:gd name="connsiteX1" fmla="*/ 1197565 w 4266769"/>
              <a:gd name="connsiteY1" fmla="*/ 262393 h 5136902"/>
              <a:gd name="connsiteX2" fmla="*/ 44625 w 4266769"/>
              <a:gd name="connsiteY2" fmla="*/ 2767054 h 5136902"/>
              <a:gd name="connsiteX3" fmla="*/ 418337 w 4266769"/>
              <a:gd name="connsiteY3" fmla="*/ 4826442 h 5136902"/>
              <a:gd name="connsiteX4" fmla="*/ 3582956 w 4266769"/>
              <a:gd name="connsiteY4" fmla="*/ 5041127 h 5136902"/>
              <a:gd name="connsiteX5" fmla="*/ 4266769 w 4266769"/>
              <a:gd name="connsiteY5" fmla="*/ 3689405 h 5136902"/>
              <a:gd name="connsiteX6" fmla="*/ 2612897 w 4266769"/>
              <a:gd name="connsiteY6" fmla="*/ 222636 h 5136902"/>
              <a:gd name="connsiteX7" fmla="*/ 1889328 w 4266769"/>
              <a:gd name="connsiteY7" fmla="*/ 0 h 5136902"/>
              <a:gd name="connsiteX0" fmla="*/ 1889328 w 4268808"/>
              <a:gd name="connsiteY0" fmla="*/ 0 h 5136902"/>
              <a:gd name="connsiteX1" fmla="*/ 1197565 w 4268808"/>
              <a:gd name="connsiteY1" fmla="*/ 262393 h 5136902"/>
              <a:gd name="connsiteX2" fmla="*/ 44625 w 4268808"/>
              <a:gd name="connsiteY2" fmla="*/ 2767054 h 5136902"/>
              <a:gd name="connsiteX3" fmla="*/ 418337 w 4268808"/>
              <a:gd name="connsiteY3" fmla="*/ 4826442 h 5136902"/>
              <a:gd name="connsiteX4" fmla="*/ 3582956 w 4268808"/>
              <a:gd name="connsiteY4" fmla="*/ 5041127 h 5136902"/>
              <a:gd name="connsiteX5" fmla="*/ 4266769 w 4268808"/>
              <a:gd name="connsiteY5" fmla="*/ 3689405 h 5136902"/>
              <a:gd name="connsiteX6" fmla="*/ 2612897 w 4268808"/>
              <a:gd name="connsiteY6" fmla="*/ 222636 h 5136902"/>
              <a:gd name="connsiteX7" fmla="*/ 1889328 w 4268808"/>
              <a:gd name="connsiteY7" fmla="*/ 0 h 5136902"/>
              <a:gd name="connsiteX0" fmla="*/ 1889328 w 4268808"/>
              <a:gd name="connsiteY0" fmla="*/ 0 h 5136902"/>
              <a:gd name="connsiteX1" fmla="*/ 1197565 w 4268808"/>
              <a:gd name="connsiteY1" fmla="*/ 262393 h 5136902"/>
              <a:gd name="connsiteX2" fmla="*/ 44625 w 4268808"/>
              <a:gd name="connsiteY2" fmla="*/ 2767054 h 5136902"/>
              <a:gd name="connsiteX3" fmla="*/ 418337 w 4268808"/>
              <a:gd name="connsiteY3" fmla="*/ 4826442 h 5136902"/>
              <a:gd name="connsiteX4" fmla="*/ 3582956 w 4268808"/>
              <a:gd name="connsiteY4" fmla="*/ 5041127 h 5136902"/>
              <a:gd name="connsiteX5" fmla="*/ 4266769 w 4268808"/>
              <a:gd name="connsiteY5" fmla="*/ 3689405 h 5136902"/>
              <a:gd name="connsiteX6" fmla="*/ 2612897 w 4268808"/>
              <a:gd name="connsiteY6" fmla="*/ 222636 h 5136902"/>
              <a:gd name="connsiteX7" fmla="*/ 1889328 w 4268808"/>
              <a:gd name="connsiteY7" fmla="*/ 0 h 513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808" h="5136902">
                <a:moveTo>
                  <a:pt x="1889328" y="0"/>
                </a:moveTo>
                <a:cubicBezTo>
                  <a:pt x="1475860" y="47708"/>
                  <a:pt x="1523569" y="55659"/>
                  <a:pt x="1197565" y="262393"/>
                </a:cubicBezTo>
                <a:cubicBezTo>
                  <a:pt x="505802" y="1147638"/>
                  <a:pt x="243409" y="1516049"/>
                  <a:pt x="44625" y="2767054"/>
                </a:cubicBezTo>
                <a:cubicBezTo>
                  <a:pt x="-95848" y="3546282"/>
                  <a:pt x="113537" y="4174435"/>
                  <a:pt x="418337" y="4826442"/>
                </a:cubicBezTo>
                <a:cubicBezTo>
                  <a:pt x="1361892" y="5239911"/>
                  <a:pt x="2766622" y="5160396"/>
                  <a:pt x="3582956" y="5041127"/>
                </a:cubicBezTo>
                <a:cubicBezTo>
                  <a:pt x="4107742" y="4598505"/>
                  <a:pt x="4290623" y="3996855"/>
                  <a:pt x="4266769" y="3689405"/>
                </a:cubicBezTo>
                <a:cubicBezTo>
                  <a:pt x="4261468" y="2748501"/>
                  <a:pt x="3763186" y="1696278"/>
                  <a:pt x="2612897" y="222636"/>
                </a:cubicBezTo>
                <a:cubicBezTo>
                  <a:pt x="2284243" y="5301"/>
                  <a:pt x="2265690" y="50359"/>
                  <a:pt x="1889328" y="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79C5C-8634-4605-9967-721341B0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with Many Homers</a:t>
            </a:r>
          </a:p>
        </p:txBody>
      </p:sp>
      <p:pic>
        <p:nvPicPr>
          <p:cNvPr id="3" name="Picture 2" descr="Cartoon a cartoon character with arms outstretched&#10;&#10;Description automatically generated">
            <a:extLst>
              <a:ext uri="{FF2B5EF4-FFF2-40B4-BE49-F238E27FC236}">
                <a16:creationId xmlns:a16="http://schemas.microsoft.com/office/drawing/2014/main" id="{9F56A2D9-5839-4623-B59F-A80EEA8B6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0" b="98246" l="2817" r="97653">
                        <a14:foregroundMark x1="8920" y1="33918" x2="8920" y2="33918"/>
                        <a14:foregroundMark x1="4695" y1="31579" x2="4695" y2="31579"/>
                        <a14:foregroundMark x1="13615" y1="29825" x2="13615" y2="29825"/>
                        <a14:foregroundMark x1="4695" y1="26901" x2="4695" y2="26901"/>
                        <a14:foregroundMark x1="3286" y1="33333" x2="3286" y2="33333"/>
                        <a14:foregroundMark x1="12676" y1="42105" x2="12676" y2="42105"/>
                        <a14:foregroundMark x1="13615" y1="42105" x2="13615" y2="42105"/>
                        <a14:foregroundMark x1="16432" y1="38596" x2="16432" y2="38596"/>
                        <a14:foregroundMark x1="2817" y1="28655" x2="2817" y2="28655"/>
                        <a14:foregroundMark x1="29108" y1="93567" x2="13615" y2="95322"/>
                        <a14:foregroundMark x1="13615" y1="95322" x2="92958" y2="92982"/>
                        <a14:foregroundMark x1="92958" y1="92982" x2="54460" y2="94152"/>
                        <a14:foregroundMark x1="73709" y1="91813" x2="92019" y2="91813"/>
                        <a14:foregroundMark x1="92019" y1="91813" x2="77465" y2="97661"/>
                        <a14:foregroundMark x1="77465" y1="97661" x2="56808" y2="99415"/>
                        <a14:foregroundMark x1="56808" y1="99415" x2="56808" y2="99415"/>
                        <a14:foregroundMark x1="90141" y1="87719" x2="90141" y2="87719"/>
                        <a14:foregroundMark x1="95775" y1="88304" x2="95775" y2="88304"/>
                        <a14:foregroundMark x1="97653" y1="94152" x2="97653" y2="94152"/>
                        <a14:foregroundMark x1="79343" y1="86550" x2="79343" y2="86550"/>
                        <a14:foregroundMark x1="16432" y1="92398" x2="16432" y2="92398"/>
                        <a14:foregroundMark x1="11737" y1="91813" x2="11737" y2="91813"/>
                        <a14:foregroundMark x1="53052" y1="55556" x2="53052" y2="55556"/>
                        <a14:foregroundMark x1="54460" y1="9357" x2="54460" y2="9357"/>
                        <a14:foregroundMark x1="53521" y1="4094" x2="53521" y2="4094"/>
                        <a14:foregroundMark x1="52113" y1="3509" x2="52113" y2="3509"/>
                        <a14:foregroundMark x1="51643" y1="1170" x2="51643" y2="1170"/>
                        <a14:foregroundMark x1="48357" y1="5848" x2="48357" y2="5848"/>
                        <a14:foregroundMark x1="59624" y1="5848" x2="59624" y2="5848"/>
                        <a14:foregroundMark x1="53991" y1="44444" x2="53991" y2="44444"/>
                        <a14:foregroundMark x1="55399" y1="46199" x2="55399" y2="46199"/>
                        <a14:foregroundMark x1="11268" y1="43860" x2="11268" y2="43860"/>
                        <a14:backgroundMark x1="1408" y1="38596" x2="1408" y2="385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2166" y="1527013"/>
            <a:ext cx="1732793" cy="1391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884686-DD79-499F-A168-10CAF606EF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5" b="98843" l="9983" r="89974">
                        <a14:foregroundMark x1="37674" y1="19213" x2="48264" y2="20910"/>
                        <a14:foregroundMark x1="46962" y1="32562" x2="46962" y2="32562"/>
                        <a14:foregroundMark x1="47439" y1="31867" x2="43403" y2="35725"/>
                        <a14:foregroundMark x1="44227" y1="30864" x2="43056" y2="49383"/>
                        <a14:foregroundMark x1="43056" y1="49383" x2="42925" y2="49691"/>
                        <a14:foregroundMark x1="48090" y1="29244" x2="53255" y2="31559"/>
                        <a14:foregroundMark x1="55122" y1="31713" x2="55122" y2="31713"/>
                        <a14:foregroundMark x1="53819" y1="29707" x2="54557" y2="34877"/>
                        <a14:foregroundMark x1="41623" y1="38194" x2="41059" y2="56790"/>
                        <a14:foregroundMark x1="41059" y1="56790" x2="40668" y2="58719"/>
                        <a14:foregroundMark x1="45356" y1="35340" x2="46398" y2="34568"/>
                        <a14:foregroundMark x1="71398" y1="55864" x2="68576" y2="73380"/>
                        <a14:foregroundMark x1="68576" y1="73380" x2="61849" y2="85494"/>
                        <a14:foregroundMark x1="61849" y1="85494" x2="57248" y2="84491"/>
                        <a14:foregroundMark x1="47786" y1="86343" x2="38108" y2="98843"/>
                        <a14:foregroundMark x1="38108" y1="98843" x2="38151" y2="89198"/>
                        <a14:foregroundMark x1="46224" y1="70833" x2="50608" y2="89198"/>
                        <a14:foregroundMark x1="37760" y1="84877" x2="37760" y2="84877"/>
                        <a14:foregroundMark x1="42925" y1="82870" x2="57248" y2="84877"/>
                        <a14:foregroundMark x1="59332" y1="74151" x2="59332" y2="74151"/>
                        <a14:foregroundMark x1="70486" y1="48380" x2="70486" y2="48380"/>
                        <a14:foregroundMark x1="70399" y1="46528" x2="72526" y2="51698"/>
                        <a14:foregroundMark x1="67578" y1="54012" x2="67752" y2="58025"/>
                        <a14:foregroundMark x1="43967" y1="9414" x2="43967" y2="9414"/>
                        <a14:foregroundMark x1="40755" y1="5556" x2="40755" y2="5556"/>
                        <a14:foregroundMark x1="42448" y1="3241" x2="42448" y2="3241"/>
                        <a14:foregroundMark x1="36936" y1="7562" x2="36936" y2="7562"/>
                        <a14:foregroundMark x1="39280" y1="3704" x2="39280" y2="3704"/>
                        <a14:foregroundMark x1="39280" y1="2855" x2="39280" y2="2855"/>
                        <a14:foregroundMark x1="38411" y1="83873" x2="50260" y2="91204"/>
                        <a14:foregroundMark x1="51259" y1="89198" x2="54731" y2="95370"/>
                      </a14:backgroundRemoval>
                    </a14:imgEffect>
                  </a14:imgLayer>
                </a14:imgProps>
              </a:ext>
            </a:extLst>
          </a:blip>
          <a:srcRect l="27831" r="22175"/>
          <a:stretch/>
        </p:blipFill>
        <p:spPr>
          <a:xfrm>
            <a:off x="3715064" y="4534569"/>
            <a:ext cx="1224462" cy="1377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19DEBD-821D-4142-8C46-87F966450E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770" b="91309" l="35287" r="67033">
                        <a14:foregroundMark x1="44200" y1="21484" x2="44200" y2="21484"/>
                        <a14:foregroundMark x1="42369" y1="16504" x2="42369" y2="16504"/>
                        <a14:foregroundMark x1="50183" y1="24805" x2="50183" y2="24805"/>
                        <a14:foregroundMark x1="44200" y1="20703" x2="47131" y2="59277"/>
                        <a14:foregroundMark x1="46886" y1="19434" x2="47131" y2="53320"/>
                        <a14:foregroundMark x1="50183" y1="47070" x2="52625" y2="63965"/>
                        <a14:foregroundMark x1="52625" y1="63965" x2="49817" y2="68848"/>
                        <a14:foregroundMark x1="57143" y1="57324" x2="57143" y2="57324"/>
                        <a14:foregroundMark x1="62027" y1="57617" x2="62027" y2="57617"/>
                        <a14:foregroundMark x1="53846" y1="55762" x2="53846" y2="55762"/>
                        <a14:foregroundMark x1="55556" y1="55762" x2="49573" y2="61035"/>
                        <a14:foregroundMark x1="49573" y1="61035" x2="58852" y2="58496"/>
                        <a14:foregroundMark x1="38706" y1="13867" x2="38706" y2="13867"/>
                        <a14:foregroundMark x1="37241" y1="14453" x2="37241" y2="14453"/>
                        <a14:foregroundMark x1="36386" y1="15430" x2="36386" y2="15430"/>
                        <a14:foregroundMark x1="50061" y1="22852" x2="51404" y2="25293"/>
                        <a14:foregroundMark x1="52259" y1="23730" x2="52259" y2="23730"/>
                        <a14:foregroundMark x1="52381" y1="22754" x2="52381" y2="22754"/>
                        <a14:foregroundMark x1="53480" y1="23633" x2="53480" y2="23633"/>
                        <a14:foregroundMark x1="50916" y1="41992" x2="50916" y2="41992"/>
                        <a14:foregroundMark x1="53846" y1="42188" x2="53846" y2="42188"/>
                        <a14:foregroundMark x1="42002" y1="40039" x2="51893" y2="41895"/>
                        <a14:foregroundMark x1="55678" y1="40039" x2="59585" y2="44141"/>
                        <a14:foregroundMark x1="39316" y1="43066" x2="40415" y2="48340"/>
                        <a14:foregroundMark x1="40537" y1="43457" x2="35531" y2="47461"/>
                        <a14:foregroundMark x1="36142" y1="44727" x2="43101" y2="44531"/>
                        <a14:foregroundMark x1="40659" y1="56738" x2="49451" y2="56836"/>
                        <a14:foregroundMark x1="49451" y1="56836" x2="59707" y2="56152"/>
                        <a14:foregroundMark x1="59707" y1="56152" x2="63492" y2="56348"/>
                        <a14:foregroundMark x1="65079" y1="56738" x2="55922" y2="58887"/>
                        <a14:foregroundMark x1="55922" y1="58887" x2="55189" y2="58789"/>
                        <a14:foregroundMark x1="59463" y1="51465" x2="59463" y2="51465"/>
                        <a14:foregroundMark x1="64957" y1="57813" x2="64957" y2="57813"/>
                        <a14:foregroundMark x1="38095" y1="59473" x2="38095" y2="59473"/>
                        <a14:foregroundMark x1="37729" y1="56641" x2="37729" y2="56641"/>
                        <a14:foregroundMark x1="38339" y1="55371" x2="38339" y2="55371"/>
                        <a14:foregroundMark x1="41392" y1="54102" x2="41392" y2="54102"/>
                        <a14:foregroundMark x1="36752" y1="53418" x2="40781" y2="61035"/>
                        <a14:foregroundMark x1="40781" y1="61035" x2="41636" y2="61816"/>
                        <a14:foregroundMark x1="41636" y1="86230" x2="56777" y2="87207"/>
                        <a14:foregroundMark x1="46642" y1="89160" x2="56654" y2="89258"/>
                        <a14:foregroundMark x1="56654" y1="89258" x2="59341" y2="89160"/>
                        <a14:foregroundMark x1="43834" y1="90527" x2="54457" y2="90625"/>
                        <a14:foregroundMark x1="54457" y1="90625" x2="60928" y2="89941"/>
                        <a14:foregroundMark x1="44200" y1="91309" x2="44200" y2="91309"/>
                        <a14:foregroundMark x1="53358" y1="26563" x2="53358" y2="26563"/>
                        <a14:foregroundMark x1="53968" y1="26758" x2="53968" y2="26758"/>
                        <a14:foregroundMark x1="38217" y1="28223" x2="38217" y2="28223"/>
                        <a14:foregroundMark x1="39072" y1="15723" x2="39072" y2="15723"/>
                        <a14:foregroundMark x1="41880" y1="14648" x2="41880" y2="14648"/>
                        <a14:foregroundMark x1="37485" y1="16211" x2="37485" y2="16211"/>
                        <a14:foregroundMark x1="35409" y1="20313" x2="35409" y2="20313"/>
                        <a14:foregroundMark x1="36508" y1="19043" x2="36508" y2="19043"/>
                        <a14:foregroundMark x1="35897" y1="18945" x2="35897" y2="18945"/>
                        <a14:foregroundMark x1="37363" y1="28516" x2="37363" y2="28516"/>
                        <a14:foregroundMark x1="36996" y1="27246" x2="36996" y2="27246"/>
                        <a14:backgroundMark x1="37607" y1="28223" x2="37607" y2="28223"/>
                        <a14:backgroundMark x1="37729" y1="28027" x2="37729" y2="28027"/>
                        <a14:backgroundMark x1="37729" y1="28320" x2="37729" y2="28320"/>
                        <a14:backgroundMark x1="38095" y1="28516" x2="38095" y2="28516"/>
                        <a14:backgroundMark x1="36386" y1="28320" x2="36386" y2="28320"/>
                        <a14:backgroundMark x1="36508" y1="28516" x2="36508" y2="28516"/>
                        <a14:backgroundMark x1="36508" y1="28320" x2="36508" y2="28320"/>
                        <a14:backgroundMark x1="36630" y1="28418" x2="36630" y2="28418"/>
                        <a14:backgroundMark x1="36630" y1="28516" x2="36630" y2="28516"/>
                        <a14:backgroundMark x1="36752" y1="28320" x2="36752" y2="28320"/>
                        <a14:backgroundMark x1="36317" y1="28516" x2="36020" y2="29785"/>
                        <a14:backgroundMark x1="36386" y1="28223" x2="36317" y2="28516"/>
                        <a14:backgroundMark x1="36142" y1="27441" x2="36142" y2="27441"/>
                        <a14:backgroundMark x1="36264" y1="27344" x2="36264" y2="27344"/>
                        <a14:backgroundMark x1="36386" y1="27441" x2="36386" y2="27441"/>
                        <a14:backgroundMark x1="36508" y1="27441" x2="36508" y2="27441"/>
                        <a14:backgroundMark x1="36630" y1="27441" x2="36630" y2="27441"/>
                        <a14:backgroundMark x1="36630" y1="27441" x2="36630" y2="27441"/>
                        <a14:backgroundMark x1="36142" y1="27344" x2="36142" y2="27344"/>
                        <a14:backgroundMark x1="36142" y1="27344" x2="36142" y2="27344"/>
                        <a14:backgroundMark x1="37851" y1="28418" x2="37851" y2="28418"/>
                        <a14:backgroundMark x1="37851" y1="28320" x2="37851" y2="28320"/>
                        <a14:backgroundMark x1="37851" y1="28223" x2="37851" y2="28223"/>
                        <a14:backgroundMark x1="37851" y1="28516" x2="37851" y2="28516"/>
                        <a14:backgroundMark x1="37851" y1="28320" x2="37851" y2="28320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729" y1="28320" x2="37729" y2="28320"/>
                        <a14:backgroundMark x1="37729" y1="28516" x2="37729" y2="28418"/>
                      </a14:backgroundRemoval>
                    </a14:imgEffect>
                  </a14:imgLayer>
                </a14:imgProps>
              </a:ext>
            </a:extLst>
          </a:blip>
          <a:srcRect l="31955" t="12108" r="28264" b="5324"/>
          <a:stretch/>
        </p:blipFill>
        <p:spPr>
          <a:xfrm>
            <a:off x="6595009" y="4628610"/>
            <a:ext cx="645162" cy="1674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E0AE2A-30A4-4F52-BC02-FFE847BCE8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07" b="92701" l="10000" r="90000">
                        <a14:foregroundMark x1="55909" y1="83942" x2="55909" y2="83942"/>
                        <a14:foregroundMark x1="33068" y1="90876" x2="33068" y2="90876"/>
                        <a14:foregroundMark x1="32159" y1="90876" x2="32159" y2="90876"/>
                        <a14:foregroundMark x1="56136" y1="88321" x2="56136" y2="88321"/>
                        <a14:foregroundMark x1="56136" y1="88321" x2="56136" y2="88321"/>
                        <a14:foregroundMark x1="56818" y1="86861" x2="56818" y2="86861"/>
                        <a14:foregroundMark x1="58409" y1="87226" x2="58409" y2="87226"/>
                        <a14:foregroundMark x1="58977" y1="89964" x2="58977" y2="89964"/>
                        <a14:foregroundMark x1="42727" y1="92153" x2="42727" y2="92153"/>
                        <a14:foregroundMark x1="33636" y1="92701" x2="33636" y2="92701"/>
                        <a14:foregroundMark x1="31364" y1="92336" x2="31364" y2="92336"/>
                        <a14:foregroundMark x1="42614" y1="10036" x2="42614" y2="10036"/>
                        <a14:foregroundMark x1="45455" y1="9307" x2="45455" y2="9307"/>
                        <a14:foregroundMark x1="47727" y1="11131" x2="47727" y2="11131"/>
                        <a14:backgroundMark x1="57273" y1="42518" x2="57273" y2="42518"/>
                        <a14:backgroundMark x1="56136" y1="42336" x2="56136" y2="42336"/>
                      </a14:backgroundRemoval>
                    </a14:imgEffect>
                  </a14:imgLayer>
                </a14:imgProps>
              </a:ext>
            </a:extLst>
          </a:blip>
          <a:srcRect l="29826" t="6175" r="29298" b="4862"/>
          <a:stretch/>
        </p:blipFill>
        <p:spPr>
          <a:xfrm>
            <a:off x="8493359" y="1895763"/>
            <a:ext cx="1243119" cy="168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A26E8D-7FFD-4424-B9C4-20181B31868E}"/>
                  </a:ext>
                </a:extLst>
              </p:cNvPr>
              <p:cNvSpPr txBox="1"/>
              <p:nvPr/>
            </p:nvSpPr>
            <p:spPr>
              <a:xfrm>
                <a:off x="6573029" y="1772369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A26E8D-7FFD-4424-B9C4-20181B318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29" y="1772369"/>
                <a:ext cx="9144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EA19897-B02B-4469-A680-5B5601BC2E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2788274" y="1731538"/>
            <a:ext cx="1117280" cy="16141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590A52-4CB7-4351-8167-90AAAEDA715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25" b="89665" l="10000" r="90000">
                        <a14:foregroundMark x1="45156" y1="8659" x2="45156" y2="8659"/>
                        <a14:foregroundMark x1="45938" y1="17598" x2="45938" y2="17598"/>
                        <a14:foregroundMark x1="49219" y1="19274" x2="49219" y2="19274"/>
                        <a14:foregroundMark x1="43281" y1="89944" x2="43281" y2="89944"/>
                        <a14:foregroundMark x1="55469" y1="87709" x2="55469" y2="87709"/>
                        <a14:foregroundMark x1="45156" y1="6425" x2="45156" y2="6425"/>
                        <a14:foregroundMark x1="48438" y1="22626" x2="48438" y2="22626"/>
                        <a14:foregroundMark x1="55313" y1="81285" x2="55313" y2="81285"/>
                        <a14:foregroundMark x1="54375" y1="79609" x2="54375" y2="79609"/>
                        <a14:foregroundMark x1="54375" y1="79888" x2="54375" y2="79888"/>
                        <a14:foregroundMark x1="54063" y1="80168" x2="54063" y2="80168"/>
                        <a14:foregroundMark x1="54219" y1="79609" x2="54219" y2="79609"/>
                        <a14:foregroundMark x1="54375" y1="79888" x2="54375" y2="79888"/>
                        <a14:foregroundMark x1="54375" y1="79609" x2="54375" y2="79609"/>
                        <a14:foregroundMark x1="54375" y1="79609" x2="54375" y2="79609"/>
                        <a14:foregroundMark x1="54375" y1="79330" x2="54219" y2="79609"/>
                        <a14:foregroundMark x1="55156" y1="78212" x2="52969" y2="79888"/>
                        <a14:foregroundMark x1="48281" y1="7263" x2="48281" y2="7263"/>
                        <a14:foregroundMark x1="47500" y1="6983" x2="47500" y2="6983"/>
                        <a14:foregroundMark x1="48750" y1="7542" x2="48750" y2="7542"/>
                        <a14:backgroundMark x1="27813" y1="50000" x2="27813" y2="50000"/>
                        <a14:backgroundMark x1="29063" y1="55307" x2="29063" y2="55307"/>
                        <a14:backgroundMark x1="32500" y1="58939" x2="32500" y2="58939"/>
                        <a14:backgroundMark x1="30781" y1="47486" x2="30781" y2="47486"/>
                        <a14:backgroundMark x1="30625" y1="48883" x2="27813" y2="58939"/>
                        <a14:backgroundMark x1="67813" y1="43855" x2="67813" y2="43855"/>
                        <a14:backgroundMark x1="67813" y1="36872" x2="67813" y2="36872"/>
                        <a14:backgroundMark x1="65156" y1="37989" x2="75938" y2="60056"/>
                        <a14:backgroundMark x1="63281" y1="44134" x2="68438" y2="67598"/>
                        <a14:backgroundMark x1="68438" y1="67598" x2="68438" y2="67598"/>
                        <a14:backgroundMark x1="60469" y1="51955" x2="60469" y2="51955"/>
                        <a14:backgroundMark x1="57031" y1="54749" x2="63594" y2="54749"/>
                        <a14:backgroundMark x1="41094" y1="81006" x2="41094" y2="81006"/>
                        <a14:backgroundMark x1="54688" y1="82402" x2="54688" y2="82402"/>
                        <a14:backgroundMark x1="54688" y1="80726" x2="54688" y2="80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00" t="4682" r="40500" b="5933"/>
          <a:stretch/>
        </p:blipFill>
        <p:spPr>
          <a:xfrm>
            <a:off x="1468031" y="3386492"/>
            <a:ext cx="1159604" cy="23099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A8EAB1-BD40-46B4-BB21-4B4C552B71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217" b="99398" l="1579" r="94211">
                        <a14:foregroundMark x1="65789" y1="5120" x2="65789" y2="5120"/>
                        <a14:foregroundMark x1="41053" y1="31627" x2="41053" y2="31627"/>
                        <a14:foregroundMark x1="45263" y1="30120" x2="45263" y2="30120"/>
                        <a14:foregroundMark x1="20526" y1="47590" x2="20526" y2="47590"/>
                        <a14:foregroundMark x1="22632" y1="57229" x2="22632" y2="57229"/>
                        <a14:foregroundMark x1="28421" y1="48193" x2="28421" y2="48193"/>
                        <a14:foregroundMark x1="6316" y1="68675" x2="6316" y2="68675"/>
                        <a14:foregroundMark x1="41053" y1="62349" x2="73684" y2="65060"/>
                        <a14:foregroundMark x1="60526" y1="72590" x2="80000" y2="63855"/>
                        <a14:foregroundMark x1="27895" y1="52711" x2="27895" y2="52711"/>
                        <a14:foregroundMark x1="79474" y1="21386" x2="80526" y2="24096"/>
                        <a14:foregroundMark x1="88421" y1="20482" x2="88421" y2="20482"/>
                        <a14:foregroundMark x1="94211" y1="31627" x2="94211" y2="31627"/>
                        <a14:foregroundMark x1="43684" y1="65663" x2="43684" y2="65663"/>
                        <a14:foregroundMark x1="82105" y1="63855" x2="82105" y2="63855"/>
                        <a14:foregroundMark x1="75263" y1="74398" x2="75263" y2="74398"/>
                        <a14:foregroundMark x1="77895" y1="73795" x2="77895" y2="73795"/>
                        <a14:foregroundMark x1="79474" y1="73795" x2="79474" y2="73795"/>
                        <a14:foregroundMark x1="83158" y1="73494" x2="83158" y2="73494"/>
                        <a14:foregroundMark x1="74211" y1="78614" x2="74211" y2="78614"/>
                        <a14:foregroundMark x1="75789" y1="91265" x2="75789" y2="91265"/>
                        <a14:foregroundMark x1="85263" y1="90060" x2="85263" y2="90060"/>
                        <a14:foregroundMark x1="79474" y1="94880" x2="79474" y2="94880"/>
                        <a14:foregroundMark x1="40526" y1="99398" x2="40526" y2="99398"/>
                        <a14:foregroundMark x1="8947" y1="76807" x2="8947" y2="76807"/>
                        <a14:foregroundMark x1="3158" y1="74096" x2="3158" y2="74096"/>
                        <a14:foregroundMark x1="1579" y1="77108" x2="1579" y2="77108"/>
                        <a14:backgroundMark x1="526" y1="76807" x2="526" y2="76807"/>
                        <a14:backgroundMark x1="526" y1="77108" x2="526" y2="77108"/>
                        <a14:backgroundMark x1="6842" y1="76807" x2="6842" y2="76807"/>
                        <a14:backgroundMark x1="7368" y1="77108" x2="7368" y2="77108"/>
                        <a14:backgroundMark x1="7368" y1="76807" x2="7368" y2="76807"/>
                        <a14:backgroundMark x1="7368" y1="76807" x2="7368" y2="76807"/>
                        <a14:backgroundMark x1="7368" y1="76807" x2="7368" y2="76807"/>
                        <a14:backgroundMark x1="7368" y1="76807" x2="7368" y2="76807"/>
                        <a14:backgroundMark x1="7368" y1="76807" x2="7368" y2="76807"/>
                        <a14:backgroundMark x1="8421" y1="76807" x2="8421" y2="76807"/>
                        <a14:backgroundMark x1="526" y1="76807" x2="526" y2="768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2415" y="4333440"/>
            <a:ext cx="1060420" cy="1859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6BD9B9-1CC2-4F51-9C3C-6FBB4EE8E9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909" b="98697" l="9825" r="92632">
                        <a14:foregroundMark x1="41053" y1="7980" x2="41053" y2="7980"/>
                        <a14:foregroundMark x1="43509" y1="3909" x2="43509" y2="3909"/>
                        <a14:foregroundMark x1="45263" y1="14169" x2="45263" y2="14169"/>
                        <a14:foregroundMark x1="84912" y1="51629" x2="84912" y2="51629"/>
                        <a14:foregroundMark x1="92632" y1="56678" x2="92632" y2="56678"/>
                        <a14:foregroundMark x1="20702" y1="90554" x2="20702" y2="90554"/>
                        <a14:foregroundMark x1="17895" y1="94463" x2="17895" y2="94463"/>
                        <a14:foregroundMark x1="38596" y1="98697" x2="38596" y2="98697"/>
                        <a14:foregroundMark x1="32632" y1="75244" x2="32632" y2="75244"/>
                        <a14:foregroundMark x1="30877" y1="74430" x2="30877" y2="74430"/>
                        <a14:foregroundMark x1="33684" y1="73941" x2="33684" y2="73941"/>
                        <a14:foregroundMark x1="62456" y1="22638" x2="62456" y2="22638"/>
                        <a14:foregroundMark x1="64561" y1="22313" x2="64561" y2="22313"/>
                        <a14:foregroundMark x1="64912" y1="23453" x2="64912" y2="23453"/>
                        <a14:foregroundMark x1="76140" y1="47720" x2="76140" y2="47720"/>
                        <a14:foregroundMark x1="76140" y1="48046" x2="76140" y2="48046"/>
                        <a14:foregroundMark x1="73333" y1="46254" x2="73333" y2="46254"/>
                        <a14:foregroundMark x1="74737" y1="47068" x2="74737" y2="47068"/>
                        <a14:foregroundMark x1="75439" y1="47720" x2="75439" y2="47720"/>
                        <a14:foregroundMark x1="72632" y1="45277" x2="81053" y2="51303"/>
                        <a14:backgroundMark x1="6667" y1="88111" x2="6667" y2="88111"/>
                        <a14:backgroundMark x1="7719" y1="89739" x2="7719" y2="89739"/>
                        <a14:backgroundMark x1="11930" y1="92020" x2="11930" y2="92020"/>
                        <a14:backgroundMark x1="12982" y1="88762" x2="12982" y2="88762"/>
                        <a14:backgroundMark x1="24912" y1="94300" x2="24912" y2="94300"/>
                        <a14:backgroundMark x1="58947" y1="12378" x2="58947" y2="12378"/>
                        <a14:backgroundMark x1="84211" y1="43485" x2="84211" y2="43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" y="3649350"/>
            <a:ext cx="1180643" cy="25435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E939F3-C690-4395-82B6-D02D41F615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00" b="97714" l="7718" r="96388">
                        <a14:foregroundMark x1="39080" y1="8762" x2="39080" y2="8762"/>
                        <a14:foregroundMark x1="39737" y1="4762" x2="39737" y2="4762"/>
                        <a14:foregroundMark x1="37603" y1="2095" x2="37603" y2="2095"/>
                        <a14:foregroundMark x1="40558" y1="7238" x2="40558" y2="7238"/>
                        <a14:foregroundMark x1="41051" y1="8000" x2="41051" y2="8000"/>
                        <a14:foregroundMark x1="41215" y1="8571" x2="40394" y2="11714"/>
                        <a14:foregroundMark x1="50411" y1="31524" x2="50411" y2="31524"/>
                        <a14:foregroundMark x1="57800" y1="33238" x2="57800" y2="33238"/>
                        <a14:foregroundMark x1="53530" y1="31905" x2="57307" y2="33048"/>
                        <a14:foregroundMark x1="49589" y1="32667" x2="49589" y2="32667"/>
                        <a14:foregroundMark x1="49589" y1="30667" x2="52709" y2="35429"/>
                        <a14:foregroundMark x1="64696" y1="59810" x2="47455" y2="63333"/>
                        <a14:foregroundMark x1="47455" y1="63333" x2="51560" y2="59524"/>
                        <a14:foregroundMark x1="63054" y1="58381" x2="63054" y2="58381"/>
                        <a14:foregroundMark x1="63054" y1="58381" x2="54187" y2="52000"/>
                        <a14:foregroundMark x1="58456" y1="31429" x2="58456" y2="31429"/>
                        <a14:foregroundMark x1="48112" y1="33524" x2="48112" y2="33524"/>
                        <a14:foregroundMark x1="8210" y1="60095" x2="8210" y2="60095"/>
                        <a14:foregroundMark x1="7718" y1="67429" x2="7718" y2="67429"/>
                        <a14:foregroundMark x1="7718" y1="58476" x2="7718" y2="58476"/>
                        <a14:foregroundMark x1="87685" y1="59143" x2="87685" y2="59143"/>
                        <a14:foregroundMark x1="96388" y1="64571" x2="96388" y2="64571"/>
                        <a14:foregroundMark x1="53859" y1="91143" x2="53859" y2="91143"/>
                        <a14:foregroundMark x1="48112" y1="93429" x2="48112" y2="93429"/>
                        <a14:foregroundMark x1="49425" y1="95143" x2="49425" y2="95143"/>
                        <a14:foregroundMark x1="51396" y1="97714" x2="59278" y2="91619"/>
                        <a14:foregroundMark x1="59278" y1="91619" x2="66831" y2="9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9" y="3297255"/>
            <a:ext cx="1664663" cy="28701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AAE774-C3D9-41AE-9AB2-022E1DA58DC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226" b="99283" l="2210" r="95028">
                        <a14:foregroundMark x1="16022" y1="33692" x2="16022" y2="33692"/>
                        <a14:foregroundMark x1="2762" y1="23656" x2="2762" y2="23656"/>
                        <a14:foregroundMark x1="25967" y1="40860" x2="25967" y2="40860"/>
                        <a14:foregroundMark x1="22099" y1="39068" x2="19890" y2="37276"/>
                        <a14:foregroundMark x1="16575" y1="36918" x2="56906" y2="51613"/>
                        <a14:foregroundMark x1="56906" y1="51613" x2="56906" y2="51971"/>
                        <a14:foregroundMark x1="53591" y1="25090" x2="53591" y2="25090"/>
                        <a14:foregroundMark x1="53039" y1="5376" x2="53039" y2="5376"/>
                        <a14:foregroundMark x1="51934" y1="5018" x2="51934" y2="5018"/>
                        <a14:foregroundMark x1="50829" y1="4659" x2="48066" y2="3584"/>
                        <a14:foregroundMark x1="50276" y1="22939" x2="60221" y2="24731"/>
                        <a14:foregroundMark x1="50276" y1="47312" x2="50276" y2="47312"/>
                        <a14:foregroundMark x1="45856" y1="48029" x2="48066" y2="34050"/>
                        <a14:foregroundMark x1="48066" y1="34050" x2="48066" y2="34050"/>
                        <a14:foregroundMark x1="42541" y1="39785" x2="42541" y2="39785"/>
                        <a14:foregroundMark x1="46961" y1="54480" x2="46961" y2="54480"/>
                        <a14:foregroundMark x1="46961" y1="54480" x2="44751" y2="64875"/>
                        <a14:foregroundMark x1="53039" y1="60573" x2="53039" y2="60573"/>
                        <a14:foregroundMark x1="52486" y1="49104" x2="52486" y2="49104"/>
                        <a14:foregroundMark x1="58011" y1="47312" x2="56354" y2="61290"/>
                        <a14:foregroundMark x1="56354" y1="61290" x2="56906" y2="62007"/>
                        <a14:foregroundMark x1="58564" y1="59857" x2="58564" y2="59857"/>
                        <a14:foregroundMark x1="90608" y1="60573" x2="90608" y2="60573"/>
                        <a14:foregroundMark x1="91160" y1="64516" x2="91160" y2="64516"/>
                        <a14:foregroundMark x1="87845" y1="65233" x2="91160" y2="61290"/>
                        <a14:foregroundMark x1="95580" y1="61649" x2="80110" y2="68100"/>
                        <a14:foregroundMark x1="59669" y1="3584" x2="43646" y2="13262"/>
                        <a14:foregroundMark x1="35359" y1="94982" x2="35359" y2="94982"/>
                        <a14:foregroundMark x1="40331" y1="95699" x2="40331" y2="95699"/>
                        <a14:foregroundMark x1="38122" y1="99283" x2="38122" y2="99283"/>
                        <a14:foregroundMark x1="54144" y1="56272" x2="54144" y2="56272"/>
                        <a14:foregroundMark x1="49724" y1="41577" x2="49724" y2="41577"/>
                        <a14:foregroundMark x1="60221" y1="44803" x2="60221" y2="44803"/>
                        <a14:foregroundMark x1="61326" y1="44444" x2="61326" y2="44444"/>
                        <a14:foregroundMark x1="63536" y1="24373" x2="63536" y2="24373"/>
                        <a14:foregroundMark x1="91160" y1="65950" x2="91160" y2="65950"/>
                        <a14:foregroundMark x1="18232" y1="27599" x2="18232" y2="27599"/>
                        <a14:foregroundMark x1="18785" y1="30108" x2="18785" y2="30108"/>
                        <a14:foregroundMark x1="88950" y1="67742" x2="88950" y2="6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6" y="1270918"/>
            <a:ext cx="1372408" cy="2115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04DACE-011D-43FB-B3EA-35BE92FBAAEA}"/>
                  </a:ext>
                </a:extLst>
              </p:cNvPr>
              <p:cNvSpPr txBox="1"/>
              <p:nvPr/>
            </p:nvSpPr>
            <p:spPr>
              <a:xfrm>
                <a:off x="3583949" y="2356396"/>
                <a:ext cx="455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04DACE-011D-43FB-B3EA-35BE92FBA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49" y="2356396"/>
                <a:ext cx="455645" cy="523220"/>
              </a:xfrm>
              <a:prstGeom prst="rect">
                <a:avLst/>
              </a:prstGeom>
              <a:blipFill>
                <a:blip r:embed="rId23"/>
                <a:stretch>
                  <a:fillRect r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E0FDFFB-FB68-4E2C-A4D5-A3DC21117FF3}"/>
                  </a:ext>
                </a:extLst>
              </p:cNvPr>
              <p:cNvSpPr txBox="1"/>
              <p:nvPr/>
            </p:nvSpPr>
            <p:spPr>
              <a:xfrm>
                <a:off x="2609244" y="3706394"/>
                <a:ext cx="455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E0FDFFB-FB68-4E2C-A4D5-A3DC21117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244" y="3706394"/>
                <a:ext cx="455645" cy="523220"/>
              </a:xfrm>
              <a:prstGeom prst="rect">
                <a:avLst/>
              </a:prstGeom>
              <a:blipFill>
                <a:blip r:embed="rId24"/>
                <a:stretch>
                  <a:fillRect r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B7305D-4CC5-415C-AA65-A227710A6CD3}"/>
                  </a:ext>
                </a:extLst>
              </p:cNvPr>
              <p:cNvSpPr txBox="1"/>
              <p:nvPr/>
            </p:nvSpPr>
            <p:spPr>
              <a:xfrm>
                <a:off x="4437407" y="4534569"/>
                <a:ext cx="455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B7305D-4CC5-415C-AA65-A227710A6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407" y="4534569"/>
                <a:ext cx="455645" cy="523220"/>
              </a:xfrm>
              <a:prstGeom prst="rect">
                <a:avLst/>
              </a:prstGeom>
              <a:blipFill>
                <a:blip r:embed="rId25"/>
                <a:stretch>
                  <a:fillRect r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1E55CCC-D48A-4E19-A241-B176CD58C43C}"/>
                  </a:ext>
                </a:extLst>
              </p:cNvPr>
              <p:cNvSpPr txBox="1"/>
              <p:nvPr/>
            </p:nvSpPr>
            <p:spPr>
              <a:xfrm>
                <a:off x="7030229" y="4796179"/>
                <a:ext cx="455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1E55CCC-D48A-4E19-A241-B176CD58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229" y="4796179"/>
                <a:ext cx="455645" cy="523220"/>
              </a:xfrm>
              <a:prstGeom prst="rect">
                <a:avLst/>
              </a:prstGeom>
              <a:blipFill>
                <a:blip r:embed="rId26"/>
                <a:stretch>
                  <a:fillRect r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999C88-80D2-453C-AF22-211DA12A0E25}"/>
                  </a:ext>
                </a:extLst>
              </p:cNvPr>
              <p:cNvSpPr txBox="1"/>
              <p:nvPr/>
            </p:nvSpPr>
            <p:spPr>
              <a:xfrm>
                <a:off x="9553617" y="2589408"/>
                <a:ext cx="455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999C88-80D2-453C-AF22-211DA12A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617" y="2589408"/>
                <a:ext cx="455645" cy="523220"/>
              </a:xfrm>
              <a:prstGeom prst="rect">
                <a:avLst/>
              </a:prstGeom>
              <a:blipFill>
                <a:blip r:embed="rId27"/>
                <a:stretch>
                  <a:fillRect r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2740EEB-56E4-483A-A2CF-D7E43C36473E}"/>
                  </a:ext>
                </a:extLst>
              </p:cNvPr>
              <p:cNvSpPr txBox="1"/>
              <p:nvPr/>
            </p:nvSpPr>
            <p:spPr>
              <a:xfrm>
                <a:off x="9539543" y="5092523"/>
                <a:ext cx="455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2740EEB-56E4-483A-A2CF-D7E43C364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543" y="5092523"/>
                <a:ext cx="455645" cy="523220"/>
              </a:xfrm>
              <a:prstGeom prst="rect">
                <a:avLst/>
              </a:prstGeom>
              <a:blipFill>
                <a:blip r:embed="rId28"/>
                <a:stretch>
                  <a:fillRect r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ular Callout 64">
            <a:extLst>
              <a:ext uri="{FF2B5EF4-FFF2-40B4-BE49-F238E27FC236}">
                <a16:creationId xmlns:a16="http://schemas.microsoft.com/office/drawing/2014/main" id="{C383E2CE-484C-47FD-AA76-05E5ED1A5F3B}"/>
              </a:ext>
            </a:extLst>
          </p:cNvPr>
          <p:cNvSpPr>
            <a:spLocks noChangeAspect="1"/>
          </p:cNvSpPr>
          <p:nvPr/>
        </p:nvSpPr>
        <p:spPr>
          <a:xfrm>
            <a:off x="8699039" y="841024"/>
            <a:ext cx="2871015" cy="1182518"/>
          </a:xfrm>
          <a:prstGeom prst="wedgeRoundRectCallout">
            <a:avLst>
              <a:gd name="adj1" fmla="val 33627"/>
              <a:gd name="adj2" fmla="val 144628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What about us?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38" name="Rounded Rectangular Callout 64">
            <a:extLst>
              <a:ext uri="{FF2B5EF4-FFF2-40B4-BE49-F238E27FC236}">
                <a16:creationId xmlns:a16="http://schemas.microsoft.com/office/drawing/2014/main" id="{0BB4992E-D064-4902-AD0E-4AF76B96EA69}"/>
              </a:ext>
            </a:extLst>
          </p:cNvPr>
          <p:cNvSpPr>
            <a:spLocks noChangeAspect="1"/>
          </p:cNvSpPr>
          <p:nvPr/>
        </p:nvSpPr>
        <p:spPr>
          <a:xfrm>
            <a:off x="6446917" y="2908909"/>
            <a:ext cx="3191299" cy="1182518"/>
          </a:xfrm>
          <a:prstGeom prst="wedgeRoundRectCallout">
            <a:avLst>
              <a:gd name="adj1" fmla="val 35900"/>
              <a:gd name="adj2" fmla="val 97286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I don’t want to do it all over again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pic>
        <p:nvPicPr>
          <p:cNvPr id="39" name="Picture 38" descr="Cartoon duck sleeping in bed&#10;&#10;Description automatically generated">
            <a:extLst>
              <a:ext uri="{FF2B5EF4-FFF2-40B4-BE49-F238E27FC236}">
                <a16:creationId xmlns:a16="http://schemas.microsoft.com/office/drawing/2014/main" id="{1B958FFF-C6FF-4932-89C5-48F8DB0A2A1A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7883" b="99023" l="1220" r="98780">
                        <a14:foregroundMark x1="7317" y1="66450" x2="19512" y2="88599"/>
                        <a14:foregroundMark x1="19512" y1="88599" x2="68902" y2="93811"/>
                        <a14:foregroundMark x1="68902" y1="93811" x2="37805" y2="79153"/>
                        <a14:foregroundMark x1="14634" y1="83062" x2="57927" y2="98371"/>
                        <a14:foregroundMark x1="57927" y1="98371" x2="85976" y2="98697"/>
                        <a14:foregroundMark x1="84756" y1="95765" x2="84756" y2="95765"/>
                        <a14:foregroundMark x1="84756" y1="90879" x2="70732" y2="73616"/>
                        <a14:foregroundMark x1="70732" y1="73616" x2="87805" y2="89251"/>
                        <a14:foregroundMark x1="87805" y1="89251" x2="83537" y2="95765"/>
                        <a14:foregroundMark x1="91463" y1="65798" x2="91463" y2="65798"/>
                        <a14:foregroundMark x1="90244" y1="78176" x2="92683" y2="85342"/>
                        <a14:foregroundMark x1="7927" y1="77850" x2="7927" y2="77850"/>
                        <a14:foregroundMark x1="7927" y1="77199" x2="5488" y2="91857"/>
                        <a14:foregroundMark x1="5488" y1="91857" x2="9756" y2="99023"/>
                        <a14:foregroundMark x1="1829" y1="80782" x2="15854" y2="98697"/>
                        <a14:foregroundMark x1="93293" y1="88599" x2="93293" y2="88599"/>
                        <a14:foregroundMark x1="93902" y1="93485" x2="93902" y2="93485"/>
                        <a14:foregroundMark x1="94512" y1="95440" x2="94512" y2="95440"/>
                        <a14:foregroundMark x1="95732" y1="96743" x2="95732" y2="96743"/>
                        <a14:foregroundMark x1="98780" y1="95765" x2="98780" y2="95765"/>
                      </a14:backgroundRemoval>
                    </a14:imgEffect>
                  </a14:imgLayer>
                </a14:imgProps>
              </a:ext>
            </a:extLst>
          </a:blip>
          <a:srcRect t="42514"/>
          <a:stretch/>
        </p:blipFill>
        <p:spPr>
          <a:xfrm>
            <a:off x="3300826" y="4125863"/>
            <a:ext cx="1732041" cy="18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6" grpId="0" animBg="1"/>
      <p:bldP spid="11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73B5-0ADF-4443-B899-E5964ED7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Bound the Number of Parties?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C996C6E-8466-45EE-982B-A4A53721751D}"/>
              </a:ext>
            </a:extLst>
          </p:cNvPr>
          <p:cNvSpPr txBox="1">
            <a:spLocks/>
          </p:cNvSpPr>
          <p:nvPr/>
        </p:nvSpPr>
        <p:spPr>
          <a:xfrm>
            <a:off x="838200" y="2034396"/>
            <a:ext cx="10915650" cy="38158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/>
              <a:t>Bound is big: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Maybe only a few parties arrived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Shares are larger than they should</a:t>
            </a:r>
            <a:br>
              <a:rPr lang="en-US" sz="2800" dirty="0"/>
            </a:br>
            <a:endParaRPr lang="en-IL" sz="2800" dirty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Bound is small: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Maybe too many parties arrived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Have to reshare</a:t>
            </a:r>
            <a:endParaRPr lang="en-IL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3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687E-5072-49F8-8D73-6CCC62E0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Secret-Sharing Schemes (ESSS)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11">
                <a:extLst>
                  <a:ext uri="{FF2B5EF4-FFF2-40B4-BE49-F238E27FC236}">
                    <a16:creationId xmlns:a16="http://schemas.microsoft.com/office/drawing/2014/main" id="{14DF1E5D-C5C1-454E-9451-83707F0DE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175" y="1792126"/>
                <a:ext cx="11202372" cy="493692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3200" dirty="0"/>
                  <a:t>Infinite set of parties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3200" dirty="0"/>
                  <a:t>Arrive one after the other: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/>
                  <a:t> arrives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3200" dirty="0"/>
                  <a:t>When a party arrives it receives a share that </a:t>
                </a:r>
                <a:r>
                  <a:rPr lang="en-US" sz="3200" dirty="0">
                    <a:solidFill>
                      <a:srgbClr val="FF0000"/>
                    </a:solidFill>
                  </a:rPr>
                  <a:t>cannot be modified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3200" dirty="0"/>
                  <a:t>Evolving access structure:</a:t>
                </a:r>
                <a:endParaRPr lang="en-US" sz="28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A (monotone) collection of finite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authorized</a:t>
                </a:r>
                <a:r>
                  <a:rPr lang="en-US" sz="2800" dirty="0"/>
                  <a:t> sets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3200" dirty="0"/>
                  <a:t>Correctness: 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Every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authorized</a:t>
                </a:r>
                <a:r>
                  <a:rPr lang="en-US" sz="2800" dirty="0"/>
                  <a:t> set can reconstruct the secret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3200" dirty="0"/>
                  <a:t>Privacy: 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Every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unauthorized</a:t>
                </a:r>
                <a:r>
                  <a:rPr lang="en-US" sz="2800" dirty="0"/>
                  <a:t> set learn nothing about the secret</a:t>
                </a:r>
              </a:p>
            </p:txBody>
          </p:sp>
        </mc:Choice>
        <mc:Fallback>
          <p:sp>
            <p:nvSpPr>
              <p:cNvPr id="3" name="Content Placeholder 11">
                <a:extLst>
                  <a:ext uri="{FF2B5EF4-FFF2-40B4-BE49-F238E27FC236}">
                    <a16:creationId xmlns:a16="http://schemas.microsoft.com/office/drawing/2014/main" id="{14DF1E5D-C5C1-454E-9451-83707F0DE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792126"/>
                <a:ext cx="11202372" cy="4936920"/>
              </a:xfrm>
              <a:prstGeom prst="rect">
                <a:avLst/>
              </a:prstGeom>
              <a:blipFill>
                <a:blip r:embed="rId2"/>
                <a:stretch>
                  <a:fillRect l="-1252" t="-1481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BAD0105-7884-44F1-97F5-73A6533E4F5A}"/>
              </a:ext>
            </a:extLst>
          </p:cNvPr>
          <p:cNvSpPr txBox="1"/>
          <p:nvPr/>
        </p:nvSpPr>
        <p:spPr>
          <a:xfrm>
            <a:off x="838200" y="1228922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Komargodski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Naor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Yogev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’16]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67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687E-5072-49F8-8D73-6CCC62E0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11">
                <a:extLst>
                  <a:ext uri="{FF2B5EF4-FFF2-40B4-BE49-F238E27FC236}">
                    <a16:creationId xmlns:a16="http://schemas.microsoft.com/office/drawing/2014/main" id="{14DF1E5D-C5C1-454E-9451-83707F0DE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175" y="2034397"/>
                <a:ext cx="11460040" cy="304966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3200" dirty="0"/>
                  <a:t>Size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sz="3200" dirty="0"/>
                  <a:t> share is a function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="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Share size is independent of the number of parties that will arrive</a:t>
                </a:r>
                <a:endParaRPr lang="en-US" sz="2800" b="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3200" dirty="0">
                    <a:solidFill>
                      <a:schemeClr val="bg1">
                        <a:lumMod val="50000"/>
                      </a:schemeClr>
                    </a:solidFill>
                  </a:rPr>
                  <a:t>[KNY ’16]: </a:t>
                </a:r>
                <a:r>
                  <a:rPr lang="en-US" sz="3200" dirty="0"/>
                  <a:t>Any access structure can be realized with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[KNY ’16, KPC ’17, …]: </a:t>
                </a:r>
                <a:r>
                  <a:rPr lang="en-US" sz="2800" dirty="0"/>
                  <a:t>Some access structures have efficient ESSS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32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3200" dirty="0" err="1">
                    <a:solidFill>
                      <a:schemeClr val="bg1">
                        <a:lumMod val="50000"/>
                      </a:schemeClr>
                    </a:solidFill>
                  </a:rPr>
                  <a:t>Mazor</a:t>
                </a:r>
                <a:r>
                  <a:rPr lang="en-US" sz="3200" dirty="0">
                    <a:solidFill>
                      <a:schemeClr val="bg1">
                        <a:lumMod val="50000"/>
                      </a:schemeClr>
                    </a:solidFill>
                  </a:rPr>
                  <a:t> ’23]: </a:t>
                </a:r>
                <a:r>
                  <a:rPr lang="en-US" sz="3200" dirty="0"/>
                  <a:t>Lower bound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/>
                  <a:t>, for infinitely many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’s</a:t>
                </a:r>
              </a:p>
            </p:txBody>
          </p:sp>
        </mc:Choice>
        <mc:Fallback>
          <p:sp>
            <p:nvSpPr>
              <p:cNvPr id="3" name="Content Placeholder 11">
                <a:extLst>
                  <a:ext uri="{FF2B5EF4-FFF2-40B4-BE49-F238E27FC236}">
                    <a16:creationId xmlns:a16="http://schemas.microsoft.com/office/drawing/2014/main" id="{14DF1E5D-C5C1-454E-9451-83707F0DE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2034397"/>
                <a:ext cx="11460040" cy="3049668"/>
              </a:xfrm>
              <a:prstGeom prst="rect">
                <a:avLst/>
              </a:prstGeom>
              <a:blipFill>
                <a:blip r:embed="rId2"/>
                <a:stretch>
                  <a:fillRect l="-1223" t="-1600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1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B0C9-6BA1-47BB-A68F-E06BB04F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11">
                <a:extLst>
                  <a:ext uri="{FF2B5EF4-FFF2-40B4-BE49-F238E27FC236}">
                    <a16:creationId xmlns:a16="http://schemas.microsoft.com/office/drawing/2014/main" id="{BFB56403-ED3E-4406-8C9E-DC9EB86DAB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308" y="2144567"/>
                <a:ext cx="11113477" cy="256886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3200" dirty="0"/>
                  <a:t>What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classes</a:t>
                </a:r>
                <a:r>
                  <a:rPr lang="en-US" sz="3200" dirty="0"/>
                  <a:t> can be realized with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non-trivial share size</a:t>
                </a:r>
                <a:r>
                  <a:rPr lang="en-US" sz="3200" dirty="0"/>
                  <a:t>?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/>
                  <a:t>E.g.,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𝑐𝑡</m:t>
                        </m:r>
                      </m:sup>
                    </m:sSup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pPr marL="514350" indent="-514350">
                  <a:lnSpc>
                    <a:spcPct val="100000"/>
                  </a:lnSpc>
                  <a:spcBef>
                    <a:spcPts val="180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3200" dirty="0"/>
                  <a:t>Can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natural classes </a:t>
                </a:r>
                <a:r>
                  <a:rPr lang="en-US" sz="3200" dirty="0"/>
                  <a:t>be realized efficiently?</a:t>
                </a:r>
              </a:p>
              <a:p>
                <a:pPr marL="514350" indent="-514350">
                  <a:lnSpc>
                    <a:spcPct val="10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US" sz="3200" dirty="0"/>
                  <a:t>Provide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lower bounds</a:t>
                </a:r>
                <a:r>
                  <a:rPr lang="en-US" sz="3200" dirty="0"/>
                  <a:t> for interesting evolving access structures</a:t>
                </a:r>
                <a:endParaRPr lang="en-IL" sz="3200" dirty="0"/>
              </a:p>
            </p:txBody>
          </p:sp>
        </mc:Choice>
        <mc:Fallback xmlns="">
          <p:sp>
            <p:nvSpPr>
              <p:cNvPr id="3" name="Content Placeholder 11">
                <a:extLst>
                  <a:ext uri="{FF2B5EF4-FFF2-40B4-BE49-F238E27FC236}">
                    <a16:creationId xmlns:a16="http://schemas.microsoft.com/office/drawing/2014/main" id="{BFB56403-ED3E-4406-8C9E-DC9EB86DA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08" y="2144567"/>
                <a:ext cx="11113477" cy="2568865"/>
              </a:xfrm>
              <a:prstGeom prst="rect">
                <a:avLst/>
              </a:prstGeom>
              <a:blipFill>
                <a:blip r:embed="rId2"/>
                <a:stretch>
                  <a:fillRect l="-1481" t="-3800" r="-1042" b="-14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9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607D-8FC8-4FBF-AC6A-E8AFBC8B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 </a:t>
            </a:r>
            <a:br>
              <a:rPr lang="en-US" dirty="0"/>
            </a:br>
            <a:r>
              <a:rPr lang="en-US" sz="3200" dirty="0"/>
              <a:t>Schemes for Infinite Branching Programs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9">
                <a:extLst>
                  <a:ext uri="{FF2B5EF4-FFF2-40B4-BE49-F238E27FC236}">
                    <a16:creationId xmlns:a16="http://schemas.microsoft.com/office/drawing/2014/main" id="{EA319EE3-0FDF-47C5-997A-A30362F8E766}"/>
                  </a:ext>
                </a:extLst>
              </p:cNvPr>
              <p:cNvSpPr/>
              <p:nvPr/>
            </p:nvSpPr>
            <p:spPr>
              <a:xfrm>
                <a:off x="312421" y="1776654"/>
                <a:ext cx="11567160" cy="4147408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1D9A7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571500" marR="0" lvl="0" indent="-571500" defTabSz="4572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define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infinite branching programs</a:t>
                </a:r>
              </a:p>
              <a:p>
                <a:pPr marL="1028700" lvl="1" indent="-571500" defTabSz="457200"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>
                    <a:latin typeface="Calibri" panose="020F0502020204030204"/>
                  </a:rPr>
                  <a:t>A computational model for computing evolving access structures</a:t>
                </a:r>
              </a:p>
              <a:p>
                <a:pPr marL="1028700" lvl="1" indent="-571500" defTabSz="457200"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>
                    <a:latin typeface="Calibri" panose="020F0502020204030204"/>
                  </a:rPr>
                  <a:t>A generalization of finite branching programs</a:t>
                </a:r>
              </a:p>
              <a:p>
                <a:pPr marL="571500" indent="-571500" defTabSz="457200">
                  <a:spcBef>
                    <a:spcPts val="12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800" kern="0" baseline="0" dirty="0">
                    <a:latin typeface="Calibri" panose="020F0502020204030204"/>
                  </a:rPr>
                  <a:t>We construct ESSS</a:t>
                </a:r>
                <a:r>
                  <a:rPr lang="en-US" sz="2800" kern="0" dirty="0">
                    <a:latin typeface="Calibri" panose="020F0502020204030204"/>
                  </a:rPr>
                  <a:t> for every </a:t>
                </a:r>
                <a:r>
                  <a:rPr lang="en-US" sz="2800" kern="0" dirty="0">
                    <a:solidFill>
                      <a:schemeClr val="accent1"/>
                    </a:solidFill>
                  </a:rPr>
                  <a:t>layered</a:t>
                </a:r>
                <a:r>
                  <a:rPr lang="en-US" sz="2800" kern="0" dirty="0"/>
                  <a:t> </a:t>
                </a:r>
                <a:r>
                  <a:rPr lang="en-US" sz="2800" kern="0" dirty="0">
                    <a:solidFill>
                      <a:schemeClr val="accent1"/>
                    </a:solidFill>
                  </a:rPr>
                  <a:t>infinite branching programs </a:t>
                </a:r>
                <a:r>
                  <a:rPr lang="en-US" sz="2800" kern="0" dirty="0"/>
                  <a:t>(LIBP)</a:t>
                </a:r>
                <a:endParaRPr lang="en-US" sz="2800" kern="0" baseline="0" dirty="0">
                  <a:latin typeface="Calibri" panose="020F0502020204030204"/>
                </a:endParaRPr>
              </a:p>
              <a:p>
                <a:pPr marL="1028700" lvl="1" indent="-571500" defTabSz="4572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/>
                  <a:t>Abstracts and generalizes previous constructions</a:t>
                </a:r>
              </a:p>
              <a:p>
                <a:pPr marL="571500" lvl="0" indent="-571500" defTabSz="457200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LIBPs with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bounded width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have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small share size</a:t>
                </a:r>
              </a:p>
              <a:p>
                <a:pPr marL="1028700" lvl="1" indent="-571500" defTabSz="457200"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noProof="0" dirty="0">
                    <a:latin typeface="Calibri" panose="020F0502020204030204"/>
                  </a:rPr>
                  <a:t>If </a:t>
                </a:r>
                <a:r>
                  <a:rPr lang="en-US" sz="2400" kern="0" noProof="0" dirty="0">
                    <a:solidFill>
                      <a:schemeClr val="accent1"/>
                    </a:solidFill>
                    <a:latin typeface="Calibri" panose="020F0502020204030204"/>
                  </a:rPr>
                  <a:t>width</a:t>
                </a:r>
                <a:r>
                  <a:rPr lang="en-US" sz="2400" kern="0" noProof="0" dirty="0">
                    <a:latin typeface="Calibri" panose="020F0502020204030204"/>
                  </a:rPr>
                  <a:t> at layer </a:t>
                </a:r>
                <a14:m>
                  <m:oMath xmlns:m="http://schemas.openxmlformats.org/officeDocument/2006/math">
                    <m:r>
                      <a:rPr lang="en-US" sz="2400" b="0" i="1" kern="0" noProof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kern="0" noProof="0" dirty="0">
                    <a:latin typeface="Calibri" panose="020F0502020204030204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kern="0" noProof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kern="0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kern="0" noProof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kern="0" noProof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kern="0" noProof="0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400" b="0" i="1" kern="0" noProof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then the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share size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97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  <a:p>
                <a:pPr marL="1028700" lvl="1" indent="-571500" defTabSz="457200"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/>
                  <a:t>Evolving directed layered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sz="2400" kern="0" dirty="0"/>
                  <a:t>-connectivity can be realized with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func>
                          <m:funcPr>
                            <m:ctrlP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400" b="0" i="0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kern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" name="Rectangle: Rounded Corners 9">
                <a:extLst>
                  <a:ext uri="{FF2B5EF4-FFF2-40B4-BE49-F238E27FC236}">
                    <a16:creationId xmlns:a16="http://schemas.microsoft.com/office/drawing/2014/main" id="{EA319EE3-0FDF-47C5-997A-A30362F8E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1" y="1776654"/>
                <a:ext cx="11567160" cy="4147408"/>
              </a:xfrm>
              <a:prstGeom prst="roundRect">
                <a:avLst/>
              </a:prstGeom>
              <a:blipFill>
                <a:blip r:embed="rId2"/>
                <a:stretch>
                  <a:fillRect t="-146" b="-2196"/>
                </a:stretch>
              </a:blipFill>
              <a:ln w="12700" cap="flat" cmpd="sng" algn="ctr">
                <a:solidFill>
                  <a:srgbClr val="1D9A7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64">
            <a:extLst>
              <a:ext uri="{FF2B5EF4-FFF2-40B4-BE49-F238E27FC236}">
                <a16:creationId xmlns:a16="http://schemas.microsoft.com/office/drawing/2014/main" id="{4830E040-50D2-4629-B034-90D1347EC7A0}"/>
              </a:ext>
            </a:extLst>
          </p:cNvPr>
          <p:cNvSpPr>
            <a:spLocks noChangeAspect="1"/>
          </p:cNvSpPr>
          <p:nvPr/>
        </p:nvSpPr>
        <p:spPr>
          <a:xfrm>
            <a:off x="6900457" y="5934612"/>
            <a:ext cx="2871015" cy="899169"/>
          </a:xfrm>
          <a:prstGeom prst="wedgeRoundRectCallout">
            <a:avLst>
              <a:gd name="adj1" fmla="val 77609"/>
              <a:gd name="adj2" fmla="val -71066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Comparable to finite case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607D-8FC8-4FBF-AC6A-E8AFBC8B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9452" cy="1325563"/>
          </a:xfrm>
        </p:spPr>
        <p:txBody>
          <a:bodyPr>
            <a:normAutofit/>
          </a:bodyPr>
          <a:lstStyle/>
          <a:p>
            <a:r>
              <a:rPr lang="en-US" dirty="0"/>
              <a:t>Our Results </a:t>
            </a:r>
            <a:br>
              <a:rPr lang="en-US" dirty="0"/>
            </a:br>
            <a:r>
              <a:rPr lang="en-US" sz="3200" dirty="0"/>
              <a:t>Efficient and Improved Schemes For Natural Classes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9">
                <a:extLst>
                  <a:ext uri="{FF2B5EF4-FFF2-40B4-BE49-F238E27FC236}">
                    <a16:creationId xmlns:a16="http://schemas.microsoft.com/office/drawing/2014/main" id="{EA319EE3-0FDF-47C5-997A-A30362F8E766}"/>
                  </a:ext>
                </a:extLst>
              </p:cNvPr>
              <p:cNvSpPr/>
              <p:nvPr/>
            </p:nvSpPr>
            <p:spPr>
              <a:xfrm>
                <a:off x="312108" y="1690688"/>
                <a:ext cx="11567783" cy="4999281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1D9A7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457200">
                  <a:spcBef>
                    <a:spcPts val="120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3200" i="1" u="sng" kern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u="sng" kern="0" dirty="0"/>
                  <a:t>-slice and </a:t>
                </a:r>
                <a14:m>
                  <m:oMath xmlns:m="http://schemas.openxmlformats.org/officeDocument/2006/math">
                    <m:r>
                      <a:rPr lang="en-US" sz="3200" i="1" u="sng" ker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u="sng" kern="0" dirty="0"/>
                  <a:t>-slice</a:t>
                </a:r>
              </a:p>
              <a:p>
                <a:pPr marL="571500" indent="-571500" defTabSz="457200">
                  <a:buFont typeface="Arial" panose="020B0604020202020204" pitchFamily="34" charset="0"/>
                  <a:buChar char="•"/>
                  <a:defRPr/>
                </a:pPr>
                <a:endParaRPr lang="en-US" sz="2800" kern="0" dirty="0"/>
              </a:p>
              <a:p>
                <a:pPr marL="571500" indent="-571500" defTabSz="457200">
                  <a:buFont typeface="Arial" panose="020B0604020202020204" pitchFamily="34" charset="0"/>
                  <a:buChar char="•"/>
                  <a:defRPr/>
                </a:pPr>
                <a:r>
                  <a:rPr lang="en-US" sz="2800" kern="0" dirty="0"/>
                  <a:t>Share size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8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ker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sz="2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ker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8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ker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i="1" ker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sz="2800" i="1" ker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i="1" ker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i="1" ker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sz="2800" i="1" ker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800" kern="0" dirty="0"/>
              </a:p>
              <a:p>
                <a:pPr marL="1028700" lvl="1" indent="-571500" defTabSz="457200"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/>
                  <a:t>Comparable to finite setting where the share size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ker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ker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sz="3200" u="sng" kern="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R="0" lvl="0" defTabSz="4572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buClrTx/>
                  <a:buSzTx/>
                  <a:tabLst/>
                  <a:defRPr/>
                </a:pPr>
                <a:r>
                  <a:rPr lang="en-US" sz="3200" u="sng" kern="0" dirty="0">
                    <a:solidFill>
                      <a:prstClr val="black"/>
                    </a:solidFill>
                    <a:latin typeface="Calibri" panose="020F0502020204030204"/>
                  </a:rPr>
                  <a:t>Dynamic threshold</a:t>
                </a:r>
                <a:endParaRPr kumimoji="0" lang="en-US" sz="3200" b="0" u="sng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  <a:p>
                <a:pPr marL="571500" marR="0" lvl="0" indent="-571500" defTabSz="4572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kern="0" baseline="0" dirty="0">
                    <a:latin typeface="Calibri" panose="020F0502020204030204"/>
                  </a:rPr>
                  <a:t>Previous results:</a:t>
                </a:r>
              </a:p>
              <a:p>
                <a:pPr marL="1028700" lvl="1" indent="-571500" defTabSz="457200">
                  <a:spcAft>
                    <a:spcPts val="6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2400" kern="0" dirty="0" err="1">
                    <a:solidFill>
                      <a:schemeClr val="bg1">
                        <a:lumMod val="50000"/>
                      </a:schemeClr>
                    </a:solidFill>
                  </a:rPr>
                  <a:t>Komargodski</a:t>
                </a:r>
                <a:r>
                  <a:rPr lang="en-US" sz="2400" kern="0" dirty="0">
                    <a:solidFill>
                      <a:schemeClr val="bg1">
                        <a:lumMod val="50000"/>
                      </a:schemeClr>
                    </a:solidFill>
                  </a:rPr>
                  <a:t> and Paskin-</a:t>
                </a:r>
                <a:r>
                  <a:rPr lang="en-US" sz="2400" kern="0" dirty="0" err="1">
                    <a:solidFill>
                      <a:schemeClr val="bg1">
                        <a:lumMod val="50000"/>
                      </a:schemeClr>
                    </a:solidFill>
                  </a:rPr>
                  <a:t>Cherniavsky</a:t>
                </a:r>
                <a:r>
                  <a:rPr lang="en-US" sz="2400" kern="0" dirty="0">
                    <a:solidFill>
                      <a:schemeClr val="bg1">
                        <a:lumMod val="50000"/>
                      </a:schemeClr>
                    </a:solidFill>
                  </a:rPr>
                  <a:t> ’17]: </a:t>
                </a:r>
                <a:r>
                  <a:rPr lang="en-US" sz="2400" kern="0" dirty="0"/>
                  <a:t>Share size is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kern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endParaRPr kumimoji="0" lang="en-US" sz="2400" b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  <a:p>
                <a:pPr marL="1028700" lvl="1" indent="-571500" defTabSz="457200">
                  <a:spcAft>
                    <a:spcPts val="6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/>
                  </a:rPr>
                  <a:t>[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Xing and Yuan ’21</a:t>
                </a:r>
                <a:r>
                  <a:rPr lang="en-US" sz="2400" kern="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/>
                  </a:rPr>
                  <a:t>]:</a:t>
                </a:r>
                <a:r>
                  <a:rPr lang="en-US" sz="2400" kern="0" dirty="0">
                    <a:latin typeface="Calibri" panose="020F0502020204030204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0" kern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kumimoji="0" lang="en-US" sz="2400" b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, share</a:t>
                </a:r>
                <a:r>
                  <a:rPr kumimoji="0" lang="en-US" sz="24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size is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sz="2400" b="0" i="0" u="none" strike="noStrike" kern="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kern="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  <a:p>
                <a:pPr marL="571500" indent="-571500" defTabSz="457200"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800" kern="0" dirty="0">
                    <a:latin typeface="Calibri" panose="020F0502020204030204"/>
                  </a:rPr>
                  <a:t>We show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ker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kumimoji="0" lang="en-US" sz="2800" b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, share size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rad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800" b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  <a:p>
                <a:pPr marL="800100" lvl="1" indent="-342900" defTabSz="457200">
                  <a:buClr>
                    <a:schemeClr val="tx1"/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>
                    <a:latin typeface="Calibri" panose="020F0502020204030204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kumimoji="0" lang="en-US" sz="2400" b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we get share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kern="0" dirty="0"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" name="Rectangle: Rounded Corners 9">
                <a:extLst>
                  <a:ext uri="{FF2B5EF4-FFF2-40B4-BE49-F238E27FC236}">
                    <a16:creationId xmlns:a16="http://schemas.microsoft.com/office/drawing/2014/main" id="{EA319EE3-0FDF-47C5-997A-A30362F8E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8" y="1690688"/>
                <a:ext cx="11567783" cy="4999281"/>
              </a:xfrm>
              <a:prstGeom prst="roundRect">
                <a:avLst/>
              </a:prstGeom>
              <a:blipFill>
                <a:blip r:embed="rId2"/>
                <a:stretch>
                  <a:fillRect t="-4988" b="-6448"/>
                </a:stretch>
              </a:blipFill>
              <a:ln w="12700" cap="flat" cmpd="sng" algn="ctr">
                <a:solidFill>
                  <a:srgbClr val="1D9A7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7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607D-8FC8-4FBF-AC6A-E8AFBC8B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9452" cy="1325563"/>
          </a:xfrm>
        </p:spPr>
        <p:txBody>
          <a:bodyPr>
            <a:normAutofit/>
          </a:bodyPr>
          <a:lstStyle/>
          <a:p>
            <a:r>
              <a:rPr lang="en-US" dirty="0"/>
              <a:t>Our Results </a:t>
            </a:r>
            <a:br>
              <a:rPr lang="en-US" dirty="0"/>
            </a:br>
            <a:r>
              <a:rPr lang="en-US" sz="3200" dirty="0"/>
              <a:t>Efficient Schemes for 2-Slice and 3-Slice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9">
                <a:extLst>
                  <a:ext uri="{FF2B5EF4-FFF2-40B4-BE49-F238E27FC236}">
                    <a16:creationId xmlns:a16="http://schemas.microsoft.com/office/drawing/2014/main" id="{EA319EE3-0FDF-47C5-997A-A30362F8E766}"/>
                  </a:ext>
                </a:extLst>
              </p:cNvPr>
              <p:cNvSpPr/>
              <p:nvPr/>
            </p:nvSpPr>
            <p:spPr>
              <a:xfrm>
                <a:off x="314052" y="1690687"/>
                <a:ext cx="11563895" cy="4802187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1D9A7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571500" marR="0" lvl="0" indent="-571500" defTabSz="457200" eaLnBrk="1" fontAlgn="auto" latinLnBrk="0" hangingPunct="1">
                  <a:lnSpc>
                    <a:spcPct val="100000"/>
                  </a:lnSpc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b="0" kern="0" dirty="0">
                    <a:solidFill>
                      <a:prstClr val="black"/>
                    </a:solidFill>
                  </a:rPr>
                  <a:t>Definition of evolving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8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-slice: </a:t>
                </a:r>
              </a:p>
              <a:p>
                <a:pPr marL="1028700" lvl="1" indent="-571500" defTabSz="457200"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>
                    <a:latin typeface="Calibri" panose="020F0502020204030204"/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0" lang="en-US" sz="24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parties are </a:t>
                </a:r>
                <a:r>
                  <a:rPr kumimoji="0" lang="en-US" sz="2400" b="0" u="none" strike="noStrike" kern="0" cap="none" spc="0" normalizeH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</a:rPr>
                  <a:t>authorized</a:t>
                </a:r>
              </a:p>
              <a:p>
                <a:pPr marL="1028700" lvl="1" indent="-571500" defTabSz="457200"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>
                    <a:latin typeface="Calibri" panose="020F0502020204030204"/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0" lang="en-US" sz="24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parties are </a:t>
                </a:r>
                <a:r>
                  <a:rPr kumimoji="0" lang="en-US" sz="2400" b="0" u="none" strike="noStrike" kern="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unauthorized</a:t>
                </a:r>
              </a:p>
              <a:p>
                <a:pPr marL="1028700" lvl="1" indent="-571500" defTabSz="457200">
                  <a:spcAft>
                    <a:spcPts val="12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>
                    <a:latin typeface="Calibri" panose="020F0502020204030204"/>
                  </a:rPr>
                  <a:t>A set of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4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parties </a:t>
                </a:r>
                <a:r>
                  <a:rPr kumimoji="0" lang="en-US" sz="2400" b="0" u="none" strike="noStrike" kern="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may or may not be </a:t>
                </a:r>
                <a:r>
                  <a:rPr kumimoji="0" lang="en-US" sz="24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authorized (defined via a hypergraph)</a:t>
                </a:r>
                <a:endParaRPr lang="en-US" sz="2400" kern="0" dirty="0">
                  <a:latin typeface="Calibri" panose="020F0502020204030204"/>
                </a:endParaRPr>
              </a:p>
              <a:p>
                <a:pPr marL="571500" indent="-571500" defTabSz="45720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8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Example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0" lang="en-US" sz="28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-slice: </a:t>
                </a:r>
              </a:p>
              <a:p>
                <a:pPr marL="1028700" lvl="1" indent="-571500" defTabSz="457200"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2400" b="0" i="0" u="none" strike="noStrike" kern="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400" b="0" i="1" u="none" strike="noStrike" kern="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4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400" b="0" i="1" u="none" strike="noStrike" kern="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400" b="0" i="1" u="none" strike="noStrike" kern="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4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kumimoji="0" lang="en-US" sz="24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  <a:p>
                <a:pPr marL="1028700" lvl="1" indent="-571500" defTabSz="457200">
                  <a:buFont typeface="Wingdings" panose="05000000000000000000" pitchFamily="2" charset="2"/>
                  <a:buChar char="Ø"/>
                  <a:defRPr/>
                </a:pPr>
                <a:r>
                  <a:rPr kumimoji="0" lang="en-US" sz="24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and all finite sets of size at least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kumimoji="0" lang="en-US" sz="2800" b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  <a:p>
                <a:pPr marL="571500" indent="-571500" defTabSz="457200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800" kern="0" dirty="0">
                    <a:latin typeface="Calibri" panose="020F0502020204030204"/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0" lang="en-US" sz="28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-slice and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0" lang="en-US" sz="2800" b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-slice has share size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kumimoji="0" lang="en-US" sz="28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8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kumimoji="0" lang="en-US" sz="28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800" b="0" i="1" u="none" strike="noStrike" kern="0" cap="none" spc="0" normalizeH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2800" b="0" i="1" u="none" strike="noStrike" kern="0" cap="none" spc="0" normalizeH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sz="2800" b="0" i="1" u="none" strike="noStrike" kern="0" cap="none" spc="0" normalizeH="0" noProof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800" b="0" i="0" u="none" strike="noStrike" kern="0" cap="none" spc="0" normalizeH="0" noProof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sz="2800" b="0" i="1" u="none" strike="noStrike" kern="0" cap="none" spc="0" normalizeH="0" noProof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sz="2800" b="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kern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0" i="1" kern="0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kumimoji="0" lang="en-US" sz="28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kumimoji="0" lang="en-US" sz="2800" b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  <a:p>
                <a:pPr marL="1028700" lvl="1" indent="-571500" defTabSz="457200"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>
                    <a:latin typeface="Calibri" panose="020F0502020204030204"/>
                  </a:rPr>
                  <a:t>Comparable to finite setting where the share size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ker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ker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kumimoji="0" lang="en-US" sz="2400" b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" name="Rectangle: Rounded Corners 9">
                <a:extLst>
                  <a:ext uri="{FF2B5EF4-FFF2-40B4-BE49-F238E27FC236}">
                    <a16:creationId xmlns:a16="http://schemas.microsoft.com/office/drawing/2014/main" id="{EA319EE3-0FDF-47C5-997A-A30362F8E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52" y="1690687"/>
                <a:ext cx="11563895" cy="48021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rgbClr val="1D9A78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7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52962</TotalTime>
  <Words>991</Words>
  <Application>Microsoft Office PowerPoint</Application>
  <PresentationFormat>Widescreen</PresentationFormat>
  <Paragraphs>189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Office Theme</vt:lpstr>
      <vt:lpstr>New Upper Bounds for Evolving Secret Sharing via Infinite Branching Programs</vt:lpstr>
      <vt:lpstr>Secret Sharing with Many Homers</vt:lpstr>
      <vt:lpstr>Why Not Bound the Number of Parties?</vt:lpstr>
      <vt:lpstr>Evolving Secret-Sharing Schemes (ESSS)</vt:lpstr>
      <vt:lpstr>Previous Results</vt:lpstr>
      <vt:lpstr>Remaining Questions</vt:lpstr>
      <vt:lpstr>Our Results  Schemes for Infinite Branching Programs</vt:lpstr>
      <vt:lpstr>Our Results  Efficient and Improved Schemes For Natural Classes</vt:lpstr>
      <vt:lpstr>Our Results  Efficient Schemes for 2-Slice and 3-Slice</vt:lpstr>
      <vt:lpstr>Our Results  Improved Schemes For Dynamic Threshold With Large Threshold</vt:lpstr>
      <vt:lpstr>Our Results  Lower Bounds</vt:lpstr>
      <vt:lpstr>Layered Infinite Branching Program</vt:lpstr>
      <vt:lpstr>Layered Infinite Branching Program</vt:lpstr>
      <vt:lpstr>Layered Infinite Branching Program</vt:lpstr>
      <vt:lpstr>Ideas of Realizing LIBPs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Upper Bounds for Evolving Secret Sharing via Infinite Branching Programs</dc:title>
  <dc:creator>Bar Alon</dc:creator>
  <cp:lastModifiedBy>Bar Alon</cp:lastModifiedBy>
  <cp:revision>156</cp:revision>
  <dcterms:created xsi:type="dcterms:W3CDTF">2024-10-29T17:07:42Z</dcterms:created>
  <dcterms:modified xsi:type="dcterms:W3CDTF">2024-12-06T08:15:59Z</dcterms:modified>
</cp:coreProperties>
</file>