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3" r:id="rId4"/>
    <p:sldId id="259" r:id="rId5"/>
    <p:sldId id="283" r:id="rId6"/>
    <p:sldId id="285" r:id="rId7"/>
    <p:sldId id="262" r:id="rId8"/>
    <p:sldId id="286" r:id="rId9"/>
    <p:sldId id="287" r:id="rId10"/>
    <p:sldId id="26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05DA9-C621-4F95-9333-5A8D93F46D8D}" v="1047" dt="2024-12-05T19:57:46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ad Stern" userId="d9178e43dc421140" providerId="LiveId" clId="{3352B91F-36E5-4DF0-8E19-1A58294BE4F9}"/>
    <pc:docChg chg="undo redo custSel addSld modSld">
      <pc:chgData name="Gilad Stern" userId="d9178e43dc421140" providerId="LiveId" clId="{3352B91F-36E5-4DF0-8E19-1A58294BE4F9}" dt="2024-12-03T16:22:06.267" v="1069" actId="14100"/>
      <pc:docMkLst>
        <pc:docMk/>
      </pc:docMkLst>
      <pc:sldChg chg="modSp modAnim">
        <pc:chgData name="Gilad Stern" userId="d9178e43dc421140" providerId="LiveId" clId="{3352B91F-36E5-4DF0-8E19-1A58294BE4F9}" dt="2024-12-01T18:34:08.853" v="749" actId="20577"/>
        <pc:sldMkLst>
          <pc:docMk/>
          <pc:sldMk cId="4058854208" sldId="257"/>
        </pc:sldMkLst>
        <pc:spChg chg="mod">
          <ac:chgData name="Gilad Stern" userId="d9178e43dc421140" providerId="LiveId" clId="{3352B91F-36E5-4DF0-8E19-1A58294BE4F9}" dt="2024-12-01T18:34:08.853" v="749" actId="20577"/>
          <ac:spMkLst>
            <pc:docMk/>
            <pc:sldMk cId="4058854208" sldId="257"/>
            <ac:spMk id="3" creationId="{92D5AACF-1FA6-A1E9-9F90-36DA5337F01D}"/>
          </ac:spMkLst>
        </pc:spChg>
      </pc:sldChg>
      <pc:sldChg chg="mod modAnim modShow">
        <pc:chgData name="Gilad Stern" userId="d9178e43dc421140" providerId="LiveId" clId="{3352B91F-36E5-4DF0-8E19-1A58294BE4F9}" dt="2024-12-01T18:33:09.777" v="738"/>
        <pc:sldMkLst>
          <pc:docMk/>
          <pc:sldMk cId="2393820415" sldId="258"/>
        </pc:sldMkLst>
      </pc:sldChg>
      <pc:sldChg chg="modAnim">
        <pc:chgData name="Gilad Stern" userId="d9178e43dc421140" providerId="LiveId" clId="{3352B91F-36E5-4DF0-8E19-1A58294BE4F9}" dt="2024-12-01T18:33:29.306" v="742"/>
        <pc:sldMkLst>
          <pc:docMk/>
          <pc:sldMk cId="3570958830" sldId="259"/>
        </pc:sldMkLst>
      </pc:sldChg>
      <pc:sldChg chg="modSp modAnim">
        <pc:chgData name="Gilad Stern" userId="d9178e43dc421140" providerId="LiveId" clId="{3352B91F-36E5-4DF0-8E19-1A58294BE4F9}" dt="2024-12-01T18:41:25.507" v="1065" actId="20577"/>
        <pc:sldMkLst>
          <pc:docMk/>
          <pc:sldMk cId="2525899455" sldId="260"/>
        </pc:sldMkLst>
        <pc:spChg chg="mod">
          <ac:chgData name="Gilad Stern" userId="d9178e43dc421140" providerId="LiveId" clId="{3352B91F-36E5-4DF0-8E19-1A58294BE4F9}" dt="2024-12-01T18:41:25.507" v="1065" actId="20577"/>
          <ac:spMkLst>
            <pc:docMk/>
            <pc:sldMk cId="2525899455" sldId="260"/>
            <ac:spMk id="3" creationId="{6CD4B7BB-8834-5AEB-8342-DB0C245888BD}"/>
          </ac:spMkLst>
        </pc:spChg>
      </pc:sldChg>
      <pc:sldChg chg="modSp modAnim">
        <pc:chgData name="Gilad Stern" userId="d9178e43dc421140" providerId="LiveId" clId="{3352B91F-36E5-4DF0-8E19-1A58294BE4F9}" dt="2024-12-01T18:37:24.382" v="814" actId="20577"/>
        <pc:sldMkLst>
          <pc:docMk/>
          <pc:sldMk cId="1262565627" sldId="261"/>
        </pc:sldMkLst>
        <pc:spChg chg="mod">
          <ac:chgData name="Gilad Stern" userId="d9178e43dc421140" providerId="LiveId" clId="{3352B91F-36E5-4DF0-8E19-1A58294BE4F9}" dt="2024-12-01T18:37:24.382" v="814" actId="20577"/>
          <ac:spMkLst>
            <pc:docMk/>
            <pc:sldMk cId="1262565627" sldId="261"/>
            <ac:spMk id="3" creationId="{D097AF4C-C22A-5E55-F492-56816FC90A1F}"/>
          </ac:spMkLst>
        </pc:spChg>
      </pc:sldChg>
      <pc:sldChg chg="modSp modAnim">
        <pc:chgData name="Gilad Stern" userId="d9178e43dc421140" providerId="LiveId" clId="{3352B91F-36E5-4DF0-8E19-1A58294BE4F9}" dt="2024-12-01T18:39:27.902" v="945" actId="20577"/>
        <pc:sldMkLst>
          <pc:docMk/>
          <pc:sldMk cId="2111633351" sldId="262"/>
        </pc:sldMkLst>
        <pc:spChg chg="mod">
          <ac:chgData name="Gilad Stern" userId="d9178e43dc421140" providerId="LiveId" clId="{3352B91F-36E5-4DF0-8E19-1A58294BE4F9}" dt="2024-12-01T18:38:20.373" v="869" actId="20577"/>
          <ac:spMkLst>
            <pc:docMk/>
            <pc:sldMk cId="2111633351" sldId="262"/>
            <ac:spMk id="2" creationId="{D5E56C4F-36D2-5F57-1F40-C564D44BDC90}"/>
          </ac:spMkLst>
        </pc:spChg>
        <pc:spChg chg="mod">
          <ac:chgData name="Gilad Stern" userId="d9178e43dc421140" providerId="LiveId" clId="{3352B91F-36E5-4DF0-8E19-1A58294BE4F9}" dt="2024-12-01T18:39:27.902" v="945" actId="20577"/>
          <ac:spMkLst>
            <pc:docMk/>
            <pc:sldMk cId="2111633351" sldId="262"/>
            <ac:spMk id="3" creationId="{4F35EDB9-6272-9CE0-44DF-C25D8E18FC3D}"/>
          </ac:spMkLst>
        </pc:spChg>
      </pc:sldChg>
      <pc:sldChg chg="addSp delSp modSp add mod delAnim modAnim">
        <pc:chgData name="Gilad Stern" userId="d9178e43dc421140" providerId="LiveId" clId="{3352B91F-36E5-4DF0-8E19-1A58294BE4F9}" dt="2024-12-01T18:32:38.313" v="736"/>
        <pc:sldMkLst>
          <pc:docMk/>
          <pc:sldMk cId="3204906039" sldId="273"/>
        </pc:sldMkLst>
        <pc:spChg chg="mod">
          <ac:chgData name="Gilad Stern" userId="d9178e43dc421140" providerId="LiveId" clId="{3352B91F-36E5-4DF0-8E19-1A58294BE4F9}" dt="2024-12-01T18:16:05.684" v="36" actId="20577"/>
          <ac:spMkLst>
            <pc:docMk/>
            <pc:sldMk cId="3204906039" sldId="273"/>
            <ac:spMk id="2" creationId="{E09CFCA8-C5F6-4828-B92F-3A993926E0A8}"/>
          </ac:spMkLst>
        </pc:spChg>
        <pc:spChg chg="add mod">
          <ac:chgData name="Gilad Stern" userId="d9178e43dc421140" providerId="LiveId" clId="{3352B91F-36E5-4DF0-8E19-1A58294BE4F9}" dt="2024-12-01T18:21:36.673" v="395" actId="20577"/>
          <ac:spMkLst>
            <pc:docMk/>
            <pc:sldMk cId="3204906039" sldId="273"/>
            <ac:spMk id="4" creationId="{46D16451-064F-5C0A-2E6A-B149F12A5078}"/>
          </ac:spMkLst>
        </pc:spChg>
        <pc:spChg chg="add mod">
          <ac:chgData name="Gilad Stern" userId="d9178e43dc421140" providerId="LiveId" clId="{3352B91F-36E5-4DF0-8E19-1A58294BE4F9}" dt="2024-12-01T18:21:45.162" v="397" actId="20577"/>
          <ac:spMkLst>
            <pc:docMk/>
            <pc:sldMk cId="3204906039" sldId="273"/>
            <ac:spMk id="9" creationId="{E236C1A1-8F30-3311-1D8C-AAE29F82C727}"/>
          </ac:spMkLst>
        </pc:spChg>
        <pc:spChg chg="add mod">
          <ac:chgData name="Gilad Stern" userId="d9178e43dc421140" providerId="LiveId" clId="{3352B91F-36E5-4DF0-8E19-1A58294BE4F9}" dt="2024-12-01T18:21:39.910" v="396" actId="20577"/>
          <ac:spMkLst>
            <pc:docMk/>
            <pc:sldMk cId="3204906039" sldId="273"/>
            <ac:spMk id="10" creationId="{4EEDAC2B-7539-D680-88C3-BA4E78A31D84}"/>
          </ac:spMkLst>
        </pc:spChg>
        <pc:spChg chg="add mod">
          <ac:chgData name="Gilad Stern" userId="d9178e43dc421140" providerId="LiveId" clId="{3352B91F-36E5-4DF0-8E19-1A58294BE4F9}" dt="2024-12-01T18:21:48.120" v="398" actId="20577"/>
          <ac:spMkLst>
            <pc:docMk/>
            <pc:sldMk cId="3204906039" sldId="273"/>
            <ac:spMk id="11" creationId="{ABB4BAA2-5B23-F109-C2F8-2C8898A45FED}"/>
          </ac:spMkLst>
        </pc:spChg>
        <pc:spChg chg="add mod">
          <ac:chgData name="Gilad Stern" userId="d9178e43dc421140" providerId="LiveId" clId="{3352B91F-36E5-4DF0-8E19-1A58294BE4F9}" dt="2024-12-01T18:21:50.689" v="399" actId="20577"/>
          <ac:spMkLst>
            <pc:docMk/>
            <pc:sldMk cId="3204906039" sldId="273"/>
            <ac:spMk id="12" creationId="{9A67363A-45A0-7515-33A2-7799ECE9C310}"/>
          </ac:spMkLst>
        </pc:spChg>
        <pc:spChg chg="add mod">
          <ac:chgData name="Gilad Stern" userId="d9178e43dc421140" providerId="LiveId" clId="{3352B91F-36E5-4DF0-8E19-1A58294BE4F9}" dt="2024-12-01T18:21:55.460" v="401" actId="20577"/>
          <ac:spMkLst>
            <pc:docMk/>
            <pc:sldMk cId="3204906039" sldId="273"/>
            <ac:spMk id="13" creationId="{D6E62CC8-8D77-3E32-562D-16527C90F5E2}"/>
          </ac:spMkLst>
        </pc:spChg>
        <pc:spChg chg="add mod">
          <ac:chgData name="Gilad Stern" userId="d9178e43dc421140" providerId="LiveId" clId="{3352B91F-36E5-4DF0-8E19-1A58294BE4F9}" dt="2024-12-01T18:19:56.014" v="313" actId="1076"/>
          <ac:spMkLst>
            <pc:docMk/>
            <pc:sldMk cId="3204906039" sldId="273"/>
            <ac:spMk id="14" creationId="{643AA11A-B899-C285-F28D-6DED250485EE}"/>
          </ac:spMkLst>
        </pc:spChg>
        <pc:spChg chg="add mod">
          <ac:chgData name="Gilad Stern" userId="d9178e43dc421140" providerId="LiveId" clId="{3352B91F-36E5-4DF0-8E19-1A58294BE4F9}" dt="2024-12-01T18:21:53.174" v="400" actId="20577"/>
          <ac:spMkLst>
            <pc:docMk/>
            <pc:sldMk cId="3204906039" sldId="273"/>
            <ac:spMk id="15" creationId="{FD785B6B-9CB7-F1E6-64BF-87FD62D8C6E5}"/>
          </ac:spMkLst>
        </pc:spChg>
        <pc:spChg chg="mod">
          <ac:chgData name="Gilad Stern" userId="d9178e43dc421140" providerId="LiveId" clId="{3352B91F-36E5-4DF0-8E19-1A58294BE4F9}" dt="2024-12-01T18:18:13.567" v="68" actId="20577"/>
          <ac:spMkLst>
            <pc:docMk/>
            <pc:sldMk cId="3204906039" sldId="273"/>
            <ac:spMk id="17" creationId="{1ED1506C-1A42-41B6-A49B-9964F1103F11}"/>
          </ac:spMkLst>
        </pc:spChg>
        <pc:spChg chg="add mod">
          <ac:chgData name="Gilad Stern" userId="d9178e43dc421140" providerId="LiveId" clId="{3352B91F-36E5-4DF0-8E19-1A58294BE4F9}" dt="2024-12-01T18:27:40.782" v="696"/>
          <ac:spMkLst>
            <pc:docMk/>
            <pc:sldMk cId="3204906039" sldId="273"/>
            <ac:spMk id="21" creationId="{9EC84B8D-4E98-4540-082C-E2E24AA10202}"/>
          </ac:spMkLst>
        </pc:spChg>
        <pc:spChg chg="add mod ord">
          <ac:chgData name="Gilad Stern" userId="d9178e43dc421140" providerId="LiveId" clId="{3352B91F-36E5-4DF0-8E19-1A58294BE4F9}" dt="2024-12-01T18:31:28.205" v="728" actId="167"/>
          <ac:spMkLst>
            <pc:docMk/>
            <pc:sldMk cId="3204906039" sldId="273"/>
            <ac:spMk id="22" creationId="{4441DC1E-979F-88C0-1DE7-A14047DE0317}"/>
          </ac:spMkLst>
        </pc:spChg>
        <pc:spChg chg="add mod ord">
          <ac:chgData name="Gilad Stern" userId="d9178e43dc421140" providerId="LiveId" clId="{3352B91F-36E5-4DF0-8E19-1A58294BE4F9}" dt="2024-12-01T18:31:14.998" v="726" actId="167"/>
          <ac:spMkLst>
            <pc:docMk/>
            <pc:sldMk cId="3204906039" sldId="273"/>
            <ac:spMk id="23" creationId="{C64B8F57-81D1-5EF3-E17B-3FDCA0496993}"/>
          </ac:spMkLst>
        </pc:spChg>
        <pc:spChg chg="add mod ord">
          <ac:chgData name="Gilad Stern" userId="d9178e43dc421140" providerId="LiveId" clId="{3352B91F-36E5-4DF0-8E19-1A58294BE4F9}" dt="2024-12-01T18:31:02.933" v="724" actId="167"/>
          <ac:spMkLst>
            <pc:docMk/>
            <pc:sldMk cId="3204906039" sldId="273"/>
            <ac:spMk id="24" creationId="{86332D95-887F-3A15-03E2-CBF974F2A0E2}"/>
          </ac:spMkLst>
        </pc:spChg>
        <pc:spChg chg="del">
          <ac:chgData name="Gilad Stern" userId="d9178e43dc421140" providerId="LiveId" clId="{3352B91F-36E5-4DF0-8E19-1A58294BE4F9}" dt="2024-12-01T18:16:23.132" v="40" actId="478"/>
          <ac:spMkLst>
            <pc:docMk/>
            <pc:sldMk cId="3204906039" sldId="273"/>
            <ac:spMk id="34" creationId="{AE2803F7-6933-4FA7-8D1F-4A2862DFE70A}"/>
          </ac:spMkLst>
        </pc:spChg>
        <pc:spChg chg="del">
          <ac:chgData name="Gilad Stern" userId="d9178e43dc421140" providerId="LiveId" clId="{3352B91F-36E5-4DF0-8E19-1A58294BE4F9}" dt="2024-12-01T18:16:16.912" v="37" actId="478"/>
          <ac:spMkLst>
            <pc:docMk/>
            <pc:sldMk cId="3204906039" sldId="273"/>
            <ac:spMk id="35" creationId="{35AE7E25-26BE-448B-8829-21C241626414}"/>
          </ac:spMkLst>
        </pc:spChg>
        <pc:spChg chg="del">
          <ac:chgData name="Gilad Stern" userId="d9178e43dc421140" providerId="LiveId" clId="{3352B91F-36E5-4DF0-8E19-1A58294BE4F9}" dt="2024-12-01T18:16:18.451" v="38" actId="478"/>
          <ac:spMkLst>
            <pc:docMk/>
            <pc:sldMk cId="3204906039" sldId="273"/>
            <ac:spMk id="44" creationId="{4B244645-2568-4334-BD43-3E51E811B34F}"/>
          </ac:spMkLst>
        </pc:spChg>
        <pc:spChg chg="del">
          <ac:chgData name="Gilad Stern" userId="d9178e43dc421140" providerId="LiveId" clId="{3352B91F-36E5-4DF0-8E19-1A58294BE4F9}" dt="2024-12-01T18:16:21.114" v="39" actId="478"/>
          <ac:spMkLst>
            <pc:docMk/>
            <pc:sldMk cId="3204906039" sldId="273"/>
            <ac:spMk id="45" creationId="{0DE221F7-F6E4-4375-BD2F-CD33C124A64D}"/>
          </ac:spMkLst>
        </pc:spChg>
        <pc:spChg chg="del">
          <ac:chgData name="Gilad Stern" userId="d9178e43dc421140" providerId="LiveId" clId="{3352B91F-36E5-4DF0-8E19-1A58294BE4F9}" dt="2024-12-01T18:16:25.479" v="41" actId="478"/>
          <ac:spMkLst>
            <pc:docMk/>
            <pc:sldMk cId="3204906039" sldId="273"/>
            <ac:spMk id="46" creationId="{0A259189-A943-4C99-B284-6B4D73CAE1DD}"/>
          </ac:spMkLst>
        </pc:spChg>
        <pc:picChg chg="add mod">
          <ac:chgData name="Gilad Stern" userId="d9178e43dc421140" providerId="LiveId" clId="{3352B91F-36E5-4DF0-8E19-1A58294BE4F9}" dt="2024-12-01T18:30:50.256" v="723" actId="1076"/>
          <ac:picMkLst>
            <pc:docMk/>
            <pc:sldMk cId="3204906039" sldId="273"/>
            <ac:picMk id="27" creationId="{D560D133-D1CF-F4D4-ED87-5788EBDA8FAC}"/>
          </ac:picMkLst>
        </pc:picChg>
        <pc:cxnChg chg="add mod">
          <ac:chgData name="Gilad Stern" userId="d9178e43dc421140" providerId="LiveId" clId="{3352B91F-36E5-4DF0-8E19-1A58294BE4F9}" dt="2024-12-01T18:24:56.490" v="595" actId="1076"/>
          <ac:cxnSpMkLst>
            <pc:docMk/>
            <pc:sldMk cId="3204906039" sldId="273"/>
            <ac:cxnSpMk id="16" creationId="{D20C4DFB-0210-61B2-6858-723A8DB72069}"/>
          </ac:cxnSpMkLst>
        </pc:cxnChg>
        <pc:cxnChg chg="add mod ord">
          <ac:chgData name="Gilad Stern" userId="d9178e43dc421140" providerId="LiveId" clId="{3352B91F-36E5-4DF0-8E19-1A58294BE4F9}" dt="2024-12-01T18:31:09.509" v="725" actId="167"/>
          <ac:cxnSpMkLst>
            <pc:docMk/>
            <pc:sldMk cId="3204906039" sldId="273"/>
            <ac:cxnSpMk id="18" creationId="{E34CF475-F04E-F222-D747-FFFD301EC131}"/>
          </ac:cxnSpMkLst>
        </pc:cxnChg>
        <pc:cxnChg chg="add mod ord">
          <ac:chgData name="Gilad Stern" userId="d9178e43dc421140" providerId="LiveId" clId="{3352B91F-36E5-4DF0-8E19-1A58294BE4F9}" dt="2024-12-01T18:31:33.205" v="729" actId="167"/>
          <ac:cxnSpMkLst>
            <pc:docMk/>
            <pc:sldMk cId="3204906039" sldId="273"/>
            <ac:cxnSpMk id="19" creationId="{55E5D3A2-EF58-CB4C-E190-E803A393AE40}"/>
          </ac:cxnSpMkLst>
        </pc:cxnChg>
        <pc:cxnChg chg="add mod ord">
          <ac:chgData name="Gilad Stern" userId="d9178e43dc421140" providerId="LiveId" clId="{3352B91F-36E5-4DF0-8E19-1A58294BE4F9}" dt="2024-12-01T18:31:19.396" v="727" actId="167"/>
          <ac:cxnSpMkLst>
            <pc:docMk/>
            <pc:sldMk cId="3204906039" sldId="273"/>
            <ac:cxnSpMk id="20" creationId="{679F8B5D-2FEF-5CF3-78BE-573BDE768B49}"/>
          </ac:cxnSpMkLst>
        </pc:cxnChg>
        <pc:cxnChg chg="mod">
          <ac:chgData name="Gilad Stern" userId="d9178e43dc421140" providerId="LiveId" clId="{3352B91F-36E5-4DF0-8E19-1A58294BE4F9}" dt="2024-12-01T18:18:51.842" v="140" actId="1076"/>
          <ac:cxnSpMkLst>
            <pc:docMk/>
            <pc:sldMk cId="3204906039" sldId="273"/>
            <ac:cxnSpMk id="25" creationId="{101B7752-663A-494E-B44E-84401992B244}"/>
          </ac:cxnSpMkLst>
        </pc:cxnChg>
        <pc:cxnChg chg="mod">
          <ac:chgData name="Gilad Stern" userId="d9178e43dc421140" providerId="LiveId" clId="{3352B91F-36E5-4DF0-8E19-1A58294BE4F9}" dt="2024-12-01T18:18:49.381" v="139" actId="1076"/>
          <ac:cxnSpMkLst>
            <pc:docMk/>
            <pc:sldMk cId="3204906039" sldId="273"/>
            <ac:cxnSpMk id="26" creationId="{15F8BEFF-40A5-4CD5-81DB-9E1063D0BECB}"/>
          </ac:cxnSpMkLst>
        </pc:cxnChg>
        <pc:cxnChg chg="mod">
          <ac:chgData name="Gilad Stern" userId="d9178e43dc421140" providerId="LiveId" clId="{3352B91F-36E5-4DF0-8E19-1A58294BE4F9}" dt="2024-12-01T18:19:07.025" v="304" actId="1037"/>
          <ac:cxnSpMkLst>
            <pc:docMk/>
            <pc:sldMk cId="3204906039" sldId="273"/>
            <ac:cxnSpMk id="28" creationId="{ABE5B8F3-889B-4A7E-BC86-9BFC2C007247}"/>
          </ac:cxnSpMkLst>
        </pc:cxnChg>
        <pc:cxnChg chg="mod">
          <ac:chgData name="Gilad Stern" userId="d9178e43dc421140" providerId="LiveId" clId="{3352B91F-36E5-4DF0-8E19-1A58294BE4F9}" dt="2024-12-01T18:19:02.580" v="291" actId="1037"/>
          <ac:cxnSpMkLst>
            <pc:docMk/>
            <pc:sldMk cId="3204906039" sldId="273"/>
            <ac:cxnSpMk id="29" creationId="{75913550-5408-4A88-AA1B-B58816782E51}"/>
          </ac:cxnSpMkLst>
        </pc:cxnChg>
      </pc:sldChg>
      <pc:sldChg chg="modSp add mod">
        <pc:chgData name="Gilad Stern" userId="d9178e43dc421140" providerId="LiveId" clId="{3352B91F-36E5-4DF0-8E19-1A58294BE4F9}" dt="2024-12-03T16:22:06.267" v="1069" actId="14100"/>
        <pc:sldMkLst>
          <pc:docMk/>
          <pc:sldMk cId="3650756437" sldId="283"/>
        </pc:sldMkLst>
        <pc:spChg chg="mod">
          <ac:chgData name="Gilad Stern" userId="d9178e43dc421140" providerId="LiveId" clId="{3352B91F-36E5-4DF0-8E19-1A58294BE4F9}" dt="2024-12-03T16:22:06.267" v="1069" actId="14100"/>
          <ac:spMkLst>
            <pc:docMk/>
            <pc:sldMk cId="3650756437" sldId="283"/>
            <ac:spMk id="11" creationId="{DF8F84D5-9C4A-4E6A-A9B8-97F3B531A622}"/>
          </ac:spMkLst>
        </pc:spChg>
        <pc:spChg chg="mod">
          <ac:chgData name="Gilad Stern" userId="d9178e43dc421140" providerId="LiveId" clId="{3352B91F-36E5-4DF0-8E19-1A58294BE4F9}" dt="2024-12-03T16:21:56.149" v="1067" actId="20577"/>
          <ac:spMkLst>
            <pc:docMk/>
            <pc:sldMk cId="3650756437" sldId="283"/>
            <ac:spMk id="16" creationId="{A1CB8B9B-51A9-47A3-93E4-FD67F71EE703}"/>
          </ac:spMkLst>
        </pc:spChg>
        <pc:spChg chg="mod">
          <ac:chgData name="Gilad Stern" userId="d9178e43dc421140" providerId="LiveId" clId="{3352B91F-36E5-4DF0-8E19-1A58294BE4F9}" dt="2024-12-03T16:22:00.068" v="1068" actId="20577"/>
          <ac:spMkLst>
            <pc:docMk/>
            <pc:sldMk cId="3650756437" sldId="283"/>
            <ac:spMk id="19" creationId="{2B30AE5A-9BAF-4D95-9DDA-DC231A0DDF63}"/>
          </ac:spMkLst>
        </pc:spChg>
      </pc:sldChg>
      <pc:sldChg chg="add">
        <pc:chgData name="Gilad Stern" userId="d9178e43dc421140" providerId="LiveId" clId="{3352B91F-36E5-4DF0-8E19-1A58294BE4F9}" dt="2024-12-03T16:21:45.169" v="1066"/>
        <pc:sldMkLst>
          <pc:docMk/>
          <pc:sldMk cId="4147912910" sldId="285"/>
        </pc:sldMkLst>
      </pc:sldChg>
    </pc:docChg>
  </pc:docChgLst>
  <pc:docChgLst>
    <pc:chgData name="Gilad Stern" userId="d9178e43dc421140" providerId="LiveId" clId="{45905DA9-C621-4F95-9333-5A8D93F46D8D}"/>
    <pc:docChg chg="undo custSel addSld delSld modSld sldOrd">
      <pc:chgData name="Gilad Stern" userId="d9178e43dc421140" providerId="LiveId" clId="{45905DA9-C621-4F95-9333-5A8D93F46D8D}" dt="2024-12-05T19:57:46.245" v="1495" actId="207"/>
      <pc:docMkLst>
        <pc:docMk/>
      </pc:docMkLst>
      <pc:sldChg chg="addSp modSp mod">
        <pc:chgData name="Gilad Stern" userId="d9178e43dc421140" providerId="LiveId" clId="{45905DA9-C621-4F95-9333-5A8D93F46D8D}" dt="2024-12-04T12:03:52.865" v="1377" actId="1076"/>
        <pc:sldMkLst>
          <pc:docMk/>
          <pc:sldMk cId="4204531500" sldId="256"/>
        </pc:sldMkLst>
        <pc:spChg chg="mod">
          <ac:chgData name="Gilad Stern" userId="d9178e43dc421140" providerId="LiveId" clId="{45905DA9-C621-4F95-9333-5A8D93F46D8D}" dt="2024-12-04T12:03:52.865" v="1377" actId="1076"/>
          <ac:spMkLst>
            <pc:docMk/>
            <pc:sldMk cId="4204531500" sldId="256"/>
            <ac:spMk id="2" creationId="{6A8F88CF-D934-9076-5063-1ED268F4E0B3}"/>
          </ac:spMkLst>
        </pc:spChg>
        <pc:spChg chg="mod">
          <ac:chgData name="Gilad Stern" userId="d9178e43dc421140" providerId="LiveId" clId="{45905DA9-C621-4F95-9333-5A8D93F46D8D}" dt="2024-12-04T10:06:47.439" v="744" actId="1076"/>
          <ac:spMkLst>
            <pc:docMk/>
            <pc:sldMk cId="4204531500" sldId="256"/>
            <ac:spMk id="3" creationId="{57727DE3-79DC-7C5E-BC11-9EF6E3AACD85}"/>
          </ac:spMkLst>
        </pc:spChg>
        <pc:picChg chg="add mod">
          <ac:chgData name="Gilad Stern" userId="d9178e43dc421140" providerId="LiveId" clId="{45905DA9-C621-4F95-9333-5A8D93F46D8D}" dt="2024-12-04T10:07:02.912" v="746" actId="1076"/>
          <ac:picMkLst>
            <pc:docMk/>
            <pc:sldMk cId="4204531500" sldId="256"/>
            <ac:picMk id="1026" creationId="{F0BC0DC1-BB8C-0F1E-B80E-F5DEB36A447F}"/>
          </ac:picMkLst>
        </pc:picChg>
        <pc:picChg chg="add mod">
          <ac:chgData name="Gilad Stern" userId="d9178e43dc421140" providerId="LiveId" clId="{45905DA9-C621-4F95-9333-5A8D93F46D8D}" dt="2024-12-04T10:06:53.184" v="745" actId="1076"/>
          <ac:picMkLst>
            <pc:docMk/>
            <pc:sldMk cId="4204531500" sldId="256"/>
            <ac:picMk id="1028" creationId="{9AAF58FD-FF29-B0B3-7307-F17C8D6392AD}"/>
          </ac:picMkLst>
        </pc:picChg>
        <pc:picChg chg="add mod">
          <ac:chgData name="Gilad Stern" userId="d9178e43dc421140" providerId="LiveId" clId="{45905DA9-C621-4F95-9333-5A8D93F46D8D}" dt="2024-12-04T10:07:08.523" v="748" actId="1076"/>
          <ac:picMkLst>
            <pc:docMk/>
            <pc:sldMk cId="4204531500" sldId="256"/>
            <ac:picMk id="1030" creationId="{E0BD5317-5864-0AF0-9756-8C478AB6CCCF}"/>
          </ac:picMkLst>
        </pc:picChg>
        <pc:picChg chg="add mod">
          <ac:chgData name="Gilad Stern" userId="d9178e43dc421140" providerId="LiveId" clId="{45905DA9-C621-4F95-9333-5A8D93F46D8D}" dt="2024-12-04T08:39:51.920" v="645" actId="14100"/>
          <ac:picMkLst>
            <pc:docMk/>
            <pc:sldMk cId="4204531500" sldId="256"/>
            <ac:picMk id="1032" creationId="{0B9F21AD-2DDC-CA37-2805-E9571232509B}"/>
          </ac:picMkLst>
        </pc:picChg>
        <pc:picChg chg="add mod">
          <ac:chgData name="Gilad Stern" userId="d9178e43dc421140" providerId="LiveId" clId="{45905DA9-C621-4F95-9333-5A8D93F46D8D}" dt="2024-12-04T10:07:05.771" v="747" actId="1076"/>
          <ac:picMkLst>
            <pc:docMk/>
            <pc:sldMk cId="4204531500" sldId="256"/>
            <ac:picMk id="1034" creationId="{52E63B14-7D84-7428-E09D-E7F58BA972A0}"/>
          </ac:picMkLst>
        </pc:picChg>
      </pc:sldChg>
      <pc:sldChg chg="modSp modAnim">
        <pc:chgData name="Gilad Stern" userId="d9178e43dc421140" providerId="LiveId" clId="{45905DA9-C621-4F95-9333-5A8D93F46D8D}" dt="2024-12-04T17:29:06.538" v="1491" actId="20577"/>
        <pc:sldMkLst>
          <pc:docMk/>
          <pc:sldMk cId="4058854208" sldId="257"/>
        </pc:sldMkLst>
        <pc:spChg chg="mod">
          <ac:chgData name="Gilad Stern" userId="d9178e43dc421140" providerId="LiveId" clId="{45905DA9-C621-4F95-9333-5A8D93F46D8D}" dt="2024-12-04T17:29:06.538" v="1491" actId="20577"/>
          <ac:spMkLst>
            <pc:docMk/>
            <pc:sldMk cId="4058854208" sldId="257"/>
            <ac:spMk id="3" creationId="{92D5AACF-1FA6-A1E9-9F90-36DA5337F01D}"/>
          </ac:spMkLst>
        </pc:spChg>
      </pc:sldChg>
      <pc:sldChg chg="del">
        <pc:chgData name="Gilad Stern" userId="d9178e43dc421140" providerId="LiveId" clId="{45905DA9-C621-4F95-9333-5A8D93F46D8D}" dt="2024-12-05T19:52:26.927" v="1492" actId="47"/>
        <pc:sldMkLst>
          <pc:docMk/>
          <pc:sldMk cId="2393820415" sldId="258"/>
        </pc:sldMkLst>
      </pc:sldChg>
      <pc:sldChg chg="addSp delSp modSp mod modAnim">
        <pc:chgData name="Gilad Stern" userId="d9178e43dc421140" providerId="LiveId" clId="{45905DA9-C621-4F95-9333-5A8D93F46D8D}" dt="2024-12-04T12:46:45.075" v="1458" actId="207"/>
        <pc:sldMkLst>
          <pc:docMk/>
          <pc:sldMk cId="3570958830" sldId="259"/>
        </pc:sldMkLst>
        <pc:spChg chg="mod">
          <ac:chgData name="Gilad Stern" userId="d9178e43dc421140" providerId="LiveId" clId="{45905DA9-C621-4F95-9333-5A8D93F46D8D}" dt="2024-12-04T08:12:47.038" v="70" actId="20577"/>
          <ac:spMkLst>
            <pc:docMk/>
            <pc:sldMk cId="3570958830" sldId="259"/>
            <ac:spMk id="3" creationId="{9A3E5BB5-CE5C-6D7A-40BC-C9AE2CC19546}"/>
          </ac:spMkLst>
        </pc:spChg>
        <pc:spChg chg="add del mod">
          <ac:chgData name="Gilad Stern" userId="d9178e43dc421140" providerId="LiveId" clId="{45905DA9-C621-4F95-9333-5A8D93F46D8D}" dt="2024-12-04T08:17:18.137" v="87" actId="478"/>
          <ac:spMkLst>
            <pc:docMk/>
            <pc:sldMk cId="3570958830" sldId="259"/>
            <ac:spMk id="6" creationId="{1485C873-047E-5FBD-A73B-6303D1E895CB}"/>
          </ac:spMkLst>
        </pc:spChg>
        <pc:spChg chg="add mod">
          <ac:chgData name="Gilad Stern" userId="d9178e43dc421140" providerId="LiveId" clId="{45905DA9-C621-4F95-9333-5A8D93F46D8D}" dt="2024-12-04T12:46:45.075" v="1458" actId="207"/>
          <ac:spMkLst>
            <pc:docMk/>
            <pc:sldMk cId="3570958830" sldId="259"/>
            <ac:spMk id="7" creationId="{08079EAE-0FFD-74B7-D062-93BEBFA578BF}"/>
          </ac:spMkLst>
        </pc:spChg>
        <pc:spChg chg="add mod">
          <ac:chgData name="Gilad Stern" userId="d9178e43dc421140" providerId="LiveId" clId="{45905DA9-C621-4F95-9333-5A8D93F46D8D}" dt="2024-12-04T12:46:45.075" v="1458" actId="207"/>
          <ac:spMkLst>
            <pc:docMk/>
            <pc:sldMk cId="3570958830" sldId="259"/>
            <ac:spMk id="10" creationId="{D18A908D-5E5D-82C4-CF3C-8F687C48F9C2}"/>
          </ac:spMkLst>
        </pc:spChg>
        <pc:spChg chg="add del">
          <ac:chgData name="Gilad Stern" userId="d9178e43dc421140" providerId="LiveId" clId="{45905DA9-C621-4F95-9333-5A8D93F46D8D}" dt="2024-12-04T08:21:08.961" v="131" actId="22"/>
          <ac:spMkLst>
            <pc:docMk/>
            <pc:sldMk cId="3570958830" sldId="259"/>
            <ac:spMk id="12" creationId="{651E76D7-2BC4-DD68-C041-5D61AD84A0E7}"/>
          </ac:spMkLst>
        </pc:spChg>
        <pc:spChg chg="add mod">
          <ac:chgData name="Gilad Stern" userId="d9178e43dc421140" providerId="LiveId" clId="{45905DA9-C621-4F95-9333-5A8D93F46D8D}" dt="2024-12-04T12:46:45.075" v="1458" actId="207"/>
          <ac:spMkLst>
            <pc:docMk/>
            <pc:sldMk cId="3570958830" sldId="259"/>
            <ac:spMk id="13" creationId="{2388BD8D-7AA6-E4D0-43F0-36BB1E79D229}"/>
          </ac:spMkLst>
        </pc:spChg>
        <pc:spChg chg="add mod">
          <ac:chgData name="Gilad Stern" userId="d9178e43dc421140" providerId="LiveId" clId="{45905DA9-C621-4F95-9333-5A8D93F46D8D}" dt="2024-12-04T12:46:45.075" v="1458" actId="207"/>
          <ac:spMkLst>
            <pc:docMk/>
            <pc:sldMk cId="3570958830" sldId="259"/>
            <ac:spMk id="14" creationId="{A31680C7-309A-EF78-E4BF-091E17237EE4}"/>
          </ac:spMkLst>
        </pc:spChg>
        <pc:cxnChg chg="add del mod">
          <ac:chgData name="Gilad Stern" userId="d9178e43dc421140" providerId="LiveId" clId="{45905DA9-C621-4F95-9333-5A8D93F46D8D}" dt="2024-12-04T08:16:25.949" v="80" actId="478"/>
          <ac:cxnSpMkLst>
            <pc:docMk/>
            <pc:sldMk cId="3570958830" sldId="259"/>
            <ac:cxnSpMk id="5" creationId="{69ACC822-AB8F-E3F5-5766-4A9480F1D503}"/>
          </ac:cxnSpMkLst>
        </pc:cxnChg>
        <pc:cxnChg chg="add del">
          <ac:chgData name="Gilad Stern" userId="d9178e43dc421140" providerId="LiveId" clId="{45905DA9-C621-4F95-9333-5A8D93F46D8D}" dt="2024-12-04T08:18:46.420" v="101" actId="478"/>
          <ac:cxnSpMkLst>
            <pc:docMk/>
            <pc:sldMk cId="3570958830" sldId="259"/>
            <ac:cxnSpMk id="9" creationId="{BB4F9195-CC6C-E3D8-22D0-764EA5037F93}"/>
          </ac:cxnSpMkLst>
        </pc:cxnChg>
      </pc:sldChg>
      <pc:sldChg chg="addSp modSp mod modAnim">
        <pc:chgData name="Gilad Stern" userId="d9178e43dc421140" providerId="LiveId" clId="{45905DA9-C621-4F95-9333-5A8D93F46D8D}" dt="2024-12-04T12:48:27.310" v="1462" actId="20577"/>
        <pc:sldMkLst>
          <pc:docMk/>
          <pc:sldMk cId="2525899455" sldId="260"/>
        </pc:sldMkLst>
        <pc:spChg chg="mod">
          <ac:chgData name="Gilad Stern" userId="d9178e43dc421140" providerId="LiveId" clId="{45905DA9-C621-4F95-9333-5A8D93F46D8D}" dt="2024-12-04T12:48:27.310" v="1462" actId="20577"/>
          <ac:spMkLst>
            <pc:docMk/>
            <pc:sldMk cId="2525899455" sldId="260"/>
            <ac:spMk id="3" creationId="{6CD4B7BB-8834-5AEB-8342-DB0C245888BD}"/>
          </ac:spMkLst>
        </pc:spChg>
        <pc:picChg chg="add mod">
          <ac:chgData name="Gilad Stern" userId="d9178e43dc421140" providerId="LiveId" clId="{45905DA9-C621-4F95-9333-5A8D93F46D8D}" dt="2024-12-04T08:23:47.741" v="151" actId="1076"/>
          <ac:picMkLst>
            <pc:docMk/>
            <pc:sldMk cId="2525899455" sldId="260"/>
            <ac:picMk id="5" creationId="{867DB5D7-C669-2455-23DE-A9AEF8366337}"/>
          </ac:picMkLst>
        </pc:picChg>
      </pc:sldChg>
      <pc:sldChg chg="del mod ord modShow">
        <pc:chgData name="Gilad Stern" userId="d9178e43dc421140" providerId="LiveId" clId="{45905DA9-C621-4F95-9333-5A8D93F46D8D}" dt="2024-12-05T19:52:33.286" v="1493" actId="47"/>
        <pc:sldMkLst>
          <pc:docMk/>
          <pc:sldMk cId="1262565627" sldId="261"/>
        </pc:sldMkLst>
      </pc:sldChg>
      <pc:sldChg chg="modSp ord modAnim">
        <pc:chgData name="Gilad Stern" userId="d9178e43dc421140" providerId="LiveId" clId="{45905DA9-C621-4F95-9333-5A8D93F46D8D}" dt="2024-12-04T11:59:30.106" v="1337" actId="20577"/>
        <pc:sldMkLst>
          <pc:docMk/>
          <pc:sldMk cId="2111633351" sldId="262"/>
        </pc:sldMkLst>
        <pc:spChg chg="mod">
          <ac:chgData name="Gilad Stern" userId="d9178e43dc421140" providerId="LiveId" clId="{45905DA9-C621-4F95-9333-5A8D93F46D8D}" dt="2024-12-04T11:59:30.106" v="1337" actId="20577"/>
          <ac:spMkLst>
            <pc:docMk/>
            <pc:sldMk cId="2111633351" sldId="262"/>
            <ac:spMk id="3" creationId="{4F35EDB9-6272-9CE0-44DF-C25D8E18FC3D}"/>
          </ac:spMkLst>
        </pc:spChg>
      </pc:sldChg>
      <pc:sldChg chg="addSp modSp mod modAnim">
        <pc:chgData name="Gilad Stern" userId="d9178e43dc421140" providerId="LiveId" clId="{45905DA9-C621-4F95-9333-5A8D93F46D8D}" dt="2024-12-04T12:46:24.335" v="1457" actId="207"/>
        <pc:sldMkLst>
          <pc:docMk/>
          <pc:sldMk cId="3204906039" sldId="273"/>
        </pc:sldMkLst>
        <pc:spChg chg="mod">
          <ac:chgData name="Gilad Stern" userId="d9178e43dc421140" providerId="LiveId" clId="{45905DA9-C621-4F95-9333-5A8D93F46D8D}" dt="2024-12-04T08:50:22.665" v="697" actId="207"/>
          <ac:spMkLst>
            <pc:docMk/>
            <pc:sldMk cId="3204906039" sldId="273"/>
            <ac:spMk id="17" creationId="{1ED1506C-1A42-41B6-A49B-9964F1103F11}"/>
          </ac:spMkLst>
        </pc:spChg>
        <pc:spChg chg="ord">
          <ac:chgData name="Gilad Stern" userId="d9178e43dc421140" providerId="LiveId" clId="{45905DA9-C621-4F95-9333-5A8D93F46D8D}" dt="2024-12-04T08:45:26.490" v="654" actId="167"/>
          <ac:spMkLst>
            <pc:docMk/>
            <pc:sldMk cId="3204906039" sldId="273"/>
            <ac:spMk id="21" creationId="{9EC84B8D-4E98-4540-082C-E2E24AA10202}"/>
          </ac:spMkLst>
        </pc:spChg>
        <pc:spChg chg="add mod">
          <ac:chgData name="Gilad Stern" userId="d9178e43dc421140" providerId="LiveId" clId="{45905DA9-C621-4F95-9333-5A8D93F46D8D}" dt="2024-12-04T12:45:59.290" v="1454" actId="207"/>
          <ac:spMkLst>
            <pc:docMk/>
            <pc:sldMk cId="3204906039" sldId="273"/>
            <ac:spMk id="30" creationId="{26EA69D1-5B4E-9C23-4BC9-84EB030E64D6}"/>
          </ac:spMkLst>
        </pc:spChg>
        <pc:spChg chg="add mod">
          <ac:chgData name="Gilad Stern" userId="d9178e43dc421140" providerId="LiveId" clId="{45905DA9-C621-4F95-9333-5A8D93F46D8D}" dt="2024-12-04T12:46:24.335" v="1457" actId="207"/>
          <ac:spMkLst>
            <pc:docMk/>
            <pc:sldMk cId="3204906039" sldId="273"/>
            <ac:spMk id="31" creationId="{367F82E7-433B-5B4F-61E0-E8C8C7A7AEC9}"/>
          </ac:spMkLst>
        </pc:spChg>
        <pc:spChg chg="add mod">
          <ac:chgData name="Gilad Stern" userId="d9178e43dc421140" providerId="LiveId" clId="{45905DA9-C621-4F95-9333-5A8D93F46D8D}" dt="2024-12-04T12:46:20.620" v="1456" actId="207"/>
          <ac:spMkLst>
            <pc:docMk/>
            <pc:sldMk cId="3204906039" sldId="273"/>
            <ac:spMk id="32" creationId="{92C3A13B-461A-E30A-0CD9-7717AF72DA85}"/>
          </ac:spMkLst>
        </pc:spChg>
        <pc:cxnChg chg="ord">
          <ac:chgData name="Gilad Stern" userId="d9178e43dc421140" providerId="LiveId" clId="{45905DA9-C621-4F95-9333-5A8D93F46D8D}" dt="2024-12-04T08:45:31.990" v="655" actId="167"/>
          <ac:cxnSpMkLst>
            <pc:docMk/>
            <pc:sldMk cId="3204906039" sldId="273"/>
            <ac:cxnSpMk id="16" creationId="{D20C4DFB-0210-61B2-6858-723A8DB72069}"/>
          </ac:cxnSpMkLst>
        </pc:cxnChg>
      </pc:sldChg>
      <pc:sldChg chg="modSp mod">
        <pc:chgData name="Gilad Stern" userId="d9178e43dc421140" providerId="LiveId" clId="{45905DA9-C621-4F95-9333-5A8D93F46D8D}" dt="2024-12-04T08:15:54.485" v="77" actId="20577"/>
        <pc:sldMkLst>
          <pc:docMk/>
          <pc:sldMk cId="3650756437" sldId="283"/>
        </pc:sldMkLst>
        <pc:spChg chg="mod">
          <ac:chgData name="Gilad Stern" userId="d9178e43dc421140" providerId="LiveId" clId="{45905DA9-C621-4F95-9333-5A8D93F46D8D}" dt="2024-12-04T08:07:09.085" v="0" actId="14100"/>
          <ac:spMkLst>
            <pc:docMk/>
            <pc:sldMk cId="3650756437" sldId="283"/>
            <ac:spMk id="11" creationId="{DF8F84D5-9C4A-4E6A-A9B8-97F3B531A622}"/>
          </ac:spMkLst>
        </pc:spChg>
        <pc:spChg chg="mod">
          <ac:chgData name="Gilad Stern" userId="d9178e43dc421140" providerId="LiveId" clId="{45905DA9-C621-4F95-9333-5A8D93F46D8D}" dt="2024-12-04T08:15:49.199" v="75" actId="20577"/>
          <ac:spMkLst>
            <pc:docMk/>
            <pc:sldMk cId="3650756437" sldId="283"/>
            <ac:spMk id="16" creationId="{A1CB8B9B-51A9-47A3-93E4-FD67F71EE703}"/>
          </ac:spMkLst>
        </pc:spChg>
        <pc:spChg chg="mod">
          <ac:chgData name="Gilad Stern" userId="d9178e43dc421140" providerId="LiveId" clId="{45905DA9-C621-4F95-9333-5A8D93F46D8D}" dt="2024-12-04T08:15:54.485" v="77" actId="20577"/>
          <ac:spMkLst>
            <pc:docMk/>
            <pc:sldMk cId="3650756437" sldId="283"/>
            <ac:spMk id="19" creationId="{2B30AE5A-9BAF-4D95-9DDA-DC231A0DDF63}"/>
          </ac:spMkLst>
        </pc:spChg>
      </pc:sldChg>
      <pc:sldChg chg="modSp mod">
        <pc:chgData name="Gilad Stern" userId="d9178e43dc421140" providerId="LiveId" clId="{45905DA9-C621-4F95-9333-5A8D93F46D8D}" dt="2024-12-04T10:03:08.018" v="716" actId="14100"/>
        <pc:sldMkLst>
          <pc:docMk/>
          <pc:sldMk cId="4147912910" sldId="285"/>
        </pc:sldMkLst>
        <pc:spChg chg="mod">
          <ac:chgData name="Gilad Stern" userId="d9178e43dc421140" providerId="LiveId" clId="{45905DA9-C621-4F95-9333-5A8D93F46D8D}" dt="2024-12-04T10:03:08.018" v="716" actId="14100"/>
          <ac:spMkLst>
            <pc:docMk/>
            <pc:sldMk cId="4147912910" sldId="285"/>
            <ac:spMk id="51" creationId="{42C54E6E-4EA0-4D5E-8293-9EDDA710FB78}"/>
          </ac:spMkLst>
        </pc:spChg>
      </pc:sldChg>
      <pc:sldChg chg="addSp delSp modSp new mod delAnim modAnim">
        <pc:chgData name="Gilad Stern" userId="d9178e43dc421140" providerId="LiveId" clId="{45905DA9-C621-4F95-9333-5A8D93F46D8D}" dt="2024-12-04T12:13:03.699" v="1378" actId="20577"/>
        <pc:sldMkLst>
          <pc:docMk/>
          <pc:sldMk cId="3041015795" sldId="286"/>
        </pc:sldMkLst>
        <pc:spChg chg="mod">
          <ac:chgData name="Gilad Stern" userId="d9178e43dc421140" providerId="LiveId" clId="{45905DA9-C621-4F95-9333-5A8D93F46D8D}" dt="2024-12-04T12:13:03.699" v="1378" actId="20577"/>
          <ac:spMkLst>
            <pc:docMk/>
            <pc:sldMk cId="3041015795" sldId="286"/>
            <ac:spMk id="2" creationId="{AB79ADD3-6FD6-F6B7-3DE1-4F1EE2C2780F}"/>
          </ac:spMkLst>
        </pc:spChg>
        <pc:spChg chg="mod">
          <ac:chgData name="Gilad Stern" userId="d9178e43dc421140" providerId="LiveId" clId="{45905DA9-C621-4F95-9333-5A8D93F46D8D}" dt="2024-12-04T11:44:17.751" v="1089" actId="20577"/>
          <ac:spMkLst>
            <pc:docMk/>
            <pc:sldMk cId="3041015795" sldId="286"/>
            <ac:spMk id="3" creationId="{B127D8E0-728D-3370-1E04-5A691502672D}"/>
          </ac:spMkLst>
        </pc:spChg>
        <pc:spChg chg="add del mod">
          <ac:chgData name="Gilad Stern" userId="d9178e43dc421140" providerId="LiveId" clId="{45905DA9-C621-4F95-9333-5A8D93F46D8D}" dt="2024-12-04T11:44:23.064" v="1090" actId="478"/>
          <ac:spMkLst>
            <pc:docMk/>
            <pc:sldMk cId="3041015795" sldId="286"/>
            <ac:spMk id="4" creationId="{41A3D957-7D86-C324-CA10-75804650ECB2}"/>
          </ac:spMkLst>
        </pc:spChg>
        <pc:spChg chg="add mod">
          <ac:chgData name="Gilad Stern" userId="d9178e43dc421140" providerId="LiveId" clId="{45905DA9-C621-4F95-9333-5A8D93F46D8D}" dt="2024-12-04T08:35:08.252" v="627" actId="20577"/>
          <ac:spMkLst>
            <pc:docMk/>
            <pc:sldMk cId="3041015795" sldId="286"/>
            <ac:spMk id="5" creationId="{FCA92324-3C7C-9A14-63CB-346E2733C454}"/>
          </ac:spMkLst>
        </pc:spChg>
      </pc:sldChg>
      <pc:sldChg chg="addSp delSp modSp new mod delAnim modAnim">
        <pc:chgData name="Gilad Stern" userId="d9178e43dc421140" providerId="LiveId" clId="{45905DA9-C621-4F95-9333-5A8D93F46D8D}" dt="2024-12-05T19:57:46.245" v="1495" actId="207"/>
        <pc:sldMkLst>
          <pc:docMk/>
          <pc:sldMk cId="3972308632" sldId="287"/>
        </pc:sldMkLst>
        <pc:spChg chg="mod">
          <ac:chgData name="Gilad Stern" userId="d9178e43dc421140" providerId="LiveId" clId="{45905DA9-C621-4F95-9333-5A8D93F46D8D}" dt="2024-12-04T11:39:30.188" v="824" actId="20577"/>
          <ac:spMkLst>
            <pc:docMk/>
            <pc:sldMk cId="3972308632" sldId="287"/>
            <ac:spMk id="2" creationId="{D353CF4A-60C5-C449-F4BB-4D2F6DA80A8A}"/>
          </ac:spMkLst>
        </pc:spChg>
        <pc:spChg chg="mod">
          <ac:chgData name="Gilad Stern" userId="d9178e43dc421140" providerId="LiveId" clId="{45905DA9-C621-4F95-9333-5A8D93F46D8D}" dt="2024-12-05T19:57:46.245" v="1495" actId="207"/>
          <ac:spMkLst>
            <pc:docMk/>
            <pc:sldMk cId="3972308632" sldId="287"/>
            <ac:spMk id="3" creationId="{0EEF2C72-1CD7-30FA-FDE3-EC231E89A769}"/>
          </ac:spMkLst>
        </pc:spChg>
        <pc:spChg chg="add del mod">
          <ac:chgData name="Gilad Stern" userId="d9178e43dc421140" providerId="LiveId" clId="{45905DA9-C621-4F95-9333-5A8D93F46D8D}" dt="2024-12-04T11:47:50.835" v="1198" actId="478"/>
          <ac:spMkLst>
            <pc:docMk/>
            <pc:sldMk cId="3972308632" sldId="287"/>
            <ac:spMk id="4" creationId="{71B9B4CF-E215-8423-9106-409055E7B3F7}"/>
          </ac:spMkLst>
        </pc:spChg>
        <pc:spChg chg="add del mod">
          <ac:chgData name="Gilad Stern" userId="d9178e43dc421140" providerId="LiveId" clId="{45905DA9-C621-4F95-9333-5A8D93F46D8D}" dt="2024-12-04T11:45:00.306" v="1092" actId="478"/>
          <ac:spMkLst>
            <pc:docMk/>
            <pc:sldMk cId="3972308632" sldId="287"/>
            <ac:spMk id="5" creationId="{35D2B1FF-1E22-5522-5A92-B89ECF51A58B}"/>
          </ac:spMkLst>
        </pc:spChg>
        <pc:spChg chg="add del mod">
          <ac:chgData name="Gilad Stern" userId="d9178e43dc421140" providerId="LiveId" clId="{45905DA9-C621-4F95-9333-5A8D93F46D8D}" dt="2024-12-04T11:45:10.807" v="1095" actId="478"/>
          <ac:spMkLst>
            <pc:docMk/>
            <pc:sldMk cId="3972308632" sldId="287"/>
            <ac:spMk id="6" creationId="{FF115978-863A-0587-3A1E-19CC4895553B}"/>
          </ac:spMkLst>
        </pc:spChg>
        <pc:spChg chg="add mod">
          <ac:chgData name="Gilad Stern" userId="d9178e43dc421140" providerId="LiveId" clId="{45905DA9-C621-4F95-9333-5A8D93F46D8D}" dt="2024-12-04T11:45:08.272" v="1094"/>
          <ac:spMkLst>
            <pc:docMk/>
            <pc:sldMk cId="3972308632" sldId="287"/>
            <ac:spMk id="7" creationId="{12DF6A8B-3C34-DB22-AC9E-53BF42F8A5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9CBD-C820-4372-9297-AB2DE31CDDD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A9DE8-6401-48DB-A5E7-20EF4CB2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9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A9DE8-6401-48DB-A5E7-20EF4CB2E4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9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A9DE8-6401-48DB-A5E7-20EF4CB2E4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8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D5F0-2160-A514-877F-1E4C1F44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6DB1-2E4C-878A-196F-C2AD2F752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315D2-0B61-9A9D-0C3C-F3C03F5E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87E-12A5-4F1D-B9FA-A922920916C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DA883-E361-A868-6AC0-C9521E24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D72A2-D4B7-9056-4F56-71288852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38B0-E39E-4950-996F-96F11507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786D3-43D9-BB0B-5342-1CA06E5B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36497-7420-823C-1302-9A379669D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871F-5380-57CE-27EA-213B5D81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87E-12A5-4F1D-B9FA-A922920916C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CE629-907E-7840-FC5F-5C23A72D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06456-500D-07AD-E151-68296F12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38B0-E39E-4950-996F-96F11507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6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FB5CC-3BFF-D2FB-C00E-04FC9D017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B1ECC-A7A6-DAF4-5E83-F43FF32E8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D8288-726B-5BF4-A22F-FF8C1884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87E-12A5-4F1D-B9FA-A922920916C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20FFD-58BA-0E7B-574F-9593A349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4BB0A-19E9-E579-4AE1-9E27B607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38B0-E39E-4950-996F-96F11507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1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6D35-AA71-111F-AB52-3F44C329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9309-77B8-1AE1-13E9-80B8B6542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178D6-75DC-D8B8-BB01-2868155E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87E-12A5-4F1D-B9FA-A922920916C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5F8C-AAAB-939F-D6D7-14D68C0B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58D73-FEB3-5810-BCB1-0A3DB6F2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38B0-E39E-4950-996F-96F11507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6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68E6-2BD3-DCDB-6D86-7783D2A4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7F735-C6CF-9C36-6007-335291CB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1D5F-BD78-E477-6A5A-7A54BE17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87E-12A5-4F1D-B9FA-A922920916C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C43E9-DDD3-52CB-6DD1-24A6990E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72B2C-3EC7-953C-C304-6755E87B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38B0-E39E-4950-996F-96F11507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2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B263-E223-BF0C-5BE1-9B866355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B67CE-F2EA-7817-2C98-CB547FF15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56A21-45FC-9EE3-726B-4355C02F5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C4C47-C9E8-20E1-D796-A49AFC5C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87E-12A5-4F1D-B9FA-A922920916C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D2DB4-4E2E-3F4E-2933-AA66EE95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176D6-D3E9-BAFC-38E2-20AC8E5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38B0-E39E-4950-996F-96F11507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7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1F-C614-A77F-ECAD-C8FC9613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6FAD5-AB31-8DD2-A0AD-373942082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1D5EC-CA8A-1852-22CB-57872FE67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80E62-45C4-4C81-F036-7771F48CE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C2DE1-E88A-1686-09EF-4B932A5BA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A6E05-C8C8-5CE3-6876-EB28B180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87E-12A5-4F1D-B9FA-A922920916C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FF810-7970-635C-408F-EFA70E42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477E1-7820-45EE-54E0-3CB28C81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38B0-E39E-4950-996F-96F11507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8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417E-714E-F86D-B0F5-4A83A02F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A4BC2-9862-0E87-DB74-6C7D8939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87E-12A5-4F1D-B9FA-A922920916C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41ADA-2116-D30C-C67E-DBC3CCB1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D2E15-686E-6246-D0BF-42B0350C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38B0-E39E-4950-996F-96F11507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4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0B71EF-1405-8F89-BA6F-C4EDEC06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87E-12A5-4F1D-B9FA-A922920916C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127D1-F9A9-B2FB-AB56-61710E59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32AB4-D32E-1D2D-2880-67B8EEC1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38B0-E39E-4950-996F-96F11507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8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BC49-2112-EC74-307A-3A4C392C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9AB64-17E3-2F16-8436-08DE5E39D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6B8EF-A834-B575-FE26-0B79ED3EE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E9FD3-46E1-7BD0-18F8-D1BB10C9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87E-12A5-4F1D-B9FA-A922920916C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936B1-C1F6-CE5C-DB45-CD718BB4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4D2AB-2554-AE30-D67D-719CF24D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38B0-E39E-4950-996F-96F11507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8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36E0B-B3C5-2EF9-A4DC-B29EBD54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44DE8-C75B-8A3B-D56F-332759E17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4EB15-A43A-9BFF-1CC6-C81FE086E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5E1CB-1DC3-B80D-84EF-82BD02374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87E-12A5-4F1D-B9FA-A922920916C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D8BEB-CC83-DBF2-A83F-73FA2061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31100-C7F3-C0B8-1733-99C28D5F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38B0-E39E-4950-996F-96F11507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C153B-40D2-5F73-B530-B0944FC7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7FA28-8569-ABC5-B94A-646CA974E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80741-05FB-9C03-A7B9-905144DA9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5D987E-12A5-4F1D-B9FA-A922920916C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04B1E-C4FE-E552-D508-A9A1A4563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93797-F75F-3712-3B87-5D0FBE8BA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4138B0-E39E-4950-996F-96F11507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1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40.png"/><Relationship Id="rId17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0" Type="http://schemas.openxmlformats.org/officeDocument/2006/relationships/image" Target="../media/image110.png"/><Relationship Id="rId4" Type="http://schemas.openxmlformats.org/officeDocument/2006/relationships/image" Target="../media/image50.png"/><Relationship Id="rId9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88CF-D934-9076-5063-1ED268F4E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17410"/>
            <a:ext cx="1118311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Asynchronous Agreement on a Core Set in Constant Time and More Efficient Asynchronous VSS and MPC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27DE3-79DC-7C5E-BC11-9EF6E3AAC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552" y="3602038"/>
            <a:ext cx="10216896" cy="1655762"/>
          </a:xfrm>
        </p:spPr>
        <p:txBody>
          <a:bodyPr/>
          <a:lstStyle/>
          <a:p>
            <a:r>
              <a:rPr lang="en-US" dirty="0" err="1"/>
              <a:t>Ittai</a:t>
            </a:r>
            <a:r>
              <a:rPr lang="en-US" dirty="0"/>
              <a:t> Abraham		 Gilad </a:t>
            </a:r>
            <a:r>
              <a:rPr lang="en-US" dirty="0" err="1"/>
              <a:t>Asharov</a:t>
            </a:r>
            <a:r>
              <a:rPr lang="en-US" dirty="0"/>
              <a:t>	 Arpita Patra 		 Gilad Stern</a:t>
            </a:r>
          </a:p>
        </p:txBody>
      </p:sp>
      <p:pic>
        <p:nvPicPr>
          <p:cNvPr id="1026" name="Picture 2" descr="Bar-Ilan University, Israel">
            <a:extLst>
              <a:ext uri="{FF2B5EF4-FFF2-40B4-BE49-F238E27FC236}">
                <a16:creationId xmlns:a16="http://schemas.microsoft.com/office/drawing/2014/main" id="{F0BC0DC1-BB8C-0F1E-B80E-F5DEB36A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91" y="4265629"/>
            <a:ext cx="2042302" cy="90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@IntelLabs">
            <a:extLst>
              <a:ext uri="{FF2B5EF4-FFF2-40B4-BE49-F238E27FC236}">
                <a16:creationId xmlns:a16="http://schemas.microsoft.com/office/drawing/2014/main" id="{9AAF58FD-FF29-B0B3-7307-F17C8D63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35" y="4085255"/>
            <a:ext cx="1269573" cy="12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ISc Seal Master logo Black">
            <a:extLst>
              <a:ext uri="{FF2B5EF4-FFF2-40B4-BE49-F238E27FC236}">
                <a16:creationId xmlns:a16="http://schemas.microsoft.com/office/drawing/2014/main" id="{E0BD5317-5864-0AF0-9756-8C478AB6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31" y="4085255"/>
            <a:ext cx="1508125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2E63B14-7D84-7428-E09D-E7F58BA97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84" y="4350054"/>
            <a:ext cx="1792291" cy="9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3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E863-DA15-132E-679C-3624046A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Asynchronously Validated Asynchronous Byzantine Agreement (AVABA)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4B7BB-8834-5AEB-8342-DB0C245888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918200" cy="4351338"/>
              </a:xfrm>
            </p:spPr>
            <p:txBody>
              <a:bodyPr/>
              <a:lstStyle/>
              <a:p>
                <a:r>
                  <a:rPr lang="en-US" dirty="0"/>
                  <a:t>Multivalued consensus</a:t>
                </a:r>
              </a:p>
              <a:p>
                <a:pPr lvl="1"/>
                <a:r>
                  <a:rPr lang="en-US" dirty="0"/>
                  <a:t>Based on No </a:t>
                </a:r>
                <a:r>
                  <a:rPr lang="en-US" dirty="0" err="1"/>
                  <a:t>Waitin</a:t>
                </a:r>
                <a:r>
                  <a:rPr lang="en-US" dirty="0"/>
                  <a:t>’ </a:t>
                </a:r>
                <a:r>
                  <a:rPr lang="en-US" dirty="0" err="1"/>
                  <a:t>Hotstuff</a:t>
                </a:r>
                <a:r>
                  <a:rPr lang="en-US" dirty="0"/>
                  <a:t> [AJMMS‘23]</a:t>
                </a:r>
              </a:p>
              <a:p>
                <a:r>
                  <a:rPr lang="en-US" dirty="0"/>
                  <a:t>Asynchronous external validity</a:t>
                </a:r>
              </a:p>
              <a:p>
                <a:pPr lvl="1"/>
                <a:r>
                  <a:rPr lang="en-US" dirty="0"/>
                  <a:t>Information-theoretic parallel of external validity</a:t>
                </a:r>
              </a:p>
              <a:p>
                <a:pPr lvl="1"/>
                <a:r>
                  <a:rPr lang="en-US" dirty="0"/>
                  <a:t>Similar to BKR’s dynamic predicate</a:t>
                </a:r>
              </a:p>
              <a:p>
                <a:r>
                  <a:rPr lang="en-US" dirty="0"/>
                  <a:t>Secure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given leader-election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4B7BB-8834-5AEB-8342-DB0C24588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918200" cy="4351338"/>
              </a:xfrm>
              <a:blipFill>
                <a:blip r:embed="rId2"/>
                <a:stretch>
                  <a:fillRect l="-1856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67DB5D7-C669-2455-23DE-A9AEF8366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018" y="1988814"/>
            <a:ext cx="5743904" cy="31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1727-6B0F-F87E-0401-55C24C0B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5629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C589-F488-7F16-92E5-7937E2E1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and Adversary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5AACF-1FA6-A1E9-9F90-36DA5337F0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Fully connected network,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parties</a:t>
                </a:r>
              </a:p>
              <a:p>
                <a:r>
                  <a:rPr lang="en-US" dirty="0"/>
                  <a:t>Asynchrony</a:t>
                </a:r>
              </a:p>
              <a:p>
                <a:pPr lvl="1"/>
                <a:r>
                  <a:rPr lang="en-US" dirty="0"/>
                  <a:t>Stronger adversarial model</a:t>
                </a:r>
              </a:p>
              <a:p>
                <a:pPr lvl="1"/>
                <a:r>
                  <a:rPr lang="en-US" dirty="0"/>
                  <a:t>Network-speed</a:t>
                </a:r>
              </a:p>
              <a:p>
                <a:pPr lvl="1"/>
                <a:r>
                  <a:rPr lang="en-US" dirty="0"/>
                  <a:t>Challenges: how long do we wait?</a:t>
                </a:r>
              </a:p>
              <a:p>
                <a:r>
                  <a:rPr lang="en-US" dirty="0"/>
                  <a:t>Adaptive malicious adversary</a:t>
                </a:r>
              </a:p>
              <a:p>
                <a:pPr lvl="1"/>
                <a:r>
                  <a:rPr lang="en-US" dirty="0"/>
                  <a:t>Optimal resilience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consensus,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AVSS)</a:t>
                </a:r>
              </a:p>
              <a:p>
                <a:r>
                  <a:rPr lang="en-US" dirty="0"/>
                  <a:t>Perfect security	</a:t>
                </a:r>
              </a:p>
              <a:p>
                <a:pPr lvl="1"/>
                <a:r>
                  <a:rPr lang="en-US" dirty="0"/>
                  <a:t>Analyzed in the UC framework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5AACF-1FA6-A1E9-9F90-36DA5337F0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8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0C4DFB-0210-61B2-6858-723A8DB72069}"/>
              </a:ext>
            </a:extLst>
          </p:cNvPr>
          <p:cNvCxnSpPr>
            <a:cxnSpLocks/>
          </p:cNvCxnSpPr>
          <p:nvPr/>
        </p:nvCxnSpPr>
        <p:spPr>
          <a:xfrm>
            <a:off x="6094971" y="4265665"/>
            <a:ext cx="0" cy="9677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C84B8D-4E98-4540-082C-E2E24AA10202}"/>
                  </a:ext>
                </a:extLst>
              </p:cNvPr>
              <p:cNvSpPr txBox="1"/>
              <p:nvPr/>
            </p:nvSpPr>
            <p:spPr>
              <a:xfrm>
                <a:off x="6094972" y="4592406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C84B8D-4E98-4540-082C-E2E24AA10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972" y="4592406"/>
                <a:ext cx="731520" cy="461665"/>
              </a:xfrm>
              <a:prstGeom prst="rect">
                <a:avLst/>
              </a:prstGeom>
              <a:blipFill>
                <a:blip r:embed="rId15"/>
                <a:stretch>
                  <a:fillRect l="-7500" r="-141667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E5D3A2-EF58-CB4C-E190-E803A393AE40}"/>
              </a:ext>
            </a:extLst>
          </p:cNvPr>
          <p:cNvCxnSpPr>
            <a:cxnSpLocks/>
          </p:cNvCxnSpPr>
          <p:nvPr/>
        </p:nvCxnSpPr>
        <p:spPr>
          <a:xfrm flipH="1" flipV="1">
            <a:off x="2994581" y="3734095"/>
            <a:ext cx="1958193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41DC1E-979F-88C0-1DE7-A14047DE0317}"/>
                  </a:ext>
                </a:extLst>
              </p:cNvPr>
              <p:cNvSpPr txBox="1"/>
              <p:nvPr/>
            </p:nvSpPr>
            <p:spPr>
              <a:xfrm>
                <a:off x="3049444" y="3759293"/>
                <a:ext cx="19472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41DC1E-979F-88C0-1DE7-A14047DE0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444" y="3759293"/>
                <a:ext cx="1947221" cy="461665"/>
              </a:xfrm>
              <a:prstGeom prst="rect">
                <a:avLst/>
              </a:prstGeom>
              <a:blipFill>
                <a:blip r:embed="rId2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9F8B5D-2FEF-5CF3-78BE-573BDE768B49}"/>
              </a:ext>
            </a:extLst>
          </p:cNvPr>
          <p:cNvCxnSpPr>
            <a:cxnSpLocks/>
          </p:cNvCxnSpPr>
          <p:nvPr/>
        </p:nvCxnSpPr>
        <p:spPr>
          <a:xfrm flipV="1">
            <a:off x="7193280" y="3734096"/>
            <a:ext cx="1958194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4B8F57-81D1-5EF3-E17B-3FDCA0496993}"/>
                  </a:ext>
                </a:extLst>
              </p:cNvPr>
              <p:cNvSpPr txBox="1"/>
              <p:nvPr/>
            </p:nvSpPr>
            <p:spPr>
              <a:xfrm>
                <a:off x="7217279" y="3754989"/>
                <a:ext cx="19490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4B8F57-81D1-5EF3-E17B-3FDCA049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279" y="3754989"/>
                <a:ext cx="1949049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4CF475-F04E-F222-D747-FFFD301EC131}"/>
              </a:ext>
            </a:extLst>
          </p:cNvPr>
          <p:cNvCxnSpPr>
            <a:cxnSpLocks/>
          </p:cNvCxnSpPr>
          <p:nvPr/>
        </p:nvCxnSpPr>
        <p:spPr>
          <a:xfrm flipV="1">
            <a:off x="6094971" y="2239328"/>
            <a:ext cx="0" cy="9677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332D95-887F-3A15-03E2-CBF974F2A0E2}"/>
                  </a:ext>
                </a:extLst>
              </p:cNvPr>
              <p:cNvSpPr txBox="1"/>
              <p:nvPr/>
            </p:nvSpPr>
            <p:spPr>
              <a:xfrm>
                <a:off x="6095999" y="2350297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332D95-887F-3A15-03E2-CBF974F2A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350297"/>
                <a:ext cx="731520" cy="461665"/>
              </a:xfrm>
              <a:prstGeom prst="rect">
                <a:avLst/>
              </a:prstGeom>
              <a:blipFill>
                <a:blip r:embed="rId4"/>
                <a:stretch>
                  <a:fillRect l="-6667" r="-14166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09CFCA8-C5F6-4828-B92F-3A993926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Multiparty Computation</a:t>
            </a:r>
          </a:p>
        </p:txBody>
      </p:sp>
      <p:pic>
        <p:nvPicPr>
          <p:cNvPr id="5" name="Picture 4" descr="Download Smiling Face Emoji Icon | Emoji Island">
            <a:extLst>
              <a:ext uri="{FF2B5EF4-FFF2-40B4-BE49-F238E27FC236}">
                <a16:creationId xmlns:a16="http://schemas.microsoft.com/office/drawing/2014/main" id="{3526786B-4B55-4CC6-88F2-1A0EE5DF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52" y="337171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ownload Smiling Face Emoji Icon | Emoji Island">
            <a:extLst>
              <a:ext uri="{FF2B5EF4-FFF2-40B4-BE49-F238E27FC236}">
                <a16:creationId xmlns:a16="http://schemas.microsoft.com/office/drawing/2014/main" id="{E46F1CC1-3525-4554-84FF-5D7FEF6BB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8" y="337171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ownload Smiling Face Emoji Icon | Emoji Island">
            <a:extLst>
              <a:ext uri="{FF2B5EF4-FFF2-40B4-BE49-F238E27FC236}">
                <a16:creationId xmlns:a16="http://schemas.microsoft.com/office/drawing/2014/main" id="{D64E9AD6-2D80-4E33-9996-586F49626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150780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ownload Smiling Face Emoji Icon | Emoji Island">
            <a:extLst>
              <a:ext uri="{FF2B5EF4-FFF2-40B4-BE49-F238E27FC236}">
                <a16:creationId xmlns:a16="http://schemas.microsoft.com/office/drawing/2014/main" id="{F442774F-A748-4C0A-80B9-E548C315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523561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ED1506C-1A42-41B6-A49B-9964F1103F11}"/>
                  </a:ext>
                </a:extLst>
              </p:cNvPr>
              <p:cNvSpPr/>
              <p:nvPr/>
            </p:nvSpPr>
            <p:spPr>
              <a:xfrm>
                <a:off x="4996665" y="3207105"/>
                <a:ext cx="2198669" cy="106073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ED1506C-1A42-41B6-A49B-9964F1103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665" y="3207105"/>
                <a:ext cx="2198669" cy="1060731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01B7752-663A-494E-B44E-84401992B244}"/>
              </a:ext>
            </a:extLst>
          </p:cNvPr>
          <p:cNvCxnSpPr>
            <a:cxnSpLocks/>
          </p:cNvCxnSpPr>
          <p:nvPr/>
        </p:nvCxnSpPr>
        <p:spPr>
          <a:xfrm>
            <a:off x="6095999" y="2239328"/>
            <a:ext cx="0" cy="9677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F8BEFF-40A5-4CD5-81DB-9E1063D0BECB}"/>
              </a:ext>
            </a:extLst>
          </p:cNvPr>
          <p:cNvCxnSpPr>
            <a:cxnSpLocks/>
          </p:cNvCxnSpPr>
          <p:nvPr/>
        </p:nvCxnSpPr>
        <p:spPr>
          <a:xfrm flipV="1">
            <a:off x="6095999" y="4267836"/>
            <a:ext cx="0" cy="9677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E5B8F3-889B-4A7E-BC86-9BFC2C007247}"/>
              </a:ext>
            </a:extLst>
          </p:cNvPr>
          <p:cNvCxnSpPr>
            <a:cxnSpLocks/>
          </p:cNvCxnSpPr>
          <p:nvPr/>
        </p:nvCxnSpPr>
        <p:spPr>
          <a:xfrm flipH="1" flipV="1">
            <a:off x="7208136" y="3737470"/>
            <a:ext cx="1958193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5913550-5408-4A88-AA1B-B58816782E51}"/>
              </a:ext>
            </a:extLst>
          </p:cNvPr>
          <p:cNvCxnSpPr>
            <a:cxnSpLocks/>
          </p:cNvCxnSpPr>
          <p:nvPr/>
        </p:nvCxnSpPr>
        <p:spPr>
          <a:xfrm flipV="1">
            <a:off x="3016526" y="3737470"/>
            <a:ext cx="1958194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6EA63-1DD1-4C2F-A76B-2BAE6A83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B67C-5E8A-4460-BC7B-CAC0282B57DF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D16451-064F-5C0A-2E6A-B149F12A5078}"/>
                  </a:ext>
                </a:extLst>
              </p:cNvPr>
              <p:cNvSpPr txBox="1"/>
              <p:nvPr/>
            </p:nvSpPr>
            <p:spPr>
              <a:xfrm>
                <a:off x="6096000" y="2356519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D16451-064F-5C0A-2E6A-B149F12A5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56519"/>
                <a:ext cx="73152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36C1A1-8F30-3311-1D8C-AAE29F82C727}"/>
                  </a:ext>
                </a:extLst>
              </p:cNvPr>
              <p:cNvSpPr txBox="1"/>
              <p:nvPr/>
            </p:nvSpPr>
            <p:spPr>
              <a:xfrm>
                <a:off x="6461760" y="5370540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36C1A1-8F30-3311-1D8C-AAE29F82C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760" y="5370540"/>
                <a:ext cx="73152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EDAC2B-7539-D680-88C3-BA4E78A31D84}"/>
                  </a:ext>
                </a:extLst>
              </p:cNvPr>
              <p:cNvSpPr txBox="1"/>
              <p:nvPr/>
            </p:nvSpPr>
            <p:spPr>
              <a:xfrm>
                <a:off x="9760769" y="3506637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EDAC2B-7539-D680-88C3-BA4E78A31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769" y="3506637"/>
                <a:ext cx="73152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B4BAA2-5B23-F109-C2F8-2C8898A45FED}"/>
                  </a:ext>
                </a:extLst>
              </p:cNvPr>
              <p:cNvSpPr txBox="1"/>
              <p:nvPr/>
            </p:nvSpPr>
            <p:spPr>
              <a:xfrm>
                <a:off x="1693615" y="3506637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B4BAA2-5B23-F109-C2F8-2C8898A45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615" y="3506637"/>
                <a:ext cx="73152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67363A-45A0-7515-33A2-7799ECE9C310}"/>
                  </a:ext>
                </a:extLst>
              </p:cNvPr>
              <p:cNvSpPr txBox="1"/>
              <p:nvPr/>
            </p:nvSpPr>
            <p:spPr>
              <a:xfrm>
                <a:off x="7821472" y="3762668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67363A-45A0-7515-33A2-7799ECE9C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472" y="3762668"/>
                <a:ext cx="73152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E62CC8-8D77-3E32-562D-16527C90F5E2}"/>
                  </a:ext>
                </a:extLst>
              </p:cNvPr>
              <p:cNvSpPr txBox="1"/>
              <p:nvPr/>
            </p:nvSpPr>
            <p:spPr>
              <a:xfrm>
                <a:off x="3640836" y="3758363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E62CC8-8D77-3E32-562D-16527C90F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836" y="3758363"/>
                <a:ext cx="73152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3AA11A-B899-C285-F28D-6DED250485EE}"/>
                  </a:ext>
                </a:extLst>
              </p:cNvPr>
              <p:cNvSpPr txBox="1"/>
              <p:nvPr/>
            </p:nvSpPr>
            <p:spPr>
              <a:xfrm>
                <a:off x="6461760" y="1642736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3AA11A-B899-C285-F28D-6DED25048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760" y="1642736"/>
                <a:ext cx="73152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785B6B-9CB7-F1E6-64BF-87FD62D8C6E5}"/>
                  </a:ext>
                </a:extLst>
              </p:cNvPr>
              <p:cNvSpPr txBox="1"/>
              <p:nvPr/>
            </p:nvSpPr>
            <p:spPr>
              <a:xfrm>
                <a:off x="6097027" y="4588355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785B6B-9CB7-F1E6-64BF-87FD62D8C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027" y="4588355"/>
                <a:ext cx="73152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 descr="Download Smiling Devil Emoji Icon | Emoji Island">
            <a:extLst>
              <a:ext uri="{FF2B5EF4-FFF2-40B4-BE49-F238E27FC236}">
                <a16:creationId xmlns:a16="http://schemas.microsoft.com/office/drawing/2014/main" id="{D560D133-D1CF-F4D4-ED87-5788EBDA8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5230116"/>
            <a:ext cx="731203" cy="7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EA69D1-5B4E-9C23-4BC9-84EB030E64D6}"/>
                  </a:ext>
                </a:extLst>
              </p:cNvPr>
              <p:cNvSpPr txBox="1"/>
              <p:nvPr/>
            </p:nvSpPr>
            <p:spPr>
              <a:xfrm>
                <a:off x="6460731" y="1642736"/>
                <a:ext cx="1099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{</a:t>
                </a:r>
                <a:r>
                  <a:rPr lang="en-US" sz="2400" b="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b="0" dirty="0"/>
                  <a:t>,</a:t>
                </a:r>
                <a:r>
                  <a:rPr lang="en-US" sz="2400" b="0" dirty="0">
                    <a:solidFill>
                      <a:srgbClr val="00B050"/>
                    </a:solidFill>
                  </a:rPr>
                  <a:t>2</a:t>
                </a:r>
                <a:r>
                  <a:rPr lang="en-US" sz="2400" b="0" dirty="0"/>
                  <a:t>,</a:t>
                </a:r>
                <a:r>
                  <a:rPr lang="en-US" sz="2400" b="0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EA69D1-5B4E-9C23-4BC9-84EB030E6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731" y="1642736"/>
                <a:ext cx="1099333" cy="461665"/>
              </a:xfrm>
              <a:prstGeom prst="rect">
                <a:avLst/>
              </a:prstGeom>
              <a:blipFill>
                <a:blip r:embed="rId19"/>
                <a:stretch>
                  <a:fillRect l="-8889" t="-10526" r="-55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367F82E7-433B-5B4F-61E0-E8C8C7A7AEC9}"/>
              </a:ext>
            </a:extLst>
          </p:cNvPr>
          <p:cNvSpPr txBox="1"/>
          <p:nvPr/>
        </p:nvSpPr>
        <p:spPr>
          <a:xfrm>
            <a:off x="9784890" y="3497452"/>
            <a:ext cx="108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/>
              <a:t>{</a:t>
            </a:r>
            <a:r>
              <a:rPr lang="en-US" sz="2400" b="0" dirty="0">
                <a:solidFill>
                  <a:srgbClr val="C00000"/>
                </a:solidFill>
              </a:rPr>
              <a:t>1</a:t>
            </a:r>
            <a:r>
              <a:rPr lang="en-US" sz="2400" b="0" dirty="0"/>
              <a:t>,</a:t>
            </a:r>
            <a:r>
              <a:rPr lang="en-US" sz="2400" b="0" dirty="0">
                <a:solidFill>
                  <a:srgbClr val="00B050"/>
                </a:solidFill>
              </a:rPr>
              <a:t>2</a:t>
            </a:r>
            <a:r>
              <a:rPr lang="en-US" sz="2400" b="0" dirty="0"/>
              <a:t>,</a:t>
            </a:r>
            <a:r>
              <a:rPr lang="en-US" sz="2400" b="0" dirty="0">
                <a:solidFill>
                  <a:srgbClr val="00B0F0"/>
                </a:solidFill>
              </a:rPr>
              <a:t>4</a:t>
            </a:r>
            <a:r>
              <a:rPr lang="en-US" sz="2400" b="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C3A13B-461A-E30A-0CD9-7717AF72DA85}"/>
                  </a:ext>
                </a:extLst>
              </p:cNvPr>
              <p:cNvSpPr txBox="1"/>
              <p:nvPr/>
            </p:nvSpPr>
            <p:spPr>
              <a:xfrm>
                <a:off x="1124169" y="3524925"/>
                <a:ext cx="1040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C3A13B-461A-E30A-0CD9-7717AF72D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69" y="3524925"/>
                <a:ext cx="1040419" cy="461665"/>
              </a:xfrm>
              <a:prstGeom prst="rect">
                <a:avLst/>
              </a:prstGeom>
              <a:blipFill>
                <a:blip r:embed="rId20"/>
                <a:stretch>
                  <a:fillRect l="-4678" r="-584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9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4" grpId="0"/>
      <p:bldP spid="4" grpId="1"/>
      <p:bldP spid="4" grpId="2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5" grpId="0"/>
      <p:bldP spid="15" grpId="1"/>
      <p:bldP spid="15" grpId="2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CDDF-B96D-6636-D82D-46CF5929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on a Core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3E5BB5-CE5C-6D7A-40BC-C9AE2CC19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State-of-the-art: BCG ‘93 and BKR ‘94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binary agreements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expected bits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expected rounds</a:t>
                </a:r>
              </a:p>
              <a:p>
                <a:r>
                  <a:rPr lang="en-US" dirty="0"/>
                  <a:t>Our work:</a:t>
                </a:r>
              </a:p>
              <a:p>
                <a:pPr lvl="1"/>
                <a:r>
                  <a:rPr lang="en-US" dirty="0"/>
                  <a:t>1 multivalued agreement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expected 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expected rounds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3E5BB5-CE5C-6D7A-40BC-C9AE2CC19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08079EAE-0FFD-74B7-D062-93BEBFA578BF}"/>
              </a:ext>
            </a:extLst>
          </p:cNvPr>
          <p:cNvSpPr/>
          <p:nvPr/>
        </p:nvSpPr>
        <p:spPr>
          <a:xfrm>
            <a:off x="4352544" y="2871216"/>
            <a:ext cx="1243584" cy="1675892"/>
          </a:xfrm>
          <a:prstGeom prst="arc">
            <a:avLst>
              <a:gd name="adj1" fmla="val 16200000"/>
              <a:gd name="adj2" fmla="val 5317736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8A908D-5E5D-82C4-CF3C-8F687C48F9C2}"/>
                  </a:ext>
                </a:extLst>
              </p:cNvPr>
              <p:cNvSpPr txBox="1"/>
              <p:nvPr/>
            </p:nvSpPr>
            <p:spPr>
              <a:xfrm>
                <a:off x="5248658" y="3332881"/>
                <a:ext cx="1503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8A908D-5E5D-82C4-CF3C-8F687C48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58" y="3332881"/>
                <a:ext cx="150368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>
            <a:extLst>
              <a:ext uri="{FF2B5EF4-FFF2-40B4-BE49-F238E27FC236}">
                <a16:creationId xmlns:a16="http://schemas.microsoft.com/office/drawing/2014/main" id="{2388BD8D-7AA6-E4D0-43F0-36BB1E79D229}"/>
              </a:ext>
            </a:extLst>
          </p:cNvPr>
          <p:cNvSpPr/>
          <p:nvPr/>
        </p:nvSpPr>
        <p:spPr>
          <a:xfrm>
            <a:off x="4352544" y="3332881"/>
            <a:ext cx="1243584" cy="1675892"/>
          </a:xfrm>
          <a:prstGeom prst="arc">
            <a:avLst>
              <a:gd name="adj1" fmla="val 16200000"/>
              <a:gd name="adj2" fmla="val 5317736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1680C7-309A-EF78-E4BF-091E17237EE4}"/>
                  </a:ext>
                </a:extLst>
              </p:cNvPr>
              <p:cNvSpPr txBox="1"/>
              <p:nvPr/>
            </p:nvSpPr>
            <p:spPr>
              <a:xfrm>
                <a:off x="5422393" y="4220380"/>
                <a:ext cx="1503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1680C7-309A-EF78-E4BF-091E17237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393" y="4220380"/>
                <a:ext cx="1503680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95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D4BB-FB39-4A5D-A686-66A3D8C7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AVSS Intuition – Share</a:t>
            </a:r>
          </a:p>
        </p:txBody>
      </p:sp>
      <p:pic>
        <p:nvPicPr>
          <p:cNvPr id="4" name="Picture 4" descr="Download Smiling Face Emoji Icon | Emoji Island">
            <a:extLst>
              <a:ext uri="{FF2B5EF4-FFF2-40B4-BE49-F238E27FC236}">
                <a16:creationId xmlns:a16="http://schemas.microsoft.com/office/drawing/2014/main" id="{1445C4E3-3B97-4BF9-A6A3-FCB48B53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158378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ownload Smiling Face Emoji Icon | Emoji Island">
            <a:extLst>
              <a:ext uri="{FF2B5EF4-FFF2-40B4-BE49-F238E27FC236}">
                <a16:creationId xmlns:a16="http://schemas.microsoft.com/office/drawing/2014/main" id="{8E213EC7-5535-4030-AD0B-E59103CB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540717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ownload Smiling Face Emoji Icon | Emoji Island">
            <a:extLst>
              <a:ext uri="{FF2B5EF4-FFF2-40B4-BE49-F238E27FC236}">
                <a16:creationId xmlns:a16="http://schemas.microsoft.com/office/drawing/2014/main" id="{F56C4D82-5CC1-4C90-9BEF-CD51D3B3E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08" y="349548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ownload Smiling Face Emoji Icon | Emoji Island">
            <a:extLst>
              <a:ext uri="{FF2B5EF4-FFF2-40B4-BE49-F238E27FC236}">
                <a16:creationId xmlns:a16="http://schemas.microsoft.com/office/drawing/2014/main" id="{7E33BFC7-B5FC-40C0-B9BB-40BBCC81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34" y="343667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65E8AA-5322-402A-8AC2-58A88A380CA2}"/>
              </a:ext>
            </a:extLst>
          </p:cNvPr>
          <p:cNvSpPr/>
          <p:nvPr/>
        </p:nvSpPr>
        <p:spPr>
          <a:xfrm>
            <a:off x="5486399" y="3495482"/>
            <a:ext cx="1137920" cy="7315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F84D5-9C4A-4E6A-A9B8-97F3B531A622}"/>
              </a:ext>
            </a:extLst>
          </p:cNvPr>
          <p:cNvSpPr txBox="1"/>
          <p:nvPr/>
        </p:nvSpPr>
        <p:spPr>
          <a:xfrm>
            <a:off x="6590823" y="1765397"/>
            <a:ext cx="10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Dealer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67A88B-7452-4FD4-8C39-D5F6A6071A99}"/>
              </a:ext>
            </a:extLst>
          </p:cNvPr>
          <p:cNvCxnSpPr>
            <a:cxnSpLocks/>
          </p:cNvCxnSpPr>
          <p:nvPr/>
        </p:nvCxnSpPr>
        <p:spPr>
          <a:xfrm>
            <a:off x="5140958" y="1958721"/>
            <a:ext cx="44704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CB8B9B-51A9-47A3-93E4-FD67F71EE703}"/>
                  </a:ext>
                </a:extLst>
              </p:cNvPr>
              <p:cNvSpPr txBox="1"/>
              <p:nvPr/>
            </p:nvSpPr>
            <p:spPr>
              <a:xfrm>
                <a:off x="3433314" y="1643714"/>
                <a:ext cx="1616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CB8B9B-51A9-47A3-93E4-FD67F71EE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14" y="1643714"/>
                <a:ext cx="161604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1E44C2-1EE0-4E12-93D4-9F538830E421}"/>
              </a:ext>
            </a:extLst>
          </p:cNvPr>
          <p:cNvCxnSpPr>
            <a:cxnSpLocks/>
          </p:cNvCxnSpPr>
          <p:nvPr/>
        </p:nvCxnSpPr>
        <p:spPr>
          <a:xfrm>
            <a:off x="6096000" y="2505745"/>
            <a:ext cx="0" cy="6807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30AE5A-9BAF-4D95-9DDA-DC231A0DDF63}"/>
                  </a:ext>
                </a:extLst>
              </p:cNvPr>
              <p:cNvSpPr txBox="1"/>
              <p:nvPr/>
            </p:nvSpPr>
            <p:spPr>
              <a:xfrm>
                <a:off x="4387983" y="2532400"/>
                <a:ext cx="1616046" cy="988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30AE5A-9BAF-4D95-9DDA-DC231A0DD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983" y="2532400"/>
                <a:ext cx="1616046" cy="98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7CC9C0-4F9B-4895-A873-EF03C171C614}"/>
              </a:ext>
            </a:extLst>
          </p:cNvPr>
          <p:cNvCxnSpPr/>
          <p:nvPr/>
        </p:nvCxnSpPr>
        <p:spPr>
          <a:xfrm flipV="1">
            <a:off x="6096000" y="2505745"/>
            <a:ext cx="0" cy="680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3C7453-5B9E-4871-BFE9-FBBCD18F2EE5}"/>
              </a:ext>
            </a:extLst>
          </p:cNvPr>
          <p:cNvCxnSpPr>
            <a:cxnSpLocks/>
          </p:cNvCxnSpPr>
          <p:nvPr/>
        </p:nvCxnSpPr>
        <p:spPr>
          <a:xfrm>
            <a:off x="6096000" y="4522454"/>
            <a:ext cx="0" cy="6766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1ED8F4-EEDB-4314-B28A-0F03F1B68ED9}"/>
              </a:ext>
            </a:extLst>
          </p:cNvPr>
          <p:cNvCxnSpPr>
            <a:cxnSpLocks/>
          </p:cNvCxnSpPr>
          <p:nvPr/>
        </p:nvCxnSpPr>
        <p:spPr>
          <a:xfrm>
            <a:off x="6815112" y="3802439"/>
            <a:ext cx="6766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BA1821-99A0-48F4-80BF-55F0165F51FE}"/>
              </a:ext>
            </a:extLst>
          </p:cNvPr>
          <p:cNvCxnSpPr>
            <a:cxnSpLocks/>
          </p:cNvCxnSpPr>
          <p:nvPr/>
        </p:nvCxnSpPr>
        <p:spPr>
          <a:xfrm flipH="1">
            <a:off x="4592161" y="3802439"/>
            <a:ext cx="6766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ABED4D8-3036-48CA-8028-81A4E87158CB}"/>
              </a:ext>
            </a:extLst>
          </p:cNvPr>
          <p:cNvSpPr txBox="1"/>
          <p:nvPr/>
        </p:nvSpPr>
        <p:spPr>
          <a:xfrm>
            <a:off x="6096000" y="4555659"/>
            <a:ext cx="113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226471-EEB0-4B4E-BAF0-6D53F2014D67}"/>
              </a:ext>
            </a:extLst>
          </p:cNvPr>
          <p:cNvSpPr txBox="1"/>
          <p:nvPr/>
        </p:nvSpPr>
        <p:spPr>
          <a:xfrm>
            <a:off x="4450079" y="3860948"/>
            <a:ext cx="113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5F641E-35CC-45D3-86DA-A56BB7E8ECA4}"/>
              </a:ext>
            </a:extLst>
          </p:cNvPr>
          <p:cNvSpPr txBox="1"/>
          <p:nvPr/>
        </p:nvSpPr>
        <p:spPr>
          <a:xfrm>
            <a:off x="6624319" y="3257669"/>
            <a:ext cx="113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CB9C53-5957-4AA3-A0DD-7A125D58FAD0}"/>
              </a:ext>
            </a:extLst>
          </p:cNvPr>
          <p:cNvSpPr txBox="1"/>
          <p:nvPr/>
        </p:nvSpPr>
        <p:spPr>
          <a:xfrm>
            <a:off x="5256751" y="2561860"/>
            <a:ext cx="113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6507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6" grpId="1"/>
      <p:bldP spid="19" grpId="0"/>
      <p:bldP spid="19" grpId="1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D4BB-FB39-4A5D-A686-66A3D8C7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AVSS Intuition - Reconstruct</a:t>
            </a:r>
          </a:p>
        </p:txBody>
      </p:sp>
      <p:pic>
        <p:nvPicPr>
          <p:cNvPr id="4" name="Picture 4" descr="Download Smiling Face Emoji Icon | Emoji Island">
            <a:extLst>
              <a:ext uri="{FF2B5EF4-FFF2-40B4-BE49-F238E27FC236}">
                <a16:creationId xmlns:a16="http://schemas.microsoft.com/office/drawing/2014/main" id="{1445C4E3-3B97-4BF9-A6A3-FCB48B53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158378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ownload Smiling Face Emoji Icon | Emoji Island">
            <a:extLst>
              <a:ext uri="{FF2B5EF4-FFF2-40B4-BE49-F238E27FC236}">
                <a16:creationId xmlns:a16="http://schemas.microsoft.com/office/drawing/2014/main" id="{8E213EC7-5535-4030-AD0B-E59103CB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540717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ownload Smiling Face Emoji Icon | Emoji Island">
            <a:extLst>
              <a:ext uri="{FF2B5EF4-FFF2-40B4-BE49-F238E27FC236}">
                <a16:creationId xmlns:a16="http://schemas.microsoft.com/office/drawing/2014/main" id="{F56C4D82-5CC1-4C90-9BEF-CD51D3B3E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08" y="349548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ownload Smiling Face Emoji Icon | Emoji Island">
            <a:extLst>
              <a:ext uri="{FF2B5EF4-FFF2-40B4-BE49-F238E27FC236}">
                <a16:creationId xmlns:a16="http://schemas.microsoft.com/office/drawing/2014/main" id="{7E33BFC7-B5FC-40C0-B9BB-40BBCC81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34" y="343667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65E8AA-5322-402A-8AC2-58A88A380CA2}"/>
              </a:ext>
            </a:extLst>
          </p:cNvPr>
          <p:cNvSpPr/>
          <p:nvPr/>
        </p:nvSpPr>
        <p:spPr>
          <a:xfrm>
            <a:off x="5486399" y="3495482"/>
            <a:ext cx="1137920" cy="73152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7CC9C0-4F9B-4895-A873-EF03C171C614}"/>
              </a:ext>
            </a:extLst>
          </p:cNvPr>
          <p:cNvCxnSpPr/>
          <p:nvPr/>
        </p:nvCxnSpPr>
        <p:spPr>
          <a:xfrm flipV="1">
            <a:off x="6095999" y="2523374"/>
            <a:ext cx="0" cy="680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3C7453-5B9E-4871-BFE9-FBBCD18F2EE5}"/>
              </a:ext>
            </a:extLst>
          </p:cNvPr>
          <p:cNvCxnSpPr>
            <a:cxnSpLocks/>
          </p:cNvCxnSpPr>
          <p:nvPr/>
        </p:nvCxnSpPr>
        <p:spPr>
          <a:xfrm>
            <a:off x="6096000" y="4522454"/>
            <a:ext cx="0" cy="6766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1ED8F4-EEDB-4314-B28A-0F03F1B68ED9}"/>
              </a:ext>
            </a:extLst>
          </p:cNvPr>
          <p:cNvCxnSpPr>
            <a:cxnSpLocks/>
          </p:cNvCxnSpPr>
          <p:nvPr/>
        </p:nvCxnSpPr>
        <p:spPr>
          <a:xfrm>
            <a:off x="6815112" y="3802439"/>
            <a:ext cx="6766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BA1821-99A0-48F4-80BF-55F0165F51FE}"/>
              </a:ext>
            </a:extLst>
          </p:cNvPr>
          <p:cNvCxnSpPr>
            <a:cxnSpLocks/>
          </p:cNvCxnSpPr>
          <p:nvPr/>
        </p:nvCxnSpPr>
        <p:spPr>
          <a:xfrm flipH="1">
            <a:off x="4592161" y="3802439"/>
            <a:ext cx="6766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BED4D8-3036-48CA-8028-81A4E87158CB}"/>
                  </a:ext>
                </a:extLst>
              </p:cNvPr>
              <p:cNvSpPr txBox="1"/>
              <p:nvPr/>
            </p:nvSpPr>
            <p:spPr>
              <a:xfrm>
                <a:off x="6096000" y="4555659"/>
                <a:ext cx="676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BED4D8-3036-48CA-8028-81A4E8715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55659"/>
                <a:ext cx="676657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226471-EEB0-4B4E-BAF0-6D53F2014D67}"/>
                  </a:ext>
                </a:extLst>
              </p:cNvPr>
              <p:cNvSpPr txBox="1"/>
              <p:nvPr/>
            </p:nvSpPr>
            <p:spPr>
              <a:xfrm>
                <a:off x="4703374" y="3861242"/>
                <a:ext cx="486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226471-EEB0-4B4E-BAF0-6D53F2014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74" y="3861242"/>
                <a:ext cx="486957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5F641E-35CC-45D3-86DA-A56BB7E8ECA4}"/>
                  </a:ext>
                </a:extLst>
              </p:cNvPr>
              <p:cNvSpPr txBox="1"/>
              <p:nvPr/>
            </p:nvSpPr>
            <p:spPr>
              <a:xfrm>
                <a:off x="6896909" y="3254967"/>
                <a:ext cx="517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5F641E-35CC-45D3-86DA-A56BB7E8E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909" y="3254967"/>
                <a:ext cx="517226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DCB9C53-5957-4AA3-A0DD-7A125D58FAD0}"/>
                  </a:ext>
                </a:extLst>
              </p:cNvPr>
              <p:cNvSpPr txBox="1"/>
              <p:nvPr/>
            </p:nvSpPr>
            <p:spPr>
              <a:xfrm>
                <a:off x="5492939" y="2578132"/>
                <a:ext cx="474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DCB9C53-5957-4AA3-A0DD-7A125D58F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39" y="2578132"/>
                <a:ext cx="474601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6B7184-F3A0-4CB2-8EA5-0C5B080C4263}"/>
              </a:ext>
            </a:extLst>
          </p:cNvPr>
          <p:cNvCxnSpPr>
            <a:cxnSpLocks/>
          </p:cNvCxnSpPr>
          <p:nvPr/>
        </p:nvCxnSpPr>
        <p:spPr>
          <a:xfrm>
            <a:off x="6095999" y="2523374"/>
            <a:ext cx="0" cy="6766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B75C-F98E-4FFC-97D8-E5FB6AD40AC1}"/>
              </a:ext>
            </a:extLst>
          </p:cNvPr>
          <p:cNvCxnSpPr>
            <a:cxnSpLocks/>
          </p:cNvCxnSpPr>
          <p:nvPr/>
        </p:nvCxnSpPr>
        <p:spPr>
          <a:xfrm flipV="1">
            <a:off x="6095999" y="4507991"/>
            <a:ext cx="0" cy="6766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C7896D-A358-4CC8-8E9D-59922266EE2E}"/>
              </a:ext>
            </a:extLst>
          </p:cNvPr>
          <p:cNvSpPr txBox="1"/>
          <p:nvPr/>
        </p:nvSpPr>
        <p:spPr>
          <a:xfrm>
            <a:off x="6200811" y="4609159"/>
            <a:ext cx="97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 k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A2A236B-FC09-485B-8184-52A25C6C3001}"/>
              </a:ext>
            </a:extLst>
          </p:cNvPr>
          <p:cNvCxnSpPr>
            <a:cxnSpLocks/>
          </p:cNvCxnSpPr>
          <p:nvPr/>
        </p:nvCxnSpPr>
        <p:spPr>
          <a:xfrm flipH="1">
            <a:off x="6806646" y="3812674"/>
            <a:ext cx="6766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920F0ED-0E26-4DFD-818B-E4185DD607CB}"/>
              </a:ext>
            </a:extLst>
          </p:cNvPr>
          <p:cNvSpPr txBox="1"/>
          <p:nvPr/>
        </p:nvSpPr>
        <p:spPr>
          <a:xfrm>
            <a:off x="6686020" y="3244733"/>
            <a:ext cx="97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 k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21F3F4F-85CF-4883-B29A-D7AC1BB17F10}"/>
              </a:ext>
            </a:extLst>
          </p:cNvPr>
          <p:cNvCxnSpPr>
            <a:cxnSpLocks/>
          </p:cNvCxnSpPr>
          <p:nvPr/>
        </p:nvCxnSpPr>
        <p:spPr>
          <a:xfrm>
            <a:off x="4592161" y="3802439"/>
            <a:ext cx="6766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BEC3E12-65A9-469B-98AC-7759EA099112}"/>
              </a:ext>
            </a:extLst>
          </p:cNvPr>
          <p:cNvSpPr txBox="1"/>
          <p:nvPr/>
        </p:nvSpPr>
        <p:spPr>
          <a:xfrm>
            <a:off x="4522522" y="3920044"/>
            <a:ext cx="97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 k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BE8AF5C-6115-4DDA-9ACD-BEE043DDAEB3}"/>
              </a:ext>
            </a:extLst>
          </p:cNvPr>
          <p:cNvCxnSpPr>
            <a:cxnSpLocks/>
          </p:cNvCxnSpPr>
          <p:nvPr/>
        </p:nvCxnSpPr>
        <p:spPr>
          <a:xfrm flipH="1">
            <a:off x="2977596" y="3812674"/>
            <a:ext cx="6766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882A889-DFBF-455D-850F-F0E4F9C227E5}"/>
              </a:ext>
            </a:extLst>
          </p:cNvPr>
          <p:cNvCxnSpPr>
            <a:cxnSpLocks/>
          </p:cNvCxnSpPr>
          <p:nvPr/>
        </p:nvCxnSpPr>
        <p:spPr>
          <a:xfrm>
            <a:off x="8402161" y="3792914"/>
            <a:ext cx="6766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C9772DF-A3F9-4D68-8D65-C307919A1E34}"/>
              </a:ext>
            </a:extLst>
          </p:cNvPr>
          <p:cNvCxnSpPr>
            <a:cxnSpLocks/>
          </p:cNvCxnSpPr>
          <p:nvPr/>
        </p:nvCxnSpPr>
        <p:spPr>
          <a:xfrm>
            <a:off x="6489878" y="5812214"/>
            <a:ext cx="6766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3DDDB0-14FC-4CAC-B0F3-E6903788A5FC}"/>
              </a:ext>
            </a:extLst>
          </p:cNvPr>
          <p:cNvCxnSpPr>
            <a:cxnSpLocks/>
          </p:cNvCxnSpPr>
          <p:nvPr/>
        </p:nvCxnSpPr>
        <p:spPr>
          <a:xfrm>
            <a:off x="6569632" y="1935539"/>
            <a:ext cx="6766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CB7AF93-6776-45BC-8524-93CFA26C7207}"/>
                  </a:ext>
                </a:extLst>
              </p:cNvPr>
              <p:cNvSpPr txBox="1"/>
              <p:nvPr/>
            </p:nvSpPr>
            <p:spPr>
              <a:xfrm>
                <a:off x="8409725" y="3200030"/>
                <a:ext cx="610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CB7AF93-6776-45BC-8524-93CFA26C7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725" y="3200030"/>
                <a:ext cx="610777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28F631-3F83-4C90-97DF-66E353C902E0}"/>
                  </a:ext>
                </a:extLst>
              </p:cNvPr>
              <p:cNvSpPr txBox="1"/>
              <p:nvPr/>
            </p:nvSpPr>
            <p:spPr>
              <a:xfrm>
                <a:off x="6422751" y="1421314"/>
                <a:ext cx="9704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28F631-3F83-4C90-97DF-66E353C90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51" y="1421314"/>
                <a:ext cx="970417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7E38B1D-9B7F-4E64-B5E2-BF723C9912C2}"/>
                  </a:ext>
                </a:extLst>
              </p:cNvPr>
              <p:cNvSpPr txBox="1"/>
              <p:nvPr/>
            </p:nvSpPr>
            <p:spPr>
              <a:xfrm>
                <a:off x="6435776" y="5772936"/>
                <a:ext cx="676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7E38B1D-9B7F-4E64-B5E2-BF723C991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776" y="5772936"/>
                <a:ext cx="676657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4C4A49F-BFBA-44AE-B33E-6733DFEA78CB}"/>
                  </a:ext>
                </a:extLst>
              </p:cNvPr>
              <p:cNvSpPr txBox="1"/>
              <p:nvPr/>
            </p:nvSpPr>
            <p:spPr>
              <a:xfrm>
                <a:off x="3172674" y="3200030"/>
                <a:ext cx="5071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4C4A49F-BFBA-44AE-B33E-6733DFEA7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674" y="3200030"/>
                <a:ext cx="507164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42C54E6E-4EA0-4D5E-8293-9EDDA710FB78}"/>
              </a:ext>
            </a:extLst>
          </p:cNvPr>
          <p:cNvSpPr txBox="1"/>
          <p:nvPr/>
        </p:nvSpPr>
        <p:spPr>
          <a:xfrm>
            <a:off x="4976153" y="2621669"/>
            <a:ext cx="97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 k</a:t>
            </a:r>
          </a:p>
        </p:txBody>
      </p:sp>
    </p:spTree>
    <p:extLst>
      <p:ext uri="{BB962C8B-B14F-4D97-AF65-F5344CB8AC3E}">
        <p14:creationId xmlns:p14="http://schemas.microsoft.com/office/powerpoint/2010/main" val="41479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26" grpId="0"/>
      <p:bldP spid="26" grpId="1"/>
      <p:bldP spid="32" grpId="0"/>
      <p:bldP spid="32" grpId="1"/>
      <p:bldP spid="39" grpId="0"/>
      <p:bldP spid="39" grpId="1"/>
      <p:bldP spid="47" grpId="0"/>
      <p:bldP spid="48" grpId="0"/>
      <p:bldP spid="49" grpId="0"/>
      <p:bldP spid="50" grpId="0"/>
      <p:bldP spid="51" grpId="0"/>
      <p:bldP spid="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6C4F-36D2-5F57-1F40-C564D44B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AVSS Improvements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35EDB9-6272-9CE0-44DF-C25D8E18FC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State-of-the-art:</a:t>
                </a:r>
                <a:r>
                  <a:rPr lang="en-US" dirty="0"/>
                  <a:t> Choudhury and Patra ’22</a:t>
                </a:r>
              </a:p>
              <a:p>
                <a:pPr marL="0" indent="0">
                  <a:buNone/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bits for sharing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secrets</a:t>
                </a:r>
              </a:p>
              <a:p>
                <a:endParaRPr lang="en-US" b="1" dirty="0"/>
              </a:p>
              <a:p>
                <a:r>
                  <a:rPr lang="en-US" b="1" dirty="0"/>
                  <a:t>Our work:</a:t>
                </a:r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for sharing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secrets</a:t>
                </a:r>
              </a:p>
              <a:p>
                <a:r>
                  <a:rPr lang="en-US" dirty="0"/>
                  <a:t>Can reconstruct sums/batches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35EDB9-6272-9CE0-44DF-C25D8E18FC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6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ADD3-6FD6-F6B7-3DE1-4F1EE2C2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AMPC Expected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27D8E0-728D-3370-1E04-5A69150267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[BCG ‘93]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</a:t>
                </a:r>
                <a:r>
                  <a:rPr lang="en-US" dirty="0" err="1"/>
                  <a:t>Srinathan</a:t>
                </a:r>
                <a:r>
                  <a:rPr lang="en-US" dirty="0"/>
                  <a:t>, </a:t>
                </a:r>
                <a:r>
                  <a:rPr lang="en-US" dirty="0" err="1"/>
                  <a:t>Rangen</a:t>
                </a:r>
                <a:r>
                  <a:rPr lang="en-US" dirty="0"/>
                  <a:t> ‘00]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[BH ‘07]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[Patra, Choudhury, Rangan ‘10]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[Abraham, </a:t>
                </a:r>
                <a:r>
                  <a:rPr lang="en-US" dirty="0" err="1"/>
                  <a:t>Asharov</a:t>
                </a:r>
                <a:r>
                  <a:rPr lang="en-US" dirty="0"/>
                  <a:t>, Patil, Patra ‘24]</a:t>
                </a:r>
              </a:p>
              <a:p>
                <a:r>
                  <a:rPr lang="en-US" dirty="0"/>
                  <a:t>All works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rounds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27D8E0-728D-3370-1E04-5A69150267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A92324-3C7C-9A14-63CB-346E2733C454}"/>
                  </a:ext>
                </a:extLst>
              </p:cNvPr>
              <p:cNvSpPr txBox="1"/>
              <p:nvPr/>
            </p:nvSpPr>
            <p:spPr>
              <a:xfrm>
                <a:off x="1104899" y="6176963"/>
                <a:ext cx="4295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*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=num of </a:t>
                </a:r>
                <a:r>
                  <a:rPr lang="en-US" sz="2000" dirty="0" err="1"/>
                  <a:t>mult</a:t>
                </a:r>
                <a:r>
                  <a:rPr lang="en-US" sz="2000" dirty="0"/>
                  <a:t>., D=depth of circuit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A92324-3C7C-9A14-63CB-346E2733C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6176963"/>
                <a:ext cx="4295775" cy="400110"/>
              </a:xfrm>
              <a:prstGeom prst="rect">
                <a:avLst/>
              </a:prstGeom>
              <a:blipFill>
                <a:blip r:embed="rId4"/>
                <a:stretch>
                  <a:fillRect l="-141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0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CF4A-60C5-C449-F4BB-4D2F6DA8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AMPC Expected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EF2C72-1CD7-30FA-FDE3-EC231E89A7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Best prior [AAPP ‘24]:</a:t>
                </a:r>
              </a:p>
              <a:p>
                <a:pPr marL="0" indent="0">
                  <a:buNone/>
                </a:pPr>
                <a:r>
                  <a:rPr lang="en-US" dirty="0"/>
                  <a:t>    expected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rounds</a:t>
                </a:r>
              </a:p>
              <a:p>
                <a:endParaRPr lang="en-US" sz="800" b="1" dirty="0"/>
              </a:p>
              <a:p>
                <a:r>
                  <a:rPr lang="en-US" b="1" dirty="0"/>
                  <a:t>Our work:</a:t>
                </a:r>
              </a:p>
              <a:p>
                <a:pPr marL="0" indent="0">
                  <a:buNone/>
                </a:pPr>
                <a:r>
                  <a:rPr lang="en-US" dirty="0"/>
                  <a:t>    expected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rounds</a:t>
                </a:r>
              </a:p>
              <a:p>
                <a:endParaRPr lang="en-US" sz="1100" b="1" dirty="0"/>
              </a:p>
              <a:p>
                <a:r>
                  <a:rPr lang="en-US" b="1" dirty="0"/>
                  <a:t>State-of-the-art synchronous MPC [AAPP23]: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expected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bits,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rounds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SotA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Synchronous =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SotA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Asynchronous!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EF2C72-1CD7-30FA-FDE3-EC231E89A7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DF6A8B-3C34-DB22-AC9E-53BF42F8A542}"/>
                  </a:ext>
                </a:extLst>
              </p:cNvPr>
              <p:cNvSpPr txBox="1"/>
              <p:nvPr/>
            </p:nvSpPr>
            <p:spPr>
              <a:xfrm>
                <a:off x="1104899" y="6176963"/>
                <a:ext cx="4295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*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=num of </a:t>
                </a:r>
                <a:r>
                  <a:rPr lang="en-US" sz="2000" dirty="0" err="1"/>
                  <a:t>mult</a:t>
                </a:r>
                <a:r>
                  <a:rPr lang="en-US" sz="2000" dirty="0"/>
                  <a:t>., D=depth of circuit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DF6A8B-3C34-DB22-AC9E-53BF42F8A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6176963"/>
                <a:ext cx="4295775" cy="400110"/>
              </a:xfrm>
              <a:prstGeom prst="rect">
                <a:avLst/>
              </a:prstGeom>
              <a:blipFill>
                <a:blip r:embed="rId3"/>
                <a:stretch>
                  <a:fillRect l="-141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3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458</Words>
  <Application>Microsoft Office PowerPoint</Application>
  <PresentationFormat>Widescreen</PresentationFormat>
  <Paragraphs>100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Office Theme</vt:lpstr>
      <vt:lpstr>Asynchronous Agreement on a Core Set in Constant Time and More Efficient Asynchronous VSS and MPC</vt:lpstr>
      <vt:lpstr>Network and Adversary Model</vt:lpstr>
      <vt:lpstr>Asynchronous Multiparty Computation</vt:lpstr>
      <vt:lpstr>Agreement on a Core Set</vt:lpstr>
      <vt:lpstr>Packed AVSS Intuition – Share</vt:lpstr>
      <vt:lpstr>Packed AVSS Intuition - Reconstruct</vt:lpstr>
      <vt:lpstr>Packed AVSS Improvements</vt:lpstr>
      <vt:lpstr>Perfect AMPC Expected Complexity</vt:lpstr>
      <vt:lpstr>AMPC Expected Complexity</vt:lpstr>
      <vt:lpstr>Asynchronously Validated Asynchronous Byzantine Agreement (AVABA)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Gilad Stern</dc:creator>
  <cp:lastModifiedBy>Gilad Stern</cp:lastModifiedBy>
  <cp:revision>1</cp:revision>
  <dcterms:created xsi:type="dcterms:W3CDTF">2024-12-01T16:02:22Z</dcterms:created>
  <dcterms:modified xsi:type="dcterms:W3CDTF">2024-12-05T19:57:52Z</dcterms:modified>
</cp:coreProperties>
</file>