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23" r:id="rId3"/>
    <p:sldId id="324" r:id="rId4"/>
    <p:sldId id="325" r:id="rId5"/>
    <p:sldId id="326" r:id="rId6"/>
    <p:sldId id="327" r:id="rId7"/>
    <p:sldId id="328" r:id="rId8"/>
    <p:sldId id="342" r:id="rId9"/>
    <p:sldId id="339" r:id="rId10"/>
    <p:sldId id="343" r:id="rId11"/>
    <p:sldId id="341" r:id="rId12"/>
    <p:sldId id="344" r:id="rId13"/>
    <p:sldId id="331" r:id="rId14"/>
    <p:sldId id="333" r:id="rId15"/>
    <p:sldId id="332" r:id="rId16"/>
    <p:sldId id="310" r:id="rId17"/>
    <p:sldId id="336" r:id="rId18"/>
    <p:sldId id="337" r:id="rId19"/>
    <p:sldId id="346" r:id="rId20"/>
    <p:sldId id="347" r:id="rId21"/>
    <p:sldId id="348" r:id="rId22"/>
    <p:sldId id="353" r:id="rId23"/>
    <p:sldId id="354" r:id="rId24"/>
    <p:sldId id="356" r:id="rId25"/>
    <p:sldId id="357" r:id="rId26"/>
    <p:sldId id="352" r:id="rId27"/>
    <p:sldId id="307" r:id="rId28"/>
    <p:sldId id="350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A09D3-115A-49BF-A324-35DF49198925}" v="1067" dt="2024-12-02T21:04:23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Jost" userId="b1dfd8a75a6a7c45" providerId="LiveId" clId="{01CA09D3-115A-49BF-A324-35DF49198925}"/>
    <pc:docChg chg="undo custSel addSld delSld modSld sldOrd">
      <pc:chgData name="Daniel Jost" userId="b1dfd8a75a6a7c45" providerId="LiveId" clId="{01CA09D3-115A-49BF-A324-35DF49198925}" dt="2024-12-02T21:49:26.190" v="5665" actId="47"/>
      <pc:docMkLst>
        <pc:docMk/>
      </pc:docMkLst>
      <pc:sldChg chg="modSp mod">
        <pc:chgData name="Daniel Jost" userId="b1dfd8a75a6a7c45" providerId="LiveId" clId="{01CA09D3-115A-49BF-A324-35DF49198925}" dt="2024-12-02T21:08:18.287" v="5663" actId="20577"/>
        <pc:sldMkLst>
          <pc:docMk/>
          <pc:sldMk cId="1836532475" sldId="256"/>
        </pc:sldMkLst>
        <pc:spChg chg="mod">
          <ac:chgData name="Daniel Jost" userId="b1dfd8a75a6a7c45" providerId="LiveId" clId="{01CA09D3-115A-49BF-A324-35DF49198925}" dt="2024-12-02T21:08:18.287" v="5663" actId="20577"/>
          <ac:spMkLst>
            <pc:docMk/>
            <pc:sldMk cId="1836532475" sldId="256"/>
            <ac:spMk id="3" creationId="{E9C0ED41-353E-E20A-52D1-4884E90C4BE3}"/>
          </ac:spMkLst>
        </pc:spChg>
      </pc:sldChg>
      <pc:sldChg chg="del">
        <pc:chgData name="Daniel Jost" userId="b1dfd8a75a6a7c45" providerId="LiveId" clId="{01CA09D3-115A-49BF-A324-35DF49198925}" dt="2024-12-02T09:37:20.648" v="4083" actId="47"/>
        <pc:sldMkLst>
          <pc:docMk/>
          <pc:sldMk cId="2953497627" sldId="257"/>
        </pc:sldMkLst>
      </pc:sldChg>
      <pc:sldChg chg="modSp new del mod">
        <pc:chgData name="Daniel Jost" userId="b1dfd8a75a6a7c45" providerId="LiveId" clId="{01CA09D3-115A-49BF-A324-35DF49198925}" dt="2024-12-02T12:05:07.557" v="5452" actId="47"/>
        <pc:sldMkLst>
          <pc:docMk/>
          <pc:sldMk cId="1880046669" sldId="258"/>
        </pc:sldMkLst>
        <pc:spChg chg="mod">
          <ac:chgData name="Daniel Jost" userId="b1dfd8a75a6a7c45" providerId="LiveId" clId="{01CA09D3-115A-49BF-A324-35DF49198925}" dt="2024-11-29T16:49:44.033" v="1"/>
          <ac:spMkLst>
            <pc:docMk/>
            <pc:sldMk cId="1880046669" sldId="258"/>
            <ac:spMk id="2" creationId="{FFAD9AB2-505D-AFB1-4808-A3A5CD93DF8F}"/>
          </ac:spMkLst>
        </pc:spChg>
      </pc:sldChg>
      <pc:sldChg chg="modSp new del mod">
        <pc:chgData name="Daniel Jost" userId="b1dfd8a75a6a7c45" providerId="LiveId" clId="{01CA09D3-115A-49BF-A324-35DF49198925}" dt="2024-12-02T12:04:57.432" v="5451" actId="47"/>
        <pc:sldMkLst>
          <pc:docMk/>
          <pc:sldMk cId="875222863" sldId="259"/>
        </pc:sldMkLst>
        <pc:spChg chg="mod">
          <ac:chgData name="Daniel Jost" userId="b1dfd8a75a6a7c45" providerId="LiveId" clId="{01CA09D3-115A-49BF-A324-35DF49198925}" dt="2024-11-29T16:50:01.498" v="3"/>
          <ac:spMkLst>
            <pc:docMk/>
            <pc:sldMk cId="875222863" sldId="259"/>
            <ac:spMk id="2" creationId="{06D7C6B6-25B0-34D2-B235-D0E9744DCCF8}"/>
          </ac:spMkLst>
        </pc:spChg>
      </pc:sldChg>
      <pc:sldChg chg="modSp new del mod">
        <pc:chgData name="Daniel Jost" userId="b1dfd8a75a6a7c45" providerId="LiveId" clId="{01CA09D3-115A-49BF-A324-35DF49198925}" dt="2024-12-02T12:04:57.432" v="5451" actId="47"/>
        <pc:sldMkLst>
          <pc:docMk/>
          <pc:sldMk cId="3237429472" sldId="260"/>
        </pc:sldMkLst>
        <pc:spChg chg="mod">
          <ac:chgData name="Daniel Jost" userId="b1dfd8a75a6a7c45" providerId="LiveId" clId="{01CA09D3-115A-49BF-A324-35DF49198925}" dt="2024-11-29T16:50:19.350" v="5"/>
          <ac:spMkLst>
            <pc:docMk/>
            <pc:sldMk cId="3237429472" sldId="260"/>
            <ac:spMk id="2" creationId="{BFA345B6-4F12-DE1A-E67D-68F635C5870F}"/>
          </ac:spMkLst>
        </pc:spChg>
      </pc:sldChg>
      <pc:sldChg chg="add del">
        <pc:chgData name="Daniel Jost" userId="b1dfd8a75a6a7c45" providerId="LiveId" clId="{01CA09D3-115A-49BF-A324-35DF49198925}" dt="2024-11-29T16:51:17.967" v="8" actId="47"/>
        <pc:sldMkLst>
          <pc:docMk/>
          <pc:sldMk cId="1543425557" sldId="261"/>
        </pc:sldMkLst>
      </pc:sldChg>
      <pc:sldChg chg="add del">
        <pc:chgData name="Daniel Jost" userId="b1dfd8a75a6a7c45" providerId="LiveId" clId="{01CA09D3-115A-49BF-A324-35DF49198925}" dt="2024-12-02T12:04:57.432" v="5451" actId="47"/>
        <pc:sldMkLst>
          <pc:docMk/>
          <pc:sldMk cId="1267226045" sldId="262"/>
        </pc:sldMkLst>
      </pc:sldChg>
      <pc:sldChg chg="add del">
        <pc:chgData name="Daniel Jost" userId="b1dfd8a75a6a7c45" providerId="LiveId" clId="{01CA09D3-115A-49BF-A324-35DF49198925}" dt="2024-12-02T12:04:57.432" v="5451" actId="47"/>
        <pc:sldMkLst>
          <pc:docMk/>
          <pc:sldMk cId="1049396699" sldId="263"/>
        </pc:sldMkLst>
      </pc:sldChg>
      <pc:sldChg chg="add del">
        <pc:chgData name="Daniel Jost" userId="b1dfd8a75a6a7c45" providerId="LiveId" clId="{01CA09D3-115A-49BF-A324-35DF49198925}" dt="2024-12-02T12:04:57.432" v="5451" actId="47"/>
        <pc:sldMkLst>
          <pc:docMk/>
          <pc:sldMk cId="2910909717" sldId="264"/>
        </pc:sldMkLst>
      </pc:sldChg>
      <pc:sldChg chg="add del">
        <pc:chgData name="Daniel Jost" userId="b1dfd8a75a6a7c45" providerId="LiveId" clId="{01CA09D3-115A-49BF-A324-35DF49198925}" dt="2024-12-02T12:04:57.432" v="5451" actId="47"/>
        <pc:sldMkLst>
          <pc:docMk/>
          <pc:sldMk cId="3952316691" sldId="265"/>
        </pc:sldMkLst>
      </pc:sldChg>
      <pc:sldChg chg="add del">
        <pc:chgData name="Daniel Jost" userId="b1dfd8a75a6a7c45" providerId="LiveId" clId="{01CA09D3-115A-49BF-A324-35DF49198925}" dt="2024-12-02T12:04:57.432" v="5451" actId="47"/>
        <pc:sldMkLst>
          <pc:docMk/>
          <pc:sldMk cId="1562340083" sldId="266"/>
        </pc:sldMkLst>
      </pc:sldChg>
      <pc:sldChg chg="add del">
        <pc:chgData name="Daniel Jost" userId="b1dfd8a75a6a7c45" providerId="LiveId" clId="{01CA09D3-115A-49BF-A324-35DF49198925}" dt="2024-12-02T12:04:43.511" v="5450" actId="47"/>
        <pc:sldMkLst>
          <pc:docMk/>
          <pc:sldMk cId="2310616984" sldId="270"/>
        </pc:sldMkLst>
      </pc:sldChg>
      <pc:sldChg chg="add del">
        <pc:chgData name="Daniel Jost" userId="b1dfd8a75a6a7c45" providerId="LiveId" clId="{01CA09D3-115A-49BF-A324-35DF49198925}" dt="2024-12-02T12:04:43.511" v="5450" actId="47"/>
        <pc:sldMkLst>
          <pc:docMk/>
          <pc:sldMk cId="221493444" sldId="272"/>
        </pc:sldMkLst>
      </pc:sldChg>
      <pc:sldChg chg="add del">
        <pc:chgData name="Daniel Jost" userId="b1dfd8a75a6a7c45" providerId="LiveId" clId="{01CA09D3-115A-49BF-A324-35DF49198925}" dt="2024-12-02T12:04:43.511" v="5450" actId="47"/>
        <pc:sldMkLst>
          <pc:docMk/>
          <pc:sldMk cId="3654755658" sldId="273"/>
        </pc:sldMkLst>
      </pc:sldChg>
      <pc:sldChg chg="add del">
        <pc:chgData name="Daniel Jost" userId="b1dfd8a75a6a7c45" providerId="LiveId" clId="{01CA09D3-115A-49BF-A324-35DF49198925}" dt="2024-12-02T12:04:43.511" v="5450" actId="47"/>
        <pc:sldMkLst>
          <pc:docMk/>
          <pc:sldMk cId="3228311956" sldId="276"/>
        </pc:sldMkLst>
      </pc:sldChg>
      <pc:sldChg chg="add del">
        <pc:chgData name="Daniel Jost" userId="b1dfd8a75a6a7c45" providerId="LiveId" clId="{01CA09D3-115A-49BF-A324-35DF49198925}" dt="2024-12-02T12:04:43.511" v="5450" actId="47"/>
        <pc:sldMkLst>
          <pc:docMk/>
          <pc:sldMk cId="1759056619" sldId="277"/>
        </pc:sldMkLst>
      </pc:sldChg>
      <pc:sldChg chg="add del">
        <pc:chgData name="Daniel Jost" userId="b1dfd8a75a6a7c45" providerId="LiveId" clId="{01CA09D3-115A-49BF-A324-35DF49198925}" dt="2024-12-02T12:04:43.511" v="5450" actId="47"/>
        <pc:sldMkLst>
          <pc:docMk/>
          <pc:sldMk cId="2242437104" sldId="279"/>
        </pc:sldMkLst>
      </pc:sldChg>
      <pc:sldChg chg="add del">
        <pc:chgData name="Daniel Jost" userId="b1dfd8a75a6a7c45" providerId="LiveId" clId="{01CA09D3-115A-49BF-A324-35DF49198925}" dt="2024-12-02T12:04:43.511" v="5450" actId="47"/>
        <pc:sldMkLst>
          <pc:docMk/>
          <pc:sldMk cId="1772370731" sldId="285"/>
        </pc:sldMkLst>
      </pc:sldChg>
      <pc:sldChg chg="add del">
        <pc:chgData name="Daniel Jost" userId="b1dfd8a75a6a7c45" providerId="LiveId" clId="{01CA09D3-115A-49BF-A324-35DF49198925}" dt="2024-12-02T12:04:57.432" v="5451" actId="47"/>
        <pc:sldMkLst>
          <pc:docMk/>
          <pc:sldMk cId="3096523197" sldId="286"/>
        </pc:sldMkLst>
      </pc:sldChg>
      <pc:sldChg chg="add del">
        <pc:chgData name="Daniel Jost" userId="b1dfd8a75a6a7c45" providerId="LiveId" clId="{01CA09D3-115A-49BF-A324-35DF49198925}" dt="2024-12-02T12:04:37.459" v="5449" actId="47"/>
        <pc:sldMkLst>
          <pc:docMk/>
          <pc:sldMk cId="1020103247" sldId="288"/>
        </pc:sldMkLst>
      </pc:sldChg>
      <pc:sldChg chg="delSp modSp add del mod ord setBg delDesignElem">
        <pc:chgData name="Daniel Jost" userId="b1dfd8a75a6a7c45" providerId="LiveId" clId="{01CA09D3-115A-49BF-A324-35DF49198925}" dt="2024-12-01T22:06:15.829" v="1100" actId="47"/>
        <pc:sldMkLst>
          <pc:docMk/>
          <pc:sldMk cId="2737375697" sldId="289"/>
        </pc:sldMkLst>
        <pc:spChg chg="mod">
          <ac:chgData name="Daniel Jost" userId="b1dfd8a75a6a7c45" providerId="LiveId" clId="{01CA09D3-115A-49BF-A324-35DF49198925}" dt="2024-11-29T16:53:01.975" v="16" actId="20577"/>
          <ac:spMkLst>
            <pc:docMk/>
            <pc:sldMk cId="2737375697" sldId="289"/>
            <ac:spMk id="34" creationId="{53236CA5-0811-2827-658B-552A9FB96ECC}"/>
          </ac:spMkLst>
        </pc:spChg>
        <pc:spChg chg="del">
          <ac:chgData name="Daniel Jost" userId="b1dfd8a75a6a7c45" providerId="LiveId" clId="{01CA09D3-115A-49BF-A324-35DF49198925}" dt="2024-11-29T16:51:14.120" v="7"/>
          <ac:spMkLst>
            <pc:docMk/>
            <pc:sldMk cId="2737375697" sldId="289"/>
            <ac:spMk id="49" creationId="{6C4028FD-8BAA-4A19-BFDE-594D991B7552}"/>
          </ac:spMkLst>
        </pc:spChg>
      </pc:sldChg>
      <pc:sldChg chg="add del">
        <pc:chgData name="Daniel Jost" userId="b1dfd8a75a6a7c45" providerId="LiveId" clId="{01CA09D3-115A-49BF-A324-35DF49198925}" dt="2024-12-02T12:04:57.432" v="5451" actId="47"/>
        <pc:sldMkLst>
          <pc:docMk/>
          <pc:sldMk cId="2643834363" sldId="290"/>
        </pc:sldMkLst>
      </pc:sldChg>
      <pc:sldChg chg="add del">
        <pc:chgData name="Daniel Jost" userId="b1dfd8a75a6a7c45" providerId="LiveId" clId="{01CA09D3-115A-49BF-A324-35DF49198925}" dt="2024-12-02T12:04:57.432" v="5451" actId="47"/>
        <pc:sldMkLst>
          <pc:docMk/>
          <pc:sldMk cId="1417828442" sldId="292"/>
        </pc:sldMkLst>
      </pc:sldChg>
      <pc:sldChg chg="add del ord">
        <pc:chgData name="Daniel Jost" userId="b1dfd8a75a6a7c45" providerId="LiveId" clId="{01CA09D3-115A-49BF-A324-35DF49198925}" dt="2024-12-02T09:37:20.648" v="4083" actId="47"/>
        <pc:sldMkLst>
          <pc:docMk/>
          <pc:sldMk cId="3639074356" sldId="295"/>
        </pc:sldMkLst>
      </pc:sldChg>
      <pc:sldChg chg="add del">
        <pc:chgData name="Daniel Jost" userId="b1dfd8a75a6a7c45" providerId="LiveId" clId="{01CA09D3-115A-49BF-A324-35DF49198925}" dt="2024-12-02T12:04:57.432" v="5451" actId="47"/>
        <pc:sldMkLst>
          <pc:docMk/>
          <pc:sldMk cId="2969989873" sldId="297"/>
        </pc:sldMkLst>
      </pc:sldChg>
      <pc:sldChg chg="add del">
        <pc:chgData name="Daniel Jost" userId="b1dfd8a75a6a7c45" providerId="LiveId" clId="{01CA09D3-115A-49BF-A324-35DF49198925}" dt="2024-12-02T12:04:37.459" v="5449" actId="47"/>
        <pc:sldMkLst>
          <pc:docMk/>
          <pc:sldMk cId="2113728679" sldId="298"/>
        </pc:sldMkLst>
      </pc:sldChg>
      <pc:sldChg chg="add del">
        <pc:chgData name="Daniel Jost" userId="b1dfd8a75a6a7c45" providerId="LiveId" clId="{01CA09D3-115A-49BF-A324-35DF49198925}" dt="2024-12-02T12:04:37.459" v="5449" actId="47"/>
        <pc:sldMkLst>
          <pc:docMk/>
          <pc:sldMk cId="1257424321" sldId="301"/>
        </pc:sldMkLst>
      </pc:sldChg>
      <pc:sldChg chg="add del">
        <pc:chgData name="Daniel Jost" userId="b1dfd8a75a6a7c45" providerId="LiveId" clId="{01CA09D3-115A-49BF-A324-35DF49198925}" dt="2024-12-02T12:04:37.459" v="5449" actId="47"/>
        <pc:sldMkLst>
          <pc:docMk/>
          <pc:sldMk cId="3636449459" sldId="303"/>
        </pc:sldMkLst>
      </pc:sldChg>
      <pc:sldChg chg="add del">
        <pc:chgData name="Daniel Jost" userId="b1dfd8a75a6a7c45" providerId="LiveId" clId="{01CA09D3-115A-49BF-A324-35DF49198925}" dt="2024-12-02T12:04:37.459" v="5449" actId="47"/>
        <pc:sldMkLst>
          <pc:docMk/>
          <pc:sldMk cId="1977852950" sldId="304"/>
        </pc:sldMkLst>
      </pc:sldChg>
      <pc:sldChg chg="addSp delSp modSp add mod ord addAnim delAnim modAnim">
        <pc:chgData name="Daniel Jost" userId="b1dfd8a75a6a7c45" providerId="LiveId" clId="{01CA09D3-115A-49BF-A324-35DF49198925}" dt="2024-12-02T12:03:33.773" v="5419"/>
        <pc:sldMkLst>
          <pc:docMk/>
          <pc:sldMk cId="1747045186" sldId="307"/>
        </pc:sldMkLst>
        <pc:spChg chg="add mod">
          <ac:chgData name="Daniel Jost" userId="b1dfd8a75a6a7c45" providerId="LiveId" clId="{01CA09D3-115A-49BF-A324-35DF49198925}" dt="2024-12-02T12:02:50.788" v="5415" actId="3064"/>
          <ac:spMkLst>
            <pc:docMk/>
            <pc:sldMk cId="1747045186" sldId="307"/>
            <ac:spMk id="7" creationId="{5F2EDC8A-FBF3-2E48-0972-DFF4A95CF76E}"/>
          </ac:spMkLst>
        </pc:spChg>
        <pc:spChg chg="del">
          <ac:chgData name="Daniel Jost" userId="b1dfd8a75a6a7c45" providerId="LiveId" clId="{01CA09D3-115A-49BF-A324-35DF49198925}" dt="2024-12-02T11:04:26.213" v="5169" actId="478"/>
          <ac:spMkLst>
            <pc:docMk/>
            <pc:sldMk cId="1747045186" sldId="307"/>
            <ac:spMk id="35" creationId="{4BB72A68-047F-A081-D46E-299D1CDCE853}"/>
          </ac:spMkLst>
        </pc:spChg>
        <pc:spChg chg="del">
          <ac:chgData name="Daniel Jost" userId="b1dfd8a75a6a7c45" providerId="LiveId" clId="{01CA09D3-115A-49BF-A324-35DF49198925}" dt="2024-12-02T11:04:17.854" v="5165" actId="478"/>
          <ac:spMkLst>
            <pc:docMk/>
            <pc:sldMk cId="1747045186" sldId="307"/>
            <ac:spMk id="50" creationId="{17CB3C25-8FAE-368C-53F6-FE037CE3D66D}"/>
          </ac:spMkLst>
        </pc:spChg>
        <pc:spChg chg="del">
          <ac:chgData name="Daniel Jost" userId="b1dfd8a75a6a7c45" providerId="LiveId" clId="{01CA09D3-115A-49BF-A324-35DF49198925}" dt="2024-12-02T11:04:21.278" v="5166" actId="478"/>
          <ac:spMkLst>
            <pc:docMk/>
            <pc:sldMk cId="1747045186" sldId="307"/>
            <ac:spMk id="51" creationId="{0A06D3ED-03EF-7948-7D44-4B98E42FFB6C}"/>
          </ac:spMkLst>
        </pc:spChg>
        <pc:spChg chg="del">
          <ac:chgData name="Daniel Jost" userId="b1dfd8a75a6a7c45" providerId="LiveId" clId="{01CA09D3-115A-49BF-A324-35DF49198925}" dt="2024-12-02T11:05:00.668" v="5185" actId="478"/>
          <ac:spMkLst>
            <pc:docMk/>
            <pc:sldMk cId="1747045186" sldId="307"/>
            <ac:spMk id="52" creationId="{A5FB0F35-6B50-5C25-1BBC-3928D6718890}"/>
          </ac:spMkLst>
        </pc:spChg>
        <pc:spChg chg="del">
          <ac:chgData name="Daniel Jost" userId="b1dfd8a75a6a7c45" providerId="LiveId" clId="{01CA09D3-115A-49BF-A324-35DF49198925}" dt="2024-12-02T11:05:02.493" v="5186" actId="478"/>
          <ac:spMkLst>
            <pc:docMk/>
            <pc:sldMk cId="1747045186" sldId="307"/>
            <ac:spMk id="54" creationId="{1716CFFA-5B15-4A3C-6973-8C10D62B0932}"/>
          </ac:spMkLst>
        </pc:spChg>
        <pc:spChg chg="del">
          <ac:chgData name="Daniel Jost" userId="b1dfd8a75a6a7c45" providerId="LiveId" clId="{01CA09D3-115A-49BF-A324-35DF49198925}" dt="2024-12-02T11:04:57.622" v="5183" actId="478"/>
          <ac:spMkLst>
            <pc:docMk/>
            <pc:sldMk cId="1747045186" sldId="307"/>
            <ac:spMk id="60" creationId="{440C4D21-703C-23D6-9470-B49EC8B816B1}"/>
          </ac:spMkLst>
        </pc:spChg>
        <pc:spChg chg="del">
          <ac:chgData name="Daniel Jost" userId="b1dfd8a75a6a7c45" providerId="LiveId" clId="{01CA09D3-115A-49BF-A324-35DF49198925}" dt="2024-12-02T11:04:59.098" v="5184" actId="478"/>
          <ac:spMkLst>
            <pc:docMk/>
            <pc:sldMk cId="1747045186" sldId="307"/>
            <ac:spMk id="61" creationId="{8445B633-A7E7-2AA4-042B-49A9E66ACBB1}"/>
          </ac:spMkLst>
        </pc:spChg>
        <pc:spChg chg="del">
          <ac:chgData name="Daniel Jost" userId="b1dfd8a75a6a7c45" providerId="LiveId" clId="{01CA09D3-115A-49BF-A324-35DF49198925}" dt="2024-12-02T11:04:28.549" v="5170" actId="478"/>
          <ac:spMkLst>
            <pc:docMk/>
            <pc:sldMk cId="1747045186" sldId="307"/>
            <ac:spMk id="83" creationId="{1FB7E82C-9B7C-D6B7-2E49-09E1391E7626}"/>
          </ac:spMkLst>
        </pc:spChg>
        <pc:spChg chg="del">
          <ac:chgData name="Daniel Jost" userId="b1dfd8a75a6a7c45" providerId="LiveId" clId="{01CA09D3-115A-49BF-A324-35DF49198925}" dt="2024-12-02T11:04:40.885" v="5176" actId="478"/>
          <ac:spMkLst>
            <pc:docMk/>
            <pc:sldMk cId="1747045186" sldId="307"/>
            <ac:spMk id="84" creationId="{4BFB84AD-E8D8-0B9D-F107-EF51DEB29AD6}"/>
          </ac:spMkLst>
        </pc:spChg>
        <pc:spChg chg="del">
          <ac:chgData name="Daniel Jost" userId="b1dfd8a75a6a7c45" providerId="LiveId" clId="{01CA09D3-115A-49BF-A324-35DF49198925}" dt="2024-12-02T11:04:53.852" v="5181" actId="478"/>
          <ac:spMkLst>
            <pc:docMk/>
            <pc:sldMk cId="1747045186" sldId="307"/>
            <ac:spMk id="91" creationId="{2ADBFD02-EF36-1996-7DEA-F1570BC7C2DF}"/>
          </ac:spMkLst>
        </pc:spChg>
        <pc:spChg chg="del">
          <ac:chgData name="Daniel Jost" userId="b1dfd8a75a6a7c45" providerId="LiveId" clId="{01CA09D3-115A-49BF-A324-35DF49198925}" dt="2024-12-02T11:04:55.153" v="5182" actId="478"/>
          <ac:spMkLst>
            <pc:docMk/>
            <pc:sldMk cId="1747045186" sldId="307"/>
            <ac:spMk id="92" creationId="{2730DCC1-0FA4-4036-6AAF-8751CC6C6063}"/>
          </ac:spMkLst>
        </pc:spChg>
        <pc:spChg chg="del">
          <ac:chgData name="Daniel Jost" userId="b1dfd8a75a6a7c45" providerId="LiveId" clId="{01CA09D3-115A-49BF-A324-35DF49198925}" dt="2024-12-02T11:04:50.564" v="5179" actId="478"/>
          <ac:spMkLst>
            <pc:docMk/>
            <pc:sldMk cId="1747045186" sldId="307"/>
            <ac:spMk id="97" creationId="{FB32DAF7-4009-DCE7-1534-BBE14C31563E}"/>
          </ac:spMkLst>
        </pc:spChg>
        <pc:spChg chg="del">
          <ac:chgData name="Daniel Jost" userId="b1dfd8a75a6a7c45" providerId="LiveId" clId="{01CA09D3-115A-49BF-A324-35DF49198925}" dt="2024-12-02T11:04:52.262" v="5180" actId="478"/>
          <ac:spMkLst>
            <pc:docMk/>
            <pc:sldMk cId="1747045186" sldId="307"/>
            <ac:spMk id="98" creationId="{16CC2615-9D2C-993F-1560-2E178F8F04CB}"/>
          </ac:spMkLst>
        </pc:spChg>
        <pc:spChg chg="del">
          <ac:chgData name="Daniel Jost" userId="b1dfd8a75a6a7c45" providerId="LiveId" clId="{01CA09D3-115A-49BF-A324-35DF49198925}" dt="2024-12-02T11:04:44.777" v="5178" actId="478"/>
          <ac:spMkLst>
            <pc:docMk/>
            <pc:sldMk cId="1747045186" sldId="307"/>
            <ac:spMk id="107" creationId="{159336D0-522E-3FBB-5485-685C9D860AF4}"/>
          </ac:spMkLst>
        </pc:spChg>
        <pc:spChg chg="del">
          <ac:chgData name="Daniel Jost" userId="b1dfd8a75a6a7c45" providerId="LiveId" clId="{01CA09D3-115A-49BF-A324-35DF49198925}" dt="2024-12-02T11:04:11.931" v="5162" actId="478"/>
          <ac:spMkLst>
            <pc:docMk/>
            <pc:sldMk cId="1747045186" sldId="307"/>
            <ac:spMk id="120" creationId="{A36F7908-2A87-83C9-E25E-F849FE2BA5CA}"/>
          </ac:spMkLst>
        </pc:spChg>
        <pc:spChg chg="del">
          <ac:chgData name="Daniel Jost" userId="b1dfd8a75a6a7c45" providerId="LiveId" clId="{01CA09D3-115A-49BF-A324-35DF49198925}" dt="2024-12-02T11:04:09.955" v="5161" actId="478"/>
          <ac:spMkLst>
            <pc:docMk/>
            <pc:sldMk cId="1747045186" sldId="307"/>
            <ac:spMk id="121" creationId="{8E7B8B49-F038-CD6B-C90E-9A5FFA7F2A20}"/>
          </ac:spMkLst>
        </pc:spChg>
        <pc:spChg chg="del">
          <ac:chgData name="Daniel Jost" userId="b1dfd8a75a6a7c45" providerId="LiveId" clId="{01CA09D3-115A-49BF-A324-35DF49198925}" dt="2024-12-02T11:04:03.898" v="5158" actId="478"/>
          <ac:spMkLst>
            <pc:docMk/>
            <pc:sldMk cId="1747045186" sldId="307"/>
            <ac:spMk id="124" creationId="{6380F607-F90F-F1CA-76ED-7E9171EC0AB1}"/>
          </ac:spMkLst>
        </pc:spChg>
        <pc:spChg chg="del">
          <ac:chgData name="Daniel Jost" userId="b1dfd8a75a6a7c45" providerId="LiveId" clId="{01CA09D3-115A-49BF-A324-35DF49198925}" dt="2024-12-02T11:04:13.734" v="5163" actId="478"/>
          <ac:spMkLst>
            <pc:docMk/>
            <pc:sldMk cId="1747045186" sldId="307"/>
            <ac:spMk id="125" creationId="{C5922F96-C4AB-FC7D-7872-C087A5618174}"/>
          </ac:spMkLst>
        </pc:spChg>
        <pc:spChg chg="del">
          <ac:chgData name="Daniel Jost" userId="b1dfd8a75a6a7c45" providerId="LiveId" clId="{01CA09D3-115A-49BF-A324-35DF49198925}" dt="2024-12-02T11:04:05.776" v="5159" actId="478"/>
          <ac:spMkLst>
            <pc:docMk/>
            <pc:sldMk cId="1747045186" sldId="307"/>
            <ac:spMk id="135" creationId="{22C9AF13-3369-3EF6-6408-5137A3F1E9C1}"/>
          </ac:spMkLst>
        </pc:spChg>
        <pc:spChg chg="del">
          <ac:chgData name="Daniel Jost" userId="b1dfd8a75a6a7c45" providerId="LiveId" clId="{01CA09D3-115A-49BF-A324-35DF49198925}" dt="2024-12-02T11:04:33.536" v="5172" actId="478"/>
          <ac:spMkLst>
            <pc:docMk/>
            <pc:sldMk cId="1747045186" sldId="307"/>
            <ac:spMk id="140" creationId="{02B153EA-59E4-5B91-754C-9014E0BA0A58}"/>
          </ac:spMkLst>
        </pc:spChg>
        <pc:grpChg chg="topLvl">
          <ac:chgData name="Daniel Jost" userId="b1dfd8a75a6a7c45" providerId="LiveId" clId="{01CA09D3-115A-49BF-A324-35DF49198925}" dt="2024-12-02T11:04:23.613" v="5167" actId="478"/>
          <ac:grpSpMkLst>
            <pc:docMk/>
            <pc:sldMk cId="1747045186" sldId="307"/>
            <ac:grpSpMk id="127" creationId="{12F92AAC-CED5-78E9-768B-56DB53ADCB8B}"/>
          </ac:grpSpMkLst>
        </pc:grpChg>
        <pc:grpChg chg="topLvl">
          <ac:chgData name="Daniel Jost" userId="b1dfd8a75a6a7c45" providerId="LiveId" clId="{01CA09D3-115A-49BF-A324-35DF49198925}" dt="2024-12-02T11:04:38.187" v="5175" actId="478"/>
          <ac:grpSpMkLst>
            <pc:docMk/>
            <pc:sldMk cId="1747045186" sldId="307"/>
            <ac:grpSpMk id="131" creationId="{945925EE-C22C-682F-CEB7-F1E512DC6D67}"/>
          </ac:grpSpMkLst>
        </pc:grpChg>
        <pc:grpChg chg="add del">
          <ac:chgData name="Daniel Jost" userId="b1dfd8a75a6a7c45" providerId="LiveId" clId="{01CA09D3-115A-49BF-A324-35DF49198925}" dt="2024-12-02T11:04:38.187" v="5175" actId="478"/>
          <ac:grpSpMkLst>
            <pc:docMk/>
            <pc:sldMk cId="1747045186" sldId="307"/>
            <ac:grpSpMk id="143" creationId="{A67C7E1B-F578-7E4E-6C4D-F3E677260F29}"/>
          </ac:grpSpMkLst>
        </pc:grpChg>
        <pc:grpChg chg="del">
          <ac:chgData name="Daniel Jost" userId="b1dfd8a75a6a7c45" providerId="LiveId" clId="{01CA09D3-115A-49BF-A324-35DF49198925}" dt="2024-12-02T11:04:23.613" v="5167" actId="478"/>
          <ac:grpSpMkLst>
            <pc:docMk/>
            <pc:sldMk cId="1747045186" sldId="307"/>
            <ac:grpSpMk id="146" creationId="{C8293A00-10ED-40F5-7AFD-9007D6714C9A}"/>
          </ac:grpSpMkLst>
        </pc:grpChg>
        <pc:cxnChg chg="del">
          <ac:chgData name="Daniel Jost" userId="b1dfd8a75a6a7c45" providerId="LiveId" clId="{01CA09D3-115A-49BF-A324-35DF49198925}" dt="2024-12-02T11:04:24.765" v="5168" actId="478"/>
          <ac:cxnSpMkLst>
            <pc:docMk/>
            <pc:sldMk cId="1747045186" sldId="307"/>
            <ac:cxnSpMk id="76" creationId="{E2927347-16DE-0010-FC2F-612E556226F5}"/>
          </ac:cxnSpMkLst>
        </pc:cxnChg>
        <pc:cxnChg chg="del topLvl">
          <ac:chgData name="Daniel Jost" userId="b1dfd8a75a6a7c45" providerId="LiveId" clId="{01CA09D3-115A-49BF-A324-35DF49198925}" dt="2024-12-02T11:04:23.613" v="5167" actId="478"/>
          <ac:cxnSpMkLst>
            <pc:docMk/>
            <pc:sldMk cId="1747045186" sldId="307"/>
            <ac:cxnSpMk id="80" creationId="{D6D83FD8-DE67-8812-0DB1-1CB3094FBDCD}"/>
          </ac:cxnSpMkLst>
        </pc:cxnChg>
        <pc:cxnChg chg="del">
          <ac:chgData name="Daniel Jost" userId="b1dfd8a75a6a7c45" providerId="LiveId" clId="{01CA09D3-115A-49BF-A324-35DF49198925}" dt="2024-12-02T11:04:30.834" v="5171" actId="478"/>
          <ac:cxnSpMkLst>
            <pc:docMk/>
            <pc:sldMk cId="1747045186" sldId="307"/>
            <ac:cxnSpMk id="100" creationId="{6C2C1BE7-3DDF-A859-2207-8158BC241AAA}"/>
          </ac:cxnSpMkLst>
        </pc:cxnChg>
        <pc:cxnChg chg="del">
          <ac:chgData name="Daniel Jost" userId="b1dfd8a75a6a7c45" providerId="LiveId" clId="{01CA09D3-115A-49BF-A324-35DF49198925}" dt="2024-12-02T11:04:42.774" v="5177" actId="478"/>
          <ac:cxnSpMkLst>
            <pc:docMk/>
            <pc:sldMk cId="1747045186" sldId="307"/>
            <ac:cxnSpMk id="105" creationId="{4FE18B62-46B3-7024-0753-ECFCE0090CC6}"/>
          </ac:cxnSpMkLst>
        </pc:cxnChg>
        <pc:cxnChg chg="del">
          <ac:chgData name="Daniel Jost" userId="b1dfd8a75a6a7c45" providerId="LiveId" clId="{01CA09D3-115A-49BF-A324-35DF49198925}" dt="2024-12-02T11:04:15.933" v="5164" actId="478"/>
          <ac:cxnSpMkLst>
            <pc:docMk/>
            <pc:sldMk cId="1747045186" sldId="307"/>
            <ac:cxnSpMk id="126" creationId="{692E8AFB-F434-81DB-3275-F6250F4372FB}"/>
          </ac:cxnSpMkLst>
        </pc:cxnChg>
        <pc:cxnChg chg="del">
          <ac:chgData name="Daniel Jost" userId="b1dfd8a75a6a7c45" providerId="LiveId" clId="{01CA09D3-115A-49BF-A324-35DF49198925}" dt="2024-12-02T11:04:07.387" v="5160" actId="478"/>
          <ac:cxnSpMkLst>
            <pc:docMk/>
            <pc:sldMk cId="1747045186" sldId="307"/>
            <ac:cxnSpMk id="133" creationId="{72E98C67-4C89-8943-D0E1-0F7FB998C374}"/>
          </ac:cxnSpMkLst>
        </pc:cxnChg>
        <pc:cxnChg chg="del topLvl">
          <ac:chgData name="Daniel Jost" userId="b1dfd8a75a6a7c45" providerId="LiveId" clId="{01CA09D3-115A-49BF-A324-35DF49198925}" dt="2024-12-02T11:04:38.187" v="5175" actId="478"/>
          <ac:cxnSpMkLst>
            <pc:docMk/>
            <pc:sldMk cId="1747045186" sldId="307"/>
            <ac:cxnSpMk id="141" creationId="{CAB48E98-1C47-9584-7A5E-9AA1532FECE8}"/>
          </ac:cxnSpMkLst>
        </pc:cxnChg>
      </pc:sldChg>
      <pc:sldChg chg="add del ord">
        <pc:chgData name="Daniel Jost" userId="b1dfd8a75a6a7c45" providerId="LiveId" clId="{01CA09D3-115A-49BF-A324-35DF49198925}" dt="2024-12-02T12:05:07.557" v="5452" actId="47"/>
        <pc:sldMkLst>
          <pc:docMk/>
          <pc:sldMk cId="434814660" sldId="309"/>
        </pc:sldMkLst>
      </pc:sldChg>
      <pc:sldChg chg="addSp delSp modSp add mod ord delAnim modAnim">
        <pc:chgData name="Daniel Jost" userId="b1dfd8a75a6a7c45" providerId="LiveId" clId="{01CA09D3-115A-49BF-A324-35DF49198925}" dt="2024-12-02T08:42:35.831" v="3033"/>
        <pc:sldMkLst>
          <pc:docMk/>
          <pc:sldMk cId="3260330501" sldId="310"/>
        </pc:sldMkLst>
        <pc:spChg chg="del">
          <ac:chgData name="Daniel Jost" userId="b1dfd8a75a6a7c45" providerId="LiveId" clId="{01CA09D3-115A-49BF-A324-35DF49198925}" dt="2024-12-01T22:59:55.908" v="2564" actId="478"/>
          <ac:spMkLst>
            <pc:docMk/>
            <pc:sldMk cId="3260330501" sldId="310"/>
            <ac:spMk id="2" creationId="{670EFDC0-809E-E798-4CE3-AC62E2D35DB9}"/>
          </ac:spMkLst>
        </pc:spChg>
        <pc:spChg chg="add del mod">
          <ac:chgData name="Daniel Jost" userId="b1dfd8a75a6a7c45" providerId="LiveId" clId="{01CA09D3-115A-49BF-A324-35DF49198925}" dt="2024-12-02T08:39:56.413" v="2952" actId="478"/>
          <ac:spMkLst>
            <pc:docMk/>
            <pc:sldMk cId="3260330501" sldId="310"/>
            <ac:spMk id="2" creationId="{6B626A33-0636-7292-0A93-60F6EBC4287C}"/>
          </ac:spMkLst>
        </pc:spChg>
        <pc:spChg chg="add mod">
          <ac:chgData name="Daniel Jost" userId="b1dfd8a75a6a7c45" providerId="LiveId" clId="{01CA09D3-115A-49BF-A324-35DF49198925}" dt="2024-12-02T08:41:26.936" v="3027" actId="20577"/>
          <ac:spMkLst>
            <pc:docMk/>
            <pc:sldMk cId="3260330501" sldId="310"/>
            <ac:spMk id="3" creationId="{B54F2FA6-2F6F-2EF5-8585-7F5A4EE0C9C0}"/>
          </ac:spMkLst>
        </pc:spChg>
        <pc:spChg chg="del">
          <ac:chgData name="Daniel Jost" userId="b1dfd8a75a6a7c45" providerId="LiveId" clId="{01CA09D3-115A-49BF-A324-35DF49198925}" dt="2024-12-01T22:59:51.754" v="2562" actId="478"/>
          <ac:spMkLst>
            <pc:docMk/>
            <pc:sldMk cId="3260330501" sldId="310"/>
            <ac:spMk id="3" creationId="{F10F9EDC-34AD-8821-8923-8CC045A31B2A}"/>
          </ac:spMkLst>
        </pc:spChg>
        <pc:spChg chg="add del mod">
          <ac:chgData name="Daniel Jost" userId="b1dfd8a75a6a7c45" providerId="LiveId" clId="{01CA09D3-115A-49BF-A324-35DF49198925}" dt="2024-12-01T22:59:54.240" v="2563" actId="478"/>
          <ac:spMkLst>
            <pc:docMk/>
            <pc:sldMk cId="3260330501" sldId="310"/>
            <ac:spMk id="5" creationId="{FEDA0F24-EF3B-67EA-6761-F615AF04BB04}"/>
          </ac:spMkLst>
        </pc:spChg>
        <pc:spChg chg="mod">
          <ac:chgData name="Daniel Jost" userId="b1dfd8a75a6a7c45" providerId="LiveId" clId="{01CA09D3-115A-49BF-A324-35DF49198925}" dt="2024-12-01T23:14:29.171" v="2916" actId="1076"/>
          <ac:spMkLst>
            <pc:docMk/>
            <pc:sldMk cId="3260330501" sldId="310"/>
            <ac:spMk id="9" creationId="{B8524372-C208-539A-35CA-E2E0EE9CE530}"/>
          </ac:spMkLst>
        </pc:spChg>
        <pc:spChg chg="add del mod">
          <ac:chgData name="Daniel Jost" userId="b1dfd8a75a6a7c45" providerId="LiveId" clId="{01CA09D3-115A-49BF-A324-35DF49198925}" dt="2024-12-01T22:59:58.019" v="2565" actId="478"/>
          <ac:spMkLst>
            <pc:docMk/>
            <pc:sldMk cId="3260330501" sldId="310"/>
            <ac:spMk id="10" creationId="{334C113B-CBE1-FED7-CB63-EDF7E8603D0E}"/>
          </ac:spMkLst>
        </pc:spChg>
        <pc:spChg chg="mod">
          <ac:chgData name="Daniel Jost" userId="b1dfd8a75a6a7c45" providerId="LiveId" clId="{01CA09D3-115A-49BF-A324-35DF49198925}" dt="2024-12-01T23:06:15.938" v="2731" actId="255"/>
          <ac:spMkLst>
            <pc:docMk/>
            <pc:sldMk cId="3260330501" sldId="310"/>
            <ac:spMk id="12" creationId="{6C9D906A-72DA-42C6-BB30-89FB2E85EB33}"/>
          </ac:spMkLst>
        </pc:spChg>
        <pc:spChg chg="del mod">
          <ac:chgData name="Daniel Jost" userId="b1dfd8a75a6a7c45" providerId="LiveId" clId="{01CA09D3-115A-49BF-A324-35DF49198925}" dt="2024-12-01T23:03:01.071" v="2691" actId="478"/>
          <ac:spMkLst>
            <pc:docMk/>
            <pc:sldMk cId="3260330501" sldId="310"/>
            <ac:spMk id="14" creationId="{2930435D-CC8B-23F8-5365-FFD455B1447F}"/>
          </ac:spMkLst>
        </pc:spChg>
        <pc:spChg chg="del mod">
          <ac:chgData name="Daniel Jost" userId="b1dfd8a75a6a7c45" providerId="LiveId" clId="{01CA09D3-115A-49BF-A324-35DF49198925}" dt="2024-12-01T23:09:58.434" v="2796" actId="478"/>
          <ac:spMkLst>
            <pc:docMk/>
            <pc:sldMk cId="3260330501" sldId="310"/>
            <ac:spMk id="15" creationId="{243AB28C-860C-83A0-9770-F22D3FFCCBCF}"/>
          </ac:spMkLst>
        </pc:spChg>
        <pc:spChg chg="del mod topLvl">
          <ac:chgData name="Daniel Jost" userId="b1dfd8a75a6a7c45" providerId="LiveId" clId="{01CA09D3-115A-49BF-A324-35DF49198925}" dt="2024-12-01T23:12:24.092" v="2839" actId="478"/>
          <ac:spMkLst>
            <pc:docMk/>
            <pc:sldMk cId="3260330501" sldId="310"/>
            <ac:spMk id="18" creationId="{A402B806-2B81-5BFE-5121-F6E5544D2BF9}"/>
          </ac:spMkLst>
        </pc:spChg>
        <pc:spChg chg="del mod">
          <ac:chgData name="Daniel Jost" userId="b1dfd8a75a6a7c45" providerId="LiveId" clId="{01CA09D3-115A-49BF-A324-35DF49198925}" dt="2024-12-01T23:04:56.932" v="2701" actId="478"/>
          <ac:spMkLst>
            <pc:docMk/>
            <pc:sldMk cId="3260330501" sldId="310"/>
            <ac:spMk id="21" creationId="{CBF378DB-B94B-C426-2657-DC021B453046}"/>
          </ac:spMkLst>
        </pc:spChg>
        <pc:spChg chg="mod topLvl">
          <ac:chgData name="Daniel Jost" userId="b1dfd8a75a6a7c45" providerId="LiveId" clId="{01CA09D3-115A-49BF-A324-35DF49198925}" dt="2024-12-01T23:08:50.320" v="2786" actId="164"/>
          <ac:spMkLst>
            <pc:docMk/>
            <pc:sldMk cId="3260330501" sldId="310"/>
            <ac:spMk id="22" creationId="{38C75701-1187-1D72-E44D-E6AF40CB7E47}"/>
          </ac:spMkLst>
        </pc:spChg>
        <pc:spChg chg="mod">
          <ac:chgData name="Daniel Jost" userId="b1dfd8a75a6a7c45" providerId="LiveId" clId="{01CA09D3-115A-49BF-A324-35DF49198925}" dt="2024-12-01T23:08:41.192" v="2784" actId="1076"/>
          <ac:spMkLst>
            <pc:docMk/>
            <pc:sldMk cId="3260330501" sldId="310"/>
            <ac:spMk id="25" creationId="{0C2E5D9D-DD12-2D02-3941-36BFCB730329}"/>
          </ac:spMkLst>
        </pc:spChg>
        <pc:spChg chg="add mod">
          <ac:chgData name="Daniel Jost" userId="b1dfd8a75a6a7c45" providerId="LiveId" clId="{01CA09D3-115A-49BF-A324-35DF49198925}" dt="2024-12-02T08:39:40.338" v="2950" actId="1035"/>
          <ac:spMkLst>
            <pc:docMk/>
            <pc:sldMk cId="3260330501" sldId="310"/>
            <ac:spMk id="29" creationId="{F47F8FAD-B374-42ED-552B-9AE73DF84AAD}"/>
          </ac:spMkLst>
        </pc:spChg>
        <pc:spChg chg="mod topLvl">
          <ac:chgData name="Daniel Jost" userId="b1dfd8a75a6a7c45" providerId="LiveId" clId="{01CA09D3-115A-49BF-A324-35DF49198925}" dt="2024-12-01T23:14:16.116" v="2914" actId="20577"/>
          <ac:spMkLst>
            <pc:docMk/>
            <pc:sldMk cId="3260330501" sldId="310"/>
            <ac:spMk id="33" creationId="{DA74122D-97A6-28B2-E38A-97AB344D2C3E}"/>
          </ac:spMkLst>
        </pc:spChg>
        <pc:spChg chg="add mod">
          <ac:chgData name="Daniel Jost" userId="b1dfd8a75a6a7c45" providerId="LiveId" clId="{01CA09D3-115A-49BF-A324-35DF49198925}" dt="2024-12-02T08:39:40.338" v="2950" actId="1035"/>
          <ac:spMkLst>
            <pc:docMk/>
            <pc:sldMk cId="3260330501" sldId="310"/>
            <ac:spMk id="35" creationId="{9015784C-6134-D643-BA59-AE1BCBCAA035}"/>
          </ac:spMkLst>
        </pc:spChg>
        <pc:spChg chg="add mod">
          <ac:chgData name="Daniel Jost" userId="b1dfd8a75a6a7c45" providerId="LiveId" clId="{01CA09D3-115A-49BF-A324-35DF49198925}" dt="2024-12-02T08:41:17.205" v="3026" actId="1076"/>
          <ac:spMkLst>
            <pc:docMk/>
            <pc:sldMk cId="3260330501" sldId="310"/>
            <ac:spMk id="38" creationId="{D853E7DA-7149-B252-70F8-47075AFCA8B8}"/>
          </ac:spMkLst>
        </pc:spChg>
        <pc:grpChg chg="add del mod">
          <ac:chgData name="Daniel Jost" userId="b1dfd8a75a6a7c45" providerId="LiveId" clId="{01CA09D3-115A-49BF-A324-35DF49198925}" dt="2024-12-01T23:08:49.149" v="2785" actId="165"/>
          <ac:grpSpMkLst>
            <pc:docMk/>
            <pc:sldMk cId="3260330501" sldId="310"/>
            <ac:grpSpMk id="13" creationId="{0290C027-2EC4-7375-ABE1-95D28CBB1BFD}"/>
          </ac:grpSpMkLst>
        </pc:grpChg>
        <pc:grpChg chg="del mod">
          <ac:chgData name="Daniel Jost" userId="b1dfd8a75a6a7c45" providerId="LiveId" clId="{01CA09D3-115A-49BF-A324-35DF49198925}" dt="2024-12-01T23:12:15.203" v="2836" actId="165"/>
          <ac:grpSpMkLst>
            <pc:docMk/>
            <pc:sldMk cId="3260330501" sldId="310"/>
            <ac:grpSpMk id="19" creationId="{653509E2-86BB-2166-83C7-DF6411C99188}"/>
          </ac:grpSpMkLst>
        </pc:grpChg>
        <pc:grpChg chg="mod">
          <ac:chgData name="Daniel Jost" userId="b1dfd8a75a6a7c45" providerId="LiveId" clId="{01CA09D3-115A-49BF-A324-35DF49198925}" dt="2024-12-02T08:39:40.338" v="2950" actId="1035"/>
          <ac:grpSpMkLst>
            <pc:docMk/>
            <pc:sldMk cId="3260330501" sldId="310"/>
            <ac:grpSpMk id="20" creationId="{FA17A56E-1F8A-BCA7-006A-7647C4D7E92F}"/>
          </ac:grpSpMkLst>
        </pc:grpChg>
        <pc:grpChg chg="add mod">
          <ac:chgData name="Daniel Jost" userId="b1dfd8a75a6a7c45" providerId="LiveId" clId="{01CA09D3-115A-49BF-A324-35DF49198925}" dt="2024-12-02T08:39:40.338" v="2950" actId="1035"/>
          <ac:grpSpMkLst>
            <pc:docMk/>
            <pc:sldMk cId="3260330501" sldId="310"/>
            <ac:grpSpMk id="30" creationId="{013B783C-30DA-593F-8384-B879C5449862}"/>
          </ac:grpSpMkLst>
        </pc:grpChg>
        <pc:grpChg chg="add del mod">
          <ac:chgData name="Daniel Jost" userId="b1dfd8a75a6a7c45" providerId="LiveId" clId="{01CA09D3-115A-49BF-A324-35DF49198925}" dt="2024-12-01T23:09:40.622" v="2793" actId="165"/>
          <ac:grpSpMkLst>
            <pc:docMk/>
            <pc:sldMk cId="3260330501" sldId="310"/>
            <ac:grpSpMk id="31" creationId="{A24D3A94-8AFE-6404-F7B6-B92DB88DA9DC}"/>
          </ac:grpSpMkLst>
        </pc:grpChg>
        <pc:grpChg chg="add mod">
          <ac:chgData name="Daniel Jost" userId="b1dfd8a75a6a7c45" providerId="LiveId" clId="{01CA09D3-115A-49BF-A324-35DF49198925}" dt="2024-12-02T08:39:40.338" v="2950" actId="1035"/>
          <ac:grpSpMkLst>
            <pc:docMk/>
            <pc:sldMk cId="3260330501" sldId="310"/>
            <ac:grpSpMk id="36" creationId="{7DA65E66-CC4E-3F58-61B6-3029F38B1542}"/>
          </ac:grpSpMkLst>
        </pc:grpChg>
        <pc:picChg chg="mod">
          <ac:chgData name="Daniel Jost" userId="b1dfd8a75a6a7c45" providerId="LiveId" clId="{01CA09D3-115A-49BF-A324-35DF49198925}" dt="2024-12-02T08:39:40.338" v="2950" actId="1035"/>
          <ac:picMkLst>
            <pc:docMk/>
            <pc:sldMk cId="3260330501" sldId="310"/>
            <ac:picMk id="6" creationId="{4BFD4F18-AD04-1D51-B08F-CFE4ECC42EBE}"/>
          </ac:picMkLst>
        </pc:picChg>
        <pc:picChg chg="mod">
          <ac:chgData name="Daniel Jost" userId="b1dfd8a75a6a7c45" providerId="LiveId" clId="{01CA09D3-115A-49BF-A324-35DF49198925}" dt="2024-12-02T08:39:40.338" v="2950" actId="1035"/>
          <ac:picMkLst>
            <pc:docMk/>
            <pc:sldMk cId="3260330501" sldId="310"/>
            <ac:picMk id="8" creationId="{70079852-4DBB-2C98-10D1-312672C11828}"/>
          </ac:picMkLst>
        </pc:picChg>
        <pc:cxnChg chg="mod">
          <ac:chgData name="Daniel Jost" userId="b1dfd8a75a6a7c45" providerId="LiveId" clId="{01CA09D3-115A-49BF-A324-35DF49198925}" dt="2024-12-01T23:06:15.938" v="2731" actId="255"/>
          <ac:cxnSpMkLst>
            <pc:docMk/>
            <pc:sldMk cId="3260330501" sldId="310"/>
            <ac:cxnSpMk id="11" creationId="{209A99B4-7A75-CAAB-F741-1C8B3BA5CB47}"/>
          </ac:cxnSpMkLst>
        </pc:cxnChg>
        <pc:cxnChg chg="del mod topLvl">
          <ac:chgData name="Daniel Jost" userId="b1dfd8a75a6a7c45" providerId="LiveId" clId="{01CA09D3-115A-49BF-A324-35DF49198925}" dt="2024-12-01T23:12:23.162" v="2838" actId="478"/>
          <ac:cxnSpMkLst>
            <pc:docMk/>
            <pc:sldMk cId="3260330501" sldId="310"/>
            <ac:cxnSpMk id="16" creationId="{AC9EE585-80AF-F906-9752-828AE5BF2EF8}"/>
          </ac:cxnSpMkLst>
        </pc:cxnChg>
        <pc:cxnChg chg="mod topLvl">
          <ac:chgData name="Daniel Jost" userId="b1dfd8a75a6a7c45" providerId="LiveId" clId="{01CA09D3-115A-49BF-A324-35DF49198925}" dt="2024-12-01T23:08:50.320" v="2786" actId="164"/>
          <ac:cxnSpMkLst>
            <pc:docMk/>
            <pc:sldMk cId="3260330501" sldId="310"/>
            <ac:cxnSpMk id="17" creationId="{C372CB00-B8D4-7DE0-6E03-D33B7E350B4A}"/>
          </ac:cxnSpMkLst>
        </pc:cxnChg>
        <pc:cxnChg chg="add mod">
          <ac:chgData name="Daniel Jost" userId="b1dfd8a75a6a7c45" providerId="LiveId" clId="{01CA09D3-115A-49BF-A324-35DF49198925}" dt="2024-12-02T08:39:40.338" v="2950" actId="1035"/>
          <ac:cxnSpMkLst>
            <pc:docMk/>
            <pc:sldMk cId="3260330501" sldId="310"/>
            <ac:cxnSpMk id="23" creationId="{D886AD7C-ABB0-59C4-00E7-D9BE820B4582}"/>
          </ac:cxnSpMkLst>
        </pc:cxnChg>
        <pc:cxnChg chg="mod topLvl">
          <ac:chgData name="Daniel Jost" userId="b1dfd8a75a6a7c45" providerId="LiveId" clId="{01CA09D3-115A-49BF-A324-35DF49198925}" dt="2024-12-01T23:14:16.116" v="2914" actId="20577"/>
          <ac:cxnSpMkLst>
            <pc:docMk/>
            <pc:sldMk cId="3260330501" sldId="310"/>
            <ac:cxnSpMk id="32" creationId="{12367A61-1F00-304D-324F-A118B451EF0D}"/>
          </ac:cxnSpMkLst>
        </pc:cxnChg>
      </pc:sldChg>
      <pc:sldChg chg="add del">
        <pc:chgData name="Daniel Jost" userId="b1dfd8a75a6a7c45" providerId="LiveId" clId="{01CA09D3-115A-49BF-A324-35DF49198925}" dt="2024-12-02T12:04:37.459" v="5449" actId="47"/>
        <pc:sldMkLst>
          <pc:docMk/>
          <pc:sldMk cId="3244405153" sldId="311"/>
        </pc:sldMkLst>
      </pc:sldChg>
      <pc:sldChg chg="add del">
        <pc:chgData name="Daniel Jost" userId="b1dfd8a75a6a7c45" providerId="LiveId" clId="{01CA09D3-115A-49BF-A324-35DF49198925}" dt="2024-12-02T12:04:37.459" v="5449" actId="47"/>
        <pc:sldMkLst>
          <pc:docMk/>
          <pc:sldMk cId="3712814321" sldId="312"/>
        </pc:sldMkLst>
      </pc:sldChg>
      <pc:sldChg chg="add del">
        <pc:chgData name="Daniel Jost" userId="b1dfd8a75a6a7c45" providerId="LiveId" clId="{01CA09D3-115A-49BF-A324-35DF49198925}" dt="2024-12-02T12:04:43.511" v="5450" actId="47"/>
        <pc:sldMkLst>
          <pc:docMk/>
          <pc:sldMk cId="3322650842" sldId="313"/>
        </pc:sldMkLst>
      </pc:sldChg>
      <pc:sldChg chg="add del">
        <pc:chgData name="Daniel Jost" userId="b1dfd8a75a6a7c45" providerId="LiveId" clId="{01CA09D3-115A-49BF-A324-35DF49198925}" dt="2024-12-02T12:04:57.432" v="5451" actId="47"/>
        <pc:sldMkLst>
          <pc:docMk/>
          <pc:sldMk cId="3264745415" sldId="314"/>
        </pc:sldMkLst>
      </pc:sldChg>
      <pc:sldChg chg="modSp add del mod ord setBg">
        <pc:chgData name="Daniel Jost" userId="b1dfd8a75a6a7c45" providerId="LiveId" clId="{01CA09D3-115A-49BF-A324-35DF49198925}" dt="2024-12-01T22:29:18.457" v="1684" actId="47"/>
        <pc:sldMkLst>
          <pc:docMk/>
          <pc:sldMk cId="1197357506" sldId="316"/>
        </pc:sldMkLst>
        <pc:spChg chg="mod">
          <ac:chgData name="Daniel Jost" userId="b1dfd8a75a6a7c45" providerId="LiveId" clId="{01CA09D3-115A-49BF-A324-35DF49198925}" dt="2024-12-01T22:06:48.027" v="1119" actId="20577"/>
          <ac:spMkLst>
            <pc:docMk/>
            <pc:sldMk cId="1197357506" sldId="316"/>
            <ac:spMk id="2" creationId="{BD60ADBD-4916-0960-E98A-31EA84616E78}"/>
          </ac:spMkLst>
        </pc:spChg>
      </pc:sldChg>
      <pc:sldChg chg="add del ord">
        <pc:chgData name="Daniel Jost" userId="b1dfd8a75a6a7c45" providerId="LiveId" clId="{01CA09D3-115A-49BF-A324-35DF49198925}" dt="2024-12-01T22:29:18.457" v="1684" actId="47"/>
        <pc:sldMkLst>
          <pc:docMk/>
          <pc:sldMk cId="32285772" sldId="317"/>
        </pc:sldMkLst>
      </pc:sldChg>
      <pc:sldChg chg="add del ord">
        <pc:chgData name="Daniel Jost" userId="b1dfd8a75a6a7c45" providerId="LiveId" clId="{01CA09D3-115A-49BF-A324-35DF49198925}" dt="2024-12-01T22:29:18.457" v="1684" actId="47"/>
        <pc:sldMkLst>
          <pc:docMk/>
          <pc:sldMk cId="3204681344" sldId="318"/>
        </pc:sldMkLst>
      </pc:sldChg>
      <pc:sldChg chg="add del ord">
        <pc:chgData name="Daniel Jost" userId="b1dfd8a75a6a7c45" providerId="LiveId" clId="{01CA09D3-115A-49BF-A324-35DF49198925}" dt="2024-12-02T09:37:20.648" v="4083" actId="47"/>
        <pc:sldMkLst>
          <pc:docMk/>
          <pc:sldMk cId="838736237" sldId="319"/>
        </pc:sldMkLst>
      </pc:sldChg>
      <pc:sldChg chg="add del">
        <pc:chgData name="Daniel Jost" userId="b1dfd8a75a6a7c45" providerId="LiveId" clId="{01CA09D3-115A-49BF-A324-35DF49198925}" dt="2024-12-02T12:04:37.459" v="5449" actId="47"/>
        <pc:sldMkLst>
          <pc:docMk/>
          <pc:sldMk cId="2803147362" sldId="320"/>
        </pc:sldMkLst>
      </pc:sldChg>
      <pc:sldChg chg="modSp new del mod">
        <pc:chgData name="Daniel Jost" userId="b1dfd8a75a6a7c45" providerId="LiveId" clId="{01CA09D3-115A-49BF-A324-35DF49198925}" dt="2024-12-02T09:37:24.664" v="4084" actId="47"/>
        <pc:sldMkLst>
          <pc:docMk/>
          <pc:sldMk cId="4223939689" sldId="321"/>
        </pc:sldMkLst>
        <pc:spChg chg="mod">
          <ac:chgData name="Daniel Jost" userId="b1dfd8a75a6a7c45" providerId="LiveId" clId="{01CA09D3-115A-49BF-A324-35DF49198925}" dt="2024-12-01T21:44:42.707" v="38" actId="20577"/>
          <ac:spMkLst>
            <pc:docMk/>
            <pc:sldMk cId="4223939689" sldId="321"/>
            <ac:spMk id="2" creationId="{DFCF0573-F3E5-AB70-1D9A-552DA59DC7A1}"/>
          </ac:spMkLst>
        </pc:spChg>
        <pc:spChg chg="mod">
          <ac:chgData name="Daniel Jost" userId="b1dfd8a75a6a7c45" providerId="LiveId" clId="{01CA09D3-115A-49BF-A324-35DF49198925}" dt="2024-12-01T21:47:05.345" v="170" actId="20577"/>
          <ac:spMkLst>
            <pc:docMk/>
            <pc:sldMk cId="4223939689" sldId="321"/>
            <ac:spMk id="3" creationId="{F3CE67DA-DBDD-86D2-769B-00209454DEA6}"/>
          </ac:spMkLst>
        </pc:spChg>
      </pc:sldChg>
      <pc:sldChg chg="modSp new del mod ord">
        <pc:chgData name="Daniel Jost" userId="b1dfd8a75a6a7c45" providerId="LiveId" clId="{01CA09D3-115A-49BF-A324-35DF49198925}" dt="2024-12-01T22:25:50.618" v="1680" actId="47"/>
        <pc:sldMkLst>
          <pc:docMk/>
          <pc:sldMk cId="144295616" sldId="322"/>
        </pc:sldMkLst>
        <pc:spChg chg="mod">
          <ac:chgData name="Daniel Jost" userId="b1dfd8a75a6a7c45" providerId="LiveId" clId="{01CA09D3-115A-49BF-A324-35DF49198925}" dt="2024-12-01T21:47:11.723" v="186" actId="20577"/>
          <ac:spMkLst>
            <pc:docMk/>
            <pc:sldMk cId="144295616" sldId="322"/>
            <ac:spMk id="2" creationId="{913624BE-13A4-A60C-EB1E-C2E867B376C6}"/>
          </ac:spMkLst>
        </pc:spChg>
        <pc:spChg chg="mod">
          <ac:chgData name="Daniel Jost" userId="b1dfd8a75a6a7c45" providerId="LiveId" clId="{01CA09D3-115A-49BF-A324-35DF49198925}" dt="2024-12-01T21:49:22.576" v="304" actId="20577"/>
          <ac:spMkLst>
            <pc:docMk/>
            <pc:sldMk cId="144295616" sldId="322"/>
            <ac:spMk id="3" creationId="{A5DE81B9-C334-3FA5-3E70-3B06541EC653}"/>
          </ac:spMkLst>
        </pc:spChg>
      </pc:sldChg>
      <pc:sldChg chg="addSp delSp modSp add mod delAnim modAnim">
        <pc:chgData name="Daniel Jost" userId="b1dfd8a75a6a7c45" providerId="LiveId" clId="{01CA09D3-115A-49BF-A324-35DF49198925}" dt="2024-12-01T21:57:30.877" v="608" actId="478"/>
        <pc:sldMkLst>
          <pc:docMk/>
          <pc:sldMk cId="2557822811" sldId="323"/>
        </pc:sldMkLst>
        <pc:spChg chg="del mod">
          <ac:chgData name="Daniel Jost" userId="b1dfd8a75a6a7c45" providerId="LiveId" clId="{01CA09D3-115A-49BF-A324-35DF49198925}" dt="2024-12-01T21:52:58.646" v="349" actId="478"/>
          <ac:spMkLst>
            <pc:docMk/>
            <pc:sldMk cId="2557822811" sldId="323"/>
            <ac:spMk id="3" creationId="{48D5DE51-0F63-20F6-B892-C906F7612B87}"/>
          </ac:spMkLst>
        </pc:spChg>
        <pc:spChg chg="add mod">
          <ac:chgData name="Daniel Jost" userId="b1dfd8a75a6a7c45" providerId="LiveId" clId="{01CA09D3-115A-49BF-A324-35DF49198925}" dt="2024-12-01T21:54:49.809" v="429" actId="20577"/>
          <ac:spMkLst>
            <pc:docMk/>
            <pc:sldMk cId="2557822811" sldId="323"/>
            <ac:spMk id="4" creationId="{15819C11-FB6C-DCAC-2951-E27BE600E1BA}"/>
          </ac:spMkLst>
        </pc:spChg>
        <pc:spChg chg="add del mod">
          <ac:chgData name="Daniel Jost" userId="b1dfd8a75a6a7c45" providerId="LiveId" clId="{01CA09D3-115A-49BF-A324-35DF49198925}" dt="2024-12-01T21:51:51.811" v="335" actId="478"/>
          <ac:spMkLst>
            <pc:docMk/>
            <pc:sldMk cId="2557822811" sldId="323"/>
            <ac:spMk id="5" creationId="{6161424B-483A-9F6A-E24F-0388BFCB471D}"/>
          </ac:spMkLst>
        </pc:spChg>
        <pc:spChg chg="add del mod">
          <ac:chgData name="Daniel Jost" userId="b1dfd8a75a6a7c45" providerId="LiveId" clId="{01CA09D3-115A-49BF-A324-35DF49198925}" dt="2024-12-01T21:53:03.340" v="350" actId="478"/>
          <ac:spMkLst>
            <pc:docMk/>
            <pc:sldMk cId="2557822811" sldId="323"/>
            <ac:spMk id="9" creationId="{784C7C1D-E3AB-A5B8-EA70-1EB154870627}"/>
          </ac:spMkLst>
        </pc:spChg>
        <pc:spChg chg="add del mod">
          <ac:chgData name="Daniel Jost" userId="b1dfd8a75a6a7c45" providerId="LiveId" clId="{01CA09D3-115A-49BF-A324-35DF49198925}" dt="2024-12-01T21:57:29.475" v="607" actId="478"/>
          <ac:spMkLst>
            <pc:docMk/>
            <pc:sldMk cId="2557822811" sldId="323"/>
            <ac:spMk id="10" creationId="{5D24FF22-CF5C-5F9A-0366-9592088B2F92}"/>
          </ac:spMkLst>
        </pc:spChg>
        <pc:spChg chg="add del mod">
          <ac:chgData name="Daniel Jost" userId="b1dfd8a75a6a7c45" providerId="LiveId" clId="{01CA09D3-115A-49BF-A324-35DF49198925}" dt="2024-12-01T21:56:44.457" v="597" actId="478"/>
          <ac:spMkLst>
            <pc:docMk/>
            <pc:sldMk cId="2557822811" sldId="323"/>
            <ac:spMk id="11" creationId="{3A08F7B1-96D7-6A85-9865-FD84DFFDD21B}"/>
          </ac:spMkLst>
        </pc:spChg>
        <pc:picChg chg="add mod">
          <ac:chgData name="Daniel Jost" userId="b1dfd8a75a6a7c45" providerId="LiveId" clId="{01CA09D3-115A-49BF-A324-35DF49198925}" dt="2024-12-01T21:52:54.512" v="348" actId="1076"/>
          <ac:picMkLst>
            <pc:docMk/>
            <pc:sldMk cId="2557822811" sldId="323"/>
            <ac:picMk id="7" creationId="{7089CFF9-DE28-EA0F-D248-7F64E36F8AF7}"/>
          </ac:picMkLst>
        </pc:picChg>
        <pc:picChg chg="add del mod">
          <ac:chgData name="Daniel Jost" userId="b1dfd8a75a6a7c45" providerId="LiveId" clId="{01CA09D3-115A-49BF-A324-35DF49198925}" dt="2024-12-01T21:57:30.877" v="608" actId="478"/>
          <ac:picMkLst>
            <pc:docMk/>
            <pc:sldMk cId="2557822811" sldId="323"/>
            <ac:picMk id="13" creationId="{74D3F200-0AC1-3EA2-FD02-B86F6E051EB4}"/>
          </ac:picMkLst>
        </pc:picChg>
      </pc:sldChg>
      <pc:sldChg chg="add">
        <pc:chgData name="Daniel Jost" userId="b1dfd8a75a6a7c45" providerId="LiveId" clId="{01CA09D3-115A-49BF-A324-35DF49198925}" dt="2024-12-01T21:57:26.034" v="606"/>
        <pc:sldMkLst>
          <pc:docMk/>
          <pc:sldMk cId="510774041" sldId="324"/>
        </pc:sldMkLst>
      </pc:sldChg>
      <pc:sldChg chg="addSp delSp modSp add mod modAnim">
        <pc:chgData name="Daniel Jost" userId="b1dfd8a75a6a7c45" providerId="LiveId" clId="{01CA09D3-115A-49BF-A324-35DF49198925}" dt="2024-12-01T22:05:55.821" v="1099"/>
        <pc:sldMkLst>
          <pc:docMk/>
          <pc:sldMk cId="186658307" sldId="325"/>
        </pc:sldMkLst>
        <pc:spChg chg="add del mod">
          <ac:chgData name="Daniel Jost" userId="b1dfd8a75a6a7c45" providerId="LiveId" clId="{01CA09D3-115A-49BF-A324-35DF49198925}" dt="2024-12-01T21:59:48.241" v="757"/>
          <ac:spMkLst>
            <pc:docMk/>
            <pc:sldMk cId="186658307" sldId="325"/>
            <ac:spMk id="3" creationId="{53C5DDDC-DF22-062C-A4DD-427410343A48}"/>
          </ac:spMkLst>
        </pc:spChg>
        <pc:spChg chg="del mod">
          <ac:chgData name="Daniel Jost" userId="b1dfd8a75a6a7c45" providerId="LiveId" clId="{01CA09D3-115A-49BF-A324-35DF49198925}" dt="2024-12-01T22:02:08.711" v="952" actId="478"/>
          <ac:spMkLst>
            <pc:docMk/>
            <pc:sldMk cId="186658307" sldId="325"/>
            <ac:spMk id="4" creationId="{B28A6970-DE3A-30E3-EE49-79EC40D270EA}"/>
          </ac:spMkLst>
        </pc:spChg>
        <pc:spChg chg="add mod">
          <ac:chgData name="Daniel Jost" userId="b1dfd8a75a6a7c45" providerId="LiveId" clId="{01CA09D3-115A-49BF-A324-35DF49198925}" dt="2024-12-01T22:04:42.410" v="1069" actId="1076"/>
          <ac:spMkLst>
            <pc:docMk/>
            <pc:sldMk cId="186658307" sldId="325"/>
            <ac:spMk id="5" creationId="{5DAB719C-1B84-1DFF-815C-2594B9753817}"/>
          </ac:spMkLst>
        </pc:spChg>
        <pc:spChg chg="add mod">
          <ac:chgData name="Daniel Jost" userId="b1dfd8a75a6a7c45" providerId="LiveId" clId="{01CA09D3-115A-49BF-A324-35DF49198925}" dt="2024-12-01T22:04:45.469" v="1070" actId="1076"/>
          <ac:spMkLst>
            <pc:docMk/>
            <pc:sldMk cId="186658307" sldId="325"/>
            <ac:spMk id="6" creationId="{5486851A-6D35-EEE0-AF77-8B4D0D6721CA}"/>
          </ac:spMkLst>
        </pc:spChg>
        <pc:spChg chg="del">
          <ac:chgData name="Daniel Jost" userId="b1dfd8a75a6a7c45" providerId="LiveId" clId="{01CA09D3-115A-49BF-A324-35DF49198925}" dt="2024-12-01T21:59:54.040" v="758" actId="478"/>
          <ac:spMkLst>
            <pc:docMk/>
            <pc:sldMk cId="186658307" sldId="325"/>
            <ac:spMk id="10" creationId="{351878AC-BFBA-FBE2-80AF-1406D0C38863}"/>
          </ac:spMkLst>
        </pc:spChg>
        <pc:picChg chg="del">
          <ac:chgData name="Daniel Jost" userId="b1dfd8a75a6a7c45" providerId="LiveId" clId="{01CA09D3-115A-49BF-A324-35DF49198925}" dt="2024-12-01T22:02:14.748" v="954" actId="478"/>
          <ac:picMkLst>
            <pc:docMk/>
            <pc:sldMk cId="186658307" sldId="325"/>
            <ac:picMk id="7" creationId="{123E4F3C-2ED7-5638-86A1-9262ECFA4839}"/>
          </ac:picMkLst>
        </pc:picChg>
        <pc:picChg chg="del">
          <ac:chgData name="Daniel Jost" userId="b1dfd8a75a6a7c45" providerId="LiveId" clId="{01CA09D3-115A-49BF-A324-35DF49198925}" dt="2024-12-01T21:59:55.187" v="759" actId="478"/>
          <ac:picMkLst>
            <pc:docMk/>
            <pc:sldMk cId="186658307" sldId="325"/>
            <ac:picMk id="13" creationId="{D6221728-EC40-0E2C-96B3-071F54E0A518}"/>
          </ac:picMkLst>
        </pc:picChg>
      </pc:sldChg>
      <pc:sldChg chg="addSp modSp add mod">
        <pc:chgData name="Daniel Jost" userId="b1dfd8a75a6a7c45" providerId="LiveId" clId="{01CA09D3-115A-49BF-A324-35DF49198925}" dt="2024-12-02T09:06:13.410" v="3309" actId="14100"/>
        <pc:sldMkLst>
          <pc:docMk/>
          <pc:sldMk cId="3325093358" sldId="326"/>
        </pc:sldMkLst>
        <pc:spChg chg="add mod">
          <ac:chgData name="Daniel Jost" userId="b1dfd8a75a6a7c45" providerId="LiveId" clId="{01CA09D3-115A-49BF-A324-35DF49198925}" dt="2024-12-02T09:06:13.410" v="3309" actId="14100"/>
          <ac:spMkLst>
            <pc:docMk/>
            <pc:sldMk cId="3325093358" sldId="326"/>
            <ac:spMk id="3" creationId="{9A8F63D4-E851-146E-433F-A379DCA7E49F}"/>
          </ac:spMkLst>
        </pc:spChg>
        <pc:spChg chg="mod">
          <ac:chgData name="Daniel Jost" userId="b1dfd8a75a6a7c45" providerId="LiveId" clId="{01CA09D3-115A-49BF-A324-35DF49198925}" dt="2024-12-01T22:04:53.865" v="1072" actId="113"/>
          <ac:spMkLst>
            <pc:docMk/>
            <pc:sldMk cId="3325093358" sldId="326"/>
            <ac:spMk id="6" creationId="{84C9E2F0-C151-BE2B-BF0F-BE1A50DCC767}"/>
          </ac:spMkLst>
        </pc:spChg>
      </pc:sldChg>
      <pc:sldChg chg="addSp delSp modSp new mod modAnim">
        <pc:chgData name="Daniel Jost" userId="b1dfd8a75a6a7c45" providerId="LiveId" clId="{01CA09D3-115A-49BF-A324-35DF49198925}" dt="2024-12-01T22:26:40.707" v="1683"/>
        <pc:sldMkLst>
          <pc:docMk/>
          <pc:sldMk cId="2625613996" sldId="327"/>
        </pc:sldMkLst>
        <pc:spChg chg="mod">
          <ac:chgData name="Daniel Jost" userId="b1dfd8a75a6a7c45" providerId="LiveId" clId="{01CA09D3-115A-49BF-A324-35DF49198925}" dt="2024-12-01T22:09:31.955" v="1176" actId="20577"/>
          <ac:spMkLst>
            <pc:docMk/>
            <pc:sldMk cId="2625613996" sldId="327"/>
            <ac:spMk id="2" creationId="{CA768801-175B-EF78-9869-A7A1E1937E2A}"/>
          </ac:spMkLst>
        </pc:spChg>
        <pc:spChg chg="mod">
          <ac:chgData name="Daniel Jost" userId="b1dfd8a75a6a7c45" providerId="LiveId" clId="{01CA09D3-115A-49BF-A324-35DF49198925}" dt="2024-12-01T22:16:55.340" v="1623" actId="14100"/>
          <ac:spMkLst>
            <pc:docMk/>
            <pc:sldMk cId="2625613996" sldId="327"/>
            <ac:spMk id="3" creationId="{D03C37D9-B093-2C34-1EF4-29413554CF41}"/>
          </ac:spMkLst>
        </pc:spChg>
        <pc:spChg chg="add del mod">
          <ac:chgData name="Daniel Jost" userId="b1dfd8a75a6a7c45" providerId="LiveId" clId="{01CA09D3-115A-49BF-A324-35DF49198925}" dt="2024-12-01T22:13:18.497" v="1384" actId="478"/>
          <ac:spMkLst>
            <pc:docMk/>
            <pc:sldMk cId="2625613996" sldId="327"/>
            <ac:spMk id="4" creationId="{1BEDFAE2-BE18-E576-966E-7C5A648BF984}"/>
          </ac:spMkLst>
        </pc:spChg>
      </pc:sldChg>
      <pc:sldChg chg="addSp delSp modSp new mod modAnim">
        <pc:chgData name="Daniel Jost" userId="b1dfd8a75a6a7c45" providerId="LiveId" clId="{01CA09D3-115A-49BF-A324-35DF49198925}" dt="2024-12-02T09:20:22.326" v="3695" actId="20577"/>
        <pc:sldMkLst>
          <pc:docMk/>
          <pc:sldMk cId="257201132" sldId="328"/>
        </pc:sldMkLst>
        <pc:spChg chg="mod">
          <ac:chgData name="Daniel Jost" userId="b1dfd8a75a6a7c45" providerId="LiveId" clId="{01CA09D3-115A-49BF-A324-35DF49198925}" dt="2024-12-01T22:17:02.676" v="1641" actId="20577"/>
          <ac:spMkLst>
            <pc:docMk/>
            <pc:sldMk cId="257201132" sldId="328"/>
            <ac:spMk id="2" creationId="{83AEA996-0E44-55F5-590C-3ED76E8AED42}"/>
          </ac:spMkLst>
        </pc:spChg>
        <pc:spChg chg="del">
          <ac:chgData name="Daniel Jost" userId="b1dfd8a75a6a7c45" providerId="LiveId" clId="{01CA09D3-115A-49BF-A324-35DF49198925}" dt="2024-12-01T22:17:42.072" v="1643" actId="478"/>
          <ac:spMkLst>
            <pc:docMk/>
            <pc:sldMk cId="257201132" sldId="328"/>
            <ac:spMk id="3" creationId="{CB0968F8-B47A-4BD3-556A-340B8A1A0F0D}"/>
          </ac:spMkLst>
        </pc:spChg>
        <pc:spChg chg="add mod">
          <ac:chgData name="Daniel Jost" userId="b1dfd8a75a6a7c45" providerId="LiveId" clId="{01CA09D3-115A-49BF-A324-35DF49198925}" dt="2024-12-02T09:09:54.469" v="3374" actId="1035"/>
          <ac:spMkLst>
            <pc:docMk/>
            <pc:sldMk cId="257201132" sldId="328"/>
            <ac:spMk id="5" creationId="{9E4BD15C-F020-2DCA-07AD-B2DAE76687C3}"/>
          </ac:spMkLst>
        </pc:spChg>
        <pc:spChg chg="add del mod">
          <ac:chgData name="Daniel Jost" userId="b1dfd8a75a6a7c45" providerId="LiveId" clId="{01CA09D3-115A-49BF-A324-35DF49198925}" dt="2024-12-02T09:15:23.981" v="3585" actId="478"/>
          <ac:spMkLst>
            <pc:docMk/>
            <pc:sldMk cId="257201132" sldId="328"/>
            <ac:spMk id="6" creationId="{A8A7E8FC-EAC5-487A-B3C6-A6B78094D433}"/>
          </ac:spMkLst>
        </pc:spChg>
        <pc:spChg chg="add del mod">
          <ac:chgData name="Daniel Jost" userId="b1dfd8a75a6a7c45" providerId="LiveId" clId="{01CA09D3-115A-49BF-A324-35DF49198925}" dt="2024-12-02T09:15:24.703" v="3586" actId="478"/>
          <ac:spMkLst>
            <pc:docMk/>
            <pc:sldMk cId="257201132" sldId="328"/>
            <ac:spMk id="7" creationId="{D892205F-AB9C-3ACF-ED70-0345B8589FB0}"/>
          </ac:spMkLst>
        </pc:spChg>
        <pc:spChg chg="add del mod">
          <ac:chgData name="Daniel Jost" userId="b1dfd8a75a6a7c45" providerId="LiveId" clId="{01CA09D3-115A-49BF-A324-35DF49198925}" dt="2024-12-02T09:15:25.842" v="3587" actId="478"/>
          <ac:spMkLst>
            <pc:docMk/>
            <pc:sldMk cId="257201132" sldId="328"/>
            <ac:spMk id="8" creationId="{59F98653-2C68-9ECB-4A9F-F33B7D0FCFE2}"/>
          </ac:spMkLst>
        </pc:spChg>
        <pc:spChg chg="mod">
          <ac:chgData name="Daniel Jost" userId="b1dfd8a75a6a7c45" providerId="LiveId" clId="{01CA09D3-115A-49BF-A324-35DF49198925}" dt="2024-12-01T22:19:56.982" v="1674"/>
          <ac:spMkLst>
            <pc:docMk/>
            <pc:sldMk cId="257201132" sldId="328"/>
            <ac:spMk id="10" creationId="{1FECEBFE-3F7C-A3AE-EC5A-07A8D55BC8D4}"/>
          </ac:spMkLst>
        </pc:spChg>
        <pc:spChg chg="mod">
          <ac:chgData name="Daniel Jost" userId="b1dfd8a75a6a7c45" providerId="LiveId" clId="{01CA09D3-115A-49BF-A324-35DF49198925}" dt="2024-12-01T22:19:56.982" v="1674"/>
          <ac:spMkLst>
            <pc:docMk/>
            <pc:sldMk cId="257201132" sldId="328"/>
            <ac:spMk id="13" creationId="{51D72FBB-D5AC-64B5-482C-EBE2DD5DEFC7}"/>
          </ac:spMkLst>
        </pc:spChg>
        <pc:spChg chg="mod">
          <ac:chgData name="Daniel Jost" userId="b1dfd8a75a6a7c45" providerId="LiveId" clId="{01CA09D3-115A-49BF-A324-35DF49198925}" dt="2024-12-01T22:19:56.982" v="1674"/>
          <ac:spMkLst>
            <pc:docMk/>
            <pc:sldMk cId="257201132" sldId="328"/>
            <ac:spMk id="16" creationId="{4A6CDA3F-6904-BD37-B098-93C0F989271D}"/>
          </ac:spMkLst>
        </pc:spChg>
        <pc:spChg chg="add mod">
          <ac:chgData name="Daniel Jost" userId="b1dfd8a75a6a7c45" providerId="LiveId" clId="{01CA09D3-115A-49BF-A324-35DF49198925}" dt="2024-12-02T09:16:40.543" v="3602" actId="1076"/>
          <ac:spMkLst>
            <pc:docMk/>
            <pc:sldMk cId="257201132" sldId="328"/>
            <ac:spMk id="18" creationId="{813DF64E-9C8F-BEFE-4884-71A4D8616DC6}"/>
          </ac:spMkLst>
        </pc:spChg>
        <pc:spChg chg="add mod">
          <ac:chgData name="Daniel Jost" userId="b1dfd8a75a6a7c45" providerId="LiveId" clId="{01CA09D3-115A-49BF-A324-35DF49198925}" dt="2024-12-02T09:20:22.326" v="3695" actId="20577"/>
          <ac:spMkLst>
            <pc:docMk/>
            <pc:sldMk cId="257201132" sldId="328"/>
            <ac:spMk id="19" creationId="{3DD3DB2B-D2E0-46C9-B235-6CA4FF18AF32}"/>
          </ac:spMkLst>
        </pc:spChg>
        <pc:spChg chg="add del mod">
          <ac:chgData name="Daniel Jost" userId="b1dfd8a75a6a7c45" providerId="LiveId" clId="{01CA09D3-115A-49BF-A324-35DF49198925}" dt="2024-12-02T09:15:20.680" v="3584" actId="478"/>
          <ac:spMkLst>
            <pc:docMk/>
            <pc:sldMk cId="257201132" sldId="328"/>
            <ac:spMk id="20" creationId="{80135364-FF0B-39D0-5CAF-03ED2C2E011D}"/>
          </ac:spMkLst>
        </pc:spChg>
        <pc:spChg chg="add mod">
          <ac:chgData name="Daniel Jost" userId="b1dfd8a75a6a7c45" providerId="LiveId" clId="{01CA09D3-115A-49BF-A324-35DF49198925}" dt="2024-12-02T09:15:51.107" v="3592" actId="14100"/>
          <ac:spMkLst>
            <pc:docMk/>
            <pc:sldMk cId="257201132" sldId="328"/>
            <ac:spMk id="22" creationId="{340EBD04-DA22-B2B1-0996-CE4E19D063D6}"/>
          </ac:spMkLst>
        </pc:spChg>
        <pc:spChg chg="add mod">
          <ac:chgData name="Daniel Jost" userId="b1dfd8a75a6a7c45" providerId="LiveId" clId="{01CA09D3-115A-49BF-A324-35DF49198925}" dt="2024-12-02T09:15:46.143" v="3591" actId="14100"/>
          <ac:spMkLst>
            <pc:docMk/>
            <pc:sldMk cId="257201132" sldId="328"/>
            <ac:spMk id="23" creationId="{CE2053D3-FCFE-3164-08EB-8E79ACA893DC}"/>
          </ac:spMkLst>
        </pc:spChg>
        <pc:spChg chg="add del mod">
          <ac:chgData name="Daniel Jost" userId="b1dfd8a75a6a7c45" providerId="LiveId" clId="{01CA09D3-115A-49BF-A324-35DF49198925}" dt="2024-12-02T09:15:27.002" v="3588" actId="478"/>
          <ac:spMkLst>
            <pc:docMk/>
            <pc:sldMk cId="257201132" sldId="328"/>
            <ac:spMk id="24" creationId="{90CB5239-B1A9-B046-5C20-6F63FAB68F14}"/>
          </ac:spMkLst>
        </pc:spChg>
        <pc:spChg chg="add mod">
          <ac:chgData name="Daniel Jost" userId="b1dfd8a75a6a7c45" providerId="LiveId" clId="{01CA09D3-115A-49BF-A324-35DF49198925}" dt="2024-12-02T09:14:46.585" v="3579" actId="20577"/>
          <ac:spMkLst>
            <pc:docMk/>
            <pc:sldMk cId="257201132" sldId="328"/>
            <ac:spMk id="25" creationId="{A0071820-F5D6-0ED1-EA76-57153AE0FAF2}"/>
          </ac:spMkLst>
        </pc:spChg>
        <pc:spChg chg="add mod">
          <ac:chgData name="Daniel Jost" userId="b1dfd8a75a6a7c45" providerId="LiveId" clId="{01CA09D3-115A-49BF-A324-35DF49198925}" dt="2024-12-02T09:17:37.687" v="3615" actId="688"/>
          <ac:spMkLst>
            <pc:docMk/>
            <pc:sldMk cId="257201132" sldId="328"/>
            <ac:spMk id="29" creationId="{F61A865A-4686-7AFA-B5A3-7A9205BAC142}"/>
          </ac:spMkLst>
        </pc:spChg>
        <pc:spChg chg="add mod">
          <ac:chgData name="Daniel Jost" userId="b1dfd8a75a6a7c45" providerId="LiveId" clId="{01CA09D3-115A-49BF-A324-35DF49198925}" dt="2024-12-02T09:20:05.854" v="3692" actId="1076"/>
          <ac:spMkLst>
            <pc:docMk/>
            <pc:sldMk cId="257201132" sldId="328"/>
            <ac:spMk id="36" creationId="{707304F8-B258-2413-145C-8DCFB5140C2D}"/>
          </ac:spMkLst>
        </pc:spChg>
        <pc:grpChg chg="add mod">
          <ac:chgData name="Daniel Jost" userId="b1dfd8a75a6a7c45" providerId="LiveId" clId="{01CA09D3-115A-49BF-A324-35DF49198925}" dt="2024-12-02T09:08:21.673" v="3329" actId="1076"/>
          <ac:grpSpMkLst>
            <pc:docMk/>
            <pc:sldMk cId="257201132" sldId="328"/>
            <ac:grpSpMk id="9" creationId="{A420567B-7CBA-088A-1665-D6D18B1FEC88}"/>
          </ac:grpSpMkLst>
        </pc:grpChg>
        <pc:grpChg chg="add del mod">
          <ac:chgData name="Daniel Jost" userId="b1dfd8a75a6a7c45" providerId="LiveId" clId="{01CA09D3-115A-49BF-A324-35DF49198925}" dt="2024-12-02T09:15:18.657" v="3583" actId="478"/>
          <ac:grpSpMkLst>
            <pc:docMk/>
            <pc:sldMk cId="257201132" sldId="328"/>
            <ac:grpSpMk id="12" creationId="{817D17D8-7394-7673-13B2-BF24EA06B0CB}"/>
          </ac:grpSpMkLst>
        </pc:grpChg>
        <pc:grpChg chg="add mod">
          <ac:chgData name="Daniel Jost" userId="b1dfd8a75a6a7c45" providerId="LiveId" clId="{01CA09D3-115A-49BF-A324-35DF49198925}" dt="2024-12-02T09:08:21.673" v="3329" actId="1076"/>
          <ac:grpSpMkLst>
            <pc:docMk/>
            <pc:sldMk cId="257201132" sldId="328"/>
            <ac:grpSpMk id="15" creationId="{73E8E1D3-38EF-69A9-1BD0-4F8141496E8A}"/>
          </ac:grpSpMkLst>
        </pc:grpChg>
        <pc:picChg chg="add mod">
          <ac:chgData name="Daniel Jost" userId="b1dfd8a75a6a7c45" providerId="LiveId" clId="{01CA09D3-115A-49BF-A324-35DF49198925}" dt="2024-12-02T09:08:16.554" v="3328" actId="1076"/>
          <ac:picMkLst>
            <pc:docMk/>
            <pc:sldMk cId="257201132" sldId="328"/>
            <ac:picMk id="4" creationId="{8D53727C-C7E6-8EEA-F15A-EE48CF2C20A5}"/>
          </ac:picMkLst>
        </pc:picChg>
        <pc:picChg chg="mod">
          <ac:chgData name="Daniel Jost" userId="b1dfd8a75a6a7c45" providerId="LiveId" clId="{01CA09D3-115A-49BF-A324-35DF49198925}" dt="2024-12-01T22:19:56.982" v="1674"/>
          <ac:picMkLst>
            <pc:docMk/>
            <pc:sldMk cId="257201132" sldId="328"/>
            <ac:picMk id="11" creationId="{F52FD5B2-36D0-5A79-3471-71E1C48DFA15}"/>
          </ac:picMkLst>
        </pc:picChg>
        <pc:picChg chg="mod">
          <ac:chgData name="Daniel Jost" userId="b1dfd8a75a6a7c45" providerId="LiveId" clId="{01CA09D3-115A-49BF-A324-35DF49198925}" dt="2024-12-01T22:19:56.982" v="1674"/>
          <ac:picMkLst>
            <pc:docMk/>
            <pc:sldMk cId="257201132" sldId="328"/>
            <ac:picMk id="14" creationId="{A7094D4F-A90E-4A7A-4645-5C7952A47EDE}"/>
          </ac:picMkLst>
        </pc:picChg>
        <pc:picChg chg="mod">
          <ac:chgData name="Daniel Jost" userId="b1dfd8a75a6a7c45" providerId="LiveId" clId="{01CA09D3-115A-49BF-A324-35DF49198925}" dt="2024-12-01T22:19:56.982" v="1674"/>
          <ac:picMkLst>
            <pc:docMk/>
            <pc:sldMk cId="257201132" sldId="328"/>
            <ac:picMk id="17" creationId="{739351CA-91BA-25A6-9342-EF74458D8BF3}"/>
          </ac:picMkLst>
        </pc:picChg>
        <pc:cxnChg chg="add del mod">
          <ac:chgData name="Daniel Jost" userId="b1dfd8a75a6a7c45" providerId="LiveId" clId="{01CA09D3-115A-49BF-A324-35DF49198925}" dt="2024-12-02T09:09:14.205" v="3334" actId="478"/>
          <ac:cxnSpMkLst>
            <pc:docMk/>
            <pc:sldMk cId="257201132" sldId="328"/>
            <ac:cxnSpMk id="21" creationId="{0B35FF6B-8BC6-FA98-A6D7-398A7A599208}"/>
          </ac:cxnSpMkLst>
        </pc:cxnChg>
        <pc:cxnChg chg="add mod">
          <ac:chgData name="Daniel Jost" userId="b1dfd8a75a6a7c45" providerId="LiveId" clId="{01CA09D3-115A-49BF-A324-35DF49198925}" dt="2024-12-02T09:17:13.475" v="3609" actId="14100"/>
          <ac:cxnSpMkLst>
            <pc:docMk/>
            <pc:sldMk cId="257201132" sldId="328"/>
            <ac:cxnSpMk id="27" creationId="{DEF4138B-7863-E7E9-11D4-6C19C9557BAA}"/>
          </ac:cxnSpMkLst>
        </pc:cxnChg>
        <pc:cxnChg chg="add">
          <ac:chgData name="Daniel Jost" userId="b1dfd8a75a6a7c45" providerId="LiveId" clId="{01CA09D3-115A-49BF-A324-35DF49198925}" dt="2024-12-02T09:18:13.060" v="3617" actId="11529"/>
          <ac:cxnSpMkLst>
            <pc:docMk/>
            <pc:sldMk cId="257201132" sldId="328"/>
            <ac:cxnSpMk id="32" creationId="{6914772E-CB87-997F-33A1-EB481302ED55}"/>
          </ac:cxnSpMkLst>
        </pc:cxnChg>
        <pc:cxnChg chg="add mod">
          <ac:chgData name="Daniel Jost" userId="b1dfd8a75a6a7c45" providerId="LiveId" clId="{01CA09D3-115A-49BF-A324-35DF49198925}" dt="2024-12-02T09:18:22.687" v="3619" actId="14100"/>
          <ac:cxnSpMkLst>
            <pc:docMk/>
            <pc:sldMk cId="257201132" sldId="328"/>
            <ac:cxnSpMk id="34" creationId="{A9FAFAAF-7B21-B10F-954E-1357CC20F8C8}"/>
          </ac:cxnSpMkLst>
        </pc:cxnChg>
      </pc:sldChg>
      <pc:sldChg chg="add del">
        <pc:chgData name="Daniel Jost" userId="b1dfd8a75a6a7c45" providerId="LiveId" clId="{01CA09D3-115A-49BF-A324-35DF49198925}" dt="2024-12-02T09:37:20.648" v="4083" actId="47"/>
        <pc:sldMkLst>
          <pc:docMk/>
          <pc:sldMk cId="611122806" sldId="329"/>
        </pc:sldMkLst>
      </pc:sldChg>
      <pc:sldChg chg="add del">
        <pc:chgData name="Daniel Jost" userId="b1dfd8a75a6a7c45" providerId="LiveId" clId="{01CA09D3-115A-49BF-A324-35DF49198925}" dt="2024-12-02T09:37:20.648" v="4083" actId="47"/>
        <pc:sldMkLst>
          <pc:docMk/>
          <pc:sldMk cId="4178313711" sldId="330"/>
        </pc:sldMkLst>
      </pc:sldChg>
      <pc:sldChg chg="addSp delSp modSp new mod delAnim modAnim">
        <pc:chgData name="Daniel Jost" userId="b1dfd8a75a6a7c45" providerId="LiveId" clId="{01CA09D3-115A-49BF-A324-35DF49198925}" dt="2024-12-02T08:57:50.844" v="3291" actId="478"/>
        <pc:sldMkLst>
          <pc:docMk/>
          <pc:sldMk cId="1283555911" sldId="331"/>
        </pc:sldMkLst>
        <pc:spChg chg="mod">
          <ac:chgData name="Daniel Jost" userId="b1dfd8a75a6a7c45" providerId="LiveId" clId="{01CA09D3-115A-49BF-A324-35DF49198925}" dt="2024-12-01T22:29:34.641" v="1697" actId="20577"/>
          <ac:spMkLst>
            <pc:docMk/>
            <pc:sldMk cId="1283555911" sldId="331"/>
            <ac:spMk id="2" creationId="{2AA4BB37-A6D4-328B-789E-29016C021CE4}"/>
          </ac:spMkLst>
        </pc:spChg>
        <pc:spChg chg="del">
          <ac:chgData name="Daniel Jost" userId="b1dfd8a75a6a7c45" providerId="LiveId" clId="{01CA09D3-115A-49BF-A324-35DF49198925}" dt="2024-12-01T22:33:11.073" v="1824" actId="478"/>
          <ac:spMkLst>
            <pc:docMk/>
            <pc:sldMk cId="1283555911" sldId="331"/>
            <ac:spMk id="3" creationId="{67889635-40C1-52AB-08AE-F5FB0B84AC16}"/>
          </ac:spMkLst>
        </pc:spChg>
        <pc:spChg chg="add mod">
          <ac:chgData name="Daniel Jost" userId="b1dfd8a75a6a7c45" providerId="LiveId" clId="{01CA09D3-115A-49BF-A324-35DF49198925}" dt="2024-12-01T22:34:16.476" v="1862" actId="20577"/>
          <ac:spMkLst>
            <pc:docMk/>
            <pc:sldMk cId="1283555911" sldId="331"/>
            <ac:spMk id="4" creationId="{57A27797-0564-77C9-83C8-1D4C66E5CF1F}"/>
          </ac:spMkLst>
        </pc:spChg>
        <pc:spChg chg="add mod">
          <ac:chgData name="Daniel Jost" userId="b1dfd8a75a6a7c45" providerId="LiveId" clId="{01CA09D3-115A-49BF-A324-35DF49198925}" dt="2024-12-01T22:42:00.747" v="2144" actId="207"/>
          <ac:spMkLst>
            <pc:docMk/>
            <pc:sldMk cId="1283555911" sldId="331"/>
            <ac:spMk id="5" creationId="{B0E83CE1-F159-770C-C39D-014D85268C97}"/>
          </ac:spMkLst>
        </pc:spChg>
        <pc:spChg chg="add del mod">
          <ac:chgData name="Daniel Jost" userId="b1dfd8a75a6a7c45" providerId="LiveId" clId="{01CA09D3-115A-49BF-A324-35DF49198925}" dt="2024-12-02T08:57:50.844" v="3291" actId="478"/>
          <ac:spMkLst>
            <pc:docMk/>
            <pc:sldMk cId="1283555911" sldId="331"/>
            <ac:spMk id="6" creationId="{4771C60E-1FFA-BC05-9511-28D603F1AD59}"/>
          </ac:spMkLst>
        </pc:spChg>
        <pc:spChg chg="add mod">
          <ac:chgData name="Daniel Jost" userId="b1dfd8a75a6a7c45" providerId="LiveId" clId="{01CA09D3-115A-49BF-A324-35DF49198925}" dt="2024-12-01T22:44:43.777" v="2210" actId="1076"/>
          <ac:spMkLst>
            <pc:docMk/>
            <pc:sldMk cId="1283555911" sldId="331"/>
            <ac:spMk id="7" creationId="{012532B1-2ADE-BC7C-A4DB-EBA77D8AB136}"/>
          </ac:spMkLst>
        </pc:spChg>
        <pc:spChg chg="add mod">
          <ac:chgData name="Daniel Jost" userId="b1dfd8a75a6a7c45" providerId="LiveId" clId="{01CA09D3-115A-49BF-A324-35DF49198925}" dt="2024-12-01T22:45:24.113" v="2216" actId="1076"/>
          <ac:spMkLst>
            <pc:docMk/>
            <pc:sldMk cId="1283555911" sldId="331"/>
            <ac:spMk id="15" creationId="{B05810F9-F35F-9AC9-E1F6-3AA28266FD3B}"/>
          </ac:spMkLst>
        </pc:spChg>
        <pc:cxnChg chg="add mod">
          <ac:chgData name="Daniel Jost" userId="b1dfd8a75a6a7c45" providerId="LiveId" clId="{01CA09D3-115A-49BF-A324-35DF49198925}" dt="2024-12-01T22:42:49.571" v="2161" actId="14100"/>
          <ac:cxnSpMkLst>
            <pc:docMk/>
            <pc:sldMk cId="1283555911" sldId="331"/>
            <ac:cxnSpMk id="9" creationId="{EE142A5C-045A-6B09-BC56-E41626CFA0F7}"/>
          </ac:cxnSpMkLst>
        </pc:cxnChg>
        <pc:cxnChg chg="add del mod">
          <ac:chgData name="Daniel Jost" userId="b1dfd8a75a6a7c45" providerId="LiveId" clId="{01CA09D3-115A-49BF-A324-35DF49198925}" dt="2024-12-02T08:57:50.844" v="3291" actId="478"/>
          <ac:cxnSpMkLst>
            <pc:docMk/>
            <pc:sldMk cId="1283555911" sldId="331"/>
            <ac:cxnSpMk id="12" creationId="{D1EDC39C-7090-8A2B-17BF-D2792019310E}"/>
          </ac:cxnSpMkLst>
        </pc:cxnChg>
      </pc:sldChg>
      <pc:sldChg chg="modSp new mod modAnim">
        <pc:chgData name="Daniel Jost" userId="b1dfd8a75a6a7c45" providerId="LiveId" clId="{01CA09D3-115A-49BF-A324-35DF49198925}" dt="2024-12-01T22:56:50.298" v="2551"/>
        <pc:sldMkLst>
          <pc:docMk/>
          <pc:sldMk cId="1411684532" sldId="332"/>
        </pc:sldMkLst>
        <pc:spChg chg="mod">
          <ac:chgData name="Daniel Jost" userId="b1dfd8a75a6a7c45" providerId="LiveId" clId="{01CA09D3-115A-49BF-A324-35DF49198925}" dt="2024-12-01T22:48:27.987" v="2255" actId="20577"/>
          <ac:spMkLst>
            <pc:docMk/>
            <pc:sldMk cId="1411684532" sldId="332"/>
            <ac:spMk id="2" creationId="{CC10D3A2-06E1-7790-21E1-6B81F8C618B9}"/>
          </ac:spMkLst>
        </pc:spChg>
        <pc:spChg chg="mod">
          <ac:chgData name="Daniel Jost" userId="b1dfd8a75a6a7c45" providerId="LiveId" clId="{01CA09D3-115A-49BF-A324-35DF49198925}" dt="2024-12-01T22:56:41.643" v="2550" actId="20577"/>
          <ac:spMkLst>
            <pc:docMk/>
            <pc:sldMk cId="1411684532" sldId="332"/>
            <ac:spMk id="3" creationId="{43CCC383-B0FC-6D5C-6A3C-05088CED3E9E}"/>
          </ac:spMkLst>
        </pc:spChg>
      </pc:sldChg>
      <pc:sldChg chg="addSp delSp modSp add mod delAnim modAnim">
        <pc:chgData name="Daniel Jost" userId="b1dfd8a75a6a7c45" providerId="LiveId" clId="{01CA09D3-115A-49BF-A324-35DF49198925}" dt="2024-12-01T22:48:03.012" v="2239" actId="1076"/>
        <pc:sldMkLst>
          <pc:docMk/>
          <pc:sldMk cId="3044941172" sldId="333"/>
        </pc:sldMkLst>
        <pc:spChg chg="mod">
          <ac:chgData name="Daniel Jost" userId="b1dfd8a75a6a7c45" providerId="LiveId" clId="{01CA09D3-115A-49BF-A324-35DF49198925}" dt="2024-12-01T22:46:36.906" v="2221" actId="20577"/>
          <ac:spMkLst>
            <pc:docMk/>
            <pc:sldMk cId="3044941172" sldId="333"/>
            <ac:spMk id="2" creationId="{F65AFE7B-D200-C565-D051-E6E2F7948236}"/>
          </ac:spMkLst>
        </pc:spChg>
        <pc:spChg chg="add mod">
          <ac:chgData name="Daniel Jost" userId="b1dfd8a75a6a7c45" providerId="LiveId" clId="{01CA09D3-115A-49BF-A324-35DF49198925}" dt="2024-12-01T22:48:03.012" v="2239" actId="1076"/>
          <ac:spMkLst>
            <pc:docMk/>
            <pc:sldMk cId="3044941172" sldId="333"/>
            <ac:spMk id="3" creationId="{AAB85C4B-0153-0AB5-6ECB-C69238AD99F4}"/>
          </ac:spMkLst>
        </pc:spChg>
        <pc:spChg chg="mod">
          <ac:chgData name="Daniel Jost" userId="b1dfd8a75a6a7c45" providerId="LiveId" clId="{01CA09D3-115A-49BF-A324-35DF49198925}" dt="2024-12-01T22:47:35.334" v="2231" actId="5793"/>
          <ac:spMkLst>
            <pc:docMk/>
            <pc:sldMk cId="3044941172" sldId="333"/>
            <ac:spMk id="5" creationId="{21174AB0-F8EA-8006-ACF8-92F95ED4D0C1}"/>
          </ac:spMkLst>
        </pc:spChg>
        <pc:spChg chg="del">
          <ac:chgData name="Daniel Jost" userId="b1dfd8a75a6a7c45" providerId="LiveId" clId="{01CA09D3-115A-49BF-A324-35DF49198925}" dt="2024-12-01T22:46:26.829" v="2219" actId="478"/>
          <ac:spMkLst>
            <pc:docMk/>
            <pc:sldMk cId="3044941172" sldId="333"/>
            <ac:spMk id="6" creationId="{D927B37E-C17D-BE1F-E23A-ECC1B3140768}"/>
          </ac:spMkLst>
        </pc:spChg>
        <pc:spChg chg="del">
          <ac:chgData name="Daniel Jost" userId="b1dfd8a75a6a7c45" providerId="LiveId" clId="{01CA09D3-115A-49BF-A324-35DF49198925}" dt="2024-12-01T22:46:30.579" v="2220" actId="478"/>
          <ac:spMkLst>
            <pc:docMk/>
            <pc:sldMk cId="3044941172" sldId="333"/>
            <ac:spMk id="7" creationId="{5F0F9062-D833-FA0E-F124-88A490C248D3}"/>
          </ac:spMkLst>
        </pc:spChg>
      </pc:sldChg>
      <pc:sldChg chg="modSp add del mod modAnim">
        <pc:chgData name="Daniel Jost" userId="b1dfd8a75a6a7c45" providerId="LiveId" clId="{01CA09D3-115A-49BF-A324-35DF49198925}" dt="2024-12-02T21:28:48.772" v="5664" actId="47"/>
        <pc:sldMkLst>
          <pc:docMk/>
          <pc:sldMk cId="3483367088" sldId="334"/>
        </pc:sldMkLst>
        <pc:spChg chg="mod">
          <ac:chgData name="Daniel Jost" userId="b1dfd8a75a6a7c45" providerId="LiveId" clId="{01CA09D3-115A-49BF-A324-35DF49198925}" dt="2024-12-01T22:58:16.485" v="2558" actId="14100"/>
          <ac:spMkLst>
            <pc:docMk/>
            <pc:sldMk cId="3483367088" sldId="334"/>
            <ac:spMk id="3" creationId="{B02CAC09-BA02-0456-2409-E48422D51F2A}"/>
          </ac:spMkLst>
        </pc:spChg>
      </pc:sldChg>
      <pc:sldChg chg="add del">
        <pc:chgData name="Daniel Jost" userId="b1dfd8a75a6a7c45" providerId="LiveId" clId="{01CA09D3-115A-49BF-A324-35DF49198925}" dt="2024-12-02T12:05:07.557" v="5452" actId="47"/>
        <pc:sldMkLst>
          <pc:docMk/>
          <pc:sldMk cId="915629075" sldId="335"/>
        </pc:sldMkLst>
      </pc:sldChg>
      <pc:sldChg chg="addSp delSp modSp add mod modAnim">
        <pc:chgData name="Daniel Jost" userId="b1dfd8a75a6a7c45" providerId="LiveId" clId="{01CA09D3-115A-49BF-A324-35DF49198925}" dt="2024-12-02T08:53:57.807" v="3283"/>
        <pc:sldMkLst>
          <pc:docMk/>
          <pc:sldMk cId="4110018246" sldId="336"/>
        </pc:sldMkLst>
        <pc:spChg chg="del">
          <ac:chgData name="Daniel Jost" userId="b1dfd8a75a6a7c45" providerId="LiveId" clId="{01CA09D3-115A-49BF-A324-35DF49198925}" dt="2024-12-02T08:43:25.366" v="3036" actId="478"/>
          <ac:spMkLst>
            <pc:docMk/>
            <pc:sldMk cId="4110018246" sldId="336"/>
            <ac:spMk id="3" creationId="{034C51CF-0735-4711-AD9A-91AF146A4C44}"/>
          </ac:spMkLst>
        </pc:spChg>
        <pc:spChg chg="mod">
          <ac:chgData name="Daniel Jost" userId="b1dfd8a75a6a7c45" providerId="LiveId" clId="{01CA09D3-115A-49BF-A324-35DF49198925}" dt="2024-12-02T08:43:39.210" v="3037"/>
          <ac:spMkLst>
            <pc:docMk/>
            <pc:sldMk cId="4110018246" sldId="336"/>
            <ac:spMk id="5" creationId="{7976A16E-3A87-46C6-6AB5-4F6F379CB932}"/>
          </ac:spMkLst>
        </pc:spChg>
        <pc:spChg chg="mod">
          <ac:chgData name="Daniel Jost" userId="b1dfd8a75a6a7c45" providerId="LiveId" clId="{01CA09D3-115A-49BF-A324-35DF49198925}" dt="2024-12-02T08:44:04.355" v="3044" actId="1076"/>
          <ac:spMkLst>
            <pc:docMk/>
            <pc:sldMk cId="4110018246" sldId="336"/>
            <ac:spMk id="9" creationId="{4B921836-C203-C2A2-6667-18E833575ECE}"/>
          </ac:spMkLst>
        </pc:spChg>
        <pc:spChg chg="add mod ord">
          <ac:chgData name="Daniel Jost" userId="b1dfd8a75a6a7c45" providerId="LiveId" clId="{01CA09D3-115A-49BF-A324-35DF49198925}" dt="2024-12-02T08:46:50.070" v="3080" actId="207"/>
          <ac:spMkLst>
            <pc:docMk/>
            <pc:sldMk cId="4110018246" sldId="336"/>
            <ac:spMk id="10" creationId="{933E0D0B-AE7F-8158-B913-9DC0B9116193}"/>
          </ac:spMkLst>
        </pc:spChg>
        <pc:spChg chg="mod">
          <ac:chgData name="Daniel Jost" userId="b1dfd8a75a6a7c45" providerId="LiveId" clId="{01CA09D3-115A-49BF-A324-35DF49198925}" dt="2024-12-02T08:49:12.700" v="3105" actId="1582"/>
          <ac:spMkLst>
            <pc:docMk/>
            <pc:sldMk cId="4110018246" sldId="336"/>
            <ac:spMk id="12" creationId="{F64F1C91-60F5-CEAA-D592-C8F8A2C97CA9}"/>
          </ac:spMkLst>
        </pc:spChg>
        <pc:spChg chg="add mod">
          <ac:chgData name="Daniel Jost" userId="b1dfd8a75a6a7c45" providerId="LiveId" clId="{01CA09D3-115A-49BF-A324-35DF49198925}" dt="2024-12-02T08:46:21.272" v="3077" actId="1076"/>
          <ac:spMkLst>
            <pc:docMk/>
            <pc:sldMk cId="4110018246" sldId="336"/>
            <ac:spMk id="13" creationId="{32EFD855-8899-9107-F6E3-3A82CA99094C}"/>
          </ac:spMkLst>
        </pc:spChg>
        <pc:spChg chg="add mod ord">
          <ac:chgData name="Daniel Jost" userId="b1dfd8a75a6a7c45" providerId="LiveId" clId="{01CA09D3-115A-49BF-A324-35DF49198925}" dt="2024-12-02T08:46:26.012" v="3078" actId="1076"/>
          <ac:spMkLst>
            <pc:docMk/>
            <pc:sldMk cId="4110018246" sldId="336"/>
            <ac:spMk id="14" creationId="{1EA1A476-BF02-15D8-F776-F22777EA0211}"/>
          </ac:spMkLst>
        </pc:spChg>
        <pc:spChg chg="add mod">
          <ac:chgData name="Daniel Jost" userId="b1dfd8a75a6a7c45" providerId="LiveId" clId="{01CA09D3-115A-49BF-A324-35DF49198925}" dt="2024-12-02T08:48:03.915" v="3096" actId="1076"/>
          <ac:spMkLst>
            <pc:docMk/>
            <pc:sldMk cId="4110018246" sldId="336"/>
            <ac:spMk id="18" creationId="{EC07E656-393B-87FD-4BF6-11729EB36878}"/>
          </ac:spMkLst>
        </pc:spChg>
        <pc:spChg chg="add mod">
          <ac:chgData name="Daniel Jost" userId="b1dfd8a75a6a7c45" providerId="LiveId" clId="{01CA09D3-115A-49BF-A324-35DF49198925}" dt="2024-12-02T08:52:57.127" v="3280" actId="20577"/>
          <ac:spMkLst>
            <pc:docMk/>
            <pc:sldMk cId="4110018246" sldId="336"/>
            <ac:spMk id="40" creationId="{9B8147A2-330B-5D76-5B3F-9FDDF6E6D524}"/>
          </ac:spMkLst>
        </pc:spChg>
        <pc:spChg chg="add mod">
          <ac:chgData name="Daniel Jost" userId="b1dfd8a75a6a7c45" providerId="LiveId" clId="{01CA09D3-115A-49BF-A324-35DF49198925}" dt="2024-12-02T08:53:04.295" v="3281" actId="1076"/>
          <ac:spMkLst>
            <pc:docMk/>
            <pc:sldMk cId="4110018246" sldId="336"/>
            <ac:spMk id="41" creationId="{FA667F6E-F74B-5F31-5163-174F4DCFE1FD}"/>
          </ac:spMkLst>
        </pc:spChg>
        <pc:grpChg chg="add del mod">
          <ac:chgData name="Daniel Jost" userId="b1dfd8a75a6a7c45" providerId="LiveId" clId="{01CA09D3-115A-49BF-A324-35DF49198925}" dt="2024-12-02T08:48:36.375" v="3102" actId="478"/>
          <ac:grpSpMkLst>
            <pc:docMk/>
            <pc:sldMk cId="4110018246" sldId="336"/>
            <ac:grpSpMk id="4" creationId="{8897E39E-2CD9-2EFD-946A-EE4F153A4925}"/>
          </ac:grpSpMkLst>
        </pc:grpChg>
        <pc:picChg chg="add mod">
          <ac:chgData name="Daniel Jost" userId="b1dfd8a75a6a7c45" providerId="LiveId" clId="{01CA09D3-115A-49BF-A324-35DF49198925}" dt="2024-12-02T08:46:54.498" v="3081" actId="1076"/>
          <ac:picMkLst>
            <pc:docMk/>
            <pc:sldMk cId="4110018246" sldId="336"/>
            <ac:picMk id="2" creationId="{3E679924-A90A-F5BB-DA97-AB3FA214663A}"/>
          </ac:picMkLst>
        </pc:picChg>
        <pc:picChg chg="mod">
          <ac:chgData name="Daniel Jost" userId="b1dfd8a75a6a7c45" providerId="LiveId" clId="{01CA09D3-115A-49BF-A324-35DF49198925}" dt="2024-12-02T08:43:39.210" v="3037"/>
          <ac:picMkLst>
            <pc:docMk/>
            <pc:sldMk cId="4110018246" sldId="336"/>
            <ac:picMk id="7" creationId="{2E45858A-1CC2-9003-E4F5-3F26F515D8A0}"/>
          </ac:picMkLst>
        </pc:picChg>
        <pc:cxnChg chg="add mod">
          <ac:chgData name="Daniel Jost" userId="b1dfd8a75a6a7c45" providerId="LiveId" clId="{01CA09D3-115A-49BF-A324-35DF49198925}" dt="2024-12-02T08:49:46.759" v="3140" actId="1038"/>
          <ac:cxnSpMkLst>
            <pc:docMk/>
            <pc:sldMk cId="4110018246" sldId="336"/>
            <ac:cxnSpMk id="16" creationId="{AF94C295-A7D7-BE43-E28F-5FE713AD1EE8}"/>
          </ac:cxnSpMkLst>
        </pc:cxnChg>
        <pc:cxnChg chg="add mod">
          <ac:chgData name="Daniel Jost" userId="b1dfd8a75a6a7c45" providerId="LiveId" clId="{01CA09D3-115A-49BF-A324-35DF49198925}" dt="2024-12-02T08:48:21.315" v="3098" actId="1076"/>
          <ac:cxnSpMkLst>
            <pc:docMk/>
            <pc:sldMk cId="4110018246" sldId="336"/>
            <ac:cxnSpMk id="21" creationId="{67B0BAD7-362D-5135-9A01-AC446922E8AB}"/>
          </ac:cxnSpMkLst>
        </pc:cxnChg>
        <pc:cxnChg chg="add mod">
          <ac:chgData name="Daniel Jost" userId="b1dfd8a75a6a7c45" providerId="LiveId" clId="{01CA09D3-115A-49BF-A324-35DF49198925}" dt="2024-12-02T08:48:27.706" v="3101" actId="14100"/>
          <ac:cxnSpMkLst>
            <pc:docMk/>
            <pc:sldMk cId="4110018246" sldId="336"/>
            <ac:cxnSpMk id="27" creationId="{96E73149-47BC-4C35-852C-C35156516B54}"/>
          </ac:cxnSpMkLst>
        </pc:cxnChg>
      </pc:sldChg>
      <pc:sldChg chg="add ord modAnim">
        <pc:chgData name="Daniel Jost" userId="b1dfd8a75a6a7c45" providerId="LiveId" clId="{01CA09D3-115A-49BF-A324-35DF49198925}" dt="2024-12-02T08:57:57.369" v="3292"/>
        <pc:sldMkLst>
          <pc:docMk/>
          <pc:sldMk cId="1143033141" sldId="337"/>
        </pc:sldMkLst>
      </pc:sldChg>
      <pc:sldChg chg="modSp new del mod">
        <pc:chgData name="Daniel Jost" userId="b1dfd8a75a6a7c45" providerId="LiveId" clId="{01CA09D3-115A-49BF-A324-35DF49198925}" dt="2024-12-02T12:04:37.459" v="5449" actId="47"/>
        <pc:sldMkLst>
          <pc:docMk/>
          <pc:sldMk cId="2602281679" sldId="338"/>
        </pc:sldMkLst>
        <pc:spChg chg="mod">
          <ac:chgData name="Daniel Jost" userId="b1dfd8a75a6a7c45" providerId="LiveId" clId="{01CA09D3-115A-49BF-A324-35DF49198925}" dt="2024-12-02T08:58:12.952" v="3306" actId="20577"/>
          <ac:spMkLst>
            <pc:docMk/>
            <pc:sldMk cId="2602281679" sldId="338"/>
            <ac:spMk id="2" creationId="{70C00961-A3C5-603F-B9BC-B6D3092B0CC2}"/>
          </ac:spMkLst>
        </pc:spChg>
        <pc:spChg chg="mod">
          <ac:chgData name="Daniel Jost" userId="b1dfd8a75a6a7c45" providerId="LiveId" clId="{01CA09D3-115A-49BF-A324-35DF49198925}" dt="2024-12-02T09:12:20.610" v="3547" actId="20577"/>
          <ac:spMkLst>
            <pc:docMk/>
            <pc:sldMk cId="2602281679" sldId="338"/>
            <ac:spMk id="3" creationId="{A6D11570-96E5-E6F7-0581-5781688D65AD}"/>
          </ac:spMkLst>
        </pc:spChg>
      </pc:sldChg>
      <pc:sldChg chg="addSp delSp modSp add mod modAnim">
        <pc:chgData name="Daniel Jost" userId="b1dfd8a75a6a7c45" providerId="LiveId" clId="{01CA09D3-115A-49BF-A324-35DF49198925}" dt="2024-12-02T09:31:02.759" v="3948" actId="1076"/>
        <pc:sldMkLst>
          <pc:docMk/>
          <pc:sldMk cId="1485851556" sldId="339"/>
        </pc:sldMkLst>
        <pc:spChg chg="add mod">
          <ac:chgData name="Daniel Jost" userId="b1dfd8a75a6a7c45" providerId="LiveId" clId="{01CA09D3-115A-49BF-A324-35DF49198925}" dt="2024-12-02T09:20:58.296" v="3708" actId="6549"/>
          <ac:spMkLst>
            <pc:docMk/>
            <pc:sldMk cId="1485851556" sldId="339"/>
            <ac:spMk id="3" creationId="{3043C0A7-549B-74A5-738C-57B392C9D90A}"/>
          </ac:spMkLst>
        </pc:spChg>
        <pc:spChg chg="del">
          <ac:chgData name="Daniel Jost" userId="b1dfd8a75a6a7c45" providerId="LiveId" clId="{01CA09D3-115A-49BF-A324-35DF49198925}" dt="2024-12-02T09:21:22.190" v="3713" actId="478"/>
          <ac:spMkLst>
            <pc:docMk/>
            <pc:sldMk cId="1485851556" sldId="339"/>
            <ac:spMk id="7" creationId="{A33774FB-6F29-7463-87F0-93A09C4D3452}"/>
          </ac:spMkLst>
        </pc:spChg>
        <pc:spChg chg="del">
          <ac:chgData name="Daniel Jost" userId="b1dfd8a75a6a7c45" providerId="LiveId" clId="{01CA09D3-115A-49BF-A324-35DF49198925}" dt="2024-12-02T09:21:23.644" v="3714" actId="478"/>
          <ac:spMkLst>
            <pc:docMk/>
            <pc:sldMk cId="1485851556" sldId="339"/>
            <ac:spMk id="8" creationId="{DBE81AC7-41C3-652C-CFE7-9644E82D5C0B}"/>
          </ac:spMkLst>
        </pc:spChg>
        <pc:spChg chg="del">
          <ac:chgData name="Daniel Jost" userId="b1dfd8a75a6a7c45" providerId="LiveId" clId="{01CA09D3-115A-49BF-A324-35DF49198925}" dt="2024-12-02T09:17:00.041" v="3605" actId="478"/>
          <ac:spMkLst>
            <pc:docMk/>
            <pc:sldMk cId="1485851556" sldId="339"/>
            <ac:spMk id="18" creationId="{DAAFE1CB-1576-29A4-57E2-E7AAE9AECB32}"/>
          </ac:spMkLst>
        </pc:spChg>
        <pc:spChg chg="del">
          <ac:chgData name="Daniel Jost" userId="b1dfd8a75a6a7c45" providerId="LiveId" clId="{01CA09D3-115A-49BF-A324-35DF49198925}" dt="2024-12-02T09:17:01.229" v="3606" actId="478"/>
          <ac:spMkLst>
            <pc:docMk/>
            <pc:sldMk cId="1485851556" sldId="339"/>
            <ac:spMk id="19" creationId="{0F59FD80-DB9B-EC34-7FD2-967F0E6A8AA9}"/>
          </ac:spMkLst>
        </pc:spChg>
        <pc:spChg chg="mod">
          <ac:chgData name="Daniel Jost" userId="b1dfd8a75a6a7c45" providerId="LiveId" clId="{01CA09D3-115A-49BF-A324-35DF49198925}" dt="2024-12-02T09:21:55.908" v="3721" actId="6549"/>
          <ac:spMkLst>
            <pc:docMk/>
            <pc:sldMk cId="1485851556" sldId="339"/>
            <ac:spMk id="20" creationId="{942FEE1C-9A6B-3C63-5E57-CABB9C267EC3}"/>
          </ac:spMkLst>
        </pc:spChg>
        <pc:spChg chg="add mod">
          <ac:chgData name="Daniel Jost" userId="b1dfd8a75a6a7c45" providerId="LiveId" clId="{01CA09D3-115A-49BF-A324-35DF49198925}" dt="2024-12-02T09:21:04.797" v="3710" actId="20577"/>
          <ac:spMkLst>
            <pc:docMk/>
            <pc:sldMk cId="1485851556" sldId="339"/>
            <ac:spMk id="21" creationId="{CA97878E-70B6-8FC3-1D88-13D00D75E35D}"/>
          </ac:spMkLst>
        </pc:spChg>
        <pc:spChg chg="mod">
          <ac:chgData name="Daniel Jost" userId="b1dfd8a75a6a7c45" providerId="LiveId" clId="{01CA09D3-115A-49BF-A324-35DF49198925}" dt="2024-12-02T09:21:39.074" v="3716" actId="14100"/>
          <ac:spMkLst>
            <pc:docMk/>
            <pc:sldMk cId="1485851556" sldId="339"/>
            <ac:spMk id="22" creationId="{8B54F9F9-F59A-215D-4E29-24F99AEDBD41}"/>
          </ac:spMkLst>
        </pc:spChg>
        <pc:spChg chg="mod">
          <ac:chgData name="Daniel Jost" userId="b1dfd8a75a6a7c45" providerId="LiveId" clId="{01CA09D3-115A-49BF-A324-35DF49198925}" dt="2024-12-02T09:21:35.194" v="3715" actId="14100"/>
          <ac:spMkLst>
            <pc:docMk/>
            <pc:sldMk cId="1485851556" sldId="339"/>
            <ac:spMk id="23" creationId="{5F9E1CEB-AA63-F173-06E4-E7DF010C9AA2}"/>
          </ac:spMkLst>
        </pc:spChg>
        <pc:spChg chg="mod">
          <ac:chgData name="Daniel Jost" userId="b1dfd8a75a6a7c45" providerId="LiveId" clId="{01CA09D3-115A-49BF-A324-35DF49198925}" dt="2024-12-02T09:21:43.881" v="3717" actId="14100"/>
          <ac:spMkLst>
            <pc:docMk/>
            <pc:sldMk cId="1485851556" sldId="339"/>
            <ac:spMk id="24" creationId="{6DC96391-79C7-3A5E-EF79-7EA93D8EAAB5}"/>
          </ac:spMkLst>
        </pc:spChg>
        <pc:spChg chg="mod">
          <ac:chgData name="Daniel Jost" userId="b1dfd8a75a6a7c45" providerId="LiveId" clId="{01CA09D3-115A-49BF-A324-35DF49198925}" dt="2024-12-02T09:22:48.637" v="3736" actId="20577"/>
          <ac:spMkLst>
            <pc:docMk/>
            <pc:sldMk cId="1485851556" sldId="339"/>
            <ac:spMk id="25" creationId="{E23B8E43-C558-FDC8-74B6-CD8420F30CF3}"/>
          </ac:spMkLst>
        </pc:spChg>
        <pc:spChg chg="add mod">
          <ac:chgData name="Daniel Jost" userId="b1dfd8a75a6a7c45" providerId="LiveId" clId="{01CA09D3-115A-49BF-A324-35DF49198925}" dt="2024-12-02T09:22:32.630" v="3730" actId="1076"/>
          <ac:spMkLst>
            <pc:docMk/>
            <pc:sldMk cId="1485851556" sldId="339"/>
            <ac:spMk id="27" creationId="{099C111A-5FFC-E87E-ADED-221D37EB9948}"/>
          </ac:spMkLst>
        </pc:spChg>
        <pc:spChg chg="add mod">
          <ac:chgData name="Daniel Jost" userId="b1dfd8a75a6a7c45" providerId="LiveId" clId="{01CA09D3-115A-49BF-A324-35DF49198925}" dt="2024-12-02T09:22:53.363" v="3737" actId="1076"/>
          <ac:spMkLst>
            <pc:docMk/>
            <pc:sldMk cId="1485851556" sldId="339"/>
            <ac:spMk id="31" creationId="{7EB65B49-C8E6-8A2B-678F-23259902E3C5}"/>
          </ac:spMkLst>
        </pc:spChg>
        <pc:spChg chg="add mod">
          <ac:chgData name="Daniel Jost" userId="b1dfd8a75a6a7c45" providerId="LiveId" clId="{01CA09D3-115A-49BF-A324-35DF49198925}" dt="2024-12-02T09:30:57.386" v="3947" actId="14100"/>
          <ac:spMkLst>
            <pc:docMk/>
            <pc:sldMk cId="1485851556" sldId="339"/>
            <ac:spMk id="32" creationId="{F7B4B5B5-C394-3D4A-B092-7ADB660C07D5}"/>
          </ac:spMkLst>
        </pc:spChg>
        <pc:spChg chg="add mod">
          <ac:chgData name="Daniel Jost" userId="b1dfd8a75a6a7c45" providerId="LiveId" clId="{01CA09D3-115A-49BF-A324-35DF49198925}" dt="2024-12-02T09:31:02.759" v="3948" actId="1076"/>
          <ac:spMkLst>
            <pc:docMk/>
            <pc:sldMk cId="1485851556" sldId="339"/>
            <ac:spMk id="33" creationId="{69C80E08-A839-CFBB-C621-27709C61AB0E}"/>
          </ac:spMkLst>
        </pc:spChg>
        <pc:cxnChg chg="add mod">
          <ac:chgData name="Daniel Jost" userId="b1dfd8a75a6a7c45" providerId="LiveId" clId="{01CA09D3-115A-49BF-A324-35DF49198925}" dt="2024-12-02T09:22:25.131" v="3727" actId="1076"/>
          <ac:cxnSpMkLst>
            <pc:docMk/>
            <pc:sldMk cId="1485851556" sldId="339"/>
            <ac:cxnSpMk id="26" creationId="{05106E68-0796-52C4-2659-F7E8B1DA6912}"/>
          </ac:cxnSpMkLst>
        </pc:cxnChg>
      </pc:sldChg>
      <pc:sldChg chg="add del">
        <pc:chgData name="Daniel Jost" userId="b1dfd8a75a6a7c45" providerId="LiveId" clId="{01CA09D3-115A-49BF-A324-35DF49198925}" dt="2024-12-02T09:14:52.645" v="3580" actId="47"/>
        <pc:sldMkLst>
          <pc:docMk/>
          <pc:sldMk cId="3407319864" sldId="339"/>
        </pc:sldMkLst>
      </pc:sldChg>
      <pc:sldChg chg="new del">
        <pc:chgData name="Daniel Jost" userId="b1dfd8a75a6a7c45" providerId="LiveId" clId="{01CA09D3-115A-49BF-A324-35DF49198925}" dt="2024-12-02T09:37:20.648" v="4083" actId="47"/>
        <pc:sldMkLst>
          <pc:docMk/>
          <pc:sldMk cId="66078284" sldId="340"/>
        </pc:sldMkLst>
      </pc:sldChg>
      <pc:sldChg chg="add del">
        <pc:chgData name="Daniel Jost" userId="b1dfd8a75a6a7c45" providerId="LiveId" clId="{01CA09D3-115A-49BF-A324-35DF49198925}" dt="2024-12-02T09:16:54.598" v="3604" actId="47"/>
        <pc:sldMkLst>
          <pc:docMk/>
          <pc:sldMk cId="460924702" sldId="340"/>
        </pc:sldMkLst>
      </pc:sldChg>
      <pc:sldChg chg="addSp modSp add mod ord modAnim">
        <pc:chgData name="Daniel Jost" userId="b1dfd8a75a6a7c45" providerId="LiveId" clId="{01CA09D3-115A-49BF-A324-35DF49198925}" dt="2024-12-02T09:33:20.146" v="3967" actId="20577"/>
        <pc:sldMkLst>
          <pc:docMk/>
          <pc:sldMk cId="371942485" sldId="341"/>
        </pc:sldMkLst>
        <pc:spChg chg="mod">
          <ac:chgData name="Daniel Jost" userId="b1dfd8a75a6a7c45" providerId="LiveId" clId="{01CA09D3-115A-49BF-A324-35DF49198925}" dt="2024-12-02T09:33:12.033" v="3963" actId="20577"/>
          <ac:spMkLst>
            <pc:docMk/>
            <pc:sldMk cId="371942485" sldId="341"/>
            <ac:spMk id="3" creationId="{70AB5DD1-E122-A24C-C679-CEB79F6B238C}"/>
          </ac:spMkLst>
        </pc:spChg>
        <pc:spChg chg="add mod">
          <ac:chgData name="Daniel Jost" userId="b1dfd8a75a6a7c45" providerId="LiveId" clId="{01CA09D3-115A-49BF-A324-35DF49198925}" dt="2024-12-02T09:32:59.628" v="3957" actId="688"/>
          <ac:spMkLst>
            <pc:docMk/>
            <pc:sldMk cId="371942485" sldId="341"/>
            <ac:spMk id="19" creationId="{8221A402-E245-5A15-B031-3F864AD2CB38}"/>
          </ac:spMkLst>
        </pc:spChg>
        <pc:spChg chg="mod">
          <ac:chgData name="Daniel Jost" userId="b1dfd8a75a6a7c45" providerId="LiveId" clId="{01CA09D3-115A-49BF-A324-35DF49198925}" dt="2024-12-02T09:33:20.146" v="3967" actId="20577"/>
          <ac:spMkLst>
            <pc:docMk/>
            <pc:sldMk cId="371942485" sldId="341"/>
            <ac:spMk id="20" creationId="{F503069B-AC88-5595-A86D-6B4B89FB5884}"/>
          </ac:spMkLst>
        </pc:spChg>
        <pc:spChg chg="mod">
          <ac:chgData name="Daniel Jost" userId="b1dfd8a75a6a7c45" providerId="LiveId" clId="{01CA09D3-115A-49BF-A324-35DF49198925}" dt="2024-12-02T09:33:16.829" v="3965" actId="20577"/>
          <ac:spMkLst>
            <pc:docMk/>
            <pc:sldMk cId="371942485" sldId="341"/>
            <ac:spMk id="21" creationId="{F2E8C567-BE2A-C939-E4FE-F7F8D2DFBD94}"/>
          </ac:spMkLst>
        </pc:spChg>
        <pc:spChg chg="mod">
          <ac:chgData name="Daniel Jost" userId="b1dfd8a75a6a7c45" providerId="LiveId" clId="{01CA09D3-115A-49BF-A324-35DF49198925}" dt="2024-12-02T09:32:28.276" v="3951" actId="20577"/>
          <ac:spMkLst>
            <pc:docMk/>
            <pc:sldMk cId="371942485" sldId="341"/>
            <ac:spMk id="25" creationId="{15A0061A-68AE-9268-A1F0-3BDE78425F9B}"/>
          </ac:spMkLst>
        </pc:spChg>
        <pc:cxnChg chg="add mod">
          <ac:chgData name="Daniel Jost" userId="b1dfd8a75a6a7c45" providerId="LiveId" clId="{01CA09D3-115A-49BF-A324-35DF49198925}" dt="2024-12-02T09:32:49.928" v="3953" actId="14100"/>
          <ac:cxnSpMkLst>
            <pc:docMk/>
            <pc:sldMk cId="371942485" sldId="341"/>
            <ac:cxnSpMk id="18" creationId="{77C8272B-E391-C443-BA6B-151282084004}"/>
          </ac:cxnSpMkLst>
        </pc:cxnChg>
      </pc:sldChg>
      <pc:sldChg chg="delSp add mod delAnim modAnim">
        <pc:chgData name="Daniel Jost" userId="b1dfd8a75a6a7c45" providerId="LiveId" clId="{01CA09D3-115A-49BF-A324-35DF49198925}" dt="2024-12-02T09:23:40.634" v="3746"/>
        <pc:sldMkLst>
          <pc:docMk/>
          <pc:sldMk cId="2591517072" sldId="342"/>
        </pc:sldMkLst>
        <pc:spChg chg="del">
          <ac:chgData name="Daniel Jost" userId="b1dfd8a75a6a7c45" providerId="LiveId" clId="{01CA09D3-115A-49BF-A324-35DF49198925}" dt="2024-12-02T09:23:33.456" v="3742" actId="478"/>
          <ac:spMkLst>
            <pc:docMk/>
            <pc:sldMk cId="2591517072" sldId="342"/>
            <ac:spMk id="29" creationId="{8A44D54D-5A54-5AF0-EF65-983EC8D1DF0B}"/>
          </ac:spMkLst>
        </pc:spChg>
        <pc:spChg chg="del">
          <ac:chgData name="Daniel Jost" userId="b1dfd8a75a6a7c45" providerId="LiveId" clId="{01CA09D3-115A-49BF-A324-35DF49198925}" dt="2024-12-02T09:23:32.142" v="3741" actId="478"/>
          <ac:spMkLst>
            <pc:docMk/>
            <pc:sldMk cId="2591517072" sldId="342"/>
            <ac:spMk id="36" creationId="{CC0277D3-E19E-C701-B0DF-05BB13D7DC52}"/>
          </ac:spMkLst>
        </pc:spChg>
        <pc:cxnChg chg="del">
          <ac:chgData name="Daniel Jost" userId="b1dfd8a75a6a7c45" providerId="LiveId" clId="{01CA09D3-115A-49BF-A324-35DF49198925}" dt="2024-12-02T09:23:34.258" v="3743" actId="478"/>
          <ac:cxnSpMkLst>
            <pc:docMk/>
            <pc:sldMk cId="2591517072" sldId="342"/>
            <ac:cxnSpMk id="27" creationId="{1B169539-2EF7-A662-6024-A70FE65189F2}"/>
          </ac:cxnSpMkLst>
        </pc:cxnChg>
        <pc:cxnChg chg="del">
          <ac:chgData name="Daniel Jost" userId="b1dfd8a75a6a7c45" providerId="LiveId" clId="{01CA09D3-115A-49BF-A324-35DF49198925}" dt="2024-12-02T09:23:36.944" v="3745" actId="478"/>
          <ac:cxnSpMkLst>
            <pc:docMk/>
            <pc:sldMk cId="2591517072" sldId="342"/>
            <ac:cxnSpMk id="32" creationId="{41647A17-1EF3-D827-FFD0-1F65F2F3A538}"/>
          </ac:cxnSpMkLst>
        </pc:cxnChg>
        <pc:cxnChg chg="del">
          <ac:chgData name="Daniel Jost" userId="b1dfd8a75a6a7c45" providerId="LiveId" clId="{01CA09D3-115A-49BF-A324-35DF49198925}" dt="2024-12-02T09:23:35.878" v="3744" actId="478"/>
          <ac:cxnSpMkLst>
            <pc:docMk/>
            <pc:sldMk cId="2591517072" sldId="342"/>
            <ac:cxnSpMk id="34" creationId="{F8C52DAB-1CF2-4579-B9AF-8803916E3167}"/>
          </ac:cxnSpMkLst>
        </pc:cxnChg>
      </pc:sldChg>
      <pc:sldChg chg="addSp delSp modSp add mod modAnim">
        <pc:chgData name="Daniel Jost" userId="b1dfd8a75a6a7c45" providerId="LiveId" clId="{01CA09D3-115A-49BF-A324-35DF49198925}" dt="2024-12-02T09:31:52.454" v="3949"/>
        <pc:sldMkLst>
          <pc:docMk/>
          <pc:sldMk cId="1696224882" sldId="343"/>
        </pc:sldMkLst>
        <pc:spChg chg="mod">
          <ac:chgData name="Daniel Jost" userId="b1dfd8a75a6a7c45" providerId="LiveId" clId="{01CA09D3-115A-49BF-A324-35DF49198925}" dt="2024-12-02T09:25:20.510" v="3752" actId="20577"/>
          <ac:spMkLst>
            <pc:docMk/>
            <pc:sldMk cId="1696224882" sldId="343"/>
            <ac:spMk id="3" creationId="{0DA42178-A362-736C-6FD6-BEE4F46B8AE9}"/>
          </ac:spMkLst>
        </pc:spChg>
        <pc:spChg chg="del">
          <ac:chgData name="Daniel Jost" userId="b1dfd8a75a6a7c45" providerId="LiveId" clId="{01CA09D3-115A-49BF-A324-35DF49198925}" dt="2024-12-02T09:25:03.499" v="3748" actId="478"/>
          <ac:spMkLst>
            <pc:docMk/>
            <pc:sldMk cId="1696224882" sldId="343"/>
            <ac:spMk id="8" creationId="{61B30522-7DA1-85CE-6ECF-3C4AB56AAD0E}"/>
          </ac:spMkLst>
        </pc:spChg>
        <pc:spChg chg="add mod">
          <ac:chgData name="Daniel Jost" userId="b1dfd8a75a6a7c45" providerId="LiveId" clId="{01CA09D3-115A-49BF-A324-35DF49198925}" dt="2024-12-02T09:26:45.244" v="3773" actId="1076"/>
          <ac:spMkLst>
            <pc:docMk/>
            <pc:sldMk cId="1696224882" sldId="343"/>
            <ac:spMk id="19" creationId="{1C64388F-66F1-43BA-2C55-494B8B62463D}"/>
          </ac:spMkLst>
        </pc:spChg>
        <pc:spChg chg="mod">
          <ac:chgData name="Daniel Jost" userId="b1dfd8a75a6a7c45" providerId="LiveId" clId="{01CA09D3-115A-49BF-A324-35DF49198925}" dt="2024-12-02T09:25:27.080" v="3756" actId="20577"/>
          <ac:spMkLst>
            <pc:docMk/>
            <pc:sldMk cId="1696224882" sldId="343"/>
            <ac:spMk id="20" creationId="{5EE0B3F2-33E6-4174-5C29-8268580C6F58}"/>
          </ac:spMkLst>
        </pc:spChg>
        <pc:spChg chg="mod">
          <ac:chgData name="Daniel Jost" userId="b1dfd8a75a6a7c45" providerId="LiveId" clId="{01CA09D3-115A-49BF-A324-35DF49198925}" dt="2024-12-02T09:25:23.907" v="3754" actId="20577"/>
          <ac:spMkLst>
            <pc:docMk/>
            <pc:sldMk cId="1696224882" sldId="343"/>
            <ac:spMk id="21" creationId="{07B0D151-7F9B-FEDB-F1B4-557B9F94DC63}"/>
          </ac:spMkLst>
        </pc:spChg>
        <pc:spChg chg="mod">
          <ac:chgData name="Daniel Jost" userId="b1dfd8a75a6a7c45" providerId="LiveId" clId="{01CA09D3-115A-49BF-A324-35DF49198925}" dt="2024-12-02T09:25:11.284" v="3749" actId="14100"/>
          <ac:spMkLst>
            <pc:docMk/>
            <pc:sldMk cId="1696224882" sldId="343"/>
            <ac:spMk id="23" creationId="{15E76DCC-0A03-907C-D346-B0F0511B4733}"/>
          </ac:spMkLst>
        </pc:spChg>
        <pc:spChg chg="mod">
          <ac:chgData name="Daniel Jost" userId="b1dfd8a75a6a7c45" providerId="LiveId" clId="{01CA09D3-115A-49BF-A324-35DF49198925}" dt="2024-12-02T09:25:41.133" v="3759" actId="14100"/>
          <ac:spMkLst>
            <pc:docMk/>
            <pc:sldMk cId="1696224882" sldId="343"/>
            <ac:spMk id="24" creationId="{1534A97A-89A5-5AD7-D865-F692C2439D93}"/>
          </ac:spMkLst>
        </pc:spChg>
        <pc:spChg chg="mod">
          <ac:chgData name="Daniel Jost" userId="b1dfd8a75a6a7c45" providerId="LiveId" clId="{01CA09D3-115A-49BF-A324-35DF49198925}" dt="2024-12-02T09:25:48.667" v="3761" actId="20577"/>
          <ac:spMkLst>
            <pc:docMk/>
            <pc:sldMk cId="1696224882" sldId="343"/>
            <ac:spMk id="25" creationId="{6811489B-1396-A7FF-ED60-B3B843C7BFB6}"/>
          </ac:spMkLst>
        </pc:spChg>
        <pc:spChg chg="add mod">
          <ac:chgData name="Daniel Jost" userId="b1dfd8a75a6a7c45" providerId="LiveId" clId="{01CA09D3-115A-49BF-A324-35DF49198925}" dt="2024-12-02T09:28:17.853" v="3837" actId="20577"/>
          <ac:spMkLst>
            <pc:docMk/>
            <pc:sldMk cId="1696224882" sldId="343"/>
            <ac:spMk id="30" creationId="{2E5ECC55-088C-867E-0CE5-440E0168339B}"/>
          </ac:spMkLst>
        </pc:spChg>
        <pc:spChg chg="add mod">
          <ac:chgData name="Daniel Jost" userId="b1dfd8a75a6a7c45" providerId="LiveId" clId="{01CA09D3-115A-49BF-A324-35DF49198925}" dt="2024-12-02T09:28:59.858" v="3898" actId="14100"/>
          <ac:spMkLst>
            <pc:docMk/>
            <pc:sldMk cId="1696224882" sldId="343"/>
            <ac:spMk id="31" creationId="{E207F8B7-B139-2FE4-86C0-27EEB55EB1BB}"/>
          </ac:spMkLst>
        </pc:spChg>
        <pc:cxnChg chg="add mod">
          <ac:chgData name="Daniel Jost" userId="b1dfd8a75a6a7c45" providerId="LiveId" clId="{01CA09D3-115A-49BF-A324-35DF49198925}" dt="2024-12-02T09:26:37.636" v="3770" actId="14100"/>
          <ac:cxnSpMkLst>
            <pc:docMk/>
            <pc:sldMk cId="1696224882" sldId="343"/>
            <ac:cxnSpMk id="18" creationId="{D499E3F3-BAE0-46F4-D325-F66C0E92C420}"/>
          </ac:cxnSpMkLst>
        </pc:cxnChg>
      </pc:sldChg>
      <pc:sldChg chg="addSp modSp add mod modAnim">
        <pc:chgData name="Daniel Jost" userId="b1dfd8a75a6a7c45" providerId="LiveId" clId="{01CA09D3-115A-49BF-A324-35DF49198925}" dt="2024-12-02T09:38:06.862" v="4086" actId="20577"/>
        <pc:sldMkLst>
          <pc:docMk/>
          <pc:sldMk cId="810472119" sldId="344"/>
        </pc:sldMkLst>
        <pc:spChg chg="mod">
          <ac:chgData name="Daniel Jost" userId="b1dfd8a75a6a7c45" providerId="LiveId" clId="{01CA09D3-115A-49BF-A324-35DF49198925}" dt="2024-12-02T09:36:02.250" v="4060" actId="20577"/>
          <ac:spMkLst>
            <pc:docMk/>
            <pc:sldMk cId="810472119" sldId="344"/>
            <ac:spMk id="3" creationId="{956A4DC7-7E1F-5062-A08C-3E3CB585B164}"/>
          </ac:spMkLst>
        </pc:spChg>
        <pc:spChg chg="add mod">
          <ac:chgData name="Daniel Jost" userId="b1dfd8a75a6a7c45" providerId="LiveId" clId="{01CA09D3-115A-49BF-A324-35DF49198925}" dt="2024-12-02T09:34:53.075" v="3986" actId="14100"/>
          <ac:spMkLst>
            <pc:docMk/>
            <pc:sldMk cId="810472119" sldId="344"/>
            <ac:spMk id="18" creationId="{BDD47C67-4EA7-AA3E-8EE0-BEA34D5B2207}"/>
          </ac:spMkLst>
        </pc:spChg>
        <pc:spChg chg="add mod">
          <ac:chgData name="Daniel Jost" userId="b1dfd8a75a6a7c45" providerId="LiveId" clId="{01CA09D3-115A-49BF-A324-35DF49198925}" dt="2024-12-02T09:35:55.858" v="4058" actId="14100"/>
          <ac:spMkLst>
            <pc:docMk/>
            <pc:sldMk cId="810472119" sldId="344"/>
            <ac:spMk id="19" creationId="{01B7EA8A-972E-4167-D7A2-39BB38C5D003}"/>
          </ac:spMkLst>
        </pc:spChg>
        <pc:spChg chg="mod">
          <ac:chgData name="Daniel Jost" userId="b1dfd8a75a6a7c45" providerId="LiveId" clId="{01CA09D3-115A-49BF-A324-35DF49198925}" dt="2024-12-02T09:38:06.862" v="4086" actId="20577"/>
          <ac:spMkLst>
            <pc:docMk/>
            <pc:sldMk cId="810472119" sldId="344"/>
            <ac:spMk id="20" creationId="{D14AD8FA-6DF3-D2F7-D8D6-321827E1EC98}"/>
          </ac:spMkLst>
        </pc:spChg>
        <pc:spChg chg="mod">
          <ac:chgData name="Daniel Jost" userId="b1dfd8a75a6a7c45" providerId="LiveId" clId="{01CA09D3-115A-49BF-A324-35DF49198925}" dt="2024-12-02T09:33:46.683" v="3973" actId="20577"/>
          <ac:spMkLst>
            <pc:docMk/>
            <pc:sldMk cId="810472119" sldId="344"/>
            <ac:spMk id="21" creationId="{DE6FE77B-9EF3-FF8C-F072-D38203397353}"/>
          </ac:spMkLst>
        </pc:spChg>
        <pc:spChg chg="mod">
          <ac:chgData name="Daniel Jost" userId="b1dfd8a75a6a7c45" providerId="LiveId" clId="{01CA09D3-115A-49BF-A324-35DF49198925}" dt="2024-12-02T09:35:12.680" v="3987" actId="14100"/>
          <ac:spMkLst>
            <pc:docMk/>
            <pc:sldMk cId="810472119" sldId="344"/>
            <ac:spMk id="23" creationId="{775DCE15-5CFF-7885-C89E-5592024A61B9}"/>
          </ac:spMkLst>
        </pc:spChg>
        <pc:spChg chg="mod">
          <ac:chgData name="Daniel Jost" userId="b1dfd8a75a6a7c45" providerId="LiveId" clId="{01CA09D3-115A-49BF-A324-35DF49198925}" dt="2024-12-02T09:33:58.350" v="3977" actId="20577"/>
          <ac:spMkLst>
            <pc:docMk/>
            <pc:sldMk cId="810472119" sldId="344"/>
            <ac:spMk id="25" creationId="{DA9245D3-4268-8CD4-7D62-CA45E06F3101}"/>
          </ac:spMkLst>
        </pc:spChg>
        <pc:spChg chg="add mod">
          <ac:chgData name="Daniel Jost" userId="b1dfd8a75a6a7c45" providerId="LiveId" clId="{01CA09D3-115A-49BF-A324-35DF49198925}" dt="2024-12-02T09:36:44.953" v="4081" actId="1076"/>
          <ac:spMkLst>
            <pc:docMk/>
            <pc:sldMk cId="810472119" sldId="344"/>
            <ac:spMk id="28" creationId="{43502B86-770A-C61B-0258-912C30D07F0D}"/>
          </ac:spMkLst>
        </pc:spChg>
        <pc:cxnChg chg="add">
          <ac:chgData name="Daniel Jost" userId="b1dfd8a75a6a7c45" providerId="LiveId" clId="{01CA09D3-115A-49BF-A324-35DF49198925}" dt="2024-12-02T09:36:11.514" v="4061" actId="11529"/>
          <ac:cxnSpMkLst>
            <pc:docMk/>
            <pc:sldMk cId="810472119" sldId="344"/>
            <ac:cxnSpMk id="27" creationId="{0E287F10-6452-BEB1-0993-0CAD37524D2B}"/>
          </ac:cxnSpMkLst>
        </pc:cxnChg>
      </pc:sldChg>
      <pc:sldChg chg="modSp add del mod modShow">
        <pc:chgData name="Daniel Jost" userId="b1dfd8a75a6a7c45" providerId="LiveId" clId="{01CA09D3-115A-49BF-A324-35DF49198925}" dt="2024-12-02T21:49:26.190" v="5665" actId="47"/>
        <pc:sldMkLst>
          <pc:docMk/>
          <pc:sldMk cId="1210559171" sldId="345"/>
        </pc:sldMkLst>
        <pc:spChg chg="mod">
          <ac:chgData name="Daniel Jost" userId="b1dfd8a75a6a7c45" providerId="LiveId" clId="{01CA09D3-115A-49BF-A324-35DF49198925}" dt="2024-12-02T09:38:12.207" v="4088" actId="20577"/>
          <ac:spMkLst>
            <pc:docMk/>
            <pc:sldMk cId="1210559171" sldId="345"/>
            <ac:spMk id="20" creationId="{692A9229-CCDE-AD4A-E9BB-0517DE6F684B}"/>
          </ac:spMkLst>
        </pc:spChg>
      </pc:sldChg>
      <pc:sldChg chg="addSp delSp modSp add mod modShow">
        <pc:chgData name="Daniel Jost" userId="b1dfd8a75a6a7c45" providerId="LiveId" clId="{01CA09D3-115A-49BF-A324-35DF49198925}" dt="2024-12-02T09:41:53.150" v="4197" actId="1036"/>
        <pc:sldMkLst>
          <pc:docMk/>
          <pc:sldMk cId="4147275490" sldId="346"/>
        </pc:sldMkLst>
        <pc:spChg chg="mod">
          <ac:chgData name="Daniel Jost" userId="b1dfd8a75a6a7c45" providerId="LiveId" clId="{01CA09D3-115A-49BF-A324-35DF49198925}" dt="2024-12-02T09:38:40.167" v="4116" actId="20577"/>
          <ac:spMkLst>
            <pc:docMk/>
            <pc:sldMk cId="4147275490" sldId="346"/>
            <ac:spMk id="2" creationId="{D0C9256D-7DDE-7191-ABEB-A17FDA54E2A5}"/>
          </ac:spMkLst>
        </pc:spChg>
        <pc:spChg chg="mod">
          <ac:chgData name="Daniel Jost" userId="b1dfd8a75a6a7c45" providerId="LiveId" clId="{01CA09D3-115A-49BF-A324-35DF49198925}" dt="2024-12-02T09:39:10.152" v="4121" actId="1076"/>
          <ac:spMkLst>
            <pc:docMk/>
            <pc:sldMk cId="4147275490" sldId="346"/>
            <ac:spMk id="3" creationId="{1C8B7728-5CB8-68F6-02B4-6EB9997D49C2}"/>
          </ac:spMkLst>
        </pc:spChg>
        <pc:spChg chg="mod">
          <ac:chgData name="Daniel Jost" userId="b1dfd8a75a6a7c45" providerId="LiveId" clId="{01CA09D3-115A-49BF-A324-35DF49198925}" dt="2024-12-02T09:41:09.834" v="4151" actId="207"/>
          <ac:spMkLst>
            <pc:docMk/>
            <pc:sldMk cId="4147275490" sldId="346"/>
            <ac:spMk id="5" creationId="{577D2197-B515-C68A-0937-23D045A5881C}"/>
          </ac:spMkLst>
        </pc:spChg>
        <pc:spChg chg="mod">
          <ac:chgData name="Daniel Jost" userId="b1dfd8a75a6a7c45" providerId="LiveId" clId="{01CA09D3-115A-49BF-A324-35DF49198925}" dt="2024-12-02T09:41:09.834" v="4151" actId="207"/>
          <ac:spMkLst>
            <pc:docMk/>
            <pc:sldMk cId="4147275490" sldId="346"/>
            <ac:spMk id="6" creationId="{94055B14-51C8-BE54-1AB0-961EE629BE4F}"/>
          </ac:spMkLst>
        </pc:spChg>
        <pc:spChg chg="mod">
          <ac:chgData name="Daniel Jost" userId="b1dfd8a75a6a7c45" providerId="LiveId" clId="{01CA09D3-115A-49BF-A324-35DF49198925}" dt="2024-12-02T09:41:09.834" v="4151" actId="207"/>
          <ac:spMkLst>
            <pc:docMk/>
            <pc:sldMk cId="4147275490" sldId="346"/>
            <ac:spMk id="7" creationId="{81F5C2A6-0513-F8BE-1D3D-E079E9F83BDC}"/>
          </ac:spMkLst>
        </pc:spChg>
        <pc:spChg chg="mod">
          <ac:chgData name="Daniel Jost" userId="b1dfd8a75a6a7c45" providerId="LiveId" clId="{01CA09D3-115A-49BF-A324-35DF49198925}" dt="2024-12-02T09:41:09.834" v="4151" actId="207"/>
          <ac:spMkLst>
            <pc:docMk/>
            <pc:sldMk cId="4147275490" sldId="346"/>
            <ac:spMk id="8" creationId="{7E9B528A-722A-ED4C-2B48-A757AB322E99}"/>
          </ac:spMkLst>
        </pc:spChg>
        <pc:spChg chg="add del mod">
          <ac:chgData name="Daniel Jost" userId="b1dfd8a75a6a7c45" providerId="LiveId" clId="{01CA09D3-115A-49BF-A324-35DF49198925}" dt="2024-12-02T09:39:29.612" v="4125" actId="478"/>
          <ac:spMkLst>
            <pc:docMk/>
            <pc:sldMk cId="4147275490" sldId="346"/>
            <ac:spMk id="18" creationId="{4B7FFB19-8695-5989-9CD5-428F739AB9E9}"/>
          </ac:spMkLst>
        </pc:spChg>
        <pc:spChg chg="add del mod">
          <ac:chgData name="Daniel Jost" userId="b1dfd8a75a6a7c45" providerId="LiveId" clId="{01CA09D3-115A-49BF-A324-35DF49198925}" dt="2024-12-02T09:39:29.612" v="4125" actId="478"/>
          <ac:spMkLst>
            <pc:docMk/>
            <pc:sldMk cId="4147275490" sldId="346"/>
            <ac:spMk id="19" creationId="{BD3B1445-E52F-954F-D554-ACB3D50106B3}"/>
          </ac:spMkLst>
        </pc:spChg>
        <pc:spChg chg="mod">
          <ac:chgData name="Daniel Jost" userId="b1dfd8a75a6a7c45" providerId="LiveId" clId="{01CA09D3-115A-49BF-A324-35DF49198925}" dt="2024-12-02T09:39:10.152" v="4121" actId="1076"/>
          <ac:spMkLst>
            <pc:docMk/>
            <pc:sldMk cId="4147275490" sldId="346"/>
            <ac:spMk id="20" creationId="{D1A08D2C-DB8C-2F11-F1F1-1BA507530F67}"/>
          </ac:spMkLst>
        </pc:spChg>
        <pc:spChg chg="mod">
          <ac:chgData name="Daniel Jost" userId="b1dfd8a75a6a7c45" providerId="LiveId" clId="{01CA09D3-115A-49BF-A324-35DF49198925}" dt="2024-12-02T09:39:10.152" v="4121" actId="1076"/>
          <ac:spMkLst>
            <pc:docMk/>
            <pc:sldMk cId="4147275490" sldId="346"/>
            <ac:spMk id="21" creationId="{607CFC0A-50A0-162D-5700-3CA5C1824DF2}"/>
          </ac:spMkLst>
        </pc:spChg>
        <pc:spChg chg="del">
          <ac:chgData name="Daniel Jost" userId="b1dfd8a75a6a7c45" providerId="LiveId" clId="{01CA09D3-115A-49BF-A324-35DF49198925}" dt="2024-12-02T09:39:00.709" v="4119" actId="478"/>
          <ac:spMkLst>
            <pc:docMk/>
            <pc:sldMk cId="4147275490" sldId="346"/>
            <ac:spMk id="22" creationId="{71F14832-4B1F-8421-926B-7DB675C75440}"/>
          </ac:spMkLst>
        </pc:spChg>
        <pc:spChg chg="del">
          <ac:chgData name="Daniel Jost" userId="b1dfd8a75a6a7c45" providerId="LiveId" clId="{01CA09D3-115A-49BF-A324-35DF49198925}" dt="2024-12-02T09:38:58.536" v="4118" actId="478"/>
          <ac:spMkLst>
            <pc:docMk/>
            <pc:sldMk cId="4147275490" sldId="346"/>
            <ac:spMk id="23" creationId="{9EEEBB64-131D-385A-C3FC-4101B9A2F0E3}"/>
          </ac:spMkLst>
        </pc:spChg>
        <pc:spChg chg="del">
          <ac:chgData name="Daniel Jost" userId="b1dfd8a75a6a7c45" providerId="LiveId" clId="{01CA09D3-115A-49BF-A324-35DF49198925}" dt="2024-12-02T09:39:02.746" v="4120" actId="478"/>
          <ac:spMkLst>
            <pc:docMk/>
            <pc:sldMk cId="4147275490" sldId="346"/>
            <ac:spMk id="24" creationId="{B0AD091B-CB11-686C-82E7-8780C43F1552}"/>
          </ac:spMkLst>
        </pc:spChg>
        <pc:spChg chg="add del mod">
          <ac:chgData name="Daniel Jost" userId="b1dfd8a75a6a7c45" providerId="LiveId" clId="{01CA09D3-115A-49BF-A324-35DF49198925}" dt="2024-12-02T09:39:29.612" v="4125" actId="478"/>
          <ac:spMkLst>
            <pc:docMk/>
            <pc:sldMk cId="4147275490" sldId="346"/>
            <ac:spMk id="26" creationId="{A2ACA50D-C55B-82AC-89F6-EDB55FB4A438}"/>
          </ac:spMkLst>
        </pc:spChg>
        <pc:spChg chg="add del mod">
          <ac:chgData name="Daniel Jost" userId="b1dfd8a75a6a7c45" providerId="LiveId" clId="{01CA09D3-115A-49BF-A324-35DF49198925}" dt="2024-12-02T09:39:29.612" v="4125" actId="478"/>
          <ac:spMkLst>
            <pc:docMk/>
            <pc:sldMk cId="4147275490" sldId="346"/>
            <ac:spMk id="27" creationId="{E1D6DC9A-B1E9-ACA6-45E8-6029EA4C1B45}"/>
          </ac:spMkLst>
        </pc:spChg>
        <pc:spChg chg="mod">
          <ac:chgData name="Daniel Jost" userId="b1dfd8a75a6a7c45" providerId="LiveId" clId="{01CA09D3-115A-49BF-A324-35DF49198925}" dt="2024-12-02T09:41:35.813" v="4155" actId="207"/>
          <ac:spMkLst>
            <pc:docMk/>
            <pc:sldMk cId="4147275490" sldId="346"/>
            <ac:spMk id="30" creationId="{FEF513FA-297A-B42A-FD40-557F0FE3A5B0}"/>
          </ac:spMkLst>
        </pc:spChg>
        <pc:spChg chg="mod">
          <ac:chgData name="Daniel Jost" userId="b1dfd8a75a6a7c45" providerId="LiveId" clId="{01CA09D3-115A-49BF-A324-35DF49198925}" dt="2024-12-02T09:41:35.813" v="4155" actId="207"/>
          <ac:spMkLst>
            <pc:docMk/>
            <pc:sldMk cId="4147275490" sldId="346"/>
            <ac:spMk id="31" creationId="{959A9852-130A-DA7C-8014-7AF332213D15}"/>
          </ac:spMkLst>
        </pc:spChg>
        <pc:spChg chg="mod">
          <ac:chgData name="Daniel Jost" userId="b1dfd8a75a6a7c45" providerId="LiveId" clId="{01CA09D3-115A-49BF-A324-35DF49198925}" dt="2024-12-02T09:41:35.813" v="4155" actId="207"/>
          <ac:spMkLst>
            <pc:docMk/>
            <pc:sldMk cId="4147275490" sldId="346"/>
            <ac:spMk id="32" creationId="{8EE80E27-FCC1-E7E7-4B7C-6352255AD32F}"/>
          </ac:spMkLst>
        </pc:spChg>
        <pc:spChg chg="mod">
          <ac:chgData name="Daniel Jost" userId="b1dfd8a75a6a7c45" providerId="LiveId" clId="{01CA09D3-115A-49BF-A324-35DF49198925}" dt="2024-12-02T09:41:35.813" v="4155" actId="207"/>
          <ac:spMkLst>
            <pc:docMk/>
            <pc:sldMk cId="4147275490" sldId="346"/>
            <ac:spMk id="33" creationId="{FF3950F8-0FB4-976F-B31D-46DD55998C31}"/>
          </ac:spMkLst>
        </pc:spChg>
        <pc:spChg chg="add del mod">
          <ac:chgData name="Daniel Jost" userId="b1dfd8a75a6a7c45" providerId="LiveId" clId="{01CA09D3-115A-49BF-A324-35DF49198925}" dt="2024-12-02T09:41:45.831" v="4157" actId="478"/>
          <ac:spMkLst>
            <pc:docMk/>
            <pc:sldMk cId="4147275490" sldId="346"/>
            <ac:spMk id="34" creationId="{DF979296-81FB-3B68-FBF0-C65339ED8009}"/>
          </ac:spMkLst>
        </pc:spChg>
        <pc:spChg chg="add del mod">
          <ac:chgData name="Daniel Jost" userId="b1dfd8a75a6a7c45" providerId="LiveId" clId="{01CA09D3-115A-49BF-A324-35DF49198925}" dt="2024-12-02T09:41:45.831" v="4157" actId="478"/>
          <ac:spMkLst>
            <pc:docMk/>
            <pc:sldMk cId="4147275490" sldId="346"/>
            <ac:spMk id="35" creationId="{8AE285F9-210E-AD02-21F4-7D1301E97FF9}"/>
          </ac:spMkLst>
        </pc:spChg>
        <pc:spChg chg="add del mod">
          <ac:chgData name="Daniel Jost" userId="b1dfd8a75a6a7c45" providerId="LiveId" clId="{01CA09D3-115A-49BF-A324-35DF49198925}" dt="2024-12-02T09:41:45.831" v="4157" actId="478"/>
          <ac:spMkLst>
            <pc:docMk/>
            <pc:sldMk cId="4147275490" sldId="346"/>
            <ac:spMk id="36" creationId="{369861C0-7479-0ECD-5BD4-D20F5140B7D9}"/>
          </ac:spMkLst>
        </pc:spChg>
        <pc:spChg chg="add del mod">
          <ac:chgData name="Daniel Jost" userId="b1dfd8a75a6a7c45" providerId="LiveId" clId="{01CA09D3-115A-49BF-A324-35DF49198925}" dt="2024-12-02T09:41:45.831" v="4157" actId="478"/>
          <ac:spMkLst>
            <pc:docMk/>
            <pc:sldMk cId="4147275490" sldId="346"/>
            <ac:spMk id="37" creationId="{D1BC39E9-EE15-F4E9-231F-4BDAB684B394}"/>
          </ac:spMkLst>
        </pc:spChg>
        <pc:grpChg chg="mod">
          <ac:chgData name="Daniel Jost" userId="b1dfd8a75a6a7c45" providerId="LiveId" clId="{01CA09D3-115A-49BF-A324-35DF49198925}" dt="2024-12-02T09:39:10.152" v="4121" actId="1076"/>
          <ac:grpSpMkLst>
            <pc:docMk/>
            <pc:sldMk cId="4147275490" sldId="346"/>
            <ac:grpSpMk id="9" creationId="{79310966-FFBC-EF9F-B42D-DF9C473373A3}"/>
          </ac:grpSpMkLst>
        </pc:grpChg>
        <pc:grpChg chg="mod">
          <ac:chgData name="Daniel Jost" userId="b1dfd8a75a6a7c45" providerId="LiveId" clId="{01CA09D3-115A-49BF-A324-35DF49198925}" dt="2024-12-02T09:39:10.152" v="4121" actId="1076"/>
          <ac:grpSpMkLst>
            <pc:docMk/>
            <pc:sldMk cId="4147275490" sldId="346"/>
            <ac:grpSpMk id="12" creationId="{09D2B78B-14E8-4D55-0B20-D2BB29CFB086}"/>
          </ac:grpSpMkLst>
        </pc:grpChg>
        <pc:grpChg chg="mod">
          <ac:chgData name="Daniel Jost" userId="b1dfd8a75a6a7c45" providerId="LiveId" clId="{01CA09D3-115A-49BF-A324-35DF49198925}" dt="2024-12-02T09:39:10.152" v="4121" actId="1076"/>
          <ac:grpSpMkLst>
            <pc:docMk/>
            <pc:sldMk cId="4147275490" sldId="346"/>
            <ac:grpSpMk id="15" creationId="{5455FCD2-46CF-5E67-BBA1-70BA66B97E00}"/>
          </ac:grpSpMkLst>
        </pc:grpChg>
        <pc:grpChg chg="add del mod">
          <ac:chgData name="Daniel Jost" userId="b1dfd8a75a6a7c45" providerId="LiveId" clId="{01CA09D3-115A-49BF-A324-35DF49198925}" dt="2024-12-02T09:41:48.028" v="4158" actId="478"/>
          <ac:grpSpMkLst>
            <pc:docMk/>
            <pc:sldMk cId="4147275490" sldId="346"/>
            <ac:grpSpMk id="28" creationId="{8C7AB3E1-8CEE-5E7C-6A48-F679F4E3CD12}"/>
          </ac:grpSpMkLst>
        </pc:grpChg>
        <pc:grpChg chg="add mod">
          <ac:chgData name="Daniel Jost" userId="b1dfd8a75a6a7c45" providerId="LiveId" clId="{01CA09D3-115A-49BF-A324-35DF49198925}" dt="2024-12-02T09:41:53.150" v="4197" actId="1036"/>
          <ac:grpSpMkLst>
            <pc:docMk/>
            <pc:sldMk cId="4147275490" sldId="346"/>
            <ac:grpSpMk id="29" creationId="{AC40784F-3ED2-227B-0CF7-1F458BFA4326}"/>
          </ac:grpSpMkLst>
        </pc:grpChg>
      </pc:sldChg>
      <pc:sldChg chg="addSp delSp modSp add mod modAnim">
        <pc:chgData name="Daniel Jost" userId="b1dfd8a75a6a7c45" providerId="LiveId" clId="{01CA09D3-115A-49BF-A324-35DF49198925}" dt="2024-12-02T09:46:11.638" v="4329"/>
        <pc:sldMkLst>
          <pc:docMk/>
          <pc:sldMk cId="1586890946" sldId="347"/>
        </pc:sldMkLst>
        <pc:spChg chg="add mod">
          <ac:chgData name="Daniel Jost" userId="b1dfd8a75a6a7c45" providerId="LiveId" clId="{01CA09D3-115A-49BF-A324-35DF49198925}" dt="2024-12-02T09:44:15.212" v="4311" actId="14100"/>
          <ac:spMkLst>
            <pc:docMk/>
            <pc:sldMk cId="1586890946" sldId="347"/>
            <ac:spMk id="19" creationId="{930CD182-3108-0129-DD01-53635218C0DA}"/>
          </ac:spMkLst>
        </pc:spChg>
        <pc:spChg chg="add mod">
          <ac:chgData name="Daniel Jost" userId="b1dfd8a75a6a7c45" providerId="LiveId" clId="{01CA09D3-115A-49BF-A324-35DF49198925}" dt="2024-12-02T09:44:17.764" v="4312" actId="1076"/>
          <ac:spMkLst>
            <pc:docMk/>
            <pc:sldMk cId="1586890946" sldId="347"/>
            <ac:spMk id="22" creationId="{3347A9D2-6C9D-2CA2-2DD1-4F783D137176}"/>
          </ac:spMkLst>
        </pc:spChg>
        <pc:spChg chg="mod">
          <ac:chgData name="Daniel Jost" userId="b1dfd8a75a6a7c45" providerId="LiveId" clId="{01CA09D3-115A-49BF-A324-35DF49198925}" dt="2024-12-02T09:42:02.977" v="4198" actId="164"/>
          <ac:spMkLst>
            <pc:docMk/>
            <pc:sldMk cId="1586890946" sldId="347"/>
            <ac:spMk id="34" creationId="{4233CE4A-2F91-1EA7-EC44-52F67F104DB0}"/>
          </ac:spMkLst>
        </pc:spChg>
        <pc:spChg chg="mod">
          <ac:chgData name="Daniel Jost" userId="b1dfd8a75a6a7c45" providerId="LiveId" clId="{01CA09D3-115A-49BF-A324-35DF49198925}" dt="2024-12-02T09:42:02.977" v="4198" actId="164"/>
          <ac:spMkLst>
            <pc:docMk/>
            <pc:sldMk cId="1586890946" sldId="347"/>
            <ac:spMk id="35" creationId="{ADA9C49E-D62B-44A0-48F8-6D41E6CC52DE}"/>
          </ac:spMkLst>
        </pc:spChg>
        <pc:spChg chg="mod">
          <ac:chgData name="Daniel Jost" userId="b1dfd8a75a6a7c45" providerId="LiveId" clId="{01CA09D3-115A-49BF-A324-35DF49198925}" dt="2024-12-02T09:42:02.977" v="4198" actId="164"/>
          <ac:spMkLst>
            <pc:docMk/>
            <pc:sldMk cId="1586890946" sldId="347"/>
            <ac:spMk id="36" creationId="{FACEA843-60ED-16AC-BD91-7DF316E495AA}"/>
          </ac:spMkLst>
        </pc:spChg>
        <pc:spChg chg="mod">
          <ac:chgData name="Daniel Jost" userId="b1dfd8a75a6a7c45" providerId="LiveId" clId="{01CA09D3-115A-49BF-A324-35DF49198925}" dt="2024-12-02T09:42:02.977" v="4198" actId="164"/>
          <ac:spMkLst>
            <pc:docMk/>
            <pc:sldMk cId="1586890946" sldId="347"/>
            <ac:spMk id="37" creationId="{B47E6B1A-DF57-9646-5597-CF10A4F779F6}"/>
          </ac:spMkLst>
        </pc:spChg>
        <pc:grpChg chg="add mod">
          <ac:chgData name="Daniel Jost" userId="b1dfd8a75a6a7c45" providerId="LiveId" clId="{01CA09D3-115A-49BF-A324-35DF49198925}" dt="2024-12-02T09:42:02.977" v="4198" actId="164"/>
          <ac:grpSpMkLst>
            <pc:docMk/>
            <pc:sldMk cId="1586890946" sldId="347"/>
            <ac:grpSpMk id="18" creationId="{3BDDB82D-DA1D-492C-369F-B695F26945FC}"/>
          </ac:grpSpMkLst>
        </pc:grpChg>
        <pc:cxnChg chg="add">
          <ac:chgData name="Daniel Jost" userId="b1dfd8a75a6a7c45" providerId="LiveId" clId="{01CA09D3-115A-49BF-A324-35DF49198925}" dt="2024-12-02T09:45:11.374" v="4314" actId="11529"/>
          <ac:cxnSpMkLst>
            <pc:docMk/>
            <pc:sldMk cId="1586890946" sldId="347"/>
            <ac:cxnSpMk id="24" creationId="{ACBD0589-FAF9-90B4-53C4-313211C45E57}"/>
          </ac:cxnSpMkLst>
        </pc:cxnChg>
        <pc:cxnChg chg="add mod">
          <ac:chgData name="Daniel Jost" userId="b1dfd8a75a6a7c45" providerId="LiveId" clId="{01CA09D3-115A-49BF-A324-35DF49198925}" dt="2024-12-02T09:45:28.128" v="4323" actId="1076"/>
          <ac:cxnSpMkLst>
            <pc:docMk/>
            <pc:sldMk cId="1586890946" sldId="347"/>
            <ac:cxnSpMk id="26" creationId="{F58EE130-9B17-FE14-DA8B-BE641565B996}"/>
          </ac:cxnSpMkLst>
        </pc:cxnChg>
        <pc:cxnChg chg="add del mod">
          <ac:chgData name="Daniel Jost" userId="b1dfd8a75a6a7c45" providerId="LiveId" clId="{01CA09D3-115A-49BF-A324-35DF49198925}" dt="2024-12-02T09:45:23.927" v="4322" actId="478"/>
          <ac:cxnSpMkLst>
            <pc:docMk/>
            <pc:sldMk cId="1586890946" sldId="347"/>
            <ac:cxnSpMk id="38" creationId="{6BBE6437-083D-80E2-8192-A73BDB8A1424}"/>
          </ac:cxnSpMkLst>
        </pc:cxnChg>
      </pc:sldChg>
      <pc:sldChg chg="addSp delSp modSp add mod delAnim modAnim">
        <pc:chgData name="Daniel Jost" userId="b1dfd8a75a6a7c45" providerId="LiveId" clId="{01CA09D3-115A-49BF-A324-35DF49198925}" dt="2024-12-02T09:50:51.533" v="4620" actId="113"/>
        <pc:sldMkLst>
          <pc:docMk/>
          <pc:sldMk cId="2499866368" sldId="348"/>
        </pc:sldMkLst>
        <pc:spChg chg="del">
          <ac:chgData name="Daniel Jost" userId="b1dfd8a75a6a7c45" providerId="LiveId" clId="{01CA09D3-115A-49BF-A324-35DF49198925}" dt="2024-12-02T09:47:40.806" v="4450" actId="478"/>
          <ac:spMkLst>
            <pc:docMk/>
            <pc:sldMk cId="2499866368" sldId="348"/>
            <ac:spMk id="19" creationId="{D34918AE-8964-A639-24B5-8F6230CA5E24}"/>
          </ac:spMkLst>
        </pc:spChg>
        <pc:spChg chg="del">
          <ac:chgData name="Daniel Jost" userId="b1dfd8a75a6a7c45" providerId="LiveId" clId="{01CA09D3-115A-49BF-A324-35DF49198925}" dt="2024-12-02T09:47:41.763" v="4451" actId="478"/>
          <ac:spMkLst>
            <pc:docMk/>
            <pc:sldMk cId="2499866368" sldId="348"/>
            <ac:spMk id="22" creationId="{49FBB437-73F2-A6D0-31EC-AF2DFBDC7A87}"/>
          </ac:spMkLst>
        </pc:spChg>
        <pc:spChg chg="add mod">
          <ac:chgData name="Daniel Jost" userId="b1dfd8a75a6a7c45" providerId="LiveId" clId="{01CA09D3-115A-49BF-A324-35DF49198925}" dt="2024-12-02T09:50:51.533" v="4620" actId="113"/>
          <ac:spMkLst>
            <pc:docMk/>
            <pc:sldMk cId="2499866368" sldId="348"/>
            <ac:spMk id="23" creationId="{EFC2F32D-3FAF-55B0-08F8-D3F4A5103591}"/>
          </ac:spMkLst>
        </pc:spChg>
      </pc:sldChg>
      <pc:sldChg chg="modSp new del mod">
        <pc:chgData name="Daniel Jost" userId="b1dfd8a75a6a7c45" providerId="LiveId" clId="{01CA09D3-115A-49BF-A324-35DF49198925}" dt="2024-12-02T12:08:54.148" v="5543" actId="47"/>
        <pc:sldMkLst>
          <pc:docMk/>
          <pc:sldMk cId="2202091512" sldId="349"/>
        </pc:sldMkLst>
        <pc:spChg chg="mod">
          <ac:chgData name="Daniel Jost" userId="b1dfd8a75a6a7c45" providerId="LiveId" clId="{01CA09D3-115A-49BF-A324-35DF49198925}" dt="2024-12-02T09:52:21.914" v="4665" actId="20577"/>
          <ac:spMkLst>
            <pc:docMk/>
            <pc:sldMk cId="2202091512" sldId="349"/>
            <ac:spMk id="2" creationId="{80DC3B32-F720-AEB3-8FD6-0C14A7F563AB}"/>
          </ac:spMkLst>
        </pc:spChg>
        <pc:spChg chg="mod">
          <ac:chgData name="Daniel Jost" userId="b1dfd8a75a6a7c45" providerId="LiveId" clId="{01CA09D3-115A-49BF-A324-35DF49198925}" dt="2024-12-02T09:52:51.261" v="4726" actId="20577"/>
          <ac:spMkLst>
            <pc:docMk/>
            <pc:sldMk cId="2202091512" sldId="349"/>
            <ac:spMk id="3" creationId="{07665FA6-616B-37E2-B6F8-43EDEB9E5044}"/>
          </ac:spMkLst>
        </pc:spChg>
      </pc:sldChg>
      <pc:sldChg chg="addSp modSp new mod">
        <pc:chgData name="Daniel Jost" userId="b1dfd8a75a6a7c45" providerId="LiveId" clId="{01CA09D3-115A-49BF-A324-35DF49198925}" dt="2024-12-02T12:08:37.944" v="5541" actId="1076"/>
        <pc:sldMkLst>
          <pc:docMk/>
          <pc:sldMk cId="3684501973" sldId="350"/>
        </pc:sldMkLst>
        <pc:spChg chg="mod">
          <ac:chgData name="Daniel Jost" userId="b1dfd8a75a6a7c45" providerId="LiveId" clId="{01CA09D3-115A-49BF-A324-35DF49198925}" dt="2024-12-02T12:03:54.319" v="5438" actId="20577"/>
          <ac:spMkLst>
            <pc:docMk/>
            <pc:sldMk cId="3684501973" sldId="350"/>
            <ac:spMk id="2" creationId="{DB6A733C-8604-7CF3-D644-781B8360E276}"/>
          </ac:spMkLst>
        </pc:spChg>
        <pc:spChg chg="mod">
          <ac:chgData name="Daniel Jost" userId="b1dfd8a75a6a7c45" providerId="LiveId" clId="{01CA09D3-115A-49BF-A324-35DF49198925}" dt="2024-12-02T12:08:35.106" v="5540" actId="403"/>
          <ac:spMkLst>
            <pc:docMk/>
            <pc:sldMk cId="3684501973" sldId="350"/>
            <ac:spMk id="3" creationId="{25692A6E-4FB9-F1E0-F917-38CEFEE2E255}"/>
          </ac:spMkLst>
        </pc:spChg>
        <pc:spChg chg="add">
          <ac:chgData name="Daniel Jost" userId="b1dfd8a75a6a7c45" providerId="LiveId" clId="{01CA09D3-115A-49BF-A324-35DF49198925}" dt="2024-12-02T12:06:29.347" v="5475"/>
          <ac:spMkLst>
            <pc:docMk/>
            <pc:sldMk cId="3684501973" sldId="350"/>
            <ac:spMk id="6" creationId="{C7D9F794-B902-F1DD-8152-5A8BA0693855}"/>
          </ac:spMkLst>
        </pc:spChg>
        <pc:spChg chg="add">
          <ac:chgData name="Daniel Jost" userId="b1dfd8a75a6a7c45" providerId="LiveId" clId="{01CA09D3-115A-49BF-A324-35DF49198925}" dt="2024-12-02T12:06:29.347" v="5475"/>
          <ac:spMkLst>
            <pc:docMk/>
            <pc:sldMk cId="3684501973" sldId="350"/>
            <ac:spMk id="7" creationId="{FBD20781-74AD-C44B-F34F-611AC927F26B}"/>
          </ac:spMkLst>
        </pc:spChg>
        <pc:spChg chg="add">
          <ac:chgData name="Daniel Jost" userId="b1dfd8a75a6a7c45" providerId="LiveId" clId="{01CA09D3-115A-49BF-A324-35DF49198925}" dt="2024-12-02T12:06:29.347" v="5475"/>
          <ac:spMkLst>
            <pc:docMk/>
            <pc:sldMk cId="3684501973" sldId="350"/>
            <ac:spMk id="8" creationId="{E69B1857-577C-7CC4-62C9-F8DD38507EBA}"/>
          </ac:spMkLst>
        </pc:spChg>
        <pc:spChg chg="add">
          <ac:chgData name="Daniel Jost" userId="b1dfd8a75a6a7c45" providerId="LiveId" clId="{01CA09D3-115A-49BF-A324-35DF49198925}" dt="2024-12-02T12:06:29.347" v="5475"/>
          <ac:spMkLst>
            <pc:docMk/>
            <pc:sldMk cId="3684501973" sldId="350"/>
            <ac:spMk id="9" creationId="{4F9A79AC-9BAC-F62C-2D00-78DC3308C47C}"/>
          </ac:spMkLst>
        </pc:spChg>
        <pc:spChg chg="add">
          <ac:chgData name="Daniel Jost" userId="b1dfd8a75a6a7c45" providerId="LiveId" clId="{01CA09D3-115A-49BF-A324-35DF49198925}" dt="2024-12-02T12:06:52.581" v="5481"/>
          <ac:spMkLst>
            <pc:docMk/>
            <pc:sldMk cId="3684501973" sldId="350"/>
            <ac:spMk id="10" creationId="{A5E13A0D-C730-B58C-5CBC-AD3BD1E30FB3}"/>
          </ac:spMkLst>
        </pc:spChg>
        <pc:spChg chg="add">
          <ac:chgData name="Daniel Jost" userId="b1dfd8a75a6a7c45" providerId="LiveId" clId="{01CA09D3-115A-49BF-A324-35DF49198925}" dt="2024-12-02T12:06:52.581" v="5481"/>
          <ac:spMkLst>
            <pc:docMk/>
            <pc:sldMk cId="3684501973" sldId="350"/>
            <ac:spMk id="11" creationId="{5D044F9F-5A39-8B70-8A10-57526546511B}"/>
          </ac:spMkLst>
        </pc:spChg>
        <pc:picChg chg="add mod">
          <ac:chgData name="Daniel Jost" userId="b1dfd8a75a6a7c45" providerId="LiveId" clId="{01CA09D3-115A-49BF-A324-35DF49198925}" dt="2024-12-02T12:08:37.944" v="5541" actId="1076"/>
          <ac:picMkLst>
            <pc:docMk/>
            <pc:sldMk cId="3684501973" sldId="350"/>
            <ac:picMk id="5" creationId="{FCB4B949-C296-A3C9-3BD2-C31F0F9897A1}"/>
          </ac:picMkLst>
        </pc:picChg>
      </pc:sldChg>
      <pc:sldChg chg="add del">
        <pc:chgData name="Daniel Jost" userId="b1dfd8a75a6a7c45" providerId="LiveId" clId="{01CA09D3-115A-49BF-A324-35DF49198925}" dt="2024-12-02T11:02:57.483" v="5156" actId="47"/>
        <pc:sldMkLst>
          <pc:docMk/>
          <pc:sldMk cId="877403896" sldId="351"/>
        </pc:sldMkLst>
      </pc:sldChg>
      <pc:sldChg chg="addSp delSp modSp add mod ord delAnim modAnim">
        <pc:chgData name="Daniel Jost" userId="b1dfd8a75a6a7c45" providerId="LiveId" clId="{01CA09D3-115A-49BF-A324-35DF49198925}" dt="2024-12-02T10:50:08.541" v="5016"/>
        <pc:sldMkLst>
          <pc:docMk/>
          <pc:sldMk cId="1166662608" sldId="352"/>
        </pc:sldMkLst>
        <pc:spChg chg="mod">
          <ac:chgData name="Daniel Jost" userId="b1dfd8a75a6a7c45" providerId="LiveId" clId="{01CA09D3-115A-49BF-A324-35DF49198925}" dt="2024-12-02T10:45:42.469" v="4933" actId="20577"/>
          <ac:spMkLst>
            <pc:docMk/>
            <pc:sldMk cId="1166662608" sldId="352"/>
            <ac:spMk id="7" creationId="{E9D8111B-F63D-F16E-7AB9-E81DA3A9ACA5}"/>
          </ac:spMkLst>
        </pc:spChg>
        <pc:spChg chg="mod">
          <ac:chgData name="Daniel Jost" userId="b1dfd8a75a6a7c45" providerId="LiveId" clId="{01CA09D3-115A-49BF-A324-35DF49198925}" dt="2024-12-02T10:45:42.469" v="4933" actId="20577"/>
          <ac:spMkLst>
            <pc:docMk/>
            <pc:sldMk cId="1166662608" sldId="352"/>
            <ac:spMk id="8" creationId="{3327675C-4058-0C49-5D11-141AE002AFE7}"/>
          </ac:spMkLst>
        </pc:spChg>
        <pc:spChg chg="mod">
          <ac:chgData name="Daniel Jost" userId="b1dfd8a75a6a7c45" providerId="LiveId" clId="{01CA09D3-115A-49BF-A324-35DF49198925}" dt="2024-12-02T10:45:42.469" v="4933" actId="20577"/>
          <ac:spMkLst>
            <pc:docMk/>
            <pc:sldMk cId="1166662608" sldId="352"/>
            <ac:spMk id="9" creationId="{B6807FE0-72BF-B1DA-3389-A7611F27D86E}"/>
          </ac:spMkLst>
        </pc:spChg>
        <pc:spChg chg="mod">
          <ac:chgData name="Daniel Jost" userId="b1dfd8a75a6a7c45" providerId="LiveId" clId="{01CA09D3-115A-49BF-A324-35DF49198925}" dt="2024-12-02T10:44:58.903" v="4917" actId="20577"/>
          <ac:spMkLst>
            <pc:docMk/>
            <pc:sldMk cId="1166662608" sldId="352"/>
            <ac:spMk id="16" creationId="{2AC8FF95-C452-B0B3-0039-30C7CE868E5A}"/>
          </ac:spMkLst>
        </pc:spChg>
        <pc:spChg chg="mod">
          <ac:chgData name="Daniel Jost" userId="b1dfd8a75a6a7c45" providerId="LiveId" clId="{01CA09D3-115A-49BF-A324-35DF49198925}" dt="2024-12-02T10:45:42.469" v="4933" actId="20577"/>
          <ac:spMkLst>
            <pc:docMk/>
            <pc:sldMk cId="1166662608" sldId="352"/>
            <ac:spMk id="21" creationId="{FC6871D5-981D-33E4-90D7-CD25CB63049D}"/>
          </ac:spMkLst>
        </pc:spChg>
        <pc:spChg chg="mod">
          <ac:chgData name="Daniel Jost" userId="b1dfd8a75a6a7c45" providerId="LiveId" clId="{01CA09D3-115A-49BF-A324-35DF49198925}" dt="2024-12-02T10:45:42.469" v="4933" actId="20577"/>
          <ac:spMkLst>
            <pc:docMk/>
            <pc:sldMk cId="1166662608" sldId="352"/>
            <ac:spMk id="22" creationId="{78F4C056-AB87-5CB1-FFAD-2D78B96E8DF5}"/>
          </ac:spMkLst>
        </pc:spChg>
        <pc:spChg chg="mod">
          <ac:chgData name="Daniel Jost" userId="b1dfd8a75a6a7c45" providerId="LiveId" clId="{01CA09D3-115A-49BF-A324-35DF49198925}" dt="2024-12-02T10:45:42.469" v="4933" actId="20577"/>
          <ac:spMkLst>
            <pc:docMk/>
            <pc:sldMk cId="1166662608" sldId="352"/>
            <ac:spMk id="23" creationId="{407057E3-E81C-85C8-CC30-2307B1269272}"/>
          </ac:spMkLst>
        </pc:spChg>
        <pc:spChg chg="mod">
          <ac:chgData name="Daniel Jost" userId="b1dfd8a75a6a7c45" providerId="LiveId" clId="{01CA09D3-115A-49BF-A324-35DF49198925}" dt="2024-12-02T10:49:08.742" v="5012" actId="1076"/>
          <ac:spMkLst>
            <pc:docMk/>
            <pc:sldMk cId="1166662608" sldId="352"/>
            <ac:spMk id="25" creationId="{F15B1231-D55E-5103-BF63-1FFAA97686A5}"/>
          </ac:spMkLst>
        </pc:spChg>
        <pc:spChg chg="mod">
          <ac:chgData name="Daniel Jost" userId="b1dfd8a75a6a7c45" providerId="LiveId" clId="{01CA09D3-115A-49BF-A324-35DF49198925}" dt="2024-12-02T10:49:12.740" v="5013" actId="1076"/>
          <ac:spMkLst>
            <pc:docMk/>
            <pc:sldMk cId="1166662608" sldId="352"/>
            <ac:spMk id="26" creationId="{18C4A168-A7BB-3834-4CE4-F1300D26487F}"/>
          </ac:spMkLst>
        </pc:spChg>
        <pc:spChg chg="mod">
          <ac:chgData name="Daniel Jost" userId="b1dfd8a75a6a7c45" providerId="LiveId" clId="{01CA09D3-115A-49BF-A324-35DF49198925}" dt="2024-12-02T10:45:42.469" v="4933" actId="20577"/>
          <ac:spMkLst>
            <pc:docMk/>
            <pc:sldMk cId="1166662608" sldId="352"/>
            <ac:spMk id="28" creationId="{6BAB50EA-C0CB-6374-C134-C4087E3FC6E0}"/>
          </ac:spMkLst>
        </pc:spChg>
        <pc:spChg chg="mod">
          <ac:chgData name="Daniel Jost" userId="b1dfd8a75a6a7c45" providerId="LiveId" clId="{01CA09D3-115A-49BF-A324-35DF49198925}" dt="2024-12-02T10:45:42.469" v="4933" actId="20577"/>
          <ac:spMkLst>
            <pc:docMk/>
            <pc:sldMk cId="1166662608" sldId="352"/>
            <ac:spMk id="29" creationId="{E1609C47-445B-1C44-C833-745F96784039}"/>
          </ac:spMkLst>
        </pc:spChg>
        <pc:spChg chg="mod">
          <ac:chgData name="Daniel Jost" userId="b1dfd8a75a6a7c45" providerId="LiveId" clId="{01CA09D3-115A-49BF-A324-35DF49198925}" dt="2024-12-02T10:44:58.903" v="4917" actId="20577"/>
          <ac:spMkLst>
            <pc:docMk/>
            <pc:sldMk cId="1166662608" sldId="352"/>
            <ac:spMk id="31" creationId="{A8795F0A-09F7-60C1-FD99-F8ED6E405ED6}"/>
          </ac:spMkLst>
        </pc:spChg>
        <pc:spChg chg="mod">
          <ac:chgData name="Daniel Jost" userId="b1dfd8a75a6a7c45" providerId="LiveId" clId="{01CA09D3-115A-49BF-A324-35DF49198925}" dt="2024-12-02T10:47:18.612" v="4965" actId="1076"/>
          <ac:spMkLst>
            <pc:docMk/>
            <pc:sldMk cId="1166662608" sldId="352"/>
            <ac:spMk id="35" creationId="{369B52D3-A4E1-CCFA-F3CE-006820B3FC5D}"/>
          </ac:spMkLst>
        </pc:spChg>
        <pc:spChg chg="mod">
          <ac:chgData name="Daniel Jost" userId="b1dfd8a75a6a7c45" providerId="LiveId" clId="{01CA09D3-115A-49BF-A324-35DF49198925}" dt="2024-12-02T10:46:20.108" v="4943" actId="1076"/>
          <ac:spMkLst>
            <pc:docMk/>
            <pc:sldMk cId="1166662608" sldId="352"/>
            <ac:spMk id="36" creationId="{A24E3505-4805-CB88-4923-650A1184B6BD}"/>
          </ac:spMkLst>
        </pc:spChg>
        <pc:spChg chg="mod">
          <ac:chgData name="Daniel Jost" userId="b1dfd8a75a6a7c45" providerId="LiveId" clId="{01CA09D3-115A-49BF-A324-35DF49198925}" dt="2024-12-02T10:47:21.676" v="4966" actId="1076"/>
          <ac:spMkLst>
            <pc:docMk/>
            <pc:sldMk cId="1166662608" sldId="352"/>
            <ac:spMk id="37" creationId="{C0709DE6-6550-6E4A-31F9-67A03096F1B8}"/>
          </ac:spMkLst>
        </pc:spChg>
        <pc:spChg chg="mod">
          <ac:chgData name="Daniel Jost" userId="b1dfd8a75a6a7c45" providerId="LiveId" clId="{01CA09D3-115A-49BF-A324-35DF49198925}" dt="2024-12-02T10:49:05.281" v="5011" actId="1076"/>
          <ac:spMkLst>
            <pc:docMk/>
            <pc:sldMk cId="1166662608" sldId="352"/>
            <ac:spMk id="40" creationId="{2EBBBC4B-9660-82AA-BC3B-A84D3E1E16F1}"/>
          </ac:spMkLst>
        </pc:spChg>
        <pc:spChg chg="mod">
          <ac:chgData name="Daniel Jost" userId="b1dfd8a75a6a7c45" providerId="LiveId" clId="{01CA09D3-115A-49BF-A324-35DF49198925}" dt="2024-12-02T10:49:01.436" v="5010" actId="1076"/>
          <ac:spMkLst>
            <pc:docMk/>
            <pc:sldMk cId="1166662608" sldId="352"/>
            <ac:spMk id="42" creationId="{15395EE2-6272-9B88-8524-A28DC48B164C}"/>
          </ac:spMkLst>
        </pc:spChg>
        <pc:spChg chg="mod">
          <ac:chgData name="Daniel Jost" userId="b1dfd8a75a6a7c45" providerId="LiveId" clId="{01CA09D3-115A-49BF-A324-35DF49198925}" dt="2024-12-02T10:48:57.643" v="5009" actId="1076"/>
          <ac:spMkLst>
            <pc:docMk/>
            <pc:sldMk cId="1166662608" sldId="352"/>
            <ac:spMk id="44" creationId="{52555ADA-7B10-3461-81BB-86A5192A865F}"/>
          </ac:spMkLst>
        </pc:spChg>
        <pc:spChg chg="mod">
          <ac:chgData name="Daniel Jost" userId="b1dfd8a75a6a7c45" providerId="LiveId" clId="{01CA09D3-115A-49BF-A324-35DF49198925}" dt="2024-12-02T10:44:58.903" v="4917" actId="20577"/>
          <ac:spMkLst>
            <pc:docMk/>
            <pc:sldMk cId="1166662608" sldId="352"/>
            <ac:spMk id="45" creationId="{936B39FD-78D5-A575-6033-EBBB810BB334}"/>
          </ac:spMkLst>
        </pc:spChg>
        <pc:spChg chg="mod">
          <ac:chgData name="Daniel Jost" userId="b1dfd8a75a6a7c45" providerId="LiveId" clId="{01CA09D3-115A-49BF-A324-35DF49198925}" dt="2024-12-02T10:44:58.903" v="4917" actId="20577"/>
          <ac:spMkLst>
            <pc:docMk/>
            <pc:sldMk cId="1166662608" sldId="352"/>
            <ac:spMk id="46" creationId="{9AEE122C-2F8E-3314-F996-EB9422B424CF}"/>
          </ac:spMkLst>
        </pc:spChg>
        <pc:spChg chg="mod">
          <ac:chgData name="Daniel Jost" userId="b1dfd8a75a6a7c45" providerId="LiveId" clId="{01CA09D3-115A-49BF-A324-35DF49198925}" dt="2024-12-02T10:44:58.903" v="4917" actId="20577"/>
          <ac:spMkLst>
            <pc:docMk/>
            <pc:sldMk cId="1166662608" sldId="352"/>
            <ac:spMk id="48" creationId="{3D75AE3D-4EF3-DBC5-AB41-E341BD9091EA}"/>
          </ac:spMkLst>
        </pc:spChg>
        <pc:spChg chg="add mod">
          <ac:chgData name="Daniel Jost" userId="b1dfd8a75a6a7c45" providerId="LiveId" clId="{01CA09D3-115A-49BF-A324-35DF49198925}" dt="2024-12-02T10:48:44.654" v="5004" actId="164"/>
          <ac:spMkLst>
            <pc:docMk/>
            <pc:sldMk cId="1166662608" sldId="352"/>
            <ac:spMk id="50" creationId="{B9A5BA58-B392-18DF-3793-066D0FB4AF08}"/>
          </ac:spMkLst>
        </pc:spChg>
        <pc:spChg chg="add del mod">
          <ac:chgData name="Daniel Jost" userId="b1dfd8a75a6a7c45" providerId="LiveId" clId="{01CA09D3-115A-49BF-A324-35DF49198925}" dt="2024-12-02T10:48:38.339" v="5002" actId="478"/>
          <ac:spMkLst>
            <pc:docMk/>
            <pc:sldMk cId="1166662608" sldId="352"/>
            <ac:spMk id="51" creationId="{3C75489C-F3FE-B714-0F90-51C3C4EB0982}"/>
          </ac:spMkLst>
        </pc:spChg>
        <pc:spChg chg="mod">
          <ac:chgData name="Daniel Jost" userId="b1dfd8a75a6a7c45" providerId="LiveId" clId="{01CA09D3-115A-49BF-A324-35DF49198925}" dt="2024-12-02T10:44:58.903" v="4917" actId="20577"/>
          <ac:spMkLst>
            <pc:docMk/>
            <pc:sldMk cId="1166662608" sldId="352"/>
            <ac:spMk id="53" creationId="{436C0970-F3D3-A582-6F4B-5B91F2D5AFA6}"/>
          </ac:spMkLst>
        </pc:spChg>
        <pc:spChg chg="mod">
          <ac:chgData name="Daniel Jost" userId="b1dfd8a75a6a7c45" providerId="LiveId" clId="{01CA09D3-115A-49BF-A324-35DF49198925}" dt="2024-12-02T10:44:58.903" v="4917" actId="20577"/>
          <ac:spMkLst>
            <pc:docMk/>
            <pc:sldMk cId="1166662608" sldId="352"/>
            <ac:spMk id="55" creationId="{5E7D8E17-5353-A364-1466-7C5567F27AF2}"/>
          </ac:spMkLst>
        </pc:spChg>
        <pc:spChg chg="del">
          <ac:chgData name="Daniel Jost" userId="b1dfd8a75a6a7c45" providerId="LiveId" clId="{01CA09D3-115A-49BF-A324-35DF49198925}" dt="2024-12-02T10:34:07.843" v="4729" actId="478"/>
          <ac:spMkLst>
            <pc:docMk/>
            <pc:sldMk cId="1166662608" sldId="352"/>
            <ac:spMk id="57" creationId="{1785CC62-B182-061B-54F1-7389821F6375}"/>
          </ac:spMkLst>
        </pc:spChg>
        <pc:spChg chg="add del mod">
          <ac:chgData name="Daniel Jost" userId="b1dfd8a75a6a7c45" providerId="LiveId" clId="{01CA09D3-115A-49BF-A324-35DF49198925}" dt="2024-12-02T10:48:39.291" v="5003" actId="478"/>
          <ac:spMkLst>
            <pc:docMk/>
            <pc:sldMk cId="1166662608" sldId="352"/>
            <ac:spMk id="58" creationId="{DE153E97-B148-0D50-03EA-18C418F95026}"/>
          </ac:spMkLst>
        </pc:spChg>
        <pc:spChg chg="mod">
          <ac:chgData name="Daniel Jost" userId="b1dfd8a75a6a7c45" providerId="LiveId" clId="{01CA09D3-115A-49BF-A324-35DF49198925}" dt="2024-12-02T10:48:45.772" v="5005"/>
          <ac:spMkLst>
            <pc:docMk/>
            <pc:sldMk cId="1166662608" sldId="352"/>
            <ac:spMk id="69" creationId="{FEB68A42-E5B2-C1F3-8AA4-A338609F7E58}"/>
          </ac:spMkLst>
        </pc:spChg>
        <pc:spChg chg="mod">
          <ac:chgData name="Daniel Jost" userId="b1dfd8a75a6a7c45" providerId="LiveId" clId="{01CA09D3-115A-49BF-A324-35DF49198925}" dt="2024-12-02T10:48:51.061" v="5007"/>
          <ac:spMkLst>
            <pc:docMk/>
            <pc:sldMk cId="1166662608" sldId="352"/>
            <ac:spMk id="73" creationId="{5A9E53AF-773D-732C-D917-A96F547475C7}"/>
          </ac:spMkLst>
        </pc:spChg>
        <pc:grpChg chg="mod">
          <ac:chgData name="Daniel Jost" userId="b1dfd8a75a6a7c45" providerId="LiveId" clId="{01CA09D3-115A-49BF-A324-35DF49198925}" dt="2024-12-02T10:46:35.537" v="4948" actId="1076"/>
          <ac:grpSpMkLst>
            <pc:docMk/>
            <pc:sldMk cId="1166662608" sldId="352"/>
            <ac:grpSpMk id="38" creationId="{F1B945FD-CF78-C726-D3AB-AA1F1D2F898D}"/>
          </ac:grpSpMkLst>
        </pc:grpChg>
        <pc:grpChg chg="mod">
          <ac:chgData name="Daniel Jost" userId="b1dfd8a75a6a7c45" providerId="LiveId" clId="{01CA09D3-115A-49BF-A324-35DF49198925}" dt="2024-12-02T10:46:31.688" v="4946" actId="1076"/>
          <ac:grpSpMkLst>
            <pc:docMk/>
            <pc:sldMk cId="1166662608" sldId="352"/>
            <ac:grpSpMk id="56" creationId="{2D5A6154-C74A-BEE5-FEB9-92CECCD63221}"/>
          </ac:grpSpMkLst>
        </pc:grpChg>
        <pc:grpChg chg="add mod">
          <ac:chgData name="Daniel Jost" userId="b1dfd8a75a6a7c45" providerId="LiveId" clId="{01CA09D3-115A-49BF-A324-35DF49198925}" dt="2024-12-02T10:49:59.306" v="5014" actId="164"/>
          <ac:grpSpMkLst>
            <pc:docMk/>
            <pc:sldMk cId="1166662608" sldId="352"/>
            <ac:grpSpMk id="67" creationId="{DF83A5B0-0C04-C631-DAAF-CAF085413523}"/>
          </ac:grpSpMkLst>
        </pc:grpChg>
        <pc:grpChg chg="add mod">
          <ac:chgData name="Daniel Jost" userId="b1dfd8a75a6a7c45" providerId="LiveId" clId="{01CA09D3-115A-49BF-A324-35DF49198925}" dt="2024-12-02T10:49:59.306" v="5014" actId="164"/>
          <ac:grpSpMkLst>
            <pc:docMk/>
            <pc:sldMk cId="1166662608" sldId="352"/>
            <ac:grpSpMk id="68" creationId="{2E58E3F6-5B85-FEA7-1BF9-55E83C4F6337}"/>
          </ac:grpSpMkLst>
        </pc:grpChg>
        <pc:grpChg chg="add mod">
          <ac:chgData name="Daniel Jost" userId="b1dfd8a75a6a7c45" providerId="LiveId" clId="{01CA09D3-115A-49BF-A324-35DF49198925}" dt="2024-12-02T10:49:59.306" v="5014" actId="164"/>
          <ac:grpSpMkLst>
            <pc:docMk/>
            <pc:sldMk cId="1166662608" sldId="352"/>
            <ac:grpSpMk id="72" creationId="{4769D422-07B7-221B-23FF-1E99FC1FFB6F}"/>
          </ac:grpSpMkLst>
        </pc:grpChg>
        <pc:grpChg chg="add mod">
          <ac:chgData name="Daniel Jost" userId="b1dfd8a75a6a7c45" providerId="LiveId" clId="{01CA09D3-115A-49BF-A324-35DF49198925}" dt="2024-12-02T10:49:59.306" v="5014" actId="164"/>
          <ac:grpSpMkLst>
            <pc:docMk/>
            <pc:sldMk cId="1166662608" sldId="352"/>
            <ac:grpSpMk id="76" creationId="{DD32EB47-008A-2189-F129-6A5E9AAD13D3}"/>
          </ac:grpSpMkLst>
        </pc:grpChg>
        <pc:cxnChg chg="mod">
          <ac:chgData name="Daniel Jost" userId="b1dfd8a75a6a7c45" providerId="LiveId" clId="{01CA09D3-115A-49BF-A324-35DF49198925}" dt="2024-12-02T10:45:42.469" v="4933" actId="20577"/>
          <ac:cxnSpMkLst>
            <pc:docMk/>
            <pc:sldMk cId="1166662608" sldId="352"/>
            <ac:cxnSpMk id="12" creationId="{8CA77847-EF1A-D47C-55FE-04980A4C7387}"/>
          </ac:cxnSpMkLst>
        </pc:cxnChg>
        <pc:cxnChg chg="mod">
          <ac:chgData name="Daniel Jost" userId="b1dfd8a75a6a7c45" providerId="LiveId" clId="{01CA09D3-115A-49BF-A324-35DF49198925}" dt="2024-12-02T10:45:42.469" v="4933" actId="20577"/>
          <ac:cxnSpMkLst>
            <pc:docMk/>
            <pc:sldMk cId="1166662608" sldId="352"/>
            <ac:cxnSpMk id="13" creationId="{73A4A6AA-4362-2608-8E9E-FA8517AA5DD9}"/>
          </ac:cxnSpMkLst>
        </pc:cxnChg>
        <pc:cxnChg chg="mod">
          <ac:chgData name="Daniel Jost" userId="b1dfd8a75a6a7c45" providerId="LiveId" clId="{01CA09D3-115A-49BF-A324-35DF49198925}" dt="2024-12-02T10:45:42.469" v="4933" actId="20577"/>
          <ac:cxnSpMkLst>
            <pc:docMk/>
            <pc:sldMk cId="1166662608" sldId="352"/>
            <ac:cxnSpMk id="15" creationId="{E259806C-6E02-255E-A00C-96317B82F5DC}"/>
          </ac:cxnSpMkLst>
        </pc:cxnChg>
        <pc:cxnChg chg="mod">
          <ac:chgData name="Daniel Jost" userId="b1dfd8a75a6a7c45" providerId="LiveId" clId="{01CA09D3-115A-49BF-A324-35DF49198925}" dt="2024-12-02T10:45:42.469" v="4933" actId="20577"/>
          <ac:cxnSpMkLst>
            <pc:docMk/>
            <pc:sldMk cId="1166662608" sldId="352"/>
            <ac:cxnSpMk id="17" creationId="{CA684E1C-4095-4AB2-CB42-0960129FEDB5}"/>
          </ac:cxnSpMkLst>
        </pc:cxnChg>
        <pc:cxnChg chg="mod">
          <ac:chgData name="Daniel Jost" userId="b1dfd8a75a6a7c45" providerId="LiveId" clId="{01CA09D3-115A-49BF-A324-35DF49198925}" dt="2024-12-02T10:45:42.469" v="4933" actId="20577"/>
          <ac:cxnSpMkLst>
            <pc:docMk/>
            <pc:sldMk cId="1166662608" sldId="352"/>
            <ac:cxnSpMk id="19" creationId="{136A7D36-B8F5-7580-A1C1-5BA191E18C98}"/>
          </ac:cxnSpMkLst>
        </pc:cxnChg>
        <pc:cxnChg chg="mod">
          <ac:chgData name="Daniel Jost" userId="b1dfd8a75a6a7c45" providerId="LiveId" clId="{01CA09D3-115A-49BF-A324-35DF49198925}" dt="2024-12-02T10:45:42.469" v="4933" actId="20577"/>
          <ac:cxnSpMkLst>
            <pc:docMk/>
            <pc:sldMk cId="1166662608" sldId="352"/>
            <ac:cxnSpMk id="20" creationId="{612B6CD9-2198-188B-3DAA-D57113473A4B}"/>
          </ac:cxnSpMkLst>
        </pc:cxnChg>
        <pc:cxnChg chg="mod">
          <ac:chgData name="Daniel Jost" userId="b1dfd8a75a6a7c45" providerId="LiveId" clId="{01CA09D3-115A-49BF-A324-35DF49198925}" dt="2024-12-02T10:45:42.469" v="4933" actId="20577"/>
          <ac:cxnSpMkLst>
            <pc:docMk/>
            <pc:sldMk cId="1166662608" sldId="352"/>
            <ac:cxnSpMk id="27" creationId="{0624E624-A38A-BC0E-5FC5-64535D8BDC83}"/>
          </ac:cxnSpMkLst>
        </pc:cxnChg>
        <pc:cxnChg chg="mod">
          <ac:chgData name="Daniel Jost" userId="b1dfd8a75a6a7c45" providerId="LiveId" clId="{01CA09D3-115A-49BF-A324-35DF49198925}" dt="2024-12-02T10:44:58.903" v="4917" actId="20577"/>
          <ac:cxnSpMkLst>
            <pc:docMk/>
            <pc:sldMk cId="1166662608" sldId="352"/>
            <ac:cxnSpMk id="30" creationId="{ADD6D3EA-1C7D-CF29-4AD6-624D03AC1839}"/>
          </ac:cxnSpMkLst>
        </pc:cxnChg>
        <pc:cxnChg chg="mod">
          <ac:chgData name="Daniel Jost" userId="b1dfd8a75a6a7c45" providerId="LiveId" clId="{01CA09D3-115A-49BF-A324-35DF49198925}" dt="2024-12-02T10:46:38.504" v="4949" actId="14100"/>
          <ac:cxnSpMkLst>
            <pc:docMk/>
            <pc:sldMk cId="1166662608" sldId="352"/>
            <ac:cxnSpMk id="32" creationId="{4E8E8696-851C-B372-BF2B-DDB5CCB8E5EC}"/>
          </ac:cxnSpMkLst>
        </pc:cxnChg>
        <pc:cxnChg chg="mod">
          <ac:chgData name="Daniel Jost" userId="b1dfd8a75a6a7c45" providerId="LiveId" clId="{01CA09D3-115A-49BF-A324-35DF49198925}" dt="2024-12-02T10:46:42.593" v="4950" actId="14100"/>
          <ac:cxnSpMkLst>
            <pc:docMk/>
            <pc:sldMk cId="1166662608" sldId="352"/>
            <ac:cxnSpMk id="33" creationId="{FF7831B1-FB8C-630E-9D02-100E58245CD1}"/>
          </ac:cxnSpMkLst>
        </pc:cxnChg>
        <pc:cxnChg chg="mod">
          <ac:chgData name="Daniel Jost" userId="b1dfd8a75a6a7c45" providerId="LiveId" clId="{01CA09D3-115A-49BF-A324-35DF49198925}" dt="2024-12-02T10:46:48.661" v="4951" actId="14100"/>
          <ac:cxnSpMkLst>
            <pc:docMk/>
            <pc:sldMk cId="1166662608" sldId="352"/>
            <ac:cxnSpMk id="34" creationId="{D4C8F494-505E-3729-534D-68E638DA1A8D}"/>
          </ac:cxnSpMkLst>
        </pc:cxnChg>
        <pc:cxnChg chg="mod">
          <ac:chgData name="Daniel Jost" userId="b1dfd8a75a6a7c45" providerId="LiveId" clId="{01CA09D3-115A-49BF-A324-35DF49198925}" dt="2024-12-02T10:44:58.903" v="4917" actId="20577"/>
          <ac:cxnSpMkLst>
            <pc:docMk/>
            <pc:sldMk cId="1166662608" sldId="352"/>
            <ac:cxnSpMk id="39" creationId="{175EEE97-5C6F-860B-8C82-2ACAA416ECD9}"/>
          </ac:cxnSpMkLst>
        </pc:cxnChg>
        <pc:cxnChg chg="mod">
          <ac:chgData name="Daniel Jost" userId="b1dfd8a75a6a7c45" providerId="LiveId" clId="{01CA09D3-115A-49BF-A324-35DF49198925}" dt="2024-12-02T10:44:58.903" v="4917" actId="20577"/>
          <ac:cxnSpMkLst>
            <pc:docMk/>
            <pc:sldMk cId="1166662608" sldId="352"/>
            <ac:cxnSpMk id="41" creationId="{8C1F043F-8168-5CAB-D9B8-38A10E939DF1}"/>
          </ac:cxnSpMkLst>
        </pc:cxnChg>
        <pc:cxnChg chg="mod">
          <ac:chgData name="Daniel Jost" userId="b1dfd8a75a6a7c45" providerId="LiveId" clId="{01CA09D3-115A-49BF-A324-35DF49198925}" dt="2024-12-02T10:44:58.903" v="4917" actId="20577"/>
          <ac:cxnSpMkLst>
            <pc:docMk/>
            <pc:sldMk cId="1166662608" sldId="352"/>
            <ac:cxnSpMk id="43" creationId="{5D7A68D8-4DCC-402A-08FC-2A55BE2F67E2}"/>
          </ac:cxnSpMkLst>
        </pc:cxnChg>
        <pc:cxnChg chg="mod">
          <ac:chgData name="Daniel Jost" userId="b1dfd8a75a6a7c45" providerId="LiveId" clId="{01CA09D3-115A-49BF-A324-35DF49198925}" dt="2024-12-02T10:44:58.903" v="4917" actId="20577"/>
          <ac:cxnSpMkLst>
            <pc:docMk/>
            <pc:sldMk cId="1166662608" sldId="352"/>
            <ac:cxnSpMk id="47" creationId="{7551DBE3-34B3-4391-60CA-2838C9606C90}"/>
          </ac:cxnSpMkLst>
        </pc:cxnChg>
        <pc:cxnChg chg="mod">
          <ac:chgData name="Daniel Jost" userId="b1dfd8a75a6a7c45" providerId="LiveId" clId="{01CA09D3-115A-49BF-A324-35DF49198925}" dt="2024-12-02T10:44:58.903" v="4917" actId="20577"/>
          <ac:cxnSpMkLst>
            <pc:docMk/>
            <pc:sldMk cId="1166662608" sldId="352"/>
            <ac:cxnSpMk id="52" creationId="{36224CE0-0B04-35A7-55D6-DE3887DE7DD3}"/>
          </ac:cxnSpMkLst>
        </pc:cxnChg>
        <pc:cxnChg chg="mod">
          <ac:chgData name="Daniel Jost" userId="b1dfd8a75a6a7c45" providerId="LiveId" clId="{01CA09D3-115A-49BF-A324-35DF49198925}" dt="2024-12-02T10:44:58.903" v="4917" actId="20577"/>
          <ac:cxnSpMkLst>
            <pc:docMk/>
            <pc:sldMk cId="1166662608" sldId="352"/>
            <ac:cxnSpMk id="54" creationId="{96EC7E51-E7A5-2E0D-ED83-65FE919F05D9}"/>
          </ac:cxnSpMkLst>
        </pc:cxnChg>
        <pc:cxnChg chg="add mod">
          <ac:chgData name="Daniel Jost" userId="b1dfd8a75a6a7c45" providerId="LiveId" clId="{01CA09D3-115A-49BF-A324-35DF49198925}" dt="2024-12-02T10:48:44.654" v="5004" actId="164"/>
          <ac:cxnSpMkLst>
            <pc:docMk/>
            <pc:sldMk cId="1166662608" sldId="352"/>
            <ac:cxnSpMk id="60" creationId="{2CE9E8E2-5CBD-9E55-7783-495FB3676EE3}"/>
          </ac:cxnSpMkLst>
        </pc:cxnChg>
        <pc:cxnChg chg="add mod">
          <ac:chgData name="Daniel Jost" userId="b1dfd8a75a6a7c45" providerId="LiveId" clId="{01CA09D3-115A-49BF-A324-35DF49198925}" dt="2024-12-02T10:48:44.654" v="5004" actId="164"/>
          <ac:cxnSpMkLst>
            <pc:docMk/>
            <pc:sldMk cId="1166662608" sldId="352"/>
            <ac:cxnSpMk id="63" creationId="{30EB1617-462E-08C4-D314-3583556D962D}"/>
          </ac:cxnSpMkLst>
        </pc:cxnChg>
        <pc:cxnChg chg="mod">
          <ac:chgData name="Daniel Jost" userId="b1dfd8a75a6a7c45" providerId="LiveId" clId="{01CA09D3-115A-49BF-A324-35DF49198925}" dt="2024-12-02T10:48:45.772" v="5005"/>
          <ac:cxnSpMkLst>
            <pc:docMk/>
            <pc:sldMk cId="1166662608" sldId="352"/>
            <ac:cxnSpMk id="70" creationId="{99783CB0-2C1E-7815-2FFF-38B093A25A98}"/>
          </ac:cxnSpMkLst>
        </pc:cxnChg>
        <pc:cxnChg chg="mod">
          <ac:chgData name="Daniel Jost" userId="b1dfd8a75a6a7c45" providerId="LiveId" clId="{01CA09D3-115A-49BF-A324-35DF49198925}" dt="2024-12-02T10:48:45.772" v="5005"/>
          <ac:cxnSpMkLst>
            <pc:docMk/>
            <pc:sldMk cId="1166662608" sldId="352"/>
            <ac:cxnSpMk id="71" creationId="{C2A3A631-B5F8-3376-8F23-2556C62B0C19}"/>
          </ac:cxnSpMkLst>
        </pc:cxnChg>
        <pc:cxnChg chg="mod">
          <ac:chgData name="Daniel Jost" userId="b1dfd8a75a6a7c45" providerId="LiveId" clId="{01CA09D3-115A-49BF-A324-35DF49198925}" dt="2024-12-02T10:48:51.061" v="5007"/>
          <ac:cxnSpMkLst>
            <pc:docMk/>
            <pc:sldMk cId="1166662608" sldId="352"/>
            <ac:cxnSpMk id="74" creationId="{093E28C4-5E1E-F8D2-3EEC-B0427B91F387}"/>
          </ac:cxnSpMkLst>
        </pc:cxnChg>
        <pc:cxnChg chg="mod">
          <ac:chgData name="Daniel Jost" userId="b1dfd8a75a6a7c45" providerId="LiveId" clId="{01CA09D3-115A-49BF-A324-35DF49198925}" dt="2024-12-02T10:48:51.061" v="5007"/>
          <ac:cxnSpMkLst>
            <pc:docMk/>
            <pc:sldMk cId="1166662608" sldId="352"/>
            <ac:cxnSpMk id="75" creationId="{96BFC71F-2612-336D-DD57-70A75B2F1187}"/>
          </ac:cxnSpMkLst>
        </pc:cxnChg>
      </pc:sldChg>
      <pc:sldChg chg="addSp modSp new mod modAnim">
        <pc:chgData name="Daniel Jost" userId="b1dfd8a75a6a7c45" providerId="LiveId" clId="{01CA09D3-115A-49BF-A324-35DF49198925}" dt="2024-12-02T10:39:06.516" v="4807"/>
        <pc:sldMkLst>
          <pc:docMk/>
          <pc:sldMk cId="1976104343" sldId="353"/>
        </pc:sldMkLst>
        <pc:spChg chg="mod">
          <ac:chgData name="Daniel Jost" userId="b1dfd8a75a6a7c45" providerId="LiveId" clId="{01CA09D3-115A-49BF-A324-35DF49198925}" dt="2024-12-02T10:36:14.713" v="4749" actId="20577"/>
          <ac:spMkLst>
            <pc:docMk/>
            <pc:sldMk cId="1976104343" sldId="353"/>
            <ac:spMk id="2" creationId="{230F493D-2169-222B-3840-3FBEDA6AD00E}"/>
          </ac:spMkLst>
        </pc:spChg>
        <pc:spChg chg="mod">
          <ac:chgData name="Daniel Jost" userId="b1dfd8a75a6a7c45" providerId="LiveId" clId="{01CA09D3-115A-49BF-A324-35DF49198925}" dt="2024-12-02T10:37:18.571" v="4779" actId="113"/>
          <ac:spMkLst>
            <pc:docMk/>
            <pc:sldMk cId="1976104343" sldId="353"/>
            <ac:spMk id="3" creationId="{5EA19CD2-78C5-F74C-37A7-FDF4727D8AA5}"/>
          </ac:spMkLst>
        </pc:spChg>
        <pc:spChg chg="add mod">
          <ac:chgData name="Daniel Jost" userId="b1dfd8a75a6a7c45" providerId="LiveId" clId="{01CA09D3-115A-49BF-A324-35DF49198925}" dt="2024-12-02T10:38:42.365" v="4804" actId="164"/>
          <ac:spMkLst>
            <pc:docMk/>
            <pc:sldMk cId="1976104343" sldId="353"/>
            <ac:spMk id="6" creationId="{EC62F672-2E12-3DC1-EEFA-4477A26676AB}"/>
          </ac:spMkLst>
        </pc:spChg>
        <pc:spChg chg="add mod">
          <ac:chgData name="Daniel Jost" userId="b1dfd8a75a6a7c45" providerId="LiveId" clId="{01CA09D3-115A-49BF-A324-35DF49198925}" dt="2024-12-02T10:38:42.365" v="4804" actId="164"/>
          <ac:spMkLst>
            <pc:docMk/>
            <pc:sldMk cId="1976104343" sldId="353"/>
            <ac:spMk id="7" creationId="{0A62549A-EC70-0813-2F8B-7FBE1160207F}"/>
          </ac:spMkLst>
        </pc:spChg>
        <pc:grpChg chg="add mod">
          <ac:chgData name="Daniel Jost" userId="b1dfd8a75a6a7c45" providerId="LiveId" clId="{01CA09D3-115A-49BF-A324-35DF49198925}" dt="2024-12-02T10:38:44.854" v="4805" actId="1035"/>
          <ac:grpSpMkLst>
            <pc:docMk/>
            <pc:sldMk cId="1976104343" sldId="353"/>
            <ac:grpSpMk id="8" creationId="{A984256D-0BAA-C778-09CD-261E626939B9}"/>
          </ac:grpSpMkLst>
        </pc:grpChg>
        <pc:picChg chg="add mod">
          <ac:chgData name="Daniel Jost" userId="b1dfd8a75a6a7c45" providerId="LiveId" clId="{01CA09D3-115A-49BF-A324-35DF49198925}" dt="2024-12-02T10:37:43.464" v="4786" actId="1076"/>
          <ac:picMkLst>
            <pc:docMk/>
            <pc:sldMk cId="1976104343" sldId="353"/>
            <ac:picMk id="5" creationId="{CBE1C3AE-A87F-C041-0FDA-305E43FD831C}"/>
          </ac:picMkLst>
        </pc:picChg>
      </pc:sldChg>
      <pc:sldChg chg="addSp delSp modSp add mod delAnim modAnim">
        <pc:chgData name="Daniel Jost" userId="b1dfd8a75a6a7c45" providerId="LiveId" clId="{01CA09D3-115A-49BF-A324-35DF49198925}" dt="2024-12-02T10:42:21.577" v="4859"/>
        <pc:sldMkLst>
          <pc:docMk/>
          <pc:sldMk cId="575949002" sldId="354"/>
        </pc:sldMkLst>
        <pc:spChg chg="add mod">
          <ac:chgData name="Daniel Jost" userId="b1dfd8a75a6a7c45" providerId="LiveId" clId="{01CA09D3-115A-49BF-A324-35DF49198925}" dt="2024-12-02T10:41:13.580" v="4837" actId="13822"/>
          <ac:spMkLst>
            <pc:docMk/>
            <pc:sldMk cId="575949002" sldId="354"/>
            <ac:spMk id="4" creationId="{195534DF-4DC7-756F-53F7-89960AA70B58}"/>
          </ac:spMkLst>
        </pc:spChg>
        <pc:spChg chg="add mod">
          <ac:chgData name="Daniel Jost" userId="b1dfd8a75a6a7c45" providerId="LiveId" clId="{01CA09D3-115A-49BF-A324-35DF49198925}" dt="2024-12-02T10:41:31.982" v="4847" actId="1076"/>
          <ac:spMkLst>
            <pc:docMk/>
            <pc:sldMk cId="575949002" sldId="354"/>
            <ac:spMk id="9" creationId="{E4D430C7-D8D2-C88C-1CC4-DDB489FF5C7C}"/>
          </ac:spMkLst>
        </pc:spChg>
        <pc:spChg chg="add mod">
          <ac:chgData name="Daniel Jost" userId="b1dfd8a75a6a7c45" providerId="LiveId" clId="{01CA09D3-115A-49BF-A324-35DF49198925}" dt="2024-12-02T10:41:52.877" v="4856" actId="13822"/>
          <ac:spMkLst>
            <pc:docMk/>
            <pc:sldMk cId="575949002" sldId="354"/>
            <ac:spMk id="10" creationId="{B1727742-71DD-9A52-6113-2F7675DB0505}"/>
          </ac:spMkLst>
        </pc:spChg>
        <pc:spChg chg="add mod">
          <ac:chgData name="Daniel Jost" userId="b1dfd8a75a6a7c45" providerId="LiveId" clId="{01CA09D3-115A-49BF-A324-35DF49198925}" dt="2024-12-02T10:41:52.877" v="4856" actId="13822"/>
          <ac:spMkLst>
            <pc:docMk/>
            <pc:sldMk cId="575949002" sldId="354"/>
            <ac:spMk id="11" creationId="{B806AB93-C2F9-13B3-6571-CCD7CB396AB1}"/>
          </ac:spMkLst>
        </pc:spChg>
        <pc:grpChg chg="del">
          <ac:chgData name="Daniel Jost" userId="b1dfd8a75a6a7c45" providerId="LiveId" clId="{01CA09D3-115A-49BF-A324-35DF49198925}" dt="2024-12-02T10:40:00.988" v="4809" actId="478"/>
          <ac:grpSpMkLst>
            <pc:docMk/>
            <pc:sldMk cId="575949002" sldId="354"/>
            <ac:grpSpMk id="8" creationId="{6CD6C1B1-FED6-7685-811B-36B7833E990B}"/>
          </ac:grpSpMkLst>
        </pc:grpChg>
      </pc:sldChg>
      <pc:sldChg chg="addSp delSp modSp new del mod">
        <pc:chgData name="Daniel Jost" userId="b1dfd8a75a6a7c45" providerId="LiveId" clId="{01CA09D3-115A-49BF-A324-35DF49198925}" dt="2024-12-02T12:08:45.770" v="5542" actId="47"/>
        <pc:sldMkLst>
          <pc:docMk/>
          <pc:sldMk cId="613324183" sldId="355"/>
        </pc:sldMkLst>
        <pc:spChg chg="mod">
          <ac:chgData name="Daniel Jost" userId="b1dfd8a75a6a7c45" providerId="LiveId" clId="{01CA09D3-115A-49BF-A324-35DF49198925}" dt="2024-12-02T10:43:32.261" v="4867" actId="20577"/>
          <ac:spMkLst>
            <pc:docMk/>
            <pc:sldMk cId="613324183" sldId="355"/>
            <ac:spMk id="2" creationId="{43507961-F99A-FBA1-EC8E-F7617E1E6A3B}"/>
          </ac:spMkLst>
        </pc:spChg>
        <pc:spChg chg="del">
          <ac:chgData name="Daniel Jost" userId="b1dfd8a75a6a7c45" providerId="LiveId" clId="{01CA09D3-115A-49BF-A324-35DF49198925}" dt="2024-12-02T10:43:34.401" v="4868" actId="22"/>
          <ac:spMkLst>
            <pc:docMk/>
            <pc:sldMk cId="613324183" sldId="355"/>
            <ac:spMk id="3" creationId="{F669830F-51F9-DC64-E831-766A5E2EC632}"/>
          </ac:spMkLst>
        </pc:spChg>
        <pc:picChg chg="add mod ord">
          <ac:chgData name="Daniel Jost" userId="b1dfd8a75a6a7c45" providerId="LiveId" clId="{01CA09D3-115A-49BF-A324-35DF49198925}" dt="2024-12-02T10:43:41.281" v="4872" actId="1076"/>
          <ac:picMkLst>
            <pc:docMk/>
            <pc:sldMk cId="613324183" sldId="355"/>
            <ac:picMk id="5" creationId="{64F5FD56-B53C-65CA-7F27-8C86BBCC496E}"/>
          </ac:picMkLst>
        </pc:picChg>
      </pc:sldChg>
      <pc:sldChg chg="addSp delSp modSp new mod modAnim">
        <pc:chgData name="Daniel Jost" userId="b1dfd8a75a6a7c45" providerId="LiveId" clId="{01CA09D3-115A-49BF-A324-35DF49198925}" dt="2024-12-02T11:02:06.685" v="5155"/>
        <pc:sldMkLst>
          <pc:docMk/>
          <pc:sldMk cId="1231062485" sldId="356"/>
        </pc:sldMkLst>
        <pc:spChg chg="mod">
          <ac:chgData name="Daniel Jost" userId="b1dfd8a75a6a7c45" providerId="LiveId" clId="{01CA09D3-115A-49BF-A324-35DF49198925}" dt="2024-12-02T10:52:01.648" v="5035" actId="1076"/>
          <ac:spMkLst>
            <pc:docMk/>
            <pc:sldMk cId="1231062485" sldId="356"/>
            <ac:spMk id="2" creationId="{803AB12B-9BC8-83E1-4FCF-C2CFD903E72A}"/>
          </ac:spMkLst>
        </pc:spChg>
        <pc:spChg chg="del">
          <ac:chgData name="Daniel Jost" userId="b1dfd8a75a6a7c45" providerId="LiveId" clId="{01CA09D3-115A-49BF-A324-35DF49198925}" dt="2024-12-02T10:51:50.808" v="5030" actId="478"/>
          <ac:spMkLst>
            <pc:docMk/>
            <pc:sldMk cId="1231062485" sldId="356"/>
            <ac:spMk id="3" creationId="{60D6A27B-0818-B1EA-67C8-FDA6B298499D}"/>
          </ac:spMkLst>
        </pc:spChg>
        <pc:spChg chg="add del mod">
          <ac:chgData name="Daniel Jost" userId="b1dfd8a75a6a7c45" providerId="LiveId" clId="{01CA09D3-115A-49BF-A324-35DF49198925}" dt="2024-12-02T10:53:57.457" v="5095" actId="478"/>
          <ac:spMkLst>
            <pc:docMk/>
            <pc:sldMk cId="1231062485" sldId="356"/>
            <ac:spMk id="6" creationId="{0A882E4E-3D31-7364-3CAC-75A03BA54F6B}"/>
          </ac:spMkLst>
        </pc:spChg>
        <pc:spChg chg="add del mod">
          <ac:chgData name="Daniel Jost" userId="b1dfd8a75a6a7c45" providerId="LiveId" clId="{01CA09D3-115A-49BF-A324-35DF49198925}" dt="2024-12-02T10:54:00.036" v="5096" actId="478"/>
          <ac:spMkLst>
            <pc:docMk/>
            <pc:sldMk cId="1231062485" sldId="356"/>
            <ac:spMk id="7" creationId="{A7CA1D49-49F6-2BED-1E14-5AFE2728A0D4}"/>
          </ac:spMkLst>
        </pc:spChg>
        <pc:spChg chg="add del mod">
          <ac:chgData name="Daniel Jost" userId="b1dfd8a75a6a7c45" providerId="LiveId" clId="{01CA09D3-115A-49BF-A324-35DF49198925}" dt="2024-12-02T10:54:20.043" v="5098" actId="478"/>
          <ac:spMkLst>
            <pc:docMk/>
            <pc:sldMk cId="1231062485" sldId="356"/>
            <ac:spMk id="8" creationId="{311D7A46-5825-6D8E-C355-826C62486800}"/>
          </ac:spMkLst>
        </pc:spChg>
        <pc:spChg chg="add mod">
          <ac:chgData name="Daniel Jost" userId="b1dfd8a75a6a7c45" providerId="LiveId" clId="{01CA09D3-115A-49BF-A324-35DF49198925}" dt="2024-12-02T10:57:04.538" v="5109" actId="14100"/>
          <ac:spMkLst>
            <pc:docMk/>
            <pc:sldMk cId="1231062485" sldId="356"/>
            <ac:spMk id="9" creationId="{C0583F1D-31E2-8539-6B00-E1FE99A375F5}"/>
          </ac:spMkLst>
        </pc:spChg>
        <pc:spChg chg="add mod">
          <ac:chgData name="Daniel Jost" userId="b1dfd8a75a6a7c45" providerId="LiveId" clId="{01CA09D3-115A-49BF-A324-35DF49198925}" dt="2024-12-02T10:57:08.122" v="5110" actId="14100"/>
          <ac:spMkLst>
            <pc:docMk/>
            <pc:sldMk cId="1231062485" sldId="356"/>
            <ac:spMk id="10" creationId="{42636A4C-C84D-B2C1-08BC-A444E3C77070}"/>
          </ac:spMkLst>
        </pc:spChg>
        <pc:spChg chg="add mod">
          <ac:chgData name="Daniel Jost" userId="b1dfd8a75a6a7c45" providerId="LiveId" clId="{01CA09D3-115A-49BF-A324-35DF49198925}" dt="2024-12-02T10:57:45.176" v="5119" actId="14100"/>
          <ac:spMkLst>
            <pc:docMk/>
            <pc:sldMk cId="1231062485" sldId="356"/>
            <ac:spMk id="11" creationId="{21DD4D33-0CF9-171B-6238-484658805E33}"/>
          </ac:spMkLst>
        </pc:spChg>
        <pc:spChg chg="add mod">
          <ac:chgData name="Daniel Jost" userId="b1dfd8a75a6a7c45" providerId="LiveId" clId="{01CA09D3-115A-49BF-A324-35DF49198925}" dt="2024-12-02T11:00:44.930" v="5141" actId="14100"/>
          <ac:spMkLst>
            <pc:docMk/>
            <pc:sldMk cId="1231062485" sldId="356"/>
            <ac:spMk id="12" creationId="{24D814FD-A1C0-F74B-EC29-B74B169D2D9B}"/>
          </ac:spMkLst>
        </pc:spChg>
        <pc:spChg chg="add mod">
          <ac:chgData name="Daniel Jost" userId="b1dfd8a75a6a7c45" providerId="LiveId" clId="{01CA09D3-115A-49BF-A324-35DF49198925}" dt="2024-12-02T10:59:08.210" v="5132" actId="1076"/>
          <ac:spMkLst>
            <pc:docMk/>
            <pc:sldMk cId="1231062485" sldId="356"/>
            <ac:spMk id="13" creationId="{0864631D-7BBC-DDA5-96A8-65FD427C4712}"/>
          </ac:spMkLst>
        </pc:spChg>
        <pc:spChg chg="add mod">
          <ac:chgData name="Daniel Jost" userId="b1dfd8a75a6a7c45" providerId="LiveId" clId="{01CA09D3-115A-49BF-A324-35DF49198925}" dt="2024-12-02T10:59:25.900" v="5135"/>
          <ac:spMkLst>
            <pc:docMk/>
            <pc:sldMk cId="1231062485" sldId="356"/>
            <ac:spMk id="14" creationId="{87B73B1C-8BA5-F9F4-951B-5768E9BEC8A1}"/>
          </ac:spMkLst>
        </pc:spChg>
        <pc:spChg chg="add mod ord">
          <ac:chgData name="Daniel Jost" userId="b1dfd8a75a6a7c45" providerId="LiveId" clId="{01CA09D3-115A-49BF-A324-35DF49198925}" dt="2024-12-02T11:01:41.010" v="5149" actId="1076"/>
          <ac:spMkLst>
            <pc:docMk/>
            <pc:sldMk cId="1231062485" sldId="356"/>
            <ac:spMk id="15" creationId="{1EFBDFF5-F5C4-8A51-8E7D-DEC2F3CC4392}"/>
          </ac:spMkLst>
        </pc:spChg>
        <pc:picChg chg="add mod">
          <ac:chgData name="Daniel Jost" userId="b1dfd8a75a6a7c45" providerId="LiveId" clId="{01CA09D3-115A-49BF-A324-35DF49198925}" dt="2024-12-02T10:57:21.642" v="5113" actId="1076"/>
          <ac:picMkLst>
            <pc:docMk/>
            <pc:sldMk cId="1231062485" sldId="356"/>
            <ac:picMk id="5" creationId="{4299B918-0C6D-3A9C-C386-C4E5925587E8}"/>
          </ac:picMkLst>
        </pc:picChg>
      </pc:sldChg>
      <pc:sldChg chg="delSp add mod">
        <pc:chgData name="Daniel Jost" userId="b1dfd8a75a6a7c45" providerId="LiveId" clId="{01CA09D3-115A-49BF-A324-35DF49198925}" dt="2024-12-02T11:00:05.993" v="5137" actId="478"/>
        <pc:sldMkLst>
          <pc:docMk/>
          <pc:sldMk cId="3716688911" sldId="357"/>
        </pc:sldMkLst>
        <pc:spChg chg="del">
          <ac:chgData name="Daniel Jost" userId="b1dfd8a75a6a7c45" providerId="LiveId" clId="{01CA09D3-115A-49BF-A324-35DF49198925}" dt="2024-12-02T10:59:03.848" v="5130" actId="21"/>
          <ac:spMkLst>
            <pc:docMk/>
            <pc:sldMk cId="3716688911" sldId="357"/>
            <ac:spMk id="6" creationId="{0864631D-7BBC-DDA5-96A8-65FD427C4712}"/>
          </ac:spMkLst>
        </pc:spChg>
        <pc:spChg chg="del">
          <ac:chgData name="Daniel Jost" userId="b1dfd8a75a6a7c45" providerId="LiveId" clId="{01CA09D3-115A-49BF-A324-35DF49198925}" dt="2024-12-02T11:00:05.993" v="5137" actId="478"/>
          <ac:spMkLst>
            <pc:docMk/>
            <pc:sldMk cId="3716688911" sldId="357"/>
            <ac:spMk id="7" creationId="{A2961DEB-7364-69B3-FFC6-12B857EBB0C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2DF09-9948-4330-950D-2547942FFCE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B20B8-D5D7-462C-B3D5-425016491D9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9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Tags at leaves are some public constants. Either zero or hash of the epoch number…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962A8-77AC-4833-9EBE-F900CAD7949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0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83B0F7-7816-2C5F-2960-859F8F2BE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D24E547-1181-5193-0564-E42707469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7A18BB-92EA-D7ED-C483-49B47C75D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56A853-2C95-10C8-EFF6-C1D003D3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5B856D-6A0F-84C5-AF8D-BA2FD9AB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1ABF48-C862-38E9-B7CE-C704140C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C7D01BA-A73B-B6B8-A6EC-436D1697E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9A4CD0-0D05-9971-A273-CDA4B63C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7F8A43-CF57-1C35-B351-2AAC93F25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151F65-2B1A-05E2-DDF8-6C5F3395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2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5B0AE47-13CC-FBC4-89BC-C275BB2E79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5AD51C-D8D7-151E-DAB4-2079CF5C7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9EC994-F3EA-01FC-50A8-A9595454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DECCA5-1C2E-167D-478C-9B2F869E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790EB7-01EF-20AD-EB3F-BAA799C4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9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81EE8-B3EA-A532-F84B-97C2D1302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53368C-A78A-489C-FE8F-389F5C2A0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605360-8085-2CAD-D858-35635E4EC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5C6D71-0644-8C92-C2A5-D5E6CB57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547A93-0172-9AEF-B087-DD7ECC4E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2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9E8182-F511-679F-40E6-48E291AD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3185BA-D19B-D80F-B5F1-03D917B24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2F3B9C-212A-4B3F-26B3-64EE5AE4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C29CF1-333A-74CA-9C1B-23BFA4A9B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47AB53-F371-B686-FFB3-B3226A596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412723-46EF-EB87-8E09-B3CB172F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B8DFB4-FECD-F481-A29D-4F830448A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1F2524-5FA0-1DAB-96F0-CB314A9B9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081997-DF9C-91B0-55C9-40E89C28B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3966FC-3C64-3D9C-D132-F0C972793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6FBBA4-D787-F1FD-496D-A47FA337D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7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B4F82-569F-BCF6-BD00-ECC55F021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300C62-97E5-2193-C734-B1541107D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A2C830-1F91-29E3-16B1-ECB49CD20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057263-4650-670E-1A1C-A4C8089BD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FBFD3FB-A6D8-C6FD-5D77-14A71D395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409FA76-8867-432E-713B-01D776716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F9483F8-2361-436E-59C9-4A149278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3E8A957-5858-E6C9-A88D-47FDAEE5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3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03C41-AD32-D35D-0F5C-2BFA518A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D2340F-FADF-90FF-4715-495E77CD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920AA4-C052-CC91-C55C-8921C2F3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4098CF-8F51-C13C-633A-C952EFB63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6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3187E61-438A-AF34-FFFF-A1B6D9CDA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18DB38-C5CA-70C3-03EA-23F3D58C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F1ADBA-5ABB-C7C0-77F0-84CBD66B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9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9A38B-8416-8E01-AFE3-C100E44BD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0FFB9-1253-19EA-536F-3CEFB9CF8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43C104-9AD5-F241-6466-D074770B6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A51ED01-BBA5-4DF1-245B-7B883F79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0FAADDE-9D91-3DF4-D641-0DB5F25A0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7F253E-0A77-B83E-A6C6-F80B470F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2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DDBA9E-C4DF-6E30-9A86-6EE612C5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A6EBA0C-8FD5-B24D-C6E8-38C1858B4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99E688-4648-4C15-E6B7-85E1053B8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D8092C-4F2C-4430-2599-EB93D74F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4D9774-7A03-85C5-E529-D62CC40C9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0DFE18-A341-1F0B-9017-8CF7DCF8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6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DB1DB5C-03AB-7745-58D7-0CD36EAB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ACBE3A-3E10-1887-5BA5-99A975A59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7B696F-7A4D-9E3A-8733-60ADEC27A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12/3/2024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5038CA-8327-54CB-C9A7-CBD281ED2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TCC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13EFCE-ECDB-5ABE-DBF0-110891FB7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1AB298-DC81-4EFC-993F-137071722D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8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8.pn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5.png"/><Relationship Id="rId4" Type="http://schemas.openxmlformats.org/officeDocument/2006/relationships/image" Target="../media/image35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12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8.png"/><Relationship Id="rId10" Type="http://schemas.openxmlformats.org/officeDocument/2006/relationships/image" Target="../media/image44.png"/><Relationship Id="rId4" Type="http://schemas.openxmlformats.org/officeDocument/2006/relationships/image" Target="../media/image13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3.png"/><Relationship Id="rId3" Type="http://schemas.openxmlformats.org/officeDocument/2006/relationships/image" Target="../media/image48.png"/><Relationship Id="rId7" Type="http://schemas.openxmlformats.org/officeDocument/2006/relationships/image" Target="../media/image7.png"/><Relationship Id="rId12" Type="http://schemas.openxmlformats.org/officeDocument/2006/relationships/image" Target="../media/image42.png"/><Relationship Id="rId17" Type="http://schemas.openxmlformats.org/officeDocument/2006/relationships/image" Target="../media/image55.png"/><Relationship Id="rId2" Type="http://schemas.openxmlformats.org/officeDocument/2006/relationships/image" Target="../media/image5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27.png"/><Relationship Id="rId5" Type="http://schemas.openxmlformats.org/officeDocument/2006/relationships/image" Target="../media/image50.png"/><Relationship Id="rId15" Type="http://schemas.openxmlformats.org/officeDocument/2006/relationships/image" Target="../media/image53.png"/><Relationship Id="rId10" Type="http://schemas.openxmlformats.org/officeDocument/2006/relationships/image" Target="../media/image41.png"/><Relationship Id="rId4" Type="http://schemas.openxmlformats.org/officeDocument/2006/relationships/image" Target="../media/image49.png"/><Relationship Id="rId9" Type="http://schemas.openxmlformats.org/officeDocument/2006/relationships/image" Target="../media/image8.png"/><Relationship Id="rId1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3.png"/><Relationship Id="rId3" Type="http://schemas.openxmlformats.org/officeDocument/2006/relationships/image" Target="../media/image48.png"/><Relationship Id="rId7" Type="http://schemas.openxmlformats.org/officeDocument/2006/relationships/image" Target="../media/image7.png"/><Relationship Id="rId12" Type="http://schemas.openxmlformats.org/officeDocument/2006/relationships/image" Target="../media/image42.png"/><Relationship Id="rId17" Type="http://schemas.openxmlformats.org/officeDocument/2006/relationships/image" Target="../media/image55.png"/><Relationship Id="rId2" Type="http://schemas.openxmlformats.org/officeDocument/2006/relationships/image" Target="../media/image5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27.png"/><Relationship Id="rId5" Type="http://schemas.openxmlformats.org/officeDocument/2006/relationships/image" Target="../media/image50.png"/><Relationship Id="rId15" Type="http://schemas.openxmlformats.org/officeDocument/2006/relationships/image" Target="../media/image53.png"/><Relationship Id="rId10" Type="http://schemas.openxmlformats.org/officeDocument/2006/relationships/image" Target="../media/image41.png"/><Relationship Id="rId4" Type="http://schemas.openxmlformats.org/officeDocument/2006/relationships/image" Target="../media/image49.png"/><Relationship Id="rId9" Type="http://schemas.openxmlformats.org/officeDocument/2006/relationships/image" Target="../media/image8.png"/><Relationship Id="rId1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3.png"/><Relationship Id="rId2" Type="http://schemas.openxmlformats.org/officeDocument/2006/relationships/image" Target="../media/image68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70.png"/><Relationship Id="rId10" Type="http://schemas.openxmlformats.org/officeDocument/2006/relationships/image" Target="../media/image63.png"/><Relationship Id="rId4" Type="http://schemas.openxmlformats.org/officeDocument/2006/relationships/image" Target="../media/image72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BC032-CED4-E99B-8262-0DF04F4EC8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Compact Key Storage in the Standard Model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C0ED41-353E-E20A-52D1-4884E90C4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1746"/>
            <a:ext cx="9144000" cy="13744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CH" sz="3000" dirty="0"/>
              <a:t>Yevgeniy Dodis     	</a:t>
            </a:r>
            <a:r>
              <a:rPr lang="de-CH" sz="3000" b="1" dirty="0"/>
              <a:t>Daniel Jost</a:t>
            </a:r>
            <a:br>
              <a:rPr lang="de-CH" b="1" dirty="0"/>
            </a:br>
            <a:r>
              <a:rPr lang="de-CH" sz="2000" b="1" dirty="0"/>
              <a:t>      </a:t>
            </a:r>
            <a:r>
              <a:rPr lang="de-CH" sz="2000" dirty="0"/>
              <a:t>NYU                                                        </a:t>
            </a:r>
            <a:r>
              <a:rPr lang="de-CH" sz="2000" dirty="0" err="1"/>
              <a:t>NYU</a:t>
            </a:r>
            <a:endParaRPr lang="de-CH" sz="2000" b="1" dirty="0"/>
          </a:p>
          <a:p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DBA599-EF6D-F15B-92F2-BE17548B5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0F385D-A51E-BB44-DD57-B0747887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6FE718-570B-84BA-59E1-F25D56A7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32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330F0-A4F4-B76D-15D3-01A55E811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F86286-D859-F045-C66A-4C3C1556C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CKS Functionality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4C6ECA9C-39CA-B103-0243-F9A2530C9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20" y="754112"/>
            <a:ext cx="1302317" cy="1302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2A067FD6-4533-07BE-0848-F364E6240B34}"/>
                  </a:ext>
                </a:extLst>
              </p:cNvPr>
              <p:cNvSpPr/>
              <p:nvPr/>
            </p:nvSpPr>
            <p:spPr>
              <a:xfrm>
                <a:off x="1443884" y="4070574"/>
                <a:ext cx="796594" cy="79659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2A067FD6-4533-07BE-0848-F364E6240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884" y="4070574"/>
                <a:ext cx="796594" cy="79659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7DFAC67D-8440-3A9C-706A-91D416BA1704}"/>
                  </a:ext>
                </a:extLst>
              </p:cNvPr>
              <p:cNvSpPr/>
              <p:nvPr/>
            </p:nvSpPr>
            <p:spPr>
              <a:xfrm>
                <a:off x="4102323" y="4070574"/>
                <a:ext cx="796594" cy="79659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7DFAC67D-8440-3A9C-706A-91D416BA1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323" y="4070574"/>
                <a:ext cx="796594" cy="79659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6F40903F-AAE1-F0FC-86C5-BAB352BD51D4}"/>
                  </a:ext>
                </a:extLst>
              </p:cNvPr>
              <p:cNvSpPr/>
              <p:nvPr/>
            </p:nvSpPr>
            <p:spPr>
              <a:xfrm>
                <a:off x="6601621" y="4070574"/>
                <a:ext cx="796594" cy="79659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6F40903F-AAE1-F0FC-86C5-BAB352BD51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621" y="4070574"/>
                <a:ext cx="796594" cy="79659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DE4E0D2-BE21-4B7B-D33A-40EC71E370A2}"/>
              </a:ext>
            </a:extLst>
          </p:cNvPr>
          <p:cNvGrpSpPr/>
          <p:nvPr/>
        </p:nvGrpSpPr>
        <p:grpSpPr>
          <a:xfrm>
            <a:off x="3326720" y="2642147"/>
            <a:ext cx="832104" cy="1141918"/>
            <a:chOff x="1737360" y="2032417"/>
            <a:chExt cx="832104" cy="1141918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48192753-D905-FF30-6159-05594DE222E1}"/>
                </a:ext>
              </a:extLst>
            </p:cNvPr>
            <p:cNvSpPr/>
            <p:nvPr/>
          </p:nvSpPr>
          <p:spPr>
            <a:xfrm>
              <a:off x="1737360" y="208483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fik 10" descr="Ein Bild, das Cartoon, Zeichnung, Clipart, Darstellung enthält.&#10;&#10;Automatisch generierte Beschreibung">
              <a:extLst>
                <a:ext uri="{FF2B5EF4-FFF2-40B4-BE49-F238E27FC236}">
                  <a16:creationId xmlns:a16="http://schemas.microsoft.com/office/drawing/2014/main" id="{B055F652-AEEC-1EE5-3FCC-1E52A62BC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731" y="2032417"/>
              <a:ext cx="603361" cy="1089503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6215D09E-904C-4826-3517-96F5E215F13F}"/>
              </a:ext>
            </a:extLst>
          </p:cNvPr>
          <p:cNvGrpSpPr/>
          <p:nvPr/>
        </p:nvGrpSpPr>
        <p:grpSpPr>
          <a:xfrm>
            <a:off x="6264887" y="2674135"/>
            <a:ext cx="832104" cy="1089503"/>
            <a:chOff x="4702921" y="2241802"/>
            <a:chExt cx="832104" cy="1089503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43AD2C45-3110-2969-0B09-EB9046D48F1F}"/>
                </a:ext>
              </a:extLst>
            </p:cNvPr>
            <p:cNvSpPr/>
            <p:nvPr/>
          </p:nvSpPr>
          <p:spPr>
            <a:xfrm>
              <a:off x="4702921" y="224180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fik 13" descr="Ein Bild, das Cartoon, Clipart, Zeichnung, Entwurf enthält.&#10;&#10;Automatisch generierte Beschreibung">
              <a:extLst>
                <a:ext uri="{FF2B5EF4-FFF2-40B4-BE49-F238E27FC236}">
                  <a16:creationId xmlns:a16="http://schemas.microsoft.com/office/drawing/2014/main" id="{B3BE5EA2-D664-7C8F-52A0-3DEBE7EA5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98" y="2275869"/>
              <a:ext cx="543006" cy="972549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9C66434-925E-42B4-8A53-160D4A09D197}"/>
              </a:ext>
            </a:extLst>
          </p:cNvPr>
          <p:cNvGrpSpPr/>
          <p:nvPr/>
        </p:nvGrpSpPr>
        <p:grpSpPr>
          <a:xfrm>
            <a:off x="4823568" y="2694562"/>
            <a:ext cx="832104" cy="1089503"/>
            <a:chOff x="3286173" y="2241804"/>
            <a:chExt cx="832104" cy="1089503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F8F99B98-27CC-E062-543E-384961C0BECB}"/>
                </a:ext>
              </a:extLst>
            </p:cNvPr>
            <p:cNvSpPr/>
            <p:nvPr/>
          </p:nvSpPr>
          <p:spPr>
            <a:xfrm>
              <a:off x="3286173" y="2241804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fik 16" descr="Ein Bild, das Vogel, Clipart, Darstellung, Zeichnung enthält.&#10;&#10;Automatisch generierte Beschreibung">
              <a:extLst>
                <a:ext uri="{FF2B5EF4-FFF2-40B4-BE49-F238E27FC236}">
                  <a16:creationId xmlns:a16="http://schemas.microsoft.com/office/drawing/2014/main" id="{B5A3B2B1-EC17-641A-D067-5FF86B60E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777" y="2283244"/>
              <a:ext cx="650548" cy="10066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5EE0B3F2-33E6-4174-5C29-8268580C6F58}"/>
                  </a:ext>
                </a:extLst>
              </p:cNvPr>
              <p:cNvSpPr txBox="1"/>
              <p:nvPr/>
            </p:nvSpPr>
            <p:spPr>
              <a:xfrm>
                <a:off x="6966070" y="3520688"/>
                <a:ext cx="475488" cy="36712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5EE0B3F2-33E6-4174-5C29-8268580C6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070" y="3520688"/>
                <a:ext cx="475488" cy="3671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hteck 21">
            <a:extLst>
              <a:ext uri="{FF2B5EF4-FFF2-40B4-BE49-F238E27FC236}">
                <a16:creationId xmlns:a16="http://schemas.microsoft.com/office/drawing/2014/main" id="{A0ED6B88-6E6D-F5DC-0EEE-5EDB48E21C78}"/>
              </a:ext>
            </a:extLst>
          </p:cNvPr>
          <p:cNvSpPr/>
          <p:nvPr/>
        </p:nvSpPr>
        <p:spPr>
          <a:xfrm>
            <a:off x="1335046" y="5444313"/>
            <a:ext cx="6394474" cy="15867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5E76DCC-0A03-907C-D346-B0F0511B4733}"/>
              </a:ext>
            </a:extLst>
          </p:cNvPr>
          <p:cNvSpPr/>
          <p:nvPr/>
        </p:nvSpPr>
        <p:spPr>
          <a:xfrm>
            <a:off x="1331843" y="5078572"/>
            <a:ext cx="6394474" cy="1586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534A97A-89A5-5AD7-D865-F692C2439D93}"/>
              </a:ext>
            </a:extLst>
          </p:cNvPr>
          <p:cNvSpPr/>
          <p:nvPr/>
        </p:nvSpPr>
        <p:spPr>
          <a:xfrm>
            <a:off x="4044452" y="5832936"/>
            <a:ext cx="3681865" cy="1586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6811489B-1396-A7FF-ED60-B3B843C7BFB6}"/>
                  </a:ext>
                </a:extLst>
              </p:cNvPr>
              <p:cNvSpPr txBox="1"/>
              <p:nvPr/>
            </p:nvSpPr>
            <p:spPr>
              <a:xfrm>
                <a:off x="8768931" y="298416"/>
                <a:ext cx="834406" cy="7232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CH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6811489B-1396-A7FF-ED60-B3B843C7B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931" y="298416"/>
                <a:ext cx="834406" cy="7232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0DA42178-A362-736C-6FD6-BEE4F46B8AE9}"/>
                  </a:ext>
                </a:extLst>
              </p:cNvPr>
              <p:cNvSpPr txBox="1"/>
              <p:nvPr/>
            </p:nvSpPr>
            <p:spPr>
              <a:xfrm>
                <a:off x="4067104" y="3548086"/>
                <a:ext cx="475488" cy="3693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0DA42178-A362-736C-6FD6-BEE4F46B8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104" y="3548086"/>
                <a:ext cx="47548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07B0D151-7F9B-FEDB-F1B4-557B9F94DC63}"/>
                  </a:ext>
                </a:extLst>
              </p:cNvPr>
              <p:cNvSpPr txBox="1"/>
              <p:nvPr/>
            </p:nvSpPr>
            <p:spPr>
              <a:xfrm>
                <a:off x="5566532" y="3548085"/>
                <a:ext cx="475488" cy="367127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07B0D151-7F9B-FEDB-F1B4-557B9F94D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532" y="3548085"/>
                <a:ext cx="475488" cy="3671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D499E3F3-BAE0-46F4-D325-F66C0E92C420}"/>
              </a:ext>
            </a:extLst>
          </p:cNvPr>
          <p:cNvCxnSpPr>
            <a:cxnSpLocks/>
          </p:cNvCxnSpPr>
          <p:nvPr/>
        </p:nvCxnSpPr>
        <p:spPr>
          <a:xfrm flipV="1">
            <a:off x="4067104" y="1844292"/>
            <a:ext cx="3310405" cy="7397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1C64388F-66F1-43BA-2C55-494B8B62463D}"/>
              </a:ext>
            </a:extLst>
          </p:cNvPr>
          <p:cNvSpPr txBox="1"/>
          <p:nvPr/>
        </p:nvSpPr>
        <p:spPr>
          <a:xfrm rot="20822921">
            <a:off x="5009222" y="1703355"/>
            <a:ext cx="115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Upload</a:t>
            </a:r>
          </a:p>
        </p:txBody>
      </p:sp>
      <p:sp>
        <p:nvSpPr>
          <p:cNvPr id="30" name="Sprechblase: rechteckig 29">
            <a:extLst>
              <a:ext uri="{FF2B5EF4-FFF2-40B4-BE49-F238E27FC236}">
                <a16:creationId xmlns:a16="http://schemas.microsoft.com/office/drawing/2014/main" id="{2E5ECC55-088C-867E-0CE5-440E0168339B}"/>
              </a:ext>
            </a:extLst>
          </p:cNvPr>
          <p:cNvSpPr/>
          <p:nvPr/>
        </p:nvSpPr>
        <p:spPr>
          <a:xfrm>
            <a:off x="9383848" y="1139687"/>
            <a:ext cx="2390709" cy="1373660"/>
          </a:xfrm>
          <a:prstGeom prst="wedgeRectCallout">
            <a:avLst>
              <a:gd name="adj1" fmla="val -44810"/>
              <a:gd name="adj2" fmla="val -6687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Server state grows linear in number of keys</a:t>
            </a:r>
          </a:p>
        </p:txBody>
      </p:sp>
      <p:sp>
        <p:nvSpPr>
          <p:cNvPr id="31" name="Sprechblase: rechteckig 30">
            <a:extLst>
              <a:ext uri="{FF2B5EF4-FFF2-40B4-BE49-F238E27FC236}">
                <a16:creationId xmlns:a16="http://schemas.microsoft.com/office/drawing/2014/main" id="{E207F8B7-B139-2FE4-86C0-27EEB55EB1BB}"/>
              </a:ext>
            </a:extLst>
          </p:cNvPr>
          <p:cNvSpPr/>
          <p:nvPr/>
        </p:nvSpPr>
        <p:spPr>
          <a:xfrm>
            <a:off x="7941221" y="3548085"/>
            <a:ext cx="3594796" cy="1148834"/>
          </a:xfrm>
          <a:prstGeom prst="wedgeRectCallout">
            <a:avLst>
              <a:gd name="adj1" fmla="val -63229"/>
              <a:gd name="adj2" fmla="val -3457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Parties’ states grow </a:t>
            </a:r>
            <a:r>
              <a:rPr lang="en-US" sz="2400" b="1" dirty="0"/>
              <a:t>sub-linear</a:t>
            </a:r>
            <a:r>
              <a:rPr lang="en-US" sz="2400" dirty="0"/>
              <a:t> in number of keys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BF241B1-5EDC-E9B6-12DC-77196A59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DB0E5822-6392-1EA3-B8C4-BBB19F538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8ED838D3-EC5D-D323-43CF-3864AF9C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2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55915-3A82-A66B-6A34-2C8E72D30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8CAD5-C851-3527-5F9D-6090530EC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CKS Functionality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0AAEC1A2-3E7E-4844-EF0F-16F937562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20" y="754112"/>
            <a:ext cx="1302317" cy="1302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99FB4ADD-63FA-E35A-816C-EC4B5C71B58F}"/>
                  </a:ext>
                </a:extLst>
              </p:cNvPr>
              <p:cNvSpPr/>
              <p:nvPr/>
            </p:nvSpPr>
            <p:spPr>
              <a:xfrm>
                <a:off x="1443884" y="4070574"/>
                <a:ext cx="796594" cy="79659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99FB4ADD-63FA-E35A-816C-EC4B5C71B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884" y="4070574"/>
                <a:ext cx="796594" cy="79659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7EE2B315-633F-2C7C-777E-A69C6126FC8D}"/>
                  </a:ext>
                </a:extLst>
              </p:cNvPr>
              <p:cNvSpPr/>
              <p:nvPr/>
            </p:nvSpPr>
            <p:spPr>
              <a:xfrm>
                <a:off x="4102323" y="4070574"/>
                <a:ext cx="796594" cy="79659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7EE2B315-633F-2C7C-777E-A69C6126FC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323" y="4070574"/>
                <a:ext cx="796594" cy="79659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CB44B6F5-1EBA-254B-2067-C7A3BFD5E63F}"/>
                  </a:ext>
                </a:extLst>
              </p:cNvPr>
              <p:cNvSpPr/>
              <p:nvPr/>
            </p:nvSpPr>
            <p:spPr>
              <a:xfrm>
                <a:off x="6601621" y="4070574"/>
                <a:ext cx="796594" cy="79659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CB44B6F5-1EBA-254B-2067-C7A3BFD5E6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621" y="4070574"/>
                <a:ext cx="796594" cy="79659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6BB96BDA-F7EE-7A7B-0E01-206472FB543F}"/>
                  </a:ext>
                </a:extLst>
              </p:cNvPr>
              <p:cNvSpPr/>
              <p:nvPr/>
            </p:nvSpPr>
            <p:spPr>
              <a:xfrm>
                <a:off x="9261513" y="4070574"/>
                <a:ext cx="796594" cy="79659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6BB96BDA-F7EE-7A7B-0E01-206472FB5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1513" y="4070574"/>
                <a:ext cx="796594" cy="79659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6390F72-9075-E873-DDD9-4214C1AED901}"/>
              </a:ext>
            </a:extLst>
          </p:cNvPr>
          <p:cNvGrpSpPr/>
          <p:nvPr/>
        </p:nvGrpSpPr>
        <p:grpSpPr>
          <a:xfrm>
            <a:off x="3326720" y="2642147"/>
            <a:ext cx="832104" cy="1141918"/>
            <a:chOff x="1737360" y="2032417"/>
            <a:chExt cx="832104" cy="1141918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BA067DEF-D135-2296-E5E4-DEAAFC7EBCC3}"/>
                </a:ext>
              </a:extLst>
            </p:cNvPr>
            <p:cNvSpPr/>
            <p:nvPr/>
          </p:nvSpPr>
          <p:spPr>
            <a:xfrm>
              <a:off x="1737360" y="208483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fik 10" descr="Ein Bild, das Cartoon, Zeichnung, Clipart, Darstellung enthält.&#10;&#10;Automatisch generierte Beschreibung">
              <a:extLst>
                <a:ext uri="{FF2B5EF4-FFF2-40B4-BE49-F238E27FC236}">
                  <a16:creationId xmlns:a16="http://schemas.microsoft.com/office/drawing/2014/main" id="{CA15CAEE-C73C-90AD-03A7-9AB171A5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731" y="2032417"/>
              <a:ext cx="603361" cy="1089503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98AC0CB-3500-AE68-B76C-409EFE6531C1}"/>
              </a:ext>
            </a:extLst>
          </p:cNvPr>
          <p:cNvGrpSpPr/>
          <p:nvPr/>
        </p:nvGrpSpPr>
        <p:grpSpPr>
          <a:xfrm>
            <a:off x="6264887" y="2674135"/>
            <a:ext cx="832104" cy="1089503"/>
            <a:chOff x="4702921" y="2241802"/>
            <a:chExt cx="832104" cy="1089503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498F49CD-E89D-A132-4762-FEA04B696A77}"/>
                </a:ext>
              </a:extLst>
            </p:cNvPr>
            <p:cNvSpPr/>
            <p:nvPr/>
          </p:nvSpPr>
          <p:spPr>
            <a:xfrm>
              <a:off x="4702921" y="224180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fik 13" descr="Ein Bild, das Cartoon, Clipart, Zeichnung, Entwurf enthält.&#10;&#10;Automatisch generierte Beschreibung">
              <a:extLst>
                <a:ext uri="{FF2B5EF4-FFF2-40B4-BE49-F238E27FC236}">
                  <a16:creationId xmlns:a16="http://schemas.microsoft.com/office/drawing/2014/main" id="{48D6EA57-C504-195E-24CB-57356FAAE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98" y="2275869"/>
              <a:ext cx="543006" cy="972549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E35B47A-82AD-C7BD-6EE3-AD33E27995A7}"/>
              </a:ext>
            </a:extLst>
          </p:cNvPr>
          <p:cNvGrpSpPr/>
          <p:nvPr/>
        </p:nvGrpSpPr>
        <p:grpSpPr>
          <a:xfrm>
            <a:off x="4823568" y="2694562"/>
            <a:ext cx="832104" cy="1089503"/>
            <a:chOff x="3286173" y="2241804"/>
            <a:chExt cx="832104" cy="1089503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403B5598-DE03-0AC9-0875-A3589F0A354A}"/>
                </a:ext>
              </a:extLst>
            </p:cNvPr>
            <p:cNvSpPr/>
            <p:nvPr/>
          </p:nvSpPr>
          <p:spPr>
            <a:xfrm>
              <a:off x="3286173" y="2241804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fik 16" descr="Ein Bild, das Vogel, Clipart, Darstellung, Zeichnung enthält.&#10;&#10;Automatisch generierte Beschreibung">
              <a:extLst>
                <a:ext uri="{FF2B5EF4-FFF2-40B4-BE49-F238E27FC236}">
                  <a16:creationId xmlns:a16="http://schemas.microsoft.com/office/drawing/2014/main" id="{00EE790B-9A02-3E36-430D-E585E0ACA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777" y="2283244"/>
              <a:ext cx="650548" cy="10066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F503069B-AC88-5595-A86D-6B4B89FB5884}"/>
                  </a:ext>
                </a:extLst>
              </p:cNvPr>
              <p:cNvSpPr txBox="1"/>
              <p:nvPr/>
            </p:nvSpPr>
            <p:spPr>
              <a:xfrm>
                <a:off x="6966070" y="3520688"/>
                <a:ext cx="475488" cy="36712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F503069B-AC88-5595-A86D-6B4B89FB5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070" y="3520688"/>
                <a:ext cx="475488" cy="3671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hteck 21">
            <a:extLst>
              <a:ext uri="{FF2B5EF4-FFF2-40B4-BE49-F238E27FC236}">
                <a16:creationId xmlns:a16="http://schemas.microsoft.com/office/drawing/2014/main" id="{87E3E6AC-908A-1D88-C9F9-D2223749A099}"/>
              </a:ext>
            </a:extLst>
          </p:cNvPr>
          <p:cNvSpPr/>
          <p:nvPr/>
        </p:nvSpPr>
        <p:spPr>
          <a:xfrm>
            <a:off x="1335046" y="5444313"/>
            <a:ext cx="6394474" cy="15867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DE846D62-7D22-EE5E-7B4F-0954ABC33802}"/>
              </a:ext>
            </a:extLst>
          </p:cNvPr>
          <p:cNvSpPr/>
          <p:nvPr/>
        </p:nvSpPr>
        <p:spPr>
          <a:xfrm>
            <a:off x="1331843" y="5085668"/>
            <a:ext cx="8971722" cy="1515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DD9EF25-05E0-0479-CB4E-05C65CECB785}"/>
              </a:ext>
            </a:extLst>
          </p:cNvPr>
          <p:cNvSpPr/>
          <p:nvPr/>
        </p:nvSpPr>
        <p:spPr>
          <a:xfrm>
            <a:off x="4044452" y="5832936"/>
            <a:ext cx="6259113" cy="1586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15A0061A-68AE-9268-A1F0-3BDE78425F9B}"/>
                  </a:ext>
                </a:extLst>
              </p:cNvPr>
              <p:cNvSpPr txBox="1"/>
              <p:nvPr/>
            </p:nvSpPr>
            <p:spPr>
              <a:xfrm>
                <a:off x="8768931" y="298416"/>
                <a:ext cx="834406" cy="7232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CH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15A0061A-68AE-9268-A1F0-3BDE78425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931" y="298416"/>
                <a:ext cx="834406" cy="7232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70AB5DD1-E122-A24C-C679-CEB79F6B238C}"/>
                  </a:ext>
                </a:extLst>
              </p:cNvPr>
              <p:cNvSpPr txBox="1"/>
              <p:nvPr/>
            </p:nvSpPr>
            <p:spPr>
              <a:xfrm>
                <a:off x="4067104" y="3548086"/>
                <a:ext cx="475488" cy="3693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70AB5DD1-E122-A24C-C679-CEB79F6B2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104" y="3548086"/>
                <a:ext cx="47548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F2E8C567-BE2A-C939-E4FE-F7F8D2DFBD94}"/>
                  </a:ext>
                </a:extLst>
              </p:cNvPr>
              <p:cNvSpPr txBox="1"/>
              <p:nvPr/>
            </p:nvSpPr>
            <p:spPr>
              <a:xfrm>
                <a:off x="5566532" y="3548085"/>
                <a:ext cx="475488" cy="367127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F2E8C567-BE2A-C939-E4FE-F7F8D2DFB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532" y="3548085"/>
                <a:ext cx="475488" cy="3671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77C8272B-E391-C443-BA6B-151282084004}"/>
              </a:ext>
            </a:extLst>
          </p:cNvPr>
          <p:cNvCxnSpPr>
            <a:cxnSpLocks/>
          </p:cNvCxnSpPr>
          <p:nvPr/>
        </p:nvCxnSpPr>
        <p:spPr>
          <a:xfrm flipV="1">
            <a:off x="6712226" y="1844292"/>
            <a:ext cx="665283" cy="7398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8221A402-E245-5A15-B031-3F864AD2CB38}"/>
              </a:ext>
            </a:extLst>
          </p:cNvPr>
          <p:cNvSpPr txBox="1"/>
          <p:nvPr/>
        </p:nvSpPr>
        <p:spPr>
          <a:xfrm rot="18644468">
            <a:off x="6238288" y="1765163"/>
            <a:ext cx="115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Upload</a:t>
            </a:r>
          </a:p>
        </p:txBody>
      </p:sp>
      <p:sp>
        <p:nvSpPr>
          <p:cNvPr id="26" name="Datumsplatzhalter 25">
            <a:extLst>
              <a:ext uri="{FF2B5EF4-FFF2-40B4-BE49-F238E27FC236}">
                <a16:creationId xmlns:a16="http://schemas.microsoft.com/office/drawing/2014/main" id="{CB282468-3705-2B7F-151D-2485AB46D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27" name="Fußzeilenplatzhalter 26">
            <a:extLst>
              <a:ext uri="{FF2B5EF4-FFF2-40B4-BE49-F238E27FC236}">
                <a16:creationId xmlns:a16="http://schemas.microsoft.com/office/drawing/2014/main" id="{14B8C11B-BEC3-7193-AE02-D1D8058EC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28" name="Foliennummernplatzhalter 27">
            <a:extLst>
              <a:ext uri="{FF2B5EF4-FFF2-40B4-BE49-F238E27FC236}">
                <a16:creationId xmlns:a16="http://schemas.microsoft.com/office/drawing/2014/main" id="{BF2EDF35-77F1-E33D-FA66-6DDD9C3FB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2CAAC-7A41-087B-31AE-DBD985C67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AE9DE-FF17-3CFA-ACAF-EFE570A8A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CKS Functionality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B84EAEF-7579-2250-A4E3-48156D3C4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20" y="754112"/>
            <a:ext cx="1302317" cy="1302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BE237E0F-F7D0-6379-CD58-D5BD7107B8B0}"/>
                  </a:ext>
                </a:extLst>
              </p:cNvPr>
              <p:cNvSpPr/>
              <p:nvPr/>
            </p:nvSpPr>
            <p:spPr>
              <a:xfrm>
                <a:off x="1443884" y="4070574"/>
                <a:ext cx="796594" cy="79659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BE237E0F-F7D0-6379-CD58-D5BD7107B8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884" y="4070574"/>
                <a:ext cx="796594" cy="79659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12F21E00-3F80-4476-A9E4-40BE430A36A5}"/>
                  </a:ext>
                </a:extLst>
              </p:cNvPr>
              <p:cNvSpPr/>
              <p:nvPr/>
            </p:nvSpPr>
            <p:spPr>
              <a:xfrm>
                <a:off x="4102323" y="4070574"/>
                <a:ext cx="796594" cy="79659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12F21E00-3F80-4476-A9E4-40BE430A36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323" y="4070574"/>
                <a:ext cx="796594" cy="79659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072C991B-0472-AE42-B5EF-6D62919AFA96}"/>
                  </a:ext>
                </a:extLst>
              </p:cNvPr>
              <p:cNvSpPr/>
              <p:nvPr/>
            </p:nvSpPr>
            <p:spPr>
              <a:xfrm>
                <a:off x="6601621" y="4070574"/>
                <a:ext cx="796594" cy="79659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072C991B-0472-AE42-B5EF-6D62919AF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621" y="4070574"/>
                <a:ext cx="796594" cy="79659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CFCDA74F-502D-D294-E422-73A8607A5509}"/>
                  </a:ext>
                </a:extLst>
              </p:cNvPr>
              <p:cNvSpPr/>
              <p:nvPr/>
            </p:nvSpPr>
            <p:spPr>
              <a:xfrm>
                <a:off x="9261513" y="4070574"/>
                <a:ext cx="796594" cy="79659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CFCDA74F-502D-D294-E422-73A8607A5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1513" y="4070574"/>
                <a:ext cx="796594" cy="79659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41F3781-55ED-8153-5F1A-DC3660587510}"/>
              </a:ext>
            </a:extLst>
          </p:cNvPr>
          <p:cNvGrpSpPr/>
          <p:nvPr/>
        </p:nvGrpSpPr>
        <p:grpSpPr>
          <a:xfrm>
            <a:off x="3326720" y="2642147"/>
            <a:ext cx="832104" cy="1141918"/>
            <a:chOff x="1737360" y="2032417"/>
            <a:chExt cx="832104" cy="1141918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840D60A2-DF95-D5EA-BBDF-AA5D732797D8}"/>
                </a:ext>
              </a:extLst>
            </p:cNvPr>
            <p:cNvSpPr/>
            <p:nvPr/>
          </p:nvSpPr>
          <p:spPr>
            <a:xfrm>
              <a:off x="1737360" y="208483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fik 10" descr="Ein Bild, das Cartoon, Zeichnung, Clipart, Darstellung enthält.&#10;&#10;Automatisch generierte Beschreibung">
              <a:extLst>
                <a:ext uri="{FF2B5EF4-FFF2-40B4-BE49-F238E27FC236}">
                  <a16:creationId xmlns:a16="http://schemas.microsoft.com/office/drawing/2014/main" id="{4CF6BD94-35A8-F06B-A53F-D356EA9E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731" y="2032417"/>
              <a:ext cx="603361" cy="1089503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8281E34-0421-CB98-F350-453BE1EDD8B2}"/>
              </a:ext>
            </a:extLst>
          </p:cNvPr>
          <p:cNvGrpSpPr/>
          <p:nvPr/>
        </p:nvGrpSpPr>
        <p:grpSpPr>
          <a:xfrm>
            <a:off x="6264887" y="2674135"/>
            <a:ext cx="832104" cy="1089503"/>
            <a:chOff x="4702921" y="2241802"/>
            <a:chExt cx="832104" cy="1089503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D135F127-7878-F181-C1EF-838D6BD0E76A}"/>
                </a:ext>
              </a:extLst>
            </p:cNvPr>
            <p:cNvSpPr/>
            <p:nvPr/>
          </p:nvSpPr>
          <p:spPr>
            <a:xfrm>
              <a:off x="4702921" y="224180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fik 13" descr="Ein Bild, das Cartoon, Clipart, Zeichnung, Entwurf enthält.&#10;&#10;Automatisch generierte Beschreibung">
              <a:extLst>
                <a:ext uri="{FF2B5EF4-FFF2-40B4-BE49-F238E27FC236}">
                  <a16:creationId xmlns:a16="http://schemas.microsoft.com/office/drawing/2014/main" id="{22A5F583-187D-EAE6-5550-F1F8B86BF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98" y="2275869"/>
              <a:ext cx="543006" cy="972549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2D1F93E-3436-EFA3-955C-F4E5819C0C73}"/>
              </a:ext>
            </a:extLst>
          </p:cNvPr>
          <p:cNvGrpSpPr/>
          <p:nvPr/>
        </p:nvGrpSpPr>
        <p:grpSpPr>
          <a:xfrm>
            <a:off x="4823568" y="2694562"/>
            <a:ext cx="832104" cy="1089503"/>
            <a:chOff x="3286173" y="2241804"/>
            <a:chExt cx="832104" cy="1089503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8827096B-C9A3-490A-12CE-332641EBF85E}"/>
                </a:ext>
              </a:extLst>
            </p:cNvPr>
            <p:cNvSpPr/>
            <p:nvPr/>
          </p:nvSpPr>
          <p:spPr>
            <a:xfrm>
              <a:off x="3286173" y="2241804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fik 16" descr="Ein Bild, das Vogel, Clipart, Darstellung, Zeichnung enthält.&#10;&#10;Automatisch generierte Beschreibung">
              <a:extLst>
                <a:ext uri="{FF2B5EF4-FFF2-40B4-BE49-F238E27FC236}">
                  <a16:creationId xmlns:a16="http://schemas.microsoft.com/office/drawing/2014/main" id="{7D79A5CA-2687-E431-5D2B-AB0FA9015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777" y="2283244"/>
              <a:ext cx="650548" cy="10066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D14AD8FA-6DF3-D2F7-D8D6-321827E1EC98}"/>
                  </a:ext>
                </a:extLst>
              </p:cNvPr>
              <p:cNvSpPr txBox="1"/>
              <p:nvPr/>
            </p:nvSpPr>
            <p:spPr>
              <a:xfrm>
                <a:off x="6966070" y="3520688"/>
                <a:ext cx="475488" cy="36712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D14AD8FA-6DF3-D2F7-D8D6-321827E1E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070" y="3520688"/>
                <a:ext cx="475488" cy="3671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hteck 21">
            <a:extLst>
              <a:ext uri="{FF2B5EF4-FFF2-40B4-BE49-F238E27FC236}">
                <a16:creationId xmlns:a16="http://schemas.microsoft.com/office/drawing/2014/main" id="{58203ABD-BF9F-6751-8A3E-52A80992351C}"/>
              </a:ext>
            </a:extLst>
          </p:cNvPr>
          <p:cNvSpPr/>
          <p:nvPr/>
        </p:nvSpPr>
        <p:spPr>
          <a:xfrm>
            <a:off x="1335046" y="5444313"/>
            <a:ext cx="6394474" cy="15867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775DCE15-5CFF-7885-C89E-5592024A61B9}"/>
              </a:ext>
            </a:extLst>
          </p:cNvPr>
          <p:cNvSpPr/>
          <p:nvPr/>
        </p:nvSpPr>
        <p:spPr>
          <a:xfrm>
            <a:off x="1331843" y="5051997"/>
            <a:ext cx="4108174" cy="1852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6B2CEEB-7994-A825-9ECE-85C188E95E8C}"/>
              </a:ext>
            </a:extLst>
          </p:cNvPr>
          <p:cNvSpPr/>
          <p:nvPr/>
        </p:nvSpPr>
        <p:spPr>
          <a:xfrm>
            <a:off x="4044452" y="5832936"/>
            <a:ext cx="6259113" cy="1586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DA9245D3-4268-8CD4-7D62-CA45E06F3101}"/>
                  </a:ext>
                </a:extLst>
              </p:cNvPr>
              <p:cNvSpPr txBox="1"/>
              <p:nvPr/>
            </p:nvSpPr>
            <p:spPr>
              <a:xfrm>
                <a:off x="8768931" y="298416"/>
                <a:ext cx="834406" cy="7232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CH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DA9245D3-4268-8CD4-7D62-CA45E06F3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931" y="298416"/>
                <a:ext cx="834406" cy="7232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956A4DC7-7E1F-5062-A08C-3E3CB585B164}"/>
                  </a:ext>
                </a:extLst>
              </p:cNvPr>
              <p:cNvSpPr txBox="1"/>
              <p:nvPr/>
            </p:nvSpPr>
            <p:spPr>
              <a:xfrm>
                <a:off x="4067104" y="3548086"/>
                <a:ext cx="475488" cy="3693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956A4DC7-7E1F-5062-A08C-3E3CB585B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104" y="3548086"/>
                <a:ext cx="47548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DE6FE77B-9EF3-FF8C-F072-D38203397353}"/>
                  </a:ext>
                </a:extLst>
              </p:cNvPr>
              <p:cNvSpPr txBox="1"/>
              <p:nvPr/>
            </p:nvSpPr>
            <p:spPr>
              <a:xfrm>
                <a:off x="5566532" y="3548085"/>
                <a:ext cx="475488" cy="367127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DE6FE77B-9EF3-FF8C-F072-D38203397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532" y="3548085"/>
                <a:ext cx="475488" cy="3671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hteck 17">
            <a:extLst>
              <a:ext uri="{FF2B5EF4-FFF2-40B4-BE49-F238E27FC236}">
                <a16:creationId xmlns:a16="http://schemas.microsoft.com/office/drawing/2014/main" id="{BDD47C67-4EA7-AA3E-8EE0-BEA34D5B2207}"/>
              </a:ext>
            </a:extLst>
          </p:cNvPr>
          <p:cNvSpPr/>
          <p:nvPr/>
        </p:nvSpPr>
        <p:spPr>
          <a:xfrm>
            <a:off x="8819322" y="5020325"/>
            <a:ext cx="1484243" cy="1852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prechblase: rechteckig 18">
            <a:extLst>
              <a:ext uri="{FF2B5EF4-FFF2-40B4-BE49-F238E27FC236}">
                <a16:creationId xmlns:a16="http://schemas.microsoft.com/office/drawing/2014/main" id="{01B7EA8A-972E-4167-D7A2-39BB38C5D003}"/>
              </a:ext>
            </a:extLst>
          </p:cNvPr>
          <p:cNvSpPr/>
          <p:nvPr/>
        </p:nvSpPr>
        <p:spPr>
          <a:xfrm>
            <a:off x="158822" y="1563872"/>
            <a:ext cx="2915594" cy="1371668"/>
          </a:xfrm>
          <a:prstGeom prst="wedgeRectCallout">
            <a:avLst>
              <a:gd name="adj1" fmla="val 57107"/>
              <a:gd name="adj2" fmla="val 3885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Parties can selectively erase keys from local state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0E287F10-6452-BEB1-0993-0CAD37524D2B}"/>
              </a:ext>
            </a:extLst>
          </p:cNvPr>
          <p:cNvCxnSpPr/>
          <p:nvPr/>
        </p:nvCxnSpPr>
        <p:spPr>
          <a:xfrm flipV="1">
            <a:off x="4247322" y="1563872"/>
            <a:ext cx="3194236" cy="10782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43502B86-770A-C61B-0258-912C30D07F0D}"/>
                  </a:ext>
                </a:extLst>
              </p:cNvPr>
              <p:cNvSpPr txBox="1"/>
              <p:nvPr/>
            </p:nvSpPr>
            <p:spPr>
              <a:xfrm rot="20436142">
                <a:off x="4938709" y="1664832"/>
                <a:ext cx="1299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Erase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43502B86-770A-C61B-0258-912C30D07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36142">
                <a:off x="4938709" y="1664832"/>
                <a:ext cx="1299138" cy="461665"/>
              </a:xfrm>
              <a:prstGeom prst="rect">
                <a:avLst/>
              </a:prstGeom>
              <a:blipFill>
                <a:blip r:embed="rId14"/>
                <a:stretch>
                  <a:fillRect l="-7489" b="-17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Datumsplatzhalter 25">
            <a:extLst>
              <a:ext uri="{FF2B5EF4-FFF2-40B4-BE49-F238E27FC236}">
                <a16:creationId xmlns:a16="http://schemas.microsoft.com/office/drawing/2014/main" id="{23A4F2F9-163C-E63C-AA43-DF392DFD0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29" name="Fußzeilenplatzhalter 28">
            <a:extLst>
              <a:ext uri="{FF2B5EF4-FFF2-40B4-BE49-F238E27FC236}">
                <a16:creationId xmlns:a16="http://schemas.microsoft.com/office/drawing/2014/main" id="{F00E0CFB-E2C1-6795-3581-FD99AA5A3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30" name="Foliennummernplatzhalter 29">
            <a:extLst>
              <a:ext uri="{FF2B5EF4-FFF2-40B4-BE49-F238E27FC236}">
                <a16:creationId xmlns:a16="http://schemas.microsoft.com/office/drawing/2014/main" id="{7F83E1F6-A2AC-C46D-ABAB-15AF66992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7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4BB37-A6D4-328B-789E-29016C021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CKS Security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A27797-0564-77C9-83C8-1D4C66E5CF1F}"/>
              </a:ext>
            </a:extLst>
          </p:cNvPr>
          <p:cNvSpPr txBox="1"/>
          <p:nvPr/>
        </p:nvSpPr>
        <p:spPr>
          <a:xfrm>
            <a:off x="2699850" y="1498959"/>
            <a:ext cx="6961909" cy="169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sz="2400" b="1" dirty="0"/>
              <a:t>Intuitive: pseudo-random keys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Keys indistinguishable from fresh random ones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given server state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and corrupted parties’ states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0E83CE1-F159-770C-C39D-014D85268C97}"/>
              </a:ext>
            </a:extLst>
          </p:cNvPr>
          <p:cNvSpPr txBox="1"/>
          <p:nvPr/>
        </p:nvSpPr>
        <p:spPr>
          <a:xfrm>
            <a:off x="349045" y="4032514"/>
            <a:ext cx="5601929" cy="13261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sz="2400" b="1" dirty="0"/>
              <a:t>Weaker security: preservation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Adding CKS does not harm security of E2E application</a:t>
            </a:r>
          </a:p>
        </p:txBody>
      </p:sp>
      <p:sp>
        <p:nvSpPr>
          <p:cNvPr id="7" name="Stern: 8 Zacken 6">
            <a:extLst>
              <a:ext uri="{FF2B5EF4-FFF2-40B4-BE49-F238E27FC236}">
                <a16:creationId xmlns:a16="http://schemas.microsoft.com/office/drawing/2014/main" id="{012532B1-2ADE-BC7C-A4DB-EBA77D8AB136}"/>
              </a:ext>
            </a:extLst>
          </p:cNvPr>
          <p:cNvSpPr/>
          <p:nvPr/>
        </p:nvSpPr>
        <p:spPr>
          <a:xfrm>
            <a:off x="8512725" y="866557"/>
            <a:ext cx="2619850" cy="1170421"/>
          </a:xfrm>
          <a:prstGeom prst="star8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Impossible</a:t>
            </a:r>
          </a:p>
          <a:p>
            <a:pPr algn="ctr"/>
            <a:r>
              <a:rPr lang="en-US" sz="2000" dirty="0"/>
              <a:t>(Crypto’24)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E142A5C-045A-6B09-BC56-E41626CFA0F7}"/>
              </a:ext>
            </a:extLst>
          </p:cNvPr>
          <p:cNvCxnSpPr>
            <a:cxnSpLocks/>
          </p:cNvCxnSpPr>
          <p:nvPr/>
        </p:nvCxnSpPr>
        <p:spPr>
          <a:xfrm flipH="1">
            <a:off x="3325761" y="3296265"/>
            <a:ext cx="1415845" cy="64892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Stern: 8 Zacken 14">
            <a:extLst>
              <a:ext uri="{FF2B5EF4-FFF2-40B4-BE49-F238E27FC236}">
                <a16:creationId xmlns:a16="http://schemas.microsoft.com/office/drawing/2014/main" id="{B05810F9-F35F-9AC9-E1F6-3AA28266FD3B}"/>
              </a:ext>
            </a:extLst>
          </p:cNvPr>
          <p:cNvSpPr/>
          <p:nvPr/>
        </p:nvSpPr>
        <p:spPr>
          <a:xfrm>
            <a:off x="3105763" y="4856425"/>
            <a:ext cx="2816942" cy="1430595"/>
          </a:xfrm>
          <a:prstGeom prst="star8">
            <a:avLst>
              <a:gd name="adj" fmla="val 375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Impossible in standard-model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(this work)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A4100BA-9005-7CE2-5A94-084D85B8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28874E4-1363-90DF-252D-9499EBB2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9783A77-8002-3B31-C2A6-3314640A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5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46568-ECA7-007A-5EEB-5FE6943C5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AFE7B-D200-C565-D051-E6E2F7948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Preservation Security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1174AB0-F8EA-8006-ACF8-92F95ED4D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“CKS-compatible” application</a:t>
            </a:r>
          </a:p>
          <a:p>
            <a:pPr lvl="1"/>
            <a:r>
              <a:rPr lang="en-US" dirty="0"/>
              <a:t>Must have sequence of secrets/keys…</a:t>
            </a:r>
          </a:p>
          <a:p>
            <a:pPr lvl="1"/>
            <a:r>
              <a:rPr lang="en-US" dirty="0"/>
              <a:t>Security must withstand testing of guesses for secrets </a:t>
            </a:r>
          </a:p>
          <a:p>
            <a:pPr lvl="2"/>
            <a:r>
              <a:rPr lang="en-US" dirty="0"/>
              <a:t>no issue for IND-CPA encryption, signatures, Signal, … </a:t>
            </a:r>
          </a:p>
          <a:p>
            <a:pPr lvl="2"/>
            <a:r>
              <a:rPr lang="en-US" dirty="0"/>
              <a:t>issue for One-time Pad</a:t>
            </a:r>
          </a:p>
          <a:p>
            <a:pPr lvl="2"/>
            <a:endParaRPr lang="en-US" dirty="0"/>
          </a:p>
          <a:p>
            <a:r>
              <a:rPr lang="en-US" dirty="0"/>
              <a:t>Preservation security: </a:t>
            </a:r>
          </a:p>
          <a:p>
            <a:pPr lvl="1"/>
            <a:r>
              <a:rPr lang="en-US" dirty="0"/>
              <a:t>Any CKS-compatible application must remain secure when the CKS scheme is applied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94CCD0B-65B8-61E4-1101-069ECD4F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2E0554E-44AA-CCF7-D82F-B123A2A0C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6DE4E56-F9B0-39BD-A13B-1061DEB3B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14</a:t>
            </a:fld>
            <a:endParaRPr lang="en-US"/>
          </a:p>
        </p:txBody>
      </p:sp>
      <p:sp>
        <p:nvSpPr>
          <p:cNvPr id="3" name="Stern: 8 Zacken 2">
            <a:extLst>
              <a:ext uri="{FF2B5EF4-FFF2-40B4-BE49-F238E27FC236}">
                <a16:creationId xmlns:a16="http://schemas.microsoft.com/office/drawing/2014/main" id="{AAB85C4B-0153-0AB5-6ECB-C69238AD99F4}"/>
              </a:ext>
            </a:extLst>
          </p:cNvPr>
          <p:cNvSpPr/>
          <p:nvPr/>
        </p:nvSpPr>
        <p:spPr>
          <a:xfrm>
            <a:off x="9770805" y="136525"/>
            <a:ext cx="2217175" cy="949683"/>
          </a:xfrm>
          <a:prstGeom prst="star8">
            <a:avLst>
              <a:gd name="adj" fmla="val 3388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Crypto’24</a:t>
            </a:r>
          </a:p>
        </p:txBody>
      </p:sp>
    </p:spTree>
    <p:extLst>
      <p:ext uri="{BB962C8B-B14F-4D97-AF65-F5344CB8AC3E}">
        <p14:creationId xmlns:p14="http://schemas.microsoft.com/office/powerpoint/2010/main" val="304494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0D3A2-06E1-7790-21E1-6B81F8C6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Preservation Security: Impossibility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CCC383-B0FC-6D5C-6A3C-05088CED3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714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Intuition:</a:t>
            </a:r>
          </a:p>
          <a:p>
            <a:r>
              <a:rPr lang="en-US" sz="2400" dirty="0"/>
              <a:t>Need to exclude </a:t>
            </a:r>
            <a:r>
              <a:rPr lang="en-US" sz="2400" b="1" dirty="0"/>
              <a:t>“contrived” applications </a:t>
            </a:r>
            <a:r>
              <a:rPr lang="en-US" sz="2400" dirty="0"/>
              <a:t>that are designed to break whenever CKS is added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Circumvented in idealized-model / ROM:</a:t>
            </a:r>
          </a:p>
          <a:p>
            <a:pPr lvl="1"/>
            <a:r>
              <a:rPr lang="en-US" dirty="0"/>
              <a:t>assume “fresh” ROM for CKS </a:t>
            </a:r>
          </a:p>
          <a:p>
            <a:pPr lvl="1"/>
            <a:r>
              <a:rPr lang="en-US" dirty="0"/>
              <a:t>…that is not accessible to the application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A7B509-7595-5C6C-F586-198ACE06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50F400-4B11-DD9A-ED15-326C1FE88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D64E8-8A49-6CD7-CB57-DE339940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8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Clipart, Zeichnung, Darstellung, Cartoon enthält.&#10;&#10;Automatisch generierte Beschreibung">
            <a:extLst>
              <a:ext uri="{FF2B5EF4-FFF2-40B4-BE49-F238E27FC236}">
                <a16:creationId xmlns:a16="http://schemas.microsoft.com/office/drawing/2014/main" id="{4BFD4F18-AD04-1D51-B08F-CFE4ECC42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31" y="2068402"/>
            <a:ext cx="1819366" cy="1970501"/>
          </a:xfrm>
          <a:prstGeom prst="rect">
            <a:avLst/>
          </a:prstGeom>
        </p:spPr>
      </p:pic>
      <p:pic>
        <p:nvPicPr>
          <p:cNvPr id="8" name="Grafik 7" descr="Ein Bild, das Clipart, Darstellung, Zeichnung, Cartoon enthält.&#10;&#10;Automatisch generierte Beschreibung">
            <a:extLst>
              <a:ext uri="{FF2B5EF4-FFF2-40B4-BE49-F238E27FC236}">
                <a16:creationId xmlns:a16="http://schemas.microsoft.com/office/drawing/2014/main" id="{70079852-4DBB-2C98-10D1-312672C11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22" y="1724829"/>
            <a:ext cx="1819365" cy="2353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B8524372-C208-539A-35CA-E2E0EE9CE530}"/>
                  </a:ext>
                </a:extLst>
              </p:cNvPr>
              <p:cNvSpPr/>
              <p:nvPr/>
            </p:nvSpPr>
            <p:spPr>
              <a:xfrm>
                <a:off x="6488280" y="198650"/>
                <a:ext cx="5561152" cy="1709088"/>
              </a:xfrm>
              <a:prstGeom prst="roundRect">
                <a:avLst>
                  <a:gd name="adj" fmla="val 9000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Samples keys </a:t>
                </a:r>
                <a14:m>
                  <m:oMath xmlns:m="http://schemas.openxmlformats.org/officeDocument/2006/math"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de-CH" sz="2000" dirty="0"/>
                  <a:t>Runs CKS </a:t>
                </a:r>
                <a:r>
                  <a:rPr lang="de-CH" sz="2000" dirty="0" err="1"/>
                  <a:t>for</a:t>
                </a:r>
                <a:r>
                  <a:rPr lang="de-CH" sz="2000" dirty="0"/>
                  <a:t> a </a:t>
                </a:r>
                <a:r>
                  <a:rPr lang="de-CH" sz="2000" dirty="0" err="1"/>
                  <a:t>user</a:t>
                </a:r>
                <a:r>
                  <a:rPr lang="de-CH" sz="2000" dirty="0"/>
                  <a:t> </a:t>
                </a:r>
                <a:r>
                  <a:rPr lang="de-CH" sz="2000" dirty="0" err="1"/>
                  <a:t>appending</a:t>
                </a:r>
                <a:r>
                  <a:rPr lang="de-CH" sz="2000" dirty="0"/>
                  <a:t> </a:t>
                </a:r>
                <a14:m>
                  <m:oMath xmlns:m="http://schemas.openxmlformats.org/officeDocument/2006/math">
                    <m:r>
                      <a:rPr lang="de-CH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CH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CH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CH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CH" sz="20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CH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CH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>
                  <a:lnSpc>
                    <a:spcPct val="125000"/>
                  </a:lnSpc>
                </a:pPr>
                <a:r>
                  <a:rPr lang="en-US" sz="2000" dirty="0">
                    <a:sym typeface="Wingdings" panose="05000000000000000000" pitchFamily="2" charset="2"/>
                  </a:rPr>
                  <a:t> CKS state </a:t>
                </a:r>
                <a14:m>
                  <m:oMath xmlns:m="http://schemas.openxmlformats.org/officeDocument/2006/math">
                    <m:r>
                      <a:rPr lang="de-CH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</m:t>
                    </m:r>
                    <m:sSub>
                      <m:sSubPr>
                        <m:ctrlPr>
                          <a:rPr lang="de-CH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B8524372-C208-539A-35CA-E2E0EE9CE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280" y="198650"/>
                <a:ext cx="5561152" cy="1709088"/>
              </a:xfrm>
              <a:prstGeom prst="roundRect">
                <a:avLst>
                  <a:gd name="adj" fmla="val 9000"/>
                </a:avLst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FA17A56E-1F8A-BCA7-006A-7647C4D7E92F}"/>
              </a:ext>
            </a:extLst>
          </p:cNvPr>
          <p:cNvGrpSpPr/>
          <p:nvPr/>
        </p:nvGrpSpPr>
        <p:grpSpPr>
          <a:xfrm>
            <a:off x="3335579" y="1304168"/>
            <a:ext cx="2066544" cy="446830"/>
            <a:chOff x="5340096" y="3686258"/>
            <a:chExt cx="2066544" cy="446830"/>
          </a:xfrm>
        </p:grpSpPr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209A99B4-7A75-CAAB-F741-1C8B3BA5CB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40096" y="4133088"/>
              <a:ext cx="20665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>
                  <a:extLst>
                    <a:ext uri="{FF2B5EF4-FFF2-40B4-BE49-F238E27FC236}">
                      <a16:creationId xmlns:a16="http://schemas.microsoft.com/office/drawing/2014/main" id="{6C9D906A-72DA-42C6-BB30-89FB2E85EB33}"/>
                    </a:ext>
                  </a:extLst>
                </p:cNvPr>
                <p:cNvSpPr txBox="1"/>
                <p:nvPr/>
              </p:nvSpPr>
              <p:spPr>
                <a:xfrm>
                  <a:off x="6134544" y="3686258"/>
                  <a:ext cx="49128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feld 11">
                  <a:extLst>
                    <a:ext uri="{FF2B5EF4-FFF2-40B4-BE49-F238E27FC236}">
                      <a16:creationId xmlns:a16="http://schemas.microsoft.com/office/drawing/2014/main" id="{6C9D906A-72DA-42C6-BB30-89FB2E85EB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4544" y="3686258"/>
                  <a:ext cx="491288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642" r="-2469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Datumsplatzhalter 23">
            <a:extLst>
              <a:ext uri="{FF2B5EF4-FFF2-40B4-BE49-F238E27FC236}">
                <a16:creationId xmlns:a16="http://schemas.microsoft.com/office/drawing/2014/main" id="{8FB20C2E-EFED-C8C6-BEC3-8D127C8D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25" name="Fußzeilenplatzhalter 24">
            <a:extLst>
              <a:ext uri="{FF2B5EF4-FFF2-40B4-BE49-F238E27FC236}">
                <a16:creationId xmlns:a16="http://schemas.microsoft.com/office/drawing/2014/main" id="{0C2E5D9D-DD12-2D02-3941-36BFCB730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8120" y="6356349"/>
            <a:ext cx="4114800" cy="365125"/>
          </a:xfrm>
        </p:spPr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26" name="Foliennummernplatzhalter 25">
            <a:extLst>
              <a:ext uri="{FF2B5EF4-FFF2-40B4-BE49-F238E27FC236}">
                <a16:creationId xmlns:a16="http://schemas.microsoft.com/office/drawing/2014/main" id="{293D2495-1C3E-5864-A619-801E26D30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16</a:t>
            </a:fld>
            <a:endParaRPr lang="en-US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013B783C-30DA-593F-8384-B879C5449862}"/>
              </a:ext>
            </a:extLst>
          </p:cNvPr>
          <p:cNvGrpSpPr/>
          <p:nvPr/>
        </p:nvGrpSpPr>
        <p:grpSpPr>
          <a:xfrm>
            <a:off x="3324880" y="2905209"/>
            <a:ext cx="2066544" cy="797434"/>
            <a:chOff x="5515723" y="5558916"/>
            <a:chExt cx="2066544" cy="797434"/>
          </a:xfrm>
        </p:grpSpPr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C372CB00-B8D4-7DE0-6E03-D33B7E350B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5723" y="5558916"/>
              <a:ext cx="20665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38C75701-1187-1D72-E44D-E6AF40CB7E47}"/>
                    </a:ext>
                  </a:extLst>
                </p:cNvPr>
                <p:cNvSpPr txBox="1"/>
                <p:nvPr/>
              </p:nvSpPr>
              <p:spPr>
                <a:xfrm>
                  <a:off x="6096000" y="5570557"/>
                  <a:ext cx="1081643" cy="7857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limUpp>
                          <m:limUpp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lim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lim>
                        </m:limUpp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de-CH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38C75701-1187-1D72-E44D-E6AF40CB7E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5570557"/>
                  <a:ext cx="1081643" cy="78579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D886AD7C-ABB0-59C4-00E7-D9BE820B4582}"/>
              </a:ext>
            </a:extLst>
          </p:cNvPr>
          <p:cNvCxnSpPr>
            <a:cxnSpLocks/>
          </p:cNvCxnSpPr>
          <p:nvPr/>
        </p:nvCxnSpPr>
        <p:spPr>
          <a:xfrm>
            <a:off x="3335579" y="2669782"/>
            <a:ext cx="20451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F47F8FAD-B374-42ED-552B-9AE73DF84AAD}"/>
                  </a:ext>
                </a:extLst>
              </p:cNvPr>
              <p:cNvSpPr txBox="1"/>
              <p:nvPr/>
            </p:nvSpPr>
            <p:spPr>
              <a:xfrm>
                <a:off x="3794885" y="2172650"/>
                <a:ext cx="1250471" cy="461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Test</a:t>
                </a:r>
                <a14:m>
                  <m:oMath xmlns:m="http://schemas.openxmlformats.org/officeDocument/2006/math"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de-CH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F47F8FAD-B374-42ED-552B-9AE73DF84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885" y="2172650"/>
                <a:ext cx="1250471" cy="461921"/>
              </a:xfrm>
              <a:prstGeom prst="rect">
                <a:avLst/>
              </a:prstGeom>
              <a:blipFill>
                <a:blip r:embed="rId7"/>
                <a:stretch>
                  <a:fillRect l="-7805" t="-10526" r="-292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7DA65E66-CC4E-3F58-61B6-3029F38B1542}"/>
              </a:ext>
            </a:extLst>
          </p:cNvPr>
          <p:cNvGrpSpPr/>
          <p:nvPr/>
        </p:nvGrpSpPr>
        <p:grpSpPr>
          <a:xfrm>
            <a:off x="3321960" y="4092034"/>
            <a:ext cx="2256320" cy="489354"/>
            <a:chOff x="3335322" y="4731310"/>
            <a:chExt cx="2256320" cy="489354"/>
          </a:xfrm>
        </p:grpSpPr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12367A61-1F00-304D-324F-A118B451EF0D}"/>
                </a:ext>
              </a:extLst>
            </p:cNvPr>
            <p:cNvCxnSpPr>
              <a:cxnSpLocks/>
            </p:cNvCxnSpPr>
            <p:nvPr/>
          </p:nvCxnSpPr>
          <p:spPr>
            <a:xfrm>
              <a:off x="3335322" y="4731310"/>
              <a:ext cx="20456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feld 32">
                  <a:extLst>
                    <a:ext uri="{FF2B5EF4-FFF2-40B4-BE49-F238E27FC236}">
                      <a16:creationId xmlns:a16="http://schemas.microsoft.com/office/drawing/2014/main" id="{DA74122D-97A6-28B2-E38A-97AB344D2C3E}"/>
                    </a:ext>
                  </a:extLst>
                </p:cNvPr>
                <p:cNvSpPr txBox="1"/>
                <p:nvPr/>
              </p:nvSpPr>
              <p:spPr>
                <a:xfrm>
                  <a:off x="3408224" y="4851332"/>
                  <a:ext cx="218341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CH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′′ </m:t>
                            </m:r>
                          </m:sup>
                        </m:sSubSup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CH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′′ </m:t>
                            </m:r>
                          </m:sup>
                        </m:sSubSup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,…, </m:t>
                        </m:r>
                        <m:sSubSup>
                          <m:sSubSup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CH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feld 32">
                  <a:extLst>
                    <a:ext uri="{FF2B5EF4-FFF2-40B4-BE49-F238E27FC236}">
                      <a16:creationId xmlns:a16="http://schemas.microsoft.com/office/drawing/2014/main" id="{DA74122D-97A6-28B2-E38A-97AB344D2C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8224" y="4851332"/>
                  <a:ext cx="2183418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4749" t="-1667" r="-4749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Pfeil: nach rechts gekrümmt 34">
            <a:extLst>
              <a:ext uri="{FF2B5EF4-FFF2-40B4-BE49-F238E27FC236}">
                <a16:creationId xmlns:a16="http://schemas.microsoft.com/office/drawing/2014/main" id="{9015784C-6134-D643-BA59-AE1BCBCAA035}"/>
              </a:ext>
            </a:extLst>
          </p:cNvPr>
          <p:cNvSpPr/>
          <p:nvPr/>
        </p:nvSpPr>
        <p:spPr>
          <a:xfrm flipH="1" flipV="1">
            <a:off x="5305710" y="2065572"/>
            <a:ext cx="1061673" cy="1496384"/>
          </a:xfrm>
          <a:prstGeom prst="curvedRightArrow">
            <a:avLst>
              <a:gd name="adj1" fmla="val 12298"/>
              <a:gd name="adj2" fmla="val 3362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hteck: abgerundete Ecken 37">
                <a:extLst>
                  <a:ext uri="{FF2B5EF4-FFF2-40B4-BE49-F238E27FC236}">
                    <a16:creationId xmlns:a16="http://schemas.microsoft.com/office/drawing/2014/main" id="{D853E7DA-7149-B252-70F8-47075AFCA8B8}"/>
                  </a:ext>
                </a:extLst>
              </p:cNvPr>
              <p:cNvSpPr/>
              <p:nvPr/>
            </p:nvSpPr>
            <p:spPr>
              <a:xfrm>
                <a:off x="8211547" y="2813764"/>
                <a:ext cx="2432076" cy="1154207"/>
              </a:xfrm>
              <a:prstGeom prst="roundRect">
                <a:avLst>
                  <a:gd name="adj" fmla="val 9000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r>
                  <a:rPr lang="en-US" sz="2000" dirty="0"/>
                  <a:t>Attacker wins </a:t>
                </a:r>
                <a:r>
                  <a:rPr lang="en-US" sz="2000" dirty="0" err="1"/>
                  <a:t>iff</a:t>
                </a:r>
                <a:endParaRPr lang="en-US" sz="2000" dirty="0"/>
              </a:p>
              <a:p>
                <a:pPr algn="ctr">
                  <a:lnSpc>
                    <a:spcPct val="125000"/>
                  </a:lnSpc>
                </a:pP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de-CH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CH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de-CH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Rechteck: abgerundete Ecken 37">
                <a:extLst>
                  <a:ext uri="{FF2B5EF4-FFF2-40B4-BE49-F238E27FC236}">
                    <a16:creationId xmlns:a16="http://schemas.microsoft.com/office/drawing/2014/main" id="{D853E7DA-7149-B252-70F8-47075AFCA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547" y="2813764"/>
                <a:ext cx="2432076" cy="1154207"/>
              </a:xfrm>
              <a:prstGeom prst="roundRect">
                <a:avLst>
                  <a:gd name="adj" fmla="val 9000"/>
                </a:avLst>
              </a:prstGeom>
              <a:blipFill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B54F2FA6-2F6F-2EF5-8585-7F5A4EE0C9C0}"/>
              </a:ext>
            </a:extLst>
          </p:cNvPr>
          <p:cNvSpPr/>
          <p:nvPr/>
        </p:nvSpPr>
        <p:spPr>
          <a:xfrm>
            <a:off x="6488279" y="4470802"/>
            <a:ext cx="5500379" cy="1284869"/>
          </a:xfrm>
          <a:prstGeom prst="roundRect">
            <a:avLst>
              <a:gd name="adj" fmla="val 9000"/>
            </a:avLst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de-CH" sz="2000" dirty="0"/>
              <a:t>Hard </a:t>
            </a:r>
            <a:r>
              <a:rPr lang="de-CH" sz="2000" dirty="0" err="1"/>
              <a:t>to</a:t>
            </a:r>
            <a:r>
              <a:rPr lang="de-CH" sz="2000" dirty="0"/>
              <a:t> </a:t>
            </a:r>
            <a:r>
              <a:rPr lang="de-CH" sz="2000" dirty="0" err="1"/>
              <a:t>win</a:t>
            </a:r>
            <a:r>
              <a:rPr lang="de-CH" sz="2000" dirty="0"/>
              <a:t> </a:t>
            </a:r>
            <a:r>
              <a:rPr lang="de-CH" sz="2000" dirty="0" err="1"/>
              <a:t>with</a:t>
            </a:r>
            <a:r>
              <a:rPr lang="de-CH" sz="2000" dirty="0"/>
              <a:t> non-</a:t>
            </a:r>
            <a:r>
              <a:rPr lang="de-CH" sz="2000" dirty="0" err="1"/>
              <a:t>negligible</a:t>
            </a:r>
            <a:r>
              <a:rPr lang="de-CH" sz="2000" dirty="0"/>
              <a:t> </a:t>
            </a:r>
            <a:r>
              <a:rPr lang="de-CH" sz="2000" dirty="0" err="1"/>
              <a:t>advantage</a:t>
            </a:r>
            <a:r>
              <a:rPr lang="de-CH" sz="2000" dirty="0"/>
              <a:t> </a:t>
            </a:r>
          </a:p>
          <a:p>
            <a:pPr algn="ctr">
              <a:lnSpc>
                <a:spcPct val="125000"/>
              </a:lnSpc>
            </a:pPr>
            <a:r>
              <a:rPr lang="de-CH" sz="2000" dirty="0" err="1"/>
              <a:t>for</a:t>
            </a:r>
            <a:r>
              <a:rPr lang="de-CH" sz="2000" dirty="0"/>
              <a:t> </a:t>
            </a:r>
            <a:r>
              <a:rPr lang="de-CH" sz="2000" dirty="0" err="1"/>
              <a:t>any</a:t>
            </a:r>
            <a:r>
              <a:rPr lang="de-CH" sz="2000" dirty="0"/>
              <a:t> </a:t>
            </a:r>
            <a:r>
              <a:rPr lang="de-CH" sz="2000" dirty="0" err="1"/>
              <a:t>attacker</a:t>
            </a:r>
            <a:r>
              <a:rPr lang="de-CH" sz="2000" dirty="0"/>
              <a:t>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03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/>
      <p:bldP spid="35" grpId="0" animBg="1"/>
      <p:bldP spid="38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B2C31-D2EF-4BE9-7107-9D69C2D47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1EA1A476-BF02-15D8-F776-F22777EA0211}"/>
              </a:ext>
            </a:extLst>
          </p:cNvPr>
          <p:cNvSpPr/>
          <p:nvPr/>
        </p:nvSpPr>
        <p:spPr>
          <a:xfrm>
            <a:off x="2721296" y="65753"/>
            <a:ext cx="3449364" cy="12439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Ein Bild, das Clipart, Zeichnung, Darstellung, Cartoon enthält.&#10;&#10;Automatisch generierte Beschreibung">
            <a:extLst>
              <a:ext uri="{FF2B5EF4-FFF2-40B4-BE49-F238E27FC236}">
                <a16:creationId xmlns:a16="http://schemas.microsoft.com/office/drawing/2014/main" id="{5D979060-BE2C-767C-B729-AAAF80861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31" y="2068402"/>
            <a:ext cx="1819366" cy="1970501"/>
          </a:xfrm>
          <a:prstGeom prst="rect">
            <a:avLst/>
          </a:prstGeom>
        </p:spPr>
      </p:pic>
      <p:pic>
        <p:nvPicPr>
          <p:cNvPr id="8" name="Grafik 7" descr="Ein Bild, das Clipart, Darstellung, Zeichnung, Cartoon enthält.&#10;&#10;Automatisch generierte Beschreibung">
            <a:extLst>
              <a:ext uri="{FF2B5EF4-FFF2-40B4-BE49-F238E27FC236}">
                <a16:creationId xmlns:a16="http://schemas.microsoft.com/office/drawing/2014/main" id="{8E8A51AA-9410-FB78-3D81-BFCC8347F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22" y="1724829"/>
            <a:ext cx="1819365" cy="2353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4B921836-C203-C2A2-6667-18E833575ECE}"/>
                  </a:ext>
                </a:extLst>
              </p:cNvPr>
              <p:cNvSpPr/>
              <p:nvPr/>
            </p:nvSpPr>
            <p:spPr>
              <a:xfrm>
                <a:off x="6630848" y="217196"/>
                <a:ext cx="5561152" cy="1709088"/>
              </a:xfrm>
              <a:prstGeom prst="roundRect">
                <a:avLst>
                  <a:gd name="adj" fmla="val 9000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Samples keys </a:t>
                </a:r>
                <a14:m>
                  <m:oMath xmlns:m="http://schemas.openxmlformats.org/officeDocument/2006/math"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de-CH" sz="2000" dirty="0"/>
                  <a:t>Runs CKS </a:t>
                </a:r>
                <a:r>
                  <a:rPr lang="de-CH" sz="2000" dirty="0" err="1"/>
                  <a:t>for</a:t>
                </a:r>
                <a:r>
                  <a:rPr lang="de-CH" sz="2000" dirty="0"/>
                  <a:t> a </a:t>
                </a:r>
                <a:r>
                  <a:rPr lang="de-CH" sz="2000" dirty="0" err="1"/>
                  <a:t>user</a:t>
                </a:r>
                <a:r>
                  <a:rPr lang="de-CH" sz="2000" dirty="0"/>
                  <a:t> </a:t>
                </a:r>
                <a:r>
                  <a:rPr lang="de-CH" sz="2000" dirty="0" err="1"/>
                  <a:t>appending</a:t>
                </a:r>
                <a:r>
                  <a:rPr lang="de-CH" sz="2000" dirty="0"/>
                  <a:t> </a:t>
                </a:r>
                <a14:m>
                  <m:oMath xmlns:m="http://schemas.openxmlformats.org/officeDocument/2006/math">
                    <m:r>
                      <a:rPr lang="de-CH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CH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CH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CH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CH" sz="20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CH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CH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>
                  <a:lnSpc>
                    <a:spcPct val="125000"/>
                  </a:lnSpc>
                </a:pPr>
                <a:r>
                  <a:rPr lang="en-US" sz="2000" dirty="0">
                    <a:sym typeface="Wingdings" panose="05000000000000000000" pitchFamily="2" charset="2"/>
                  </a:rPr>
                  <a:t> CKS state </a:t>
                </a:r>
                <a14:m>
                  <m:oMath xmlns:m="http://schemas.openxmlformats.org/officeDocument/2006/math">
                    <m:r>
                      <a:rPr lang="de-CH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</m:t>
                    </m:r>
                    <m:sSub>
                      <m:sSubPr>
                        <m:ctrlPr>
                          <a:rPr lang="de-CH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4B921836-C203-C2A2-6667-18E833575E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848" y="217196"/>
                <a:ext cx="5561152" cy="1709088"/>
              </a:xfrm>
              <a:prstGeom prst="roundRect">
                <a:avLst>
                  <a:gd name="adj" fmla="val 9000"/>
                </a:avLst>
              </a:prstGeom>
              <a:blipFill>
                <a:blip r:embed="rId4"/>
                <a:stretch>
                  <a:fillRect l="-10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DD6A6DB-A430-D53B-FA4C-7643DC66C862}"/>
              </a:ext>
            </a:extLst>
          </p:cNvPr>
          <p:cNvGrpSpPr/>
          <p:nvPr/>
        </p:nvGrpSpPr>
        <p:grpSpPr>
          <a:xfrm>
            <a:off x="3335579" y="1304168"/>
            <a:ext cx="2066544" cy="446830"/>
            <a:chOff x="5340096" y="3686258"/>
            <a:chExt cx="2066544" cy="446830"/>
          </a:xfrm>
        </p:grpSpPr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DDAA56D7-6370-4275-8C90-4BB4AD5169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40096" y="4133088"/>
              <a:ext cx="20665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>
                  <a:extLst>
                    <a:ext uri="{FF2B5EF4-FFF2-40B4-BE49-F238E27FC236}">
                      <a16:creationId xmlns:a16="http://schemas.microsoft.com/office/drawing/2014/main" id="{F64F1C91-60F5-CEAA-D592-C8F8A2C97CA9}"/>
                    </a:ext>
                  </a:extLst>
                </p:cNvPr>
                <p:cNvSpPr txBox="1"/>
                <p:nvPr/>
              </p:nvSpPr>
              <p:spPr>
                <a:xfrm>
                  <a:off x="6134544" y="3686258"/>
                  <a:ext cx="491288" cy="369332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feld 11">
                  <a:extLst>
                    <a:ext uri="{FF2B5EF4-FFF2-40B4-BE49-F238E27FC236}">
                      <a16:creationId xmlns:a16="http://schemas.microsoft.com/office/drawing/2014/main" id="{F64F1C91-60F5-CEAA-D592-C8F8A2C97C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4544" y="3686258"/>
                  <a:ext cx="491288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7143" b="-3125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Datumsplatzhalter 23">
            <a:extLst>
              <a:ext uri="{FF2B5EF4-FFF2-40B4-BE49-F238E27FC236}">
                <a16:creationId xmlns:a16="http://schemas.microsoft.com/office/drawing/2014/main" id="{122EC5B1-DF0F-D75C-9800-4A019200D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25" name="Fußzeilenplatzhalter 24">
            <a:extLst>
              <a:ext uri="{FF2B5EF4-FFF2-40B4-BE49-F238E27FC236}">
                <a16:creationId xmlns:a16="http://schemas.microsoft.com/office/drawing/2014/main" id="{2D40A492-79A5-CA1D-C766-57135B514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8120" y="6356349"/>
            <a:ext cx="4114800" cy="365125"/>
          </a:xfrm>
        </p:spPr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26" name="Foliennummernplatzhalter 25">
            <a:extLst>
              <a:ext uri="{FF2B5EF4-FFF2-40B4-BE49-F238E27FC236}">
                <a16:creationId xmlns:a16="http://schemas.microsoft.com/office/drawing/2014/main" id="{23730B87-B56E-F5D2-A964-53B6959C9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17</a:t>
            </a:fld>
            <a:endParaRPr lang="en-US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87BF14B-7560-1E94-4499-A6B7C4C67A61}"/>
              </a:ext>
            </a:extLst>
          </p:cNvPr>
          <p:cNvGrpSpPr/>
          <p:nvPr/>
        </p:nvGrpSpPr>
        <p:grpSpPr>
          <a:xfrm>
            <a:off x="3324880" y="2905209"/>
            <a:ext cx="2066544" cy="797434"/>
            <a:chOff x="5515723" y="5558916"/>
            <a:chExt cx="2066544" cy="797434"/>
          </a:xfrm>
        </p:grpSpPr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4B073316-9707-FF66-9605-267E59E923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5723" y="5558916"/>
              <a:ext cx="20665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613DC028-3938-56C2-3273-13D9964AA1D8}"/>
                    </a:ext>
                  </a:extLst>
                </p:cNvPr>
                <p:cNvSpPr txBox="1"/>
                <p:nvPr/>
              </p:nvSpPr>
              <p:spPr>
                <a:xfrm>
                  <a:off x="6096000" y="5570557"/>
                  <a:ext cx="1081643" cy="7857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limUpp>
                          <m:limUpp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lim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lim>
                        </m:limUpp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de-CH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38C75701-1187-1D72-E44D-E6AF40CB7E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5570557"/>
                  <a:ext cx="1081643" cy="78579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13F9D075-7D01-0D97-321E-80E6BEE58DDC}"/>
              </a:ext>
            </a:extLst>
          </p:cNvPr>
          <p:cNvCxnSpPr>
            <a:cxnSpLocks/>
          </p:cNvCxnSpPr>
          <p:nvPr/>
        </p:nvCxnSpPr>
        <p:spPr>
          <a:xfrm>
            <a:off x="3335579" y="2669782"/>
            <a:ext cx="20451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3296EA91-3AAC-0D0C-AA52-4927EDAC530E}"/>
                  </a:ext>
                </a:extLst>
              </p:cNvPr>
              <p:cNvSpPr txBox="1"/>
              <p:nvPr/>
            </p:nvSpPr>
            <p:spPr>
              <a:xfrm>
                <a:off x="3794885" y="2172650"/>
                <a:ext cx="1250471" cy="461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Test</a:t>
                </a:r>
                <a14:m>
                  <m:oMath xmlns:m="http://schemas.openxmlformats.org/officeDocument/2006/math"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de-CH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3296EA91-3AAC-0D0C-AA52-4927EDAC5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885" y="2172650"/>
                <a:ext cx="1250471" cy="461921"/>
              </a:xfrm>
              <a:prstGeom prst="rect">
                <a:avLst/>
              </a:prstGeom>
              <a:blipFill>
                <a:blip r:embed="rId7"/>
                <a:stretch>
                  <a:fillRect l="-7805" t="-10526" r="-292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E4A047A-5688-D13D-4402-F6BA22D45A53}"/>
              </a:ext>
            </a:extLst>
          </p:cNvPr>
          <p:cNvGrpSpPr/>
          <p:nvPr/>
        </p:nvGrpSpPr>
        <p:grpSpPr>
          <a:xfrm>
            <a:off x="3321960" y="4092034"/>
            <a:ext cx="2256320" cy="489354"/>
            <a:chOff x="3335322" y="4731310"/>
            <a:chExt cx="2256320" cy="489354"/>
          </a:xfrm>
        </p:grpSpPr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5EE2C153-1A8E-6085-3028-31E636FC0BA4}"/>
                </a:ext>
              </a:extLst>
            </p:cNvPr>
            <p:cNvCxnSpPr>
              <a:cxnSpLocks/>
            </p:cNvCxnSpPr>
            <p:nvPr/>
          </p:nvCxnSpPr>
          <p:spPr>
            <a:xfrm>
              <a:off x="3335322" y="4731310"/>
              <a:ext cx="20456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feld 32">
                  <a:extLst>
                    <a:ext uri="{FF2B5EF4-FFF2-40B4-BE49-F238E27FC236}">
                      <a16:creationId xmlns:a16="http://schemas.microsoft.com/office/drawing/2014/main" id="{63BBF1EA-6067-2A37-FAE2-5247B7E2050D}"/>
                    </a:ext>
                  </a:extLst>
                </p:cNvPr>
                <p:cNvSpPr txBox="1"/>
                <p:nvPr/>
              </p:nvSpPr>
              <p:spPr>
                <a:xfrm>
                  <a:off x="3408224" y="4851332"/>
                  <a:ext cx="218341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CH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′′ </m:t>
                            </m:r>
                          </m:sup>
                        </m:sSubSup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CH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′′ </m:t>
                            </m:r>
                          </m:sup>
                        </m:sSubSup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,…, </m:t>
                        </m:r>
                        <m:sSubSup>
                          <m:sSubSup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CH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feld 32">
                  <a:extLst>
                    <a:ext uri="{FF2B5EF4-FFF2-40B4-BE49-F238E27FC236}">
                      <a16:creationId xmlns:a16="http://schemas.microsoft.com/office/drawing/2014/main" id="{DA74122D-97A6-28B2-E38A-97AB344D2C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8224" y="4851332"/>
                  <a:ext cx="2183418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4749" t="-1667" r="-4749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Pfeil: nach rechts gekrümmt 34">
            <a:extLst>
              <a:ext uri="{FF2B5EF4-FFF2-40B4-BE49-F238E27FC236}">
                <a16:creationId xmlns:a16="http://schemas.microsoft.com/office/drawing/2014/main" id="{51617439-AA53-8EFB-57C7-327F41DA69F2}"/>
              </a:ext>
            </a:extLst>
          </p:cNvPr>
          <p:cNvSpPr/>
          <p:nvPr/>
        </p:nvSpPr>
        <p:spPr>
          <a:xfrm flipH="1" flipV="1">
            <a:off x="5305710" y="2065572"/>
            <a:ext cx="1061673" cy="1496384"/>
          </a:xfrm>
          <a:prstGeom prst="curvedRightArrow">
            <a:avLst>
              <a:gd name="adj1" fmla="val 12298"/>
              <a:gd name="adj2" fmla="val 3362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hteck: abgerundete Ecken 37">
                <a:extLst>
                  <a:ext uri="{FF2B5EF4-FFF2-40B4-BE49-F238E27FC236}">
                    <a16:creationId xmlns:a16="http://schemas.microsoft.com/office/drawing/2014/main" id="{8375DD7B-5B7A-9B8E-CD1E-C1B6E71B6ED7}"/>
                  </a:ext>
                </a:extLst>
              </p:cNvPr>
              <p:cNvSpPr/>
              <p:nvPr/>
            </p:nvSpPr>
            <p:spPr>
              <a:xfrm>
                <a:off x="8211547" y="2813764"/>
                <a:ext cx="2432076" cy="1154207"/>
              </a:xfrm>
              <a:prstGeom prst="roundRect">
                <a:avLst>
                  <a:gd name="adj" fmla="val 9000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r>
                  <a:rPr lang="en-US" sz="2000" dirty="0"/>
                  <a:t>Attacker wins </a:t>
                </a:r>
                <a:r>
                  <a:rPr lang="en-US" sz="2000" dirty="0" err="1"/>
                  <a:t>iff</a:t>
                </a:r>
                <a:endParaRPr lang="en-US" sz="2000" dirty="0"/>
              </a:p>
              <a:p>
                <a:pPr algn="ctr">
                  <a:lnSpc>
                    <a:spcPct val="125000"/>
                  </a:lnSpc>
                </a:pP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de-CH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CH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de-CH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Rechteck: abgerundete Ecken 37">
                <a:extLst>
                  <a:ext uri="{FF2B5EF4-FFF2-40B4-BE49-F238E27FC236}">
                    <a16:creationId xmlns:a16="http://schemas.microsoft.com/office/drawing/2014/main" id="{8375DD7B-5B7A-9B8E-CD1E-C1B6E71B6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547" y="2813764"/>
                <a:ext cx="2432076" cy="1154207"/>
              </a:xfrm>
              <a:prstGeom prst="roundRect">
                <a:avLst>
                  <a:gd name="adj" fmla="val 9000"/>
                </a:avLst>
              </a:prstGeom>
              <a:blipFill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E679924-A90A-F5BB-DA97-AB3FA21466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99" y="325306"/>
            <a:ext cx="768946" cy="768946"/>
          </a:xfrm>
          <a:prstGeom prst="rect">
            <a:avLst/>
          </a:prstGeom>
        </p:spPr>
      </p:pic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32EFD855-8899-9107-F6E3-3A82CA99094C}"/>
              </a:ext>
            </a:extLst>
          </p:cNvPr>
          <p:cNvSpPr/>
          <p:nvPr/>
        </p:nvSpPr>
        <p:spPr>
          <a:xfrm>
            <a:off x="4598397" y="239641"/>
            <a:ext cx="903111" cy="8941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933E0D0B-AE7F-8158-B913-9DC0B9116193}"/>
                  </a:ext>
                </a:extLst>
              </p:cNvPr>
              <p:cNvSpPr txBox="1"/>
              <p:nvPr/>
            </p:nvSpPr>
            <p:spPr>
              <a:xfrm>
                <a:off x="5367619" y="99874"/>
                <a:ext cx="59421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de-CH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933E0D0B-AE7F-8158-B913-9DC0B9116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619" y="99874"/>
                <a:ext cx="594218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Verbinder: gekrümmt 15">
            <a:extLst>
              <a:ext uri="{FF2B5EF4-FFF2-40B4-BE49-F238E27FC236}">
                <a16:creationId xmlns:a16="http://schemas.microsoft.com/office/drawing/2014/main" id="{AF94C295-A7D7-BE43-E28F-5FE713AD1EE8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22986" y="720838"/>
            <a:ext cx="1110342" cy="1238576"/>
          </a:xfrm>
          <a:prstGeom prst="curvedConnector2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EC07E656-393B-87FD-4BF6-11729EB36878}"/>
                  </a:ext>
                </a:extLst>
              </p:cNvPr>
              <p:cNvSpPr txBox="1"/>
              <p:nvPr/>
            </p:nvSpPr>
            <p:spPr>
              <a:xfrm>
                <a:off x="1455666" y="776016"/>
                <a:ext cx="5352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CH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EC07E656-393B-87FD-4BF6-11729EB36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666" y="776016"/>
                <a:ext cx="535211" cy="369332"/>
              </a:xfrm>
              <a:prstGeom prst="rect">
                <a:avLst/>
              </a:prstGeom>
              <a:blipFill>
                <a:blip r:embed="rId12"/>
                <a:stretch>
                  <a:fillRect l="-14773" r="-113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67B0BAD7-362D-5135-9A01-AC446922E8AB}"/>
              </a:ext>
            </a:extLst>
          </p:cNvPr>
          <p:cNvCxnSpPr/>
          <p:nvPr/>
        </p:nvCxnSpPr>
        <p:spPr>
          <a:xfrm flipH="1">
            <a:off x="5534335" y="709779"/>
            <a:ext cx="10623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96E73149-47BC-4C35-852C-C35156516B54}"/>
              </a:ext>
            </a:extLst>
          </p:cNvPr>
          <p:cNvCxnSpPr>
            <a:cxnSpLocks/>
          </p:cNvCxnSpPr>
          <p:nvPr/>
        </p:nvCxnSpPr>
        <p:spPr>
          <a:xfrm flipH="1">
            <a:off x="3955386" y="686719"/>
            <a:ext cx="5311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hteck: abgerundete Ecken 39">
                <a:extLst>
                  <a:ext uri="{FF2B5EF4-FFF2-40B4-BE49-F238E27FC236}">
                    <a16:creationId xmlns:a16="http://schemas.microsoft.com/office/drawing/2014/main" id="{9B8147A2-330B-5D76-5B3F-9FDDF6E6D524}"/>
                  </a:ext>
                </a:extLst>
              </p:cNvPr>
              <p:cNvSpPr/>
              <p:nvPr/>
            </p:nvSpPr>
            <p:spPr>
              <a:xfrm>
                <a:off x="6514784" y="4497410"/>
                <a:ext cx="5500379" cy="1858939"/>
              </a:xfrm>
              <a:prstGeom prst="roundRect">
                <a:avLst>
                  <a:gd name="adj" fmla="val 11063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25000"/>
                  </a:lnSpc>
                </a:pPr>
                <a:r>
                  <a:rPr lang="de-CH" sz="2000" dirty="0"/>
                  <a:t>Easy </a:t>
                </a:r>
                <a:r>
                  <a:rPr lang="de-CH" sz="2000" dirty="0" err="1"/>
                  <a:t>to</a:t>
                </a:r>
                <a:r>
                  <a:rPr lang="de-CH" sz="2000" dirty="0"/>
                  <a:t> </a:t>
                </a:r>
                <a:r>
                  <a:rPr lang="de-CH" sz="2000" dirty="0" err="1"/>
                  <a:t>win</a:t>
                </a:r>
                <a:r>
                  <a:rPr lang="de-CH" sz="2000" dirty="0"/>
                  <a:t>!</a:t>
                </a:r>
              </a:p>
              <a:p>
                <a:pPr marL="342900" indent="-3429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de-CH" sz="2000" dirty="0"/>
                  <a:t>By CKS </a:t>
                </a:r>
                <a:r>
                  <a:rPr lang="de-CH" sz="2000" dirty="0" err="1"/>
                  <a:t>correctness</a:t>
                </a:r>
                <a:r>
                  <a:rPr lang="de-CH" sz="2000" dirty="0"/>
                  <a:t>,             </a:t>
                </a:r>
                <a:r>
                  <a:rPr lang="de-CH" sz="2000" dirty="0" err="1"/>
                  <a:t>can</a:t>
                </a:r>
                <a:r>
                  <a:rPr lang="de-CH" sz="2000" dirty="0"/>
                  <a:t> </a:t>
                </a:r>
                <a:r>
                  <a:rPr lang="de-CH" sz="2000" dirty="0" err="1"/>
                  <a:t>be</a:t>
                </a:r>
                <a:r>
                  <a:rPr lang="de-CH" sz="2000" dirty="0"/>
                  <a:t> </a:t>
                </a:r>
                <a:r>
                  <a:rPr lang="de-CH" sz="2000" dirty="0" err="1"/>
                  <a:t>used</a:t>
                </a:r>
                <a:r>
                  <a:rPr lang="de-CH" sz="2000" dirty="0"/>
                  <a:t> </a:t>
                </a:r>
                <a:r>
                  <a:rPr lang="de-CH" sz="2000" dirty="0" err="1"/>
                  <a:t>to</a:t>
                </a:r>
                <a:r>
                  <a:rPr lang="de-CH" sz="2000" dirty="0"/>
                  <a:t> </a:t>
                </a:r>
                <a:r>
                  <a:rPr lang="de-CH" sz="2000" dirty="0" err="1"/>
                  <a:t>recover</a:t>
                </a:r>
                <a:r>
                  <a:rPr lang="de-CH" sz="2000" dirty="0"/>
                  <a:t> all </a:t>
                </a:r>
                <a:r>
                  <a:rPr lang="de-CH" sz="2000" dirty="0" err="1"/>
                  <a:t>keys</a:t>
                </a:r>
                <a:r>
                  <a:rPr lang="de-CH" sz="2000" dirty="0"/>
                  <a:t> </a:t>
                </a:r>
                <a:r>
                  <a:rPr lang="de-CH" sz="2000" dirty="0" err="1"/>
                  <a:t>from</a:t>
                </a:r>
                <a:r>
                  <a:rPr lang="de-CH" sz="2000" dirty="0"/>
                  <a:t> </a:t>
                </a:r>
                <a14:m>
                  <m:oMath xmlns:m="http://schemas.openxmlformats.org/officeDocument/2006/math"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CH" sz="2000" dirty="0"/>
                  <a:t> </a:t>
                </a:r>
                <a:r>
                  <a:rPr lang="de-CH" sz="2000" dirty="0" err="1"/>
                  <a:t>even</a:t>
                </a:r>
                <a:r>
                  <a:rPr lang="de-CH" sz="2000" dirty="0"/>
                  <a:t> </a:t>
                </a:r>
                <a:r>
                  <a:rPr lang="de-CH" sz="2000" dirty="0" err="1"/>
                  <a:t>though</a:t>
                </a:r>
                <a:r>
                  <a:rPr lang="de-CH" sz="2000" dirty="0"/>
                  <a:t> </a:t>
                </a:r>
                <a:r>
                  <a:rPr lang="de-CH" sz="2000" dirty="0" err="1"/>
                  <a:t>outsourced</a:t>
                </a:r>
                <a:r>
                  <a:rPr lang="de-CH" sz="2000" dirty="0"/>
                  <a:t> </a:t>
                </a:r>
                <a:r>
                  <a:rPr lang="de-CH" sz="2000" dirty="0" err="1"/>
                  <a:t>by</a:t>
                </a:r>
                <a:r>
                  <a:rPr lang="de-CH" sz="2000" dirty="0"/>
                  <a:t> </a:t>
                </a:r>
                <a:r>
                  <a:rPr lang="de-CH" sz="2000" dirty="0" err="1"/>
                  <a:t>other</a:t>
                </a:r>
                <a:r>
                  <a:rPr lang="de-CH" sz="2000" dirty="0"/>
                  <a:t> </a:t>
                </a:r>
                <a:r>
                  <a:rPr lang="de-CH" sz="2000" dirty="0" err="1"/>
                  <a:t>party</a:t>
                </a:r>
                <a:endParaRPr lang="en-US" sz="2000" dirty="0"/>
              </a:p>
            </p:txBody>
          </p:sp>
        </mc:Choice>
        <mc:Fallback xmlns="">
          <p:sp>
            <p:nvSpPr>
              <p:cNvPr id="40" name="Rechteck: abgerundete Ecken 39">
                <a:extLst>
                  <a:ext uri="{FF2B5EF4-FFF2-40B4-BE49-F238E27FC236}">
                    <a16:creationId xmlns:a16="http://schemas.microsoft.com/office/drawing/2014/main" id="{9B8147A2-330B-5D76-5B3F-9FDDF6E6D5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784" y="4497410"/>
                <a:ext cx="5500379" cy="1858939"/>
              </a:xfrm>
              <a:prstGeom prst="roundRect">
                <a:avLst>
                  <a:gd name="adj" fmla="val 11063"/>
                </a:avLst>
              </a:prstGeom>
              <a:blipFill>
                <a:blip r:embed="rId1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FA667F6E-F74B-5F31-5163-174F4DCFE1FD}"/>
                  </a:ext>
                </a:extLst>
              </p:cNvPr>
              <p:cNvSpPr txBox="1"/>
              <p:nvPr/>
            </p:nvSpPr>
            <p:spPr>
              <a:xfrm>
                <a:off x="9337382" y="5057547"/>
                <a:ext cx="491288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FA667F6E-F74B-5F31-5163-174F4DCFE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382" y="5057547"/>
                <a:ext cx="491288" cy="369332"/>
              </a:xfrm>
              <a:prstGeom prst="rect">
                <a:avLst/>
              </a:prstGeom>
              <a:blipFill>
                <a:blip r:embed="rId14"/>
                <a:stretch>
                  <a:fillRect l="-8434" b="-476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01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8E86E-3F99-F8B2-33D9-A0A2A894A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10D24-AD4A-41F1-69AD-2B2F70098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CKS Security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3BD5993-AAE1-928F-6D53-301282A02537}"/>
              </a:ext>
            </a:extLst>
          </p:cNvPr>
          <p:cNvSpPr txBox="1"/>
          <p:nvPr/>
        </p:nvSpPr>
        <p:spPr>
          <a:xfrm>
            <a:off x="2699850" y="1498959"/>
            <a:ext cx="6961909" cy="169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sz="2400" b="1" dirty="0"/>
              <a:t>Intuitive: pseudo-random keys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Keys indistinguishable from fresh random ones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given server state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and corrupted parties’ states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BC7D9E1-6D83-3899-1ECE-15209F6CA426}"/>
              </a:ext>
            </a:extLst>
          </p:cNvPr>
          <p:cNvSpPr txBox="1"/>
          <p:nvPr/>
        </p:nvSpPr>
        <p:spPr>
          <a:xfrm>
            <a:off x="349045" y="4032514"/>
            <a:ext cx="5601929" cy="13261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sz="2400" b="1" dirty="0"/>
              <a:t>Weaker security: preservation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Adding CKS does not harm security of E2E application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A457767-7047-9739-2FD7-11F0BA98B25F}"/>
              </a:ext>
            </a:extLst>
          </p:cNvPr>
          <p:cNvSpPr txBox="1"/>
          <p:nvPr/>
        </p:nvSpPr>
        <p:spPr>
          <a:xfrm>
            <a:off x="6368845" y="4032093"/>
            <a:ext cx="5601929" cy="1326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sz="2400" b="1" dirty="0"/>
              <a:t>Weaker functionality: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 key derivation 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Still useful for most applications</a:t>
            </a:r>
          </a:p>
        </p:txBody>
      </p:sp>
      <p:sp>
        <p:nvSpPr>
          <p:cNvPr id="7" name="Stern: 8 Zacken 6">
            <a:extLst>
              <a:ext uri="{FF2B5EF4-FFF2-40B4-BE49-F238E27FC236}">
                <a16:creationId xmlns:a16="http://schemas.microsoft.com/office/drawing/2014/main" id="{9C174BF4-A660-1FB1-9346-3F23EA4B4D16}"/>
              </a:ext>
            </a:extLst>
          </p:cNvPr>
          <p:cNvSpPr/>
          <p:nvPr/>
        </p:nvSpPr>
        <p:spPr>
          <a:xfrm>
            <a:off x="8512725" y="866557"/>
            <a:ext cx="2619850" cy="1170421"/>
          </a:xfrm>
          <a:prstGeom prst="star8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Impossible</a:t>
            </a:r>
          </a:p>
          <a:p>
            <a:pPr algn="ctr"/>
            <a:r>
              <a:rPr lang="en-US" sz="2000" dirty="0"/>
              <a:t>(Crypto’24)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5193E8B9-EBBD-6E1A-DC19-229359E96F97}"/>
              </a:ext>
            </a:extLst>
          </p:cNvPr>
          <p:cNvCxnSpPr>
            <a:cxnSpLocks/>
          </p:cNvCxnSpPr>
          <p:nvPr/>
        </p:nvCxnSpPr>
        <p:spPr>
          <a:xfrm flipH="1">
            <a:off x="3325761" y="3296265"/>
            <a:ext cx="1415845" cy="64892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DDD5D18-E0C8-1910-5BB5-61D38A90F58F}"/>
              </a:ext>
            </a:extLst>
          </p:cNvPr>
          <p:cNvCxnSpPr>
            <a:cxnSpLocks/>
          </p:cNvCxnSpPr>
          <p:nvPr/>
        </p:nvCxnSpPr>
        <p:spPr>
          <a:xfrm>
            <a:off x="7450396" y="3288780"/>
            <a:ext cx="1214281" cy="6564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Stern: 8 Zacken 14">
            <a:extLst>
              <a:ext uri="{FF2B5EF4-FFF2-40B4-BE49-F238E27FC236}">
                <a16:creationId xmlns:a16="http://schemas.microsoft.com/office/drawing/2014/main" id="{99FFF18E-CAC0-DDAC-27DE-D36C70FF83D9}"/>
              </a:ext>
            </a:extLst>
          </p:cNvPr>
          <p:cNvSpPr/>
          <p:nvPr/>
        </p:nvSpPr>
        <p:spPr>
          <a:xfrm>
            <a:off x="3105763" y="4856425"/>
            <a:ext cx="2816942" cy="1430595"/>
          </a:xfrm>
          <a:prstGeom prst="star8">
            <a:avLst>
              <a:gd name="adj" fmla="val 375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Impossible in standard-model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(this work)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32A201-48B2-3F79-E920-EA0001A01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4E61A0B-044F-13A8-07BB-A135FDB6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153F73D-712A-ED4E-0FB7-EF83B2DB5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3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AD097-0D68-41F5-9CD9-EE929715E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9256D-7DDE-7191-ABEB-A17FDA54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Standard-model CKS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05F6583-4C12-54BB-F622-662973C28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20" y="754112"/>
            <a:ext cx="1302317" cy="1302317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9310966-FFBC-EF9F-B42D-DF9C473373A3}"/>
              </a:ext>
            </a:extLst>
          </p:cNvPr>
          <p:cNvGrpSpPr/>
          <p:nvPr/>
        </p:nvGrpSpPr>
        <p:grpSpPr>
          <a:xfrm>
            <a:off x="3379729" y="1979538"/>
            <a:ext cx="832104" cy="1141918"/>
            <a:chOff x="1737360" y="2032417"/>
            <a:chExt cx="832104" cy="1141918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38D4A647-5B26-34F8-C798-EC0E3C923D58}"/>
                </a:ext>
              </a:extLst>
            </p:cNvPr>
            <p:cNvSpPr/>
            <p:nvPr/>
          </p:nvSpPr>
          <p:spPr>
            <a:xfrm>
              <a:off x="1737360" y="208483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fik 10" descr="Ein Bild, das Cartoon, Zeichnung, Clipart, Darstellung enthält.&#10;&#10;Automatisch generierte Beschreibung">
              <a:extLst>
                <a:ext uri="{FF2B5EF4-FFF2-40B4-BE49-F238E27FC236}">
                  <a16:creationId xmlns:a16="http://schemas.microsoft.com/office/drawing/2014/main" id="{A0246912-FD54-CC80-9722-02E29ED57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731" y="2032417"/>
              <a:ext cx="603361" cy="1089503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9D2B78B-14E8-4D55-0B20-D2BB29CFB086}"/>
              </a:ext>
            </a:extLst>
          </p:cNvPr>
          <p:cNvGrpSpPr/>
          <p:nvPr/>
        </p:nvGrpSpPr>
        <p:grpSpPr>
          <a:xfrm>
            <a:off x="6317896" y="2011526"/>
            <a:ext cx="832104" cy="1089503"/>
            <a:chOff x="4702921" y="2241802"/>
            <a:chExt cx="832104" cy="1089503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F1BA8106-4EB8-F7D7-6633-D081C26B64F3}"/>
                </a:ext>
              </a:extLst>
            </p:cNvPr>
            <p:cNvSpPr/>
            <p:nvPr/>
          </p:nvSpPr>
          <p:spPr>
            <a:xfrm>
              <a:off x="4702921" y="224180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fik 13" descr="Ein Bild, das Cartoon, Clipart, Zeichnung, Entwurf enthält.&#10;&#10;Automatisch generierte Beschreibung">
              <a:extLst>
                <a:ext uri="{FF2B5EF4-FFF2-40B4-BE49-F238E27FC236}">
                  <a16:creationId xmlns:a16="http://schemas.microsoft.com/office/drawing/2014/main" id="{C6907A77-D6C9-B858-C9FC-3123435B6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98" y="2275869"/>
              <a:ext cx="543006" cy="972549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455FCD2-46CF-5E67-BBA1-70BA66B97E00}"/>
              </a:ext>
            </a:extLst>
          </p:cNvPr>
          <p:cNvGrpSpPr/>
          <p:nvPr/>
        </p:nvGrpSpPr>
        <p:grpSpPr>
          <a:xfrm>
            <a:off x="4876577" y="2031953"/>
            <a:ext cx="832104" cy="1089503"/>
            <a:chOff x="3286173" y="2241804"/>
            <a:chExt cx="832104" cy="1089503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57851C38-80BA-B7E4-DE4E-76DDAD67D85B}"/>
                </a:ext>
              </a:extLst>
            </p:cNvPr>
            <p:cNvSpPr/>
            <p:nvPr/>
          </p:nvSpPr>
          <p:spPr>
            <a:xfrm>
              <a:off x="3286173" y="2241804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fik 16" descr="Ein Bild, das Vogel, Clipart, Darstellung, Zeichnung enthält.&#10;&#10;Automatisch generierte Beschreibung">
              <a:extLst>
                <a:ext uri="{FF2B5EF4-FFF2-40B4-BE49-F238E27FC236}">
                  <a16:creationId xmlns:a16="http://schemas.microsoft.com/office/drawing/2014/main" id="{66C2558B-285F-841B-66B2-237462F85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777" y="2283244"/>
              <a:ext cx="650548" cy="10066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D1A08D2C-DB8C-2F11-F1F1-1BA507530F67}"/>
                  </a:ext>
                </a:extLst>
              </p:cNvPr>
              <p:cNvSpPr txBox="1"/>
              <p:nvPr/>
            </p:nvSpPr>
            <p:spPr>
              <a:xfrm>
                <a:off x="7019079" y="2858079"/>
                <a:ext cx="475488" cy="36712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D1A08D2C-DB8C-2F11-F1F1-1BA507530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079" y="2858079"/>
                <a:ext cx="475488" cy="3671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90AAF300-99F8-E441-5E11-6D4C24256008}"/>
                  </a:ext>
                </a:extLst>
              </p:cNvPr>
              <p:cNvSpPr txBox="1"/>
              <p:nvPr/>
            </p:nvSpPr>
            <p:spPr>
              <a:xfrm>
                <a:off x="8768931" y="298416"/>
                <a:ext cx="834406" cy="7232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CH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90AAF300-99F8-E441-5E11-6D4C24256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931" y="298416"/>
                <a:ext cx="834406" cy="7232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1C8B7728-5CB8-68F6-02B4-6EB9997D49C2}"/>
                  </a:ext>
                </a:extLst>
              </p:cNvPr>
              <p:cNvSpPr txBox="1"/>
              <p:nvPr/>
            </p:nvSpPr>
            <p:spPr>
              <a:xfrm>
                <a:off x="4120113" y="2885477"/>
                <a:ext cx="475488" cy="3693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1C8B7728-5CB8-68F6-02B4-6EB9997D4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113" y="2885477"/>
                <a:ext cx="47548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607CFC0A-50A0-162D-5700-3CA5C1824DF2}"/>
                  </a:ext>
                </a:extLst>
              </p:cNvPr>
              <p:cNvSpPr txBox="1"/>
              <p:nvPr/>
            </p:nvSpPr>
            <p:spPr>
              <a:xfrm>
                <a:off x="5619541" y="2885476"/>
                <a:ext cx="475488" cy="367127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607CFC0A-50A0-162D-5700-3CA5C1824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541" y="2885476"/>
                <a:ext cx="475488" cy="3671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AC40784F-3ED2-227B-0CF7-1F458BFA4326}"/>
              </a:ext>
            </a:extLst>
          </p:cNvPr>
          <p:cNvGrpSpPr/>
          <p:nvPr/>
        </p:nvGrpSpPr>
        <p:grpSpPr>
          <a:xfrm>
            <a:off x="1443884" y="3856502"/>
            <a:ext cx="7571698" cy="819237"/>
            <a:chOff x="1443884" y="4047931"/>
            <a:chExt cx="7571698" cy="819237"/>
          </a:xfrm>
          <a:solidFill>
            <a:schemeClr val="accent4">
              <a:lumMod val="40000"/>
              <a:lumOff val="60000"/>
            </a:schemeClr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Ellipse 29">
                  <a:extLst>
                    <a:ext uri="{FF2B5EF4-FFF2-40B4-BE49-F238E27FC236}">
                      <a16:creationId xmlns:a16="http://schemas.microsoft.com/office/drawing/2014/main" id="{FEF513FA-297A-B42A-FD40-557F0FE3A5B0}"/>
                    </a:ext>
                  </a:extLst>
                </p:cNvPr>
                <p:cNvSpPr/>
                <p:nvPr/>
              </p:nvSpPr>
              <p:spPr>
                <a:xfrm>
                  <a:off x="1443884" y="4070574"/>
                  <a:ext cx="796594" cy="79659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Ellipse 29">
                  <a:extLst>
                    <a:ext uri="{FF2B5EF4-FFF2-40B4-BE49-F238E27FC236}">
                      <a16:creationId xmlns:a16="http://schemas.microsoft.com/office/drawing/2014/main" id="{FEF513FA-297A-B42A-FD40-557F0FE3A5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3884" y="4070574"/>
                  <a:ext cx="796594" cy="79659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Ellipse 30">
                  <a:extLst>
                    <a:ext uri="{FF2B5EF4-FFF2-40B4-BE49-F238E27FC236}">
                      <a16:creationId xmlns:a16="http://schemas.microsoft.com/office/drawing/2014/main" id="{959A9852-130A-DA7C-8014-7AF332213D15}"/>
                    </a:ext>
                  </a:extLst>
                </p:cNvPr>
                <p:cNvSpPr/>
                <p:nvPr/>
              </p:nvSpPr>
              <p:spPr>
                <a:xfrm>
                  <a:off x="3699164" y="4051301"/>
                  <a:ext cx="796594" cy="79659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Ellipse 30">
                  <a:extLst>
                    <a:ext uri="{FF2B5EF4-FFF2-40B4-BE49-F238E27FC236}">
                      <a16:creationId xmlns:a16="http://schemas.microsoft.com/office/drawing/2014/main" id="{959A9852-130A-DA7C-8014-7AF332213D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9164" y="4051301"/>
                  <a:ext cx="796594" cy="79659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Ellipse 31">
                  <a:extLst>
                    <a:ext uri="{FF2B5EF4-FFF2-40B4-BE49-F238E27FC236}">
                      <a16:creationId xmlns:a16="http://schemas.microsoft.com/office/drawing/2014/main" id="{8EE80E27-FCC1-E7E7-4B7C-6352255AD32F}"/>
                    </a:ext>
                  </a:extLst>
                </p:cNvPr>
                <p:cNvSpPr/>
                <p:nvPr/>
              </p:nvSpPr>
              <p:spPr>
                <a:xfrm>
                  <a:off x="5959076" y="4047931"/>
                  <a:ext cx="796594" cy="79659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Ellipse 31">
                  <a:extLst>
                    <a:ext uri="{FF2B5EF4-FFF2-40B4-BE49-F238E27FC236}">
                      <a16:creationId xmlns:a16="http://schemas.microsoft.com/office/drawing/2014/main" id="{8EE80E27-FCC1-E7E7-4B7C-6352255AD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9076" y="4047931"/>
                  <a:ext cx="796594" cy="79659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Ellipse 32">
                  <a:extLst>
                    <a:ext uri="{FF2B5EF4-FFF2-40B4-BE49-F238E27FC236}">
                      <a16:creationId xmlns:a16="http://schemas.microsoft.com/office/drawing/2014/main" id="{FF3950F8-0FB4-976F-B31D-46DD55998C31}"/>
                    </a:ext>
                  </a:extLst>
                </p:cNvPr>
                <p:cNvSpPr/>
                <p:nvPr/>
              </p:nvSpPr>
              <p:spPr>
                <a:xfrm>
                  <a:off x="8218988" y="4070574"/>
                  <a:ext cx="796594" cy="79659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Ellipse 32">
                  <a:extLst>
                    <a:ext uri="{FF2B5EF4-FFF2-40B4-BE49-F238E27FC236}">
                      <a16:creationId xmlns:a16="http://schemas.microsoft.com/office/drawing/2014/main" id="{FF3950F8-0FB4-976F-B31D-46DD55998C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8988" y="4070574"/>
                  <a:ext cx="796594" cy="796594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0F31C7-24E0-A523-11ED-C428777F6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3EA17C-4905-FBA4-06BE-0825B586B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63EE55-C2A2-5BDC-2011-2E05B268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7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ED9B7-818D-924A-0D77-A3DB8C3FB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AEF25-C805-A39D-328B-830B21B3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CKS: Motivation</a:t>
            </a: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15819C11-FB6C-DCAC-2951-E27BE600E1BA}"/>
              </a:ext>
            </a:extLst>
          </p:cNvPr>
          <p:cNvSpPr/>
          <p:nvPr/>
        </p:nvSpPr>
        <p:spPr>
          <a:xfrm>
            <a:off x="960282" y="1586238"/>
            <a:ext cx="9182265" cy="2060142"/>
          </a:xfrm>
          <a:custGeom>
            <a:avLst/>
            <a:gdLst>
              <a:gd name="connsiteX0" fmla="*/ 0 w 3487500"/>
              <a:gd name="connsiteY0" fmla="*/ 0 h 1530000"/>
              <a:gd name="connsiteX1" fmla="*/ 3487500 w 3487500"/>
              <a:gd name="connsiteY1" fmla="*/ 0 h 1530000"/>
              <a:gd name="connsiteX2" fmla="*/ 3487500 w 3487500"/>
              <a:gd name="connsiteY2" fmla="*/ 1530000 h 1530000"/>
              <a:gd name="connsiteX3" fmla="*/ 0 w 3487500"/>
              <a:gd name="connsiteY3" fmla="*/ 1530000 h 1530000"/>
              <a:gd name="connsiteX4" fmla="*/ 0 w 3487500"/>
              <a:gd name="connsiteY4" fmla="*/ 0 h 153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7500" h="1530000">
                <a:moveTo>
                  <a:pt x="0" y="0"/>
                </a:moveTo>
                <a:lnTo>
                  <a:pt x="3487500" y="0"/>
                </a:lnTo>
                <a:lnTo>
                  <a:pt x="3487500" y="1530000"/>
                </a:lnTo>
                <a:lnTo>
                  <a:pt x="0" y="153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1066800">
              <a:spcBef>
                <a:spcPct val="0"/>
              </a:spcBef>
              <a:buNone/>
              <a:defRPr cap="all"/>
            </a:pPr>
            <a:r>
              <a:rPr lang="en-US" sz="2400" b="1" kern="1200" cap="none" dirty="0"/>
              <a:t>Cloud backup:</a:t>
            </a:r>
            <a:r>
              <a:rPr lang="en-US" sz="2400" kern="1200" cap="none" dirty="0"/>
              <a:t> </a:t>
            </a:r>
          </a:p>
          <a:p>
            <a:pPr marL="342900" indent="-342900" defTabSz="1066800">
              <a:spcBef>
                <a:spcPct val="0"/>
              </a:spcBef>
              <a:buFont typeface="Arial" panose="020B0604020202020204" pitchFamily="34" charset="0"/>
              <a:buChar char="•"/>
              <a:defRPr cap="all"/>
            </a:pPr>
            <a:r>
              <a:rPr lang="en-US" sz="2400" kern="1200" cap="none" dirty="0"/>
              <a:t>Users want security</a:t>
            </a:r>
          </a:p>
          <a:p>
            <a:pPr marL="342900" indent="-342900" defTabSz="1066800">
              <a:spcBef>
                <a:spcPct val="0"/>
              </a:spcBef>
              <a:buFont typeface="Arial" panose="020B0604020202020204" pitchFamily="34" charset="0"/>
              <a:buChar char="•"/>
              <a:defRPr cap="all"/>
            </a:pPr>
            <a:r>
              <a:rPr lang="en-US" sz="2400" dirty="0"/>
              <a:t>B</a:t>
            </a:r>
            <a:r>
              <a:rPr lang="en-US" sz="2400" kern="1200" cap="none" dirty="0"/>
              <a:t>ut they also don’t want to lose their data</a:t>
            </a:r>
            <a:endParaRPr lang="en-US" sz="2400" dirty="0"/>
          </a:p>
          <a:p>
            <a:pPr marL="342900" indent="-342900" defTabSz="1066800">
              <a:spcBef>
                <a:spcPct val="0"/>
              </a:spcBef>
              <a:buFont typeface="Arial" panose="020B0604020202020204" pitchFamily="34" charset="0"/>
              <a:buChar char="•"/>
              <a:defRPr cap="all"/>
            </a:pPr>
            <a:endParaRPr lang="en-US" sz="2400" dirty="0"/>
          </a:p>
          <a:p>
            <a:pPr defTabSz="1066800">
              <a:spcBef>
                <a:spcPct val="0"/>
              </a:spcBef>
              <a:defRPr cap="all"/>
            </a:pPr>
            <a:r>
              <a:rPr lang="en-US" sz="2400" kern="1200" cap="none" dirty="0">
                <a:sym typeface="Wingdings" panose="05000000000000000000" pitchFamily="2" charset="2"/>
              </a:rPr>
              <a:t> </a:t>
            </a:r>
            <a:r>
              <a:rPr lang="en-US" sz="2400" kern="1200" cap="none" dirty="0"/>
              <a:t>Applications need to offer a secure backup solution </a:t>
            </a:r>
          </a:p>
          <a:p>
            <a:pPr marL="342900" indent="-342900" defTabSz="1066800">
              <a:spcBef>
                <a:spcPct val="0"/>
              </a:spcBef>
              <a:buFont typeface="Arial" panose="020B0604020202020204" pitchFamily="34" charset="0"/>
              <a:buChar char="•"/>
              <a:defRPr cap="all"/>
            </a:pPr>
            <a:endParaRPr lang="en-US" sz="2400" kern="1200" cap="none" dirty="0"/>
          </a:p>
        </p:txBody>
      </p:sp>
      <p:pic>
        <p:nvPicPr>
          <p:cNvPr id="7" name="Grafik 6" descr="Cloudcomputing mit einfarbiger Füllung">
            <a:extLst>
              <a:ext uri="{FF2B5EF4-FFF2-40B4-BE49-F238E27FC236}">
                <a16:creationId xmlns:a16="http://schemas.microsoft.com/office/drawing/2014/main" id="{7089CFF9-DE28-EA0F-D248-7F64E36F8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9899" y="1690688"/>
            <a:ext cx="1799685" cy="1799685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24DB52E-5741-7E09-C2FE-A6E92EEA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56AF63-5A6C-4051-FC80-D55019191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D80E04-62B9-1A36-FEC1-37868D2E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22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ED025-9D07-A09E-6BC9-550E39A48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CB8CE-1E50-06AC-4B7E-EC92F73F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Standard-model CKS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49901BA5-9884-D123-78B1-6631A32BA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20" y="754112"/>
            <a:ext cx="1302317" cy="1302317"/>
          </a:xfrm>
          <a:prstGeom prst="rect">
            <a:avLst/>
          </a:prstGeom>
        </p:spPr>
      </p:pic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91BA323-1882-DA49-7973-CB5D8C20D4F5}"/>
              </a:ext>
            </a:extLst>
          </p:cNvPr>
          <p:cNvGrpSpPr/>
          <p:nvPr/>
        </p:nvGrpSpPr>
        <p:grpSpPr>
          <a:xfrm>
            <a:off x="1443884" y="3603192"/>
            <a:ext cx="7571698" cy="819237"/>
            <a:chOff x="1443884" y="4047931"/>
            <a:chExt cx="7571698" cy="819237"/>
          </a:xfrm>
          <a:solidFill>
            <a:schemeClr val="accent2">
              <a:lumMod val="40000"/>
              <a:lumOff val="60000"/>
            </a:schemeClr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Ellipse 4">
                  <a:extLst>
                    <a:ext uri="{FF2B5EF4-FFF2-40B4-BE49-F238E27FC236}">
                      <a16:creationId xmlns:a16="http://schemas.microsoft.com/office/drawing/2014/main" id="{0EE0346A-2EA0-FBB8-7B5E-5716AE45E33A}"/>
                    </a:ext>
                  </a:extLst>
                </p:cNvPr>
                <p:cNvSpPr/>
                <p:nvPr/>
              </p:nvSpPr>
              <p:spPr>
                <a:xfrm>
                  <a:off x="1443884" y="4070574"/>
                  <a:ext cx="796594" cy="79659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Ellipse 4">
                  <a:extLst>
                    <a:ext uri="{FF2B5EF4-FFF2-40B4-BE49-F238E27FC236}">
                      <a16:creationId xmlns:a16="http://schemas.microsoft.com/office/drawing/2014/main" id="{0EE0346A-2EA0-FBB8-7B5E-5716AE45E3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3884" y="4070574"/>
                  <a:ext cx="796594" cy="796594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Ellipse 5">
                  <a:extLst>
                    <a:ext uri="{FF2B5EF4-FFF2-40B4-BE49-F238E27FC236}">
                      <a16:creationId xmlns:a16="http://schemas.microsoft.com/office/drawing/2014/main" id="{0BA317E0-4E79-7AA3-6CBC-990D7B8AFB8F}"/>
                    </a:ext>
                  </a:extLst>
                </p:cNvPr>
                <p:cNvSpPr/>
                <p:nvPr/>
              </p:nvSpPr>
              <p:spPr>
                <a:xfrm>
                  <a:off x="3699164" y="4051301"/>
                  <a:ext cx="796594" cy="79659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Ellipse 5">
                  <a:extLst>
                    <a:ext uri="{FF2B5EF4-FFF2-40B4-BE49-F238E27FC236}">
                      <a16:creationId xmlns:a16="http://schemas.microsoft.com/office/drawing/2014/main" id="{0BA317E0-4E79-7AA3-6CBC-990D7B8AFB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9164" y="4051301"/>
                  <a:ext cx="796594" cy="79659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Ellipse 6">
                  <a:extLst>
                    <a:ext uri="{FF2B5EF4-FFF2-40B4-BE49-F238E27FC236}">
                      <a16:creationId xmlns:a16="http://schemas.microsoft.com/office/drawing/2014/main" id="{3DCD9C43-4D10-096D-BF6F-57987360E1BF}"/>
                    </a:ext>
                  </a:extLst>
                </p:cNvPr>
                <p:cNvSpPr/>
                <p:nvPr/>
              </p:nvSpPr>
              <p:spPr>
                <a:xfrm>
                  <a:off x="5959076" y="4047931"/>
                  <a:ext cx="796594" cy="79659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Ellipse 6">
                  <a:extLst>
                    <a:ext uri="{FF2B5EF4-FFF2-40B4-BE49-F238E27FC236}">
                      <a16:creationId xmlns:a16="http://schemas.microsoft.com/office/drawing/2014/main" id="{3DCD9C43-4D10-096D-BF6F-57987360E1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9076" y="4047931"/>
                  <a:ext cx="796594" cy="79659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Ellipse 7">
                  <a:extLst>
                    <a:ext uri="{FF2B5EF4-FFF2-40B4-BE49-F238E27FC236}">
                      <a16:creationId xmlns:a16="http://schemas.microsoft.com/office/drawing/2014/main" id="{2EF3C692-4E3D-3679-37DA-1DA5334C8EB1}"/>
                    </a:ext>
                  </a:extLst>
                </p:cNvPr>
                <p:cNvSpPr/>
                <p:nvPr/>
              </p:nvSpPr>
              <p:spPr>
                <a:xfrm>
                  <a:off x="8218988" y="4070574"/>
                  <a:ext cx="796594" cy="79659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Ellipse 7">
                  <a:extLst>
                    <a:ext uri="{FF2B5EF4-FFF2-40B4-BE49-F238E27FC236}">
                      <a16:creationId xmlns:a16="http://schemas.microsoft.com/office/drawing/2014/main" id="{2EF3C692-4E3D-3679-37DA-1DA5334C8E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8988" y="4070574"/>
                  <a:ext cx="796594" cy="7965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9F7A291-3F75-15E6-5153-5C675E0E08BB}"/>
              </a:ext>
            </a:extLst>
          </p:cNvPr>
          <p:cNvGrpSpPr/>
          <p:nvPr/>
        </p:nvGrpSpPr>
        <p:grpSpPr>
          <a:xfrm>
            <a:off x="3379729" y="1979538"/>
            <a:ext cx="832104" cy="1141918"/>
            <a:chOff x="1737360" y="2032417"/>
            <a:chExt cx="832104" cy="1141918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A7F8420E-ABEC-1549-FC56-F55FF36DD161}"/>
                </a:ext>
              </a:extLst>
            </p:cNvPr>
            <p:cNvSpPr/>
            <p:nvPr/>
          </p:nvSpPr>
          <p:spPr>
            <a:xfrm>
              <a:off x="1737360" y="208483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fik 10" descr="Ein Bild, das Cartoon, Zeichnung, Clipart, Darstellung enthält.&#10;&#10;Automatisch generierte Beschreibung">
              <a:extLst>
                <a:ext uri="{FF2B5EF4-FFF2-40B4-BE49-F238E27FC236}">
                  <a16:creationId xmlns:a16="http://schemas.microsoft.com/office/drawing/2014/main" id="{D72BC695-CF28-B5EF-9E70-79522F109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731" y="2032417"/>
              <a:ext cx="603361" cy="1089503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6A37602-81BB-D501-8952-3E69A0118221}"/>
              </a:ext>
            </a:extLst>
          </p:cNvPr>
          <p:cNvGrpSpPr/>
          <p:nvPr/>
        </p:nvGrpSpPr>
        <p:grpSpPr>
          <a:xfrm>
            <a:off x="6317896" y="2011526"/>
            <a:ext cx="832104" cy="1089503"/>
            <a:chOff x="4702921" y="2241802"/>
            <a:chExt cx="832104" cy="1089503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74ABD145-A922-F7CA-4ECA-0ACC0AC26AF0}"/>
                </a:ext>
              </a:extLst>
            </p:cNvPr>
            <p:cNvSpPr/>
            <p:nvPr/>
          </p:nvSpPr>
          <p:spPr>
            <a:xfrm>
              <a:off x="4702921" y="224180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fik 13" descr="Ein Bild, das Cartoon, Clipart, Zeichnung, Entwurf enthält.&#10;&#10;Automatisch generierte Beschreibung">
              <a:extLst>
                <a:ext uri="{FF2B5EF4-FFF2-40B4-BE49-F238E27FC236}">
                  <a16:creationId xmlns:a16="http://schemas.microsoft.com/office/drawing/2014/main" id="{1E569EDF-558A-E059-E9D4-68E83B38F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98" y="2275869"/>
              <a:ext cx="543006" cy="972549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54B0E71-9621-3A8F-84DE-3C52F60CD5BA}"/>
              </a:ext>
            </a:extLst>
          </p:cNvPr>
          <p:cNvGrpSpPr/>
          <p:nvPr/>
        </p:nvGrpSpPr>
        <p:grpSpPr>
          <a:xfrm>
            <a:off x="4876577" y="2031953"/>
            <a:ext cx="832104" cy="1089503"/>
            <a:chOff x="3286173" y="2241804"/>
            <a:chExt cx="832104" cy="1089503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8D2349AE-371A-972A-3F4F-B3D8DD8C3681}"/>
                </a:ext>
              </a:extLst>
            </p:cNvPr>
            <p:cNvSpPr/>
            <p:nvPr/>
          </p:nvSpPr>
          <p:spPr>
            <a:xfrm>
              <a:off x="3286173" y="2241804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fik 16" descr="Ein Bild, das Vogel, Clipart, Darstellung, Zeichnung enthält.&#10;&#10;Automatisch generierte Beschreibung">
              <a:extLst>
                <a:ext uri="{FF2B5EF4-FFF2-40B4-BE49-F238E27FC236}">
                  <a16:creationId xmlns:a16="http://schemas.microsoft.com/office/drawing/2014/main" id="{93944ECB-9738-EF53-65DB-50A48ABFC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777" y="2283244"/>
              <a:ext cx="650548" cy="10066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173340C9-BFE3-DCB1-21BF-51975CA85189}"/>
                  </a:ext>
                </a:extLst>
              </p:cNvPr>
              <p:cNvSpPr txBox="1"/>
              <p:nvPr/>
            </p:nvSpPr>
            <p:spPr>
              <a:xfrm>
                <a:off x="7019079" y="2858079"/>
                <a:ext cx="475488" cy="36712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173340C9-BFE3-DCB1-21BF-51975CA85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079" y="2858079"/>
                <a:ext cx="475488" cy="3671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0168A4BB-F828-547D-7D27-EA9D8E4AD7BA}"/>
                  </a:ext>
                </a:extLst>
              </p:cNvPr>
              <p:cNvSpPr txBox="1"/>
              <p:nvPr/>
            </p:nvSpPr>
            <p:spPr>
              <a:xfrm>
                <a:off x="8768931" y="298416"/>
                <a:ext cx="834406" cy="7232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CH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0168A4BB-F828-547D-7D27-EA9D8E4AD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931" y="298416"/>
                <a:ext cx="834406" cy="7232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4E0B67A4-EAFD-B8B5-A172-3A530A31CC50}"/>
                  </a:ext>
                </a:extLst>
              </p:cNvPr>
              <p:cNvSpPr txBox="1"/>
              <p:nvPr/>
            </p:nvSpPr>
            <p:spPr>
              <a:xfrm>
                <a:off x="4120113" y="2885477"/>
                <a:ext cx="475488" cy="3693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4E0B67A4-EAFD-B8B5-A172-3A530A31C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113" y="2885477"/>
                <a:ext cx="47548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221F3ADC-67A9-5052-7F12-EBCE23774E51}"/>
                  </a:ext>
                </a:extLst>
              </p:cNvPr>
              <p:cNvSpPr txBox="1"/>
              <p:nvPr/>
            </p:nvSpPr>
            <p:spPr>
              <a:xfrm>
                <a:off x="5619541" y="2885476"/>
                <a:ext cx="475488" cy="367127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221F3ADC-67A9-5052-7F12-EBCE23774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541" y="2885476"/>
                <a:ext cx="475488" cy="3671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891A3F5-FC7E-49BA-4535-DD59AA5ED695}"/>
              </a:ext>
            </a:extLst>
          </p:cNvPr>
          <p:cNvGrpSpPr/>
          <p:nvPr/>
        </p:nvGrpSpPr>
        <p:grpSpPr>
          <a:xfrm>
            <a:off x="1443884" y="5267860"/>
            <a:ext cx="7571698" cy="819237"/>
            <a:chOff x="1443884" y="4047931"/>
            <a:chExt cx="7571698" cy="819237"/>
          </a:xfrm>
          <a:solidFill>
            <a:schemeClr val="accent4">
              <a:lumMod val="40000"/>
              <a:lumOff val="60000"/>
            </a:schemeClr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Ellipse 29">
                  <a:extLst>
                    <a:ext uri="{FF2B5EF4-FFF2-40B4-BE49-F238E27FC236}">
                      <a16:creationId xmlns:a16="http://schemas.microsoft.com/office/drawing/2014/main" id="{A9D1E416-489F-2DDB-8C49-3267BDEF9D29}"/>
                    </a:ext>
                  </a:extLst>
                </p:cNvPr>
                <p:cNvSpPr/>
                <p:nvPr/>
              </p:nvSpPr>
              <p:spPr>
                <a:xfrm>
                  <a:off x="1443884" y="4070574"/>
                  <a:ext cx="796594" cy="79659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Ellipse 29">
                  <a:extLst>
                    <a:ext uri="{FF2B5EF4-FFF2-40B4-BE49-F238E27FC236}">
                      <a16:creationId xmlns:a16="http://schemas.microsoft.com/office/drawing/2014/main" id="{A9D1E416-489F-2DDB-8C49-3267BDEF9D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3884" y="4070574"/>
                  <a:ext cx="796594" cy="796594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Ellipse 30">
                  <a:extLst>
                    <a:ext uri="{FF2B5EF4-FFF2-40B4-BE49-F238E27FC236}">
                      <a16:creationId xmlns:a16="http://schemas.microsoft.com/office/drawing/2014/main" id="{6E94756B-F0E6-4A91-B47F-095EB8DE146E}"/>
                    </a:ext>
                  </a:extLst>
                </p:cNvPr>
                <p:cNvSpPr/>
                <p:nvPr/>
              </p:nvSpPr>
              <p:spPr>
                <a:xfrm>
                  <a:off x="3699164" y="4051301"/>
                  <a:ext cx="796594" cy="79659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Ellipse 30">
                  <a:extLst>
                    <a:ext uri="{FF2B5EF4-FFF2-40B4-BE49-F238E27FC236}">
                      <a16:creationId xmlns:a16="http://schemas.microsoft.com/office/drawing/2014/main" id="{6E94756B-F0E6-4A91-B47F-095EB8DE14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9164" y="4051301"/>
                  <a:ext cx="796594" cy="796594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Ellipse 31">
                  <a:extLst>
                    <a:ext uri="{FF2B5EF4-FFF2-40B4-BE49-F238E27FC236}">
                      <a16:creationId xmlns:a16="http://schemas.microsoft.com/office/drawing/2014/main" id="{551F91E5-F109-4564-844F-B96E817DC365}"/>
                    </a:ext>
                  </a:extLst>
                </p:cNvPr>
                <p:cNvSpPr/>
                <p:nvPr/>
              </p:nvSpPr>
              <p:spPr>
                <a:xfrm>
                  <a:off x="5959076" y="4047931"/>
                  <a:ext cx="796594" cy="79659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Ellipse 31">
                  <a:extLst>
                    <a:ext uri="{FF2B5EF4-FFF2-40B4-BE49-F238E27FC236}">
                      <a16:creationId xmlns:a16="http://schemas.microsoft.com/office/drawing/2014/main" id="{551F91E5-F109-4564-844F-B96E817DC3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9076" y="4047931"/>
                  <a:ext cx="796594" cy="796594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Ellipse 32">
                  <a:extLst>
                    <a:ext uri="{FF2B5EF4-FFF2-40B4-BE49-F238E27FC236}">
                      <a16:creationId xmlns:a16="http://schemas.microsoft.com/office/drawing/2014/main" id="{2BF9D0A8-B5E1-4B86-0A40-4C2AA5493B4C}"/>
                    </a:ext>
                  </a:extLst>
                </p:cNvPr>
                <p:cNvSpPr/>
                <p:nvPr/>
              </p:nvSpPr>
              <p:spPr>
                <a:xfrm>
                  <a:off x="8218988" y="4070574"/>
                  <a:ext cx="796594" cy="79659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Ellipse 32">
                  <a:extLst>
                    <a:ext uri="{FF2B5EF4-FFF2-40B4-BE49-F238E27FC236}">
                      <a16:creationId xmlns:a16="http://schemas.microsoft.com/office/drawing/2014/main" id="{2BF9D0A8-B5E1-4B86-0A40-4C2AA5493B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8988" y="4070574"/>
                  <a:ext cx="796594" cy="796594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BDDB82D-DA1D-492C-369F-B695F26945FC}"/>
              </a:ext>
            </a:extLst>
          </p:cNvPr>
          <p:cNvGrpSpPr/>
          <p:nvPr/>
        </p:nvGrpSpPr>
        <p:grpSpPr>
          <a:xfrm>
            <a:off x="1649896" y="4585401"/>
            <a:ext cx="7159545" cy="529939"/>
            <a:chOff x="1649896" y="4585401"/>
            <a:chExt cx="7159545" cy="529939"/>
          </a:xfrm>
        </p:grpSpPr>
        <p:sp>
          <p:nvSpPr>
            <p:cNvPr id="34" name="Pfeil: nach unten 33">
              <a:extLst>
                <a:ext uri="{FF2B5EF4-FFF2-40B4-BE49-F238E27FC236}">
                  <a16:creationId xmlns:a16="http://schemas.microsoft.com/office/drawing/2014/main" id="{4233CE4A-2F91-1EA7-EC44-52F67F104DB0}"/>
                </a:ext>
              </a:extLst>
            </p:cNvPr>
            <p:cNvSpPr/>
            <p:nvPr/>
          </p:nvSpPr>
          <p:spPr>
            <a:xfrm>
              <a:off x="1649896" y="4611757"/>
              <a:ext cx="384313" cy="503583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feil: nach unten 34">
              <a:extLst>
                <a:ext uri="{FF2B5EF4-FFF2-40B4-BE49-F238E27FC236}">
                  <a16:creationId xmlns:a16="http://schemas.microsoft.com/office/drawing/2014/main" id="{ADA9C49E-D62B-44A0-48F8-6D41E6CC52DE}"/>
                </a:ext>
              </a:extLst>
            </p:cNvPr>
            <p:cNvSpPr/>
            <p:nvPr/>
          </p:nvSpPr>
          <p:spPr>
            <a:xfrm>
              <a:off x="3905304" y="4585401"/>
              <a:ext cx="384313" cy="503583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feil: nach unten 35">
              <a:extLst>
                <a:ext uri="{FF2B5EF4-FFF2-40B4-BE49-F238E27FC236}">
                  <a16:creationId xmlns:a16="http://schemas.microsoft.com/office/drawing/2014/main" id="{FACEA843-60ED-16AC-BD91-7DF316E495AA}"/>
                </a:ext>
              </a:extLst>
            </p:cNvPr>
            <p:cNvSpPr/>
            <p:nvPr/>
          </p:nvSpPr>
          <p:spPr>
            <a:xfrm>
              <a:off x="6196381" y="4585401"/>
              <a:ext cx="384313" cy="503583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feil: nach unten 36">
              <a:extLst>
                <a:ext uri="{FF2B5EF4-FFF2-40B4-BE49-F238E27FC236}">
                  <a16:creationId xmlns:a16="http://schemas.microsoft.com/office/drawing/2014/main" id="{B47E6B1A-DF57-9646-5597-CF10A4F779F6}"/>
                </a:ext>
              </a:extLst>
            </p:cNvPr>
            <p:cNvSpPr/>
            <p:nvPr/>
          </p:nvSpPr>
          <p:spPr>
            <a:xfrm>
              <a:off x="8425128" y="4585401"/>
              <a:ext cx="384313" cy="503583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prechblase: rechteckig 18">
            <a:extLst>
              <a:ext uri="{FF2B5EF4-FFF2-40B4-BE49-F238E27FC236}">
                <a16:creationId xmlns:a16="http://schemas.microsoft.com/office/drawing/2014/main" id="{930CD182-3108-0129-DD01-53635218C0DA}"/>
              </a:ext>
            </a:extLst>
          </p:cNvPr>
          <p:cNvSpPr/>
          <p:nvPr/>
        </p:nvSpPr>
        <p:spPr>
          <a:xfrm>
            <a:off x="9446151" y="2653822"/>
            <a:ext cx="2580198" cy="1189307"/>
          </a:xfrm>
          <a:prstGeom prst="wedgeRectCallout">
            <a:avLst>
              <a:gd name="adj1" fmla="val -67698"/>
              <a:gd name="adj2" fmla="val 4929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Initially upload seeds</a:t>
            </a:r>
          </a:p>
        </p:txBody>
      </p:sp>
      <p:sp>
        <p:nvSpPr>
          <p:cNvPr id="22" name="Sprechblase: rechteckig 21">
            <a:extLst>
              <a:ext uri="{FF2B5EF4-FFF2-40B4-BE49-F238E27FC236}">
                <a16:creationId xmlns:a16="http://schemas.microsoft.com/office/drawing/2014/main" id="{3347A9D2-6C9D-2CA2-2DD1-4F783D137176}"/>
              </a:ext>
            </a:extLst>
          </p:cNvPr>
          <p:cNvSpPr/>
          <p:nvPr/>
        </p:nvSpPr>
        <p:spPr>
          <a:xfrm>
            <a:off x="9526996" y="4870333"/>
            <a:ext cx="2442240" cy="1142766"/>
          </a:xfrm>
          <a:prstGeom prst="wedgeRectCallout">
            <a:avLst>
              <a:gd name="adj1" fmla="val -65528"/>
              <a:gd name="adj2" fmla="val 1566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Later recover keys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CBD0589-FAF9-90B4-53C4-313211C45E57}"/>
              </a:ext>
            </a:extLst>
          </p:cNvPr>
          <p:cNvCxnSpPr>
            <a:stCxn id="5" idx="7"/>
          </p:cNvCxnSpPr>
          <p:nvPr/>
        </p:nvCxnSpPr>
        <p:spPr>
          <a:xfrm flipV="1">
            <a:off x="2123820" y="3225206"/>
            <a:ext cx="1148018" cy="5172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F58EE130-9B17-FE14-DA8B-BE641565B996}"/>
              </a:ext>
            </a:extLst>
          </p:cNvPr>
          <p:cNvCxnSpPr>
            <a:cxnSpLocks/>
          </p:cNvCxnSpPr>
          <p:nvPr/>
        </p:nvCxnSpPr>
        <p:spPr>
          <a:xfrm flipV="1">
            <a:off x="2299300" y="3336133"/>
            <a:ext cx="2628416" cy="5172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atumsplatzhalter 22">
            <a:extLst>
              <a:ext uri="{FF2B5EF4-FFF2-40B4-BE49-F238E27FC236}">
                <a16:creationId xmlns:a16="http://schemas.microsoft.com/office/drawing/2014/main" id="{2364693D-AF92-7D1E-2260-1FDF8549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27" name="Fußzeilenplatzhalter 26">
            <a:extLst>
              <a:ext uri="{FF2B5EF4-FFF2-40B4-BE49-F238E27FC236}">
                <a16:creationId xmlns:a16="http://schemas.microsoft.com/office/drawing/2014/main" id="{F0489C4B-22DD-A86D-8BB7-C6E21ACA5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1044BEB8-36A5-9B1C-84FC-60A68C3C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9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69DD1-42F8-4DA0-575D-B860F5108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6D11E-48D1-3656-0FAA-4249F1151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Standard-model CKS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166F4EF-2FE7-AF4F-B383-14721BFFA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20" y="754112"/>
            <a:ext cx="1302317" cy="1302317"/>
          </a:xfrm>
          <a:prstGeom prst="rect">
            <a:avLst/>
          </a:prstGeom>
        </p:spPr>
      </p:pic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809AE392-F322-3EF0-FC87-2DC90BB7EFDC}"/>
              </a:ext>
            </a:extLst>
          </p:cNvPr>
          <p:cNvGrpSpPr/>
          <p:nvPr/>
        </p:nvGrpSpPr>
        <p:grpSpPr>
          <a:xfrm>
            <a:off x="1443884" y="3603192"/>
            <a:ext cx="7571698" cy="819237"/>
            <a:chOff x="1443884" y="4047931"/>
            <a:chExt cx="7571698" cy="819237"/>
          </a:xfrm>
          <a:solidFill>
            <a:schemeClr val="accent2">
              <a:lumMod val="40000"/>
              <a:lumOff val="60000"/>
            </a:schemeClr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Ellipse 4">
                  <a:extLst>
                    <a:ext uri="{FF2B5EF4-FFF2-40B4-BE49-F238E27FC236}">
                      <a16:creationId xmlns:a16="http://schemas.microsoft.com/office/drawing/2014/main" id="{E06CBB57-C553-79A7-65ED-A6703E2BB6AC}"/>
                    </a:ext>
                  </a:extLst>
                </p:cNvPr>
                <p:cNvSpPr/>
                <p:nvPr/>
              </p:nvSpPr>
              <p:spPr>
                <a:xfrm>
                  <a:off x="1443884" y="4070574"/>
                  <a:ext cx="796594" cy="79659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Ellipse 4">
                  <a:extLst>
                    <a:ext uri="{FF2B5EF4-FFF2-40B4-BE49-F238E27FC236}">
                      <a16:creationId xmlns:a16="http://schemas.microsoft.com/office/drawing/2014/main" id="{E06CBB57-C553-79A7-65ED-A6703E2BB6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3884" y="4070574"/>
                  <a:ext cx="796594" cy="796594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Ellipse 5">
                  <a:extLst>
                    <a:ext uri="{FF2B5EF4-FFF2-40B4-BE49-F238E27FC236}">
                      <a16:creationId xmlns:a16="http://schemas.microsoft.com/office/drawing/2014/main" id="{EFAD8770-6E50-B0FC-357E-A94F3C3D4F7A}"/>
                    </a:ext>
                  </a:extLst>
                </p:cNvPr>
                <p:cNvSpPr/>
                <p:nvPr/>
              </p:nvSpPr>
              <p:spPr>
                <a:xfrm>
                  <a:off x="3699164" y="4051301"/>
                  <a:ext cx="796594" cy="79659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Ellipse 5">
                  <a:extLst>
                    <a:ext uri="{FF2B5EF4-FFF2-40B4-BE49-F238E27FC236}">
                      <a16:creationId xmlns:a16="http://schemas.microsoft.com/office/drawing/2014/main" id="{EFAD8770-6E50-B0FC-357E-A94F3C3D4F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9164" y="4051301"/>
                  <a:ext cx="796594" cy="79659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Ellipse 6">
                  <a:extLst>
                    <a:ext uri="{FF2B5EF4-FFF2-40B4-BE49-F238E27FC236}">
                      <a16:creationId xmlns:a16="http://schemas.microsoft.com/office/drawing/2014/main" id="{F7557BAE-E97E-3176-87EC-02AF2154E9F3}"/>
                    </a:ext>
                  </a:extLst>
                </p:cNvPr>
                <p:cNvSpPr/>
                <p:nvPr/>
              </p:nvSpPr>
              <p:spPr>
                <a:xfrm>
                  <a:off x="5959076" y="4047931"/>
                  <a:ext cx="796594" cy="79659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Ellipse 6">
                  <a:extLst>
                    <a:ext uri="{FF2B5EF4-FFF2-40B4-BE49-F238E27FC236}">
                      <a16:creationId xmlns:a16="http://schemas.microsoft.com/office/drawing/2014/main" id="{F7557BAE-E97E-3176-87EC-02AF2154E9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9076" y="4047931"/>
                  <a:ext cx="796594" cy="79659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Ellipse 7">
                  <a:extLst>
                    <a:ext uri="{FF2B5EF4-FFF2-40B4-BE49-F238E27FC236}">
                      <a16:creationId xmlns:a16="http://schemas.microsoft.com/office/drawing/2014/main" id="{2755EC8E-B957-972F-21D4-4EAAF760FB05}"/>
                    </a:ext>
                  </a:extLst>
                </p:cNvPr>
                <p:cNvSpPr/>
                <p:nvPr/>
              </p:nvSpPr>
              <p:spPr>
                <a:xfrm>
                  <a:off x="8218988" y="4070574"/>
                  <a:ext cx="796594" cy="79659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Ellipse 7">
                  <a:extLst>
                    <a:ext uri="{FF2B5EF4-FFF2-40B4-BE49-F238E27FC236}">
                      <a16:creationId xmlns:a16="http://schemas.microsoft.com/office/drawing/2014/main" id="{2755EC8E-B957-972F-21D4-4EAAF760FB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8988" y="4070574"/>
                  <a:ext cx="796594" cy="7965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3C6AA80-8769-4D88-7EF9-DAA42CB5D2E8}"/>
              </a:ext>
            </a:extLst>
          </p:cNvPr>
          <p:cNvGrpSpPr/>
          <p:nvPr/>
        </p:nvGrpSpPr>
        <p:grpSpPr>
          <a:xfrm>
            <a:off x="3379729" y="1979538"/>
            <a:ext cx="832104" cy="1141918"/>
            <a:chOff x="1737360" y="2032417"/>
            <a:chExt cx="832104" cy="1141918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1D6641D9-1E72-85CE-3AFE-C35F3FA4761E}"/>
                </a:ext>
              </a:extLst>
            </p:cNvPr>
            <p:cNvSpPr/>
            <p:nvPr/>
          </p:nvSpPr>
          <p:spPr>
            <a:xfrm>
              <a:off x="1737360" y="208483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fik 10" descr="Ein Bild, das Cartoon, Zeichnung, Clipart, Darstellung enthält.&#10;&#10;Automatisch generierte Beschreibung">
              <a:extLst>
                <a:ext uri="{FF2B5EF4-FFF2-40B4-BE49-F238E27FC236}">
                  <a16:creationId xmlns:a16="http://schemas.microsoft.com/office/drawing/2014/main" id="{DCF7D0E9-A191-EEFC-D464-49A51F4D5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731" y="2032417"/>
              <a:ext cx="603361" cy="1089503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9CC8300-4D7D-EE3C-196F-A5E69110CE40}"/>
              </a:ext>
            </a:extLst>
          </p:cNvPr>
          <p:cNvGrpSpPr/>
          <p:nvPr/>
        </p:nvGrpSpPr>
        <p:grpSpPr>
          <a:xfrm>
            <a:off x="6317896" y="2011526"/>
            <a:ext cx="832104" cy="1089503"/>
            <a:chOff x="4702921" y="2241802"/>
            <a:chExt cx="832104" cy="1089503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248A365D-4201-51BE-5FB6-3C518DE8CFED}"/>
                </a:ext>
              </a:extLst>
            </p:cNvPr>
            <p:cNvSpPr/>
            <p:nvPr/>
          </p:nvSpPr>
          <p:spPr>
            <a:xfrm>
              <a:off x="4702921" y="224180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fik 13" descr="Ein Bild, das Cartoon, Clipart, Zeichnung, Entwurf enthält.&#10;&#10;Automatisch generierte Beschreibung">
              <a:extLst>
                <a:ext uri="{FF2B5EF4-FFF2-40B4-BE49-F238E27FC236}">
                  <a16:creationId xmlns:a16="http://schemas.microsoft.com/office/drawing/2014/main" id="{8E0BFEB5-C6A4-739B-7F71-662D154DB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98" y="2275869"/>
              <a:ext cx="543006" cy="972549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6A1F204-E063-58F8-23CF-A568D697BCDE}"/>
              </a:ext>
            </a:extLst>
          </p:cNvPr>
          <p:cNvGrpSpPr/>
          <p:nvPr/>
        </p:nvGrpSpPr>
        <p:grpSpPr>
          <a:xfrm>
            <a:off x="4876577" y="2031953"/>
            <a:ext cx="832104" cy="1089503"/>
            <a:chOff x="3286173" y="2241804"/>
            <a:chExt cx="832104" cy="1089503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B128FDFF-E6E7-1BF3-8AC0-FC7A8CBE0925}"/>
                </a:ext>
              </a:extLst>
            </p:cNvPr>
            <p:cNvSpPr/>
            <p:nvPr/>
          </p:nvSpPr>
          <p:spPr>
            <a:xfrm>
              <a:off x="3286173" y="2241804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fik 16" descr="Ein Bild, das Vogel, Clipart, Darstellung, Zeichnung enthält.&#10;&#10;Automatisch generierte Beschreibung">
              <a:extLst>
                <a:ext uri="{FF2B5EF4-FFF2-40B4-BE49-F238E27FC236}">
                  <a16:creationId xmlns:a16="http://schemas.microsoft.com/office/drawing/2014/main" id="{2BB16425-5A7A-116B-BE0D-FB01D74C9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777" y="2283244"/>
              <a:ext cx="650548" cy="10066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224D80F0-3315-9372-182B-B2FBAABC3125}"/>
                  </a:ext>
                </a:extLst>
              </p:cNvPr>
              <p:cNvSpPr txBox="1"/>
              <p:nvPr/>
            </p:nvSpPr>
            <p:spPr>
              <a:xfrm>
                <a:off x="7019079" y="2858079"/>
                <a:ext cx="475488" cy="36712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224D80F0-3315-9372-182B-B2FBAABC3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079" y="2858079"/>
                <a:ext cx="475488" cy="3671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8A6D556C-147B-63F0-F9A0-EF398EA16CDB}"/>
                  </a:ext>
                </a:extLst>
              </p:cNvPr>
              <p:cNvSpPr txBox="1"/>
              <p:nvPr/>
            </p:nvSpPr>
            <p:spPr>
              <a:xfrm>
                <a:off x="8768931" y="298416"/>
                <a:ext cx="834406" cy="7232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CH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8A6D556C-147B-63F0-F9A0-EF398EA16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931" y="298416"/>
                <a:ext cx="834406" cy="7232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68BA3346-2314-5586-C1D2-35F3C0CA54F9}"/>
                  </a:ext>
                </a:extLst>
              </p:cNvPr>
              <p:cNvSpPr txBox="1"/>
              <p:nvPr/>
            </p:nvSpPr>
            <p:spPr>
              <a:xfrm>
                <a:off x="4120113" y="2885477"/>
                <a:ext cx="475488" cy="3693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68BA3346-2314-5586-C1D2-35F3C0CA5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113" y="2885477"/>
                <a:ext cx="47548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A0E02930-1CA6-4D17-82A0-B005C27550CD}"/>
                  </a:ext>
                </a:extLst>
              </p:cNvPr>
              <p:cNvSpPr txBox="1"/>
              <p:nvPr/>
            </p:nvSpPr>
            <p:spPr>
              <a:xfrm>
                <a:off x="5619541" y="2885476"/>
                <a:ext cx="475488" cy="367127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A0E02930-1CA6-4D17-82A0-B005C2755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541" y="2885476"/>
                <a:ext cx="475488" cy="3671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2D897438-7B7B-B211-9E99-77E98BEBAA72}"/>
              </a:ext>
            </a:extLst>
          </p:cNvPr>
          <p:cNvGrpSpPr/>
          <p:nvPr/>
        </p:nvGrpSpPr>
        <p:grpSpPr>
          <a:xfrm>
            <a:off x="1443884" y="5267860"/>
            <a:ext cx="7571698" cy="819237"/>
            <a:chOff x="1443884" y="4047931"/>
            <a:chExt cx="7571698" cy="819237"/>
          </a:xfrm>
          <a:solidFill>
            <a:schemeClr val="accent4">
              <a:lumMod val="40000"/>
              <a:lumOff val="60000"/>
            </a:schemeClr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Ellipse 29">
                  <a:extLst>
                    <a:ext uri="{FF2B5EF4-FFF2-40B4-BE49-F238E27FC236}">
                      <a16:creationId xmlns:a16="http://schemas.microsoft.com/office/drawing/2014/main" id="{0A604A99-C0C0-5372-45A6-408108E87817}"/>
                    </a:ext>
                  </a:extLst>
                </p:cNvPr>
                <p:cNvSpPr/>
                <p:nvPr/>
              </p:nvSpPr>
              <p:spPr>
                <a:xfrm>
                  <a:off x="1443884" y="4070574"/>
                  <a:ext cx="796594" cy="79659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Ellipse 29">
                  <a:extLst>
                    <a:ext uri="{FF2B5EF4-FFF2-40B4-BE49-F238E27FC236}">
                      <a16:creationId xmlns:a16="http://schemas.microsoft.com/office/drawing/2014/main" id="{0A604A99-C0C0-5372-45A6-408108E878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3884" y="4070574"/>
                  <a:ext cx="796594" cy="796594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Ellipse 30">
                  <a:extLst>
                    <a:ext uri="{FF2B5EF4-FFF2-40B4-BE49-F238E27FC236}">
                      <a16:creationId xmlns:a16="http://schemas.microsoft.com/office/drawing/2014/main" id="{B66633DD-F9E8-1BB5-2522-033A717C7B3D}"/>
                    </a:ext>
                  </a:extLst>
                </p:cNvPr>
                <p:cNvSpPr/>
                <p:nvPr/>
              </p:nvSpPr>
              <p:spPr>
                <a:xfrm>
                  <a:off x="3699164" y="4051301"/>
                  <a:ext cx="796594" cy="79659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Ellipse 30">
                  <a:extLst>
                    <a:ext uri="{FF2B5EF4-FFF2-40B4-BE49-F238E27FC236}">
                      <a16:creationId xmlns:a16="http://schemas.microsoft.com/office/drawing/2014/main" id="{B66633DD-F9E8-1BB5-2522-033A717C7B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9164" y="4051301"/>
                  <a:ext cx="796594" cy="796594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Ellipse 31">
                  <a:extLst>
                    <a:ext uri="{FF2B5EF4-FFF2-40B4-BE49-F238E27FC236}">
                      <a16:creationId xmlns:a16="http://schemas.microsoft.com/office/drawing/2014/main" id="{FAAA37A8-22EB-C258-3E4D-5969C1FC3737}"/>
                    </a:ext>
                  </a:extLst>
                </p:cNvPr>
                <p:cNvSpPr/>
                <p:nvPr/>
              </p:nvSpPr>
              <p:spPr>
                <a:xfrm>
                  <a:off x="5959076" y="4047931"/>
                  <a:ext cx="796594" cy="79659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Ellipse 31">
                  <a:extLst>
                    <a:ext uri="{FF2B5EF4-FFF2-40B4-BE49-F238E27FC236}">
                      <a16:creationId xmlns:a16="http://schemas.microsoft.com/office/drawing/2014/main" id="{FAAA37A8-22EB-C258-3E4D-5969C1FC37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9076" y="4047931"/>
                  <a:ext cx="796594" cy="796594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Ellipse 32">
                  <a:extLst>
                    <a:ext uri="{FF2B5EF4-FFF2-40B4-BE49-F238E27FC236}">
                      <a16:creationId xmlns:a16="http://schemas.microsoft.com/office/drawing/2014/main" id="{7F041725-F023-DB8C-E076-46C703653985}"/>
                    </a:ext>
                  </a:extLst>
                </p:cNvPr>
                <p:cNvSpPr/>
                <p:nvPr/>
              </p:nvSpPr>
              <p:spPr>
                <a:xfrm>
                  <a:off x="8218988" y="4070574"/>
                  <a:ext cx="796594" cy="79659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CH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Ellipse 32">
                  <a:extLst>
                    <a:ext uri="{FF2B5EF4-FFF2-40B4-BE49-F238E27FC236}">
                      <a16:creationId xmlns:a16="http://schemas.microsoft.com/office/drawing/2014/main" id="{7F041725-F023-DB8C-E076-46C7036539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8988" y="4070574"/>
                  <a:ext cx="796594" cy="796594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72232C5-C2FB-80E2-330B-21C02F2359E8}"/>
              </a:ext>
            </a:extLst>
          </p:cNvPr>
          <p:cNvGrpSpPr/>
          <p:nvPr/>
        </p:nvGrpSpPr>
        <p:grpSpPr>
          <a:xfrm>
            <a:off x="1649896" y="4585401"/>
            <a:ext cx="7159545" cy="529939"/>
            <a:chOff x="1649896" y="4585401"/>
            <a:chExt cx="7159545" cy="529939"/>
          </a:xfrm>
        </p:grpSpPr>
        <p:sp>
          <p:nvSpPr>
            <p:cNvPr id="34" name="Pfeil: nach unten 33">
              <a:extLst>
                <a:ext uri="{FF2B5EF4-FFF2-40B4-BE49-F238E27FC236}">
                  <a16:creationId xmlns:a16="http://schemas.microsoft.com/office/drawing/2014/main" id="{7E2BB948-58D5-839E-7B2C-DA1611BB9166}"/>
                </a:ext>
              </a:extLst>
            </p:cNvPr>
            <p:cNvSpPr/>
            <p:nvPr/>
          </p:nvSpPr>
          <p:spPr>
            <a:xfrm>
              <a:off x="1649896" y="4611757"/>
              <a:ext cx="384313" cy="503583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feil: nach unten 34">
              <a:extLst>
                <a:ext uri="{FF2B5EF4-FFF2-40B4-BE49-F238E27FC236}">
                  <a16:creationId xmlns:a16="http://schemas.microsoft.com/office/drawing/2014/main" id="{4B54AB2A-E251-FF08-4A9D-541F092C4D30}"/>
                </a:ext>
              </a:extLst>
            </p:cNvPr>
            <p:cNvSpPr/>
            <p:nvPr/>
          </p:nvSpPr>
          <p:spPr>
            <a:xfrm>
              <a:off x="3905304" y="4585401"/>
              <a:ext cx="384313" cy="503583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feil: nach unten 35">
              <a:extLst>
                <a:ext uri="{FF2B5EF4-FFF2-40B4-BE49-F238E27FC236}">
                  <a16:creationId xmlns:a16="http://schemas.microsoft.com/office/drawing/2014/main" id="{EB82FB44-4B3E-BBA9-3DD0-DA5496FADEC0}"/>
                </a:ext>
              </a:extLst>
            </p:cNvPr>
            <p:cNvSpPr/>
            <p:nvPr/>
          </p:nvSpPr>
          <p:spPr>
            <a:xfrm>
              <a:off x="6196381" y="4585401"/>
              <a:ext cx="384313" cy="503583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feil: nach unten 36">
              <a:extLst>
                <a:ext uri="{FF2B5EF4-FFF2-40B4-BE49-F238E27FC236}">
                  <a16:creationId xmlns:a16="http://schemas.microsoft.com/office/drawing/2014/main" id="{BCEC7D22-F900-EF23-A61B-C7682946FDA8}"/>
                </a:ext>
              </a:extLst>
            </p:cNvPr>
            <p:cNvSpPr/>
            <p:nvPr/>
          </p:nvSpPr>
          <p:spPr>
            <a:xfrm>
              <a:off x="8425128" y="4585401"/>
              <a:ext cx="384313" cy="503583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534711E4-6965-CC43-6AFF-FDA22733E3F2}"/>
              </a:ext>
            </a:extLst>
          </p:cNvPr>
          <p:cNvCxnSpPr>
            <a:stCxn id="5" idx="7"/>
          </p:cNvCxnSpPr>
          <p:nvPr/>
        </p:nvCxnSpPr>
        <p:spPr>
          <a:xfrm flipV="1">
            <a:off x="2123820" y="3225206"/>
            <a:ext cx="1148018" cy="5172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575DB1C1-31F1-6F98-70C6-9140077B2DD1}"/>
              </a:ext>
            </a:extLst>
          </p:cNvPr>
          <p:cNvCxnSpPr>
            <a:cxnSpLocks/>
          </p:cNvCxnSpPr>
          <p:nvPr/>
        </p:nvCxnSpPr>
        <p:spPr>
          <a:xfrm flipV="1">
            <a:off x="2299300" y="3336133"/>
            <a:ext cx="2628416" cy="5172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EFC2F32D-3FAF-55B0-08F8-D3F4A5103591}"/>
              </a:ext>
            </a:extLst>
          </p:cNvPr>
          <p:cNvSpPr txBox="1"/>
          <p:nvPr/>
        </p:nvSpPr>
        <p:spPr>
          <a:xfrm>
            <a:off x="2061642" y="2317724"/>
            <a:ext cx="8512508" cy="27976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252000" tIns="288000" rIns="252000" bIns="288000" rtlCol="0">
            <a:spAutoFit/>
          </a:bodyPr>
          <a:lstStyle/>
          <a:p>
            <a:r>
              <a:rPr lang="en-US" sz="2400" b="1" dirty="0"/>
              <a:t>Sufficient as long as</a:t>
            </a:r>
            <a:r>
              <a:rPr lang="en-US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E2E-secure application </a:t>
            </a:r>
            <a:r>
              <a:rPr lang="en-US" sz="2400" b="1" dirty="0"/>
              <a:t>distributes seeds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Only </a:t>
            </a:r>
            <a:r>
              <a:rPr lang="en-US" sz="2400" b="1" dirty="0"/>
              <a:t>uses derived keys </a:t>
            </a:r>
            <a:r>
              <a:rPr lang="en-US" sz="2400" dirty="0"/>
              <a:t>to encrypt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Applications designed with CKS is mind </a:t>
            </a:r>
            <a:br>
              <a:rPr lang="en-US" sz="2400" dirty="0"/>
            </a:br>
            <a:r>
              <a:rPr lang="en-US" sz="2400" dirty="0"/>
              <a:t>       + many legacy applications with a key-derivation step </a:t>
            </a:r>
          </a:p>
        </p:txBody>
      </p:sp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F4151AE7-7E88-1A0B-332B-58BB9938B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145B960B-8DC2-11F6-375A-F87A1FFB8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7F32F960-1BAC-4869-7F2C-DEE0D2BF7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6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3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F493D-2169-222B-3840-3FBEDA6A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A19CD2-78C5-F74C-37A7-FDF4727D8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ingredient: </a:t>
            </a:r>
            <a:r>
              <a:rPr lang="en-US" b="1" dirty="0"/>
              <a:t>Trapdoor KDF</a:t>
            </a:r>
          </a:p>
          <a:p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BE1C3AE-A87F-C041-0FDA-305E43FD8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22" y="2333978"/>
            <a:ext cx="10578156" cy="3522202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984256D-0BAA-C778-09CD-261E626939B9}"/>
              </a:ext>
            </a:extLst>
          </p:cNvPr>
          <p:cNvGrpSpPr/>
          <p:nvPr/>
        </p:nvGrpSpPr>
        <p:grpSpPr>
          <a:xfrm>
            <a:off x="1047262" y="3157536"/>
            <a:ext cx="10578156" cy="2853166"/>
            <a:chOff x="1047262" y="3164680"/>
            <a:chExt cx="10578156" cy="2853166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EC62F672-2E12-3DC1-EEFA-4477A26676AB}"/>
                </a:ext>
              </a:extLst>
            </p:cNvPr>
            <p:cNvSpPr/>
            <p:nvPr/>
          </p:nvSpPr>
          <p:spPr>
            <a:xfrm>
              <a:off x="1047262" y="3626338"/>
              <a:ext cx="10578156" cy="2391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0A62549A-EC70-0813-2F8B-7FBE1160207F}"/>
                </a:ext>
              </a:extLst>
            </p:cNvPr>
            <p:cNvSpPr/>
            <p:nvPr/>
          </p:nvSpPr>
          <p:spPr>
            <a:xfrm>
              <a:off x="1821168" y="3164680"/>
              <a:ext cx="714864" cy="935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6CAB51-505F-0EDD-A5D8-7B7CA068E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8F91B34-BCA9-12DF-834A-CECBD09EC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4CC928C-CF34-5DC6-6417-1797ED4D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0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E1F78-8509-DB80-6A92-6026EFD93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6EA052-5263-1DE6-27F5-24F5CC61E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297F48-9A1E-B9C3-46EB-EDEBC0F15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ingredient: </a:t>
            </a:r>
            <a:r>
              <a:rPr lang="en-US" b="1" dirty="0"/>
              <a:t>Trapdoor KDF</a:t>
            </a:r>
          </a:p>
          <a:p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FAD0C9-3E7D-431D-3749-7FD7361BD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22" y="2333978"/>
            <a:ext cx="10578156" cy="3522202"/>
          </a:xfrm>
          <a:prstGeom prst="rect">
            <a:avLst/>
          </a:prstGeom>
        </p:spPr>
      </p:pic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195534DF-4DC7-756F-53F7-89960AA70B58}"/>
              </a:ext>
            </a:extLst>
          </p:cNvPr>
          <p:cNvSpPr/>
          <p:nvPr/>
        </p:nvSpPr>
        <p:spPr>
          <a:xfrm>
            <a:off x="494322" y="5491163"/>
            <a:ext cx="1305903" cy="738187"/>
          </a:xfrm>
          <a:prstGeom prst="wedgeRectCallout">
            <a:avLst>
              <a:gd name="adj1" fmla="val 32576"/>
              <a:gd name="adj2" fmla="val -958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State</a:t>
            </a:r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E4D430C7-D8D2-C88C-1CC4-DDB489FF5C7C}"/>
              </a:ext>
            </a:extLst>
          </p:cNvPr>
          <p:cNvSpPr/>
          <p:nvPr/>
        </p:nvSpPr>
        <p:spPr>
          <a:xfrm>
            <a:off x="10359995" y="2790825"/>
            <a:ext cx="1424965" cy="738187"/>
          </a:xfrm>
          <a:prstGeom prst="wedgeRectCallout">
            <a:avLst>
              <a:gd name="adj1" fmla="val 4130"/>
              <a:gd name="adj2" fmla="val 10932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Trapdoor</a:t>
            </a:r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B1727742-71DD-9A52-6113-2F7675DB0505}"/>
              </a:ext>
            </a:extLst>
          </p:cNvPr>
          <p:cNvSpPr/>
          <p:nvPr/>
        </p:nvSpPr>
        <p:spPr>
          <a:xfrm>
            <a:off x="185248" y="3356892"/>
            <a:ext cx="1305903" cy="738187"/>
          </a:xfrm>
          <a:prstGeom prst="wedgeRectCallout">
            <a:avLst>
              <a:gd name="adj1" fmla="val 48987"/>
              <a:gd name="adj2" fmla="val -6873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Seed</a:t>
            </a:r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B806AB93-C2F9-13B3-6571-CCD7CB396AB1}"/>
              </a:ext>
            </a:extLst>
          </p:cNvPr>
          <p:cNvSpPr/>
          <p:nvPr/>
        </p:nvSpPr>
        <p:spPr>
          <a:xfrm>
            <a:off x="10153161" y="5647478"/>
            <a:ext cx="1305903" cy="738187"/>
          </a:xfrm>
          <a:prstGeom prst="wedgeRectCallout">
            <a:avLst>
              <a:gd name="adj1" fmla="val 15071"/>
              <a:gd name="adj2" fmla="val -10357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Key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582A881-0E95-D9B8-73FB-0C8485D4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DA3D664-60AF-0B49-76B8-A2362F28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A6BE3A5-BD34-F7B2-662D-8A6C09AF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4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AB12B-9BC8-83E1-4FCF-C2CFD903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0812"/>
            <a:ext cx="10515600" cy="1325563"/>
          </a:xfrm>
        </p:spPr>
        <p:txBody>
          <a:bodyPr/>
          <a:lstStyle/>
          <a:p>
            <a:r>
              <a:rPr lang="en-US" dirty="0"/>
              <a:t>Trapdoor-KDF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99B918-0C6D-3A9C-C386-C4E592558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56" y="1069784"/>
            <a:ext cx="9410732" cy="5208778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0583F1D-31E2-8539-6B00-E1FE99A375F5}"/>
              </a:ext>
            </a:extLst>
          </p:cNvPr>
          <p:cNvSpPr/>
          <p:nvPr/>
        </p:nvSpPr>
        <p:spPr>
          <a:xfrm>
            <a:off x="1585881" y="1250156"/>
            <a:ext cx="3000407" cy="1385888"/>
          </a:xfrm>
          <a:prstGeom prst="rect">
            <a:avLst/>
          </a:prstGeom>
          <a:noFill/>
          <a:ln w="571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2636A4C-C84D-B2C1-08BC-A444E3C77070}"/>
              </a:ext>
            </a:extLst>
          </p:cNvPr>
          <p:cNvSpPr/>
          <p:nvPr/>
        </p:nvSpPr>
        <p:spPr>
          <a:xfrm>
            <a:off x="1585881" y="4402328"/>
            <a:ext cx="3000407" cy="1385888"/>
          </a:xfrm>
          <a:prstGeom prst="rect">
            <a:avLst/>
          </a:prstGeom>
          <a:noFill/>
          <a:ln w="571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1DD4D33-0CF9-171B-6238-484658805E33}"/>
              </a:ext>
            </a:extLst>
          </p:cNvPr>
          <p:cNvSpPr/>
          <p:nvPr/>
        </p:nvSpPr>
        <p:spPr>
          <a:xfrm>
            <a:off x="3355182" y="1943100"/>
            <a:ext cx="1716881" cy="3121819"/>
          </a:xfrm>
          <a:prstGeom prst="rect">
            <a:avLst/>
          </a:prstGeom>
          <a:noFill/>
          <a:ln w="571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4D814FD-A1C0-F74B-EC29-B74B169D2D9B}"/>
              </a:ext>
            </a:extLst>
          </p:cNvPr>
          <p:cNvSpPr/>
          <p:nvPr/>
        </p:nvSpPr>
        <p:spPr>
          <a:xfrm>
            <a:off x="4514850" y="4227307"/>
            <a:ext cx="3371850" cy="1560910"/>
          </a:xfrm>
          <a:prstGeom prst="rect">
            <a:avLst/>
          </a:prstGeom>
          <a:noFill/>
          <a:ln w="571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rechblase: rechteckig 12">
            <a:extLst>
              <a:ext uri="{FF2B5EF4-FFF2-40B4-BE49-F238E27FC236}">
                <a16:creationId xmlns:a16="http://schemas.microsoft.com/office/drawing/2014/main" id="{0864631D-7BBC-DDA5-96A8-65FD427C4712}"/>
              </a:ext>
            </a:extLst>
          </p:cNvPr>
          <p:cNvSpPr/>
          <p:nvPr/>
        </p:nvSpPr>
        <p:spPr>
          <a:xfrm>
            <a:off x="1857375" y="3255757"/>
            <a:ext cx="1762613" cy="738187"/>
          </a:xfrm>
          <a:prstGeom prst="wedgeRectCallout">
            <a:avLst>
              <a:gd name="adj1" fmla="val 62767"/>
              <a:gd name="adj2" fmla="val -7260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Dual PRF</a:t>
            </a:r>
          </a:p>
        </p:txBody>
      </p:sp>
      <p:sp>
        <p:nvSpPr>
          <p:cNvPr id="14" name="Sprechblase: rechteckig 13">
            <a:extLst>
              <a:ext uri="{FF2B5EF4-FFF2-40B4-BE49-F238E27FC236}">
                <a16:creationId xmlns:a16="http://schemas.microsoft.com/office/drawing/2014/main" id="{87B73B1C-8BA5-F9F4-951B-5768E9BEC8A1}"/>
              </a:ext>
            </a:extLst>
          </p:cNvPr>
          <p:cNvSpPr/>
          <p:nvPr/>
        </p:nvSpPr>
        <p:spPr>
          <a:xfrm>
            <a:off x="6096000" y="3601489"/>
            <a:ext cx="2900850" cy="738187"/>
          </a:xfrm>
          <a:prstGeom prst="wedgeRectCallout">
            <a:avLst>
              <a:gd name="adj1" fmla="val -37141"/>
              <a:gd name="adj2" fmla="val 12287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Determinisitic</a:t>
            </a:r>
            <a:r>
              <a:rPr lang="en-US" sz="2400" dirty="0"/>
              <a:t> one-time secure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EFBDFF5-F5C4-8A51-8E7D-DEC2F3CC4392}"/>
              </a:ext>
            </a:extLst>
          </p:cNvPr>
          <p:cNvSpPr/>
          <p:nvPr/>
        </p:nvSpPr>
        <p:spPr>
          <a:xfrm>
            <a:off x="7300912" y="2598238"/>
            <a:ext cx="585788" cy="521494"/>
          </a:xfrm>
          <a:prstGeom prst="ellipse">
            <a:avLst/>
          </a:prstGeom>
          <a:noFill/>
          <a:ln w="571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E7E407-3562-0DFF-0867-719299DC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796494-291C-4069-6B79-AA193994F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EE396C-C699-3860-776C-02C1F203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5367D-29A4-B74F-0F73-10EB13144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01874-FCD9-B1FA-FF20-0B56992E7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0812"/>
            <a:ext cx="10515600" cy="1325563"/>
          </a:xfrm>
        </p:spPr>
        <p:txBody>
          <a:bodyPr/>
          <a:lstStyle/>
          <a:p>
            <a:r>
              <a:rPr lang="en-US" dirty="0"/>
              <a:t>Trapdoor-KDF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7542FE-11B4-8A80-2029-A2722FD5F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56" y="1069784"/>
            <a:ext cx="9410732" cy="5208778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96B5D6-7992-AC02-FCBE-5179043D4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6E50CF-D9F4-63E7-BC44-4C2F7231E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1A0503-0715-38AF-860E-05987AB74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88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F533C-5BF2-AA6D-19E0-3F60F9E19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17968-F3FE-22FB-F674-483518CE9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All-or-nothing Scheme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F1B945FD-CF78-C726-D3AB-AA1F1D2F898D}"/>
              </a:ext>
            </a:extLst>
          </p:cNvPr>
          <p:cNvGrpSpPr/>
          <p:nvPr/>
        </p:nvGrpSpPr>
        <p:grpSpPr>
          <a:xfrm>
            <a:off x="1360551" y="1336040"/>
            <a:ext cx="9470898" cy="3434038"/>
            <a:chOff x="1298448" y="3296208"/>
            <a:chExt cx="9470898" cy="3874044"/>
          </a:xfrm>
        </p:grpSpPr>
        <p:sp>
          <p:nvSpPr>
            <p:cNvPr id="7" name="Rechteck: eine Ecke abgeschnitten 6">
              <a:extLst>
                <a:ext uri="{FF2B5EF4-FFF2-40B4-BE49-F238E27FC236}">
                  <a16:creationId xmlns:a16="http://schemas.microsoft.com/office/drawing/2014/main" id="{E9D8111B-F63D-F16E-7AB9-E81DA3A9ACA5}"/>
                </a:ext>
              </a:extLst>
            </p:cNvPr>
            <p:cNvSpPr/>
            <p:nvPr/>
          </p:nvSpPr>
          <p:spPr>
            <a:xfrm>
              <a:off x="2764917" y="3874040"/>
              <a:ext cx="1325880" cy="1738312"/>
            </a:xfrm>
            <a:custGeom>
              <a:avLst/>
              <a:gdLst>
                <a:gd name="connsiteX0" fmla="*/ 0 w 1993392"/>
                <a:gd name="connsiteY0" fmla="*/ 0 h 2424112"/>
                <a:gd name="connsiteX1" fmla="*/ 1103362 w 1993392"/>
                <a:gd name="connsiteY1" fmla="*/ 0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1127774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3392" h="2424112">
                  <a:moveTo>
                    <a:pt x="0" y="0"/>
                  </a:moveTo>
                  <a:lnTo>
                    <a:pt x="24370" y="9144"/>
                  </a:lnTo>
                  <a:lnTo>
                    <a:pt x="1993392" y="1127774"/>
                  </a:lnTo>
                  <a:lnTo>
                    <a:pt x="1993392" y="2424112"/>
                  </a:lnTo>
                  <a:lnTo>
                    <a:pt x="0" y="24241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Derive</a:t>
              </a:r>
            </a:p>
          </p:txBody>
        </p:sp>
        <p:sp>
          <p:nvSpPr>
            <p:cNvPr id="8" name="Rechteck: eine Ecke abgeschnitten 6">
              <a:extLst>
                <a:ext uri="{FF2B5EF4-FFF2-40B4-BE49-F238E27FC236}">
                  <a16:creationId xmlns:a16="http://schemas.microsoft.com/office/drawing/2014/main" id="{3327675C-4058-0C49-5D11-141AE002AFE7}"/>
                </a:ext>
              </a:extLst>
            </p:cNvPr>
            <p:cNvSpPr/>
            <p:nvPr/>
          </p:nvSpPr>
          <p:spPr>
            <a:xfrm>
              <a:off x="5433060" y="3874040"/>
              <a:ext cx="1325880" cy="1738312"/>
            </a:xfrm>
            <a:custGeom>
              <a:avLst/>
              <a:gdLst>
                <a:gd name="connsiteX0" fmla="*/ 0 w 1993392"/>
                <a:gd name="connsiteY0" fmla="*/ 0 h 2424112"/>
                <a:gd name="connsiteX1" fmla="*/ 1103362 w 1993392"/>
                <a:gd name="connsiteY1" fmla="*/ 0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1127774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3392" h="2424112">
                  <a:moveTo>
                    <a:pt x="0" y="0"/>
                  </a:moveTo>
                  <a:lnTo>
                    <a:pt x="24370" y="9144"/>
                  </a:lnTo>
                  <a:lnTo>
                    <a:pt x="1993392" y="1127774"/>
                  </a:lnTo>
                  <a:lnTo>
                    <a:pt x="1993392" y="2424112"/>
                  </a:lnTo>
                  <a:lnTo>
                    <a:pt x="0" y="24241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Derive</a:t>
              </a:r>
            </a:p>
          </p:txBody>
        </p:sp>
        <p:sp>
          <p:nvSpPr>
            <p:cNvPr id="9" name="Rechteck: eine Ecke abgeschnitten 6">
              <a:extLst>
                <a:ext uri="{FF2B5EF4-FFF2-40B4-BE49-F238E27FC236}">
                  <a16:creationId xmlns:a16="http://schemas.microsoft.com/office/drawing/2014/main" id="{B6807FE0-72BF-B1DA-3389-A7611F27D86E}"/>
                </a:ext>
              </a:extLst>
            </p:cNvPr>
            <p:cNvSpPr/>
            <p:nvPr/>
          </p:nvSpPr>
          <p:spPr>
            <a:xfrm>
              <a:off x="8101203" y="3874040"/>
              <a:ext cx="1325880" cy="1738312"/>
            </a:xfrm>
            <a:custGeom>
              <a:avLst/>
              <a:gdLst>
                <a:gd name="connsiteX0" fmla="*/ 0 w 1993392"/>
                <a:gd name="connsiteY0" fmla="*/ 0 h 2424112"/>
                <a:gd name="connsiteX1" fmla="*/ 1103362 w 1993392"/>
                <a:gd name="connsiteY1" fmla="*/ 0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1127774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3392" h="2424112">
                  <a:moveTo>
                    <a:pt x="0" y="0"/>
                  </a:moveTo>
                  <a:lnTo>
                    <a:pt x="24370" y="9144"/>
                  </a:lnTo>
                  <a:lnTo>
                    <a:pt x="1993392" y="1127774"/>
                  </a:lnTo>
                  <a:lnTo>
                    <a:pt x="1993392" y="2424112"/>
                  </a:lnTo>
                  <a:lnTo>
                    <a:pt x="0" y="24241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Derive</a:t>
              </a:r>
            </a:p>
          </p:txBody>
        </p: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8CA77847-EF1A-D47C-55FE-04980A4C7387}"/>
                </a:ext>
              </a:extLst>
            </p:cNvPr>
            <p:cNvCxnSpPr/>
            <p:nvPr/>
          </p:nvCxnSpPr>
          <p:spPr>
            <a:xfrm>
              <a:off x="4090797" y="5404104"/>
              <a:ext cx="13422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73A4A6AA-4362-2608-8E9E-FA8517AA5DD9}"/>
                </a:ext>
              </a:extLst>
            </p:cNvPr>
            <p:cNvCxnSpPr/>
            <p:nvPr/>
          </p:nvCxnSpPr>
          <p:spPr>
            <a:xfrm>
              <a:off x="6758940" y="5422392"/>
              <a:ext cx="13422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E259806C-6E02-255E-A00C-96317B82F5DC}"/>
                </a:ext>
              </a:extLst>
            </p:cNvPr>
            <p:cNvCxnSpPr>
              <a:cxnSpLocks/>
            </p:cNvCxnSpPr>
            <p:nvPr/>
          </p:nvCxnSpPr>
          <p:spPr>
            <a:xfrm>
              <a:off x="1298448" y="5422392"/>
              <a:ext cx="14664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Verbinder: gewinkelt 16">
              <a:extLst>
                <a:ext uri="{FF2B5EF4-FFF2-40B4-BE49-F238E27FC236}">
                  <a16:creationId xmlns:a16="http://schemas.microsoft.com/office/drawing/2014/main" id="{CA684E1C-4095-4AB2-CB42-0960129FEDB5}"/>
                </a:ext>
              </a:extLst>
            </p:cNvPr>
            <p:cNvCxnSpPr/>
            <p:nvPr/>
          </p:nvCxnSpPr>
          <p:spPr>
            <a:xfrm>
              <a:off x="1920240" y="3785616"/>
              <a:ext cx="844677" cy="795528"/>
            </a:xfrm>
            <a:prstGeom prst="bentConnector3">
              <a:avLst>
                <a:gd name="adj1" fmla="val 1286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Verbinder: gewinkelt 18">
              <a:extLst>
                <a:ext uri="{FF2B5EF4-FFF2-40B4-BE49-F238E27FC236}">
                  <a16:creationId xmlns:a16="http://schemas.microsoft.com/office/drawing/2014/main" id="{136A7D36-B8F5-7580-A1C1-5BA191E18C98}"/>
                </a:ext>
              </a:extLst>
            </p:cNvPr>
            <p:cNvCxnSpPr/>
            <p:nvPr/>
          </p:nvCxnSpPr>
          <p:spPr>
            <a:xfrm>
              <a:off x="4588383" y="3785616"/>
              <a:ext cx="844677" cy="795528"/>
            </a:xfrm>
            <a:prstGeom prst="bentConnector3">
              <a:avLst>
                <a:gd name="adj1" fmla="val 1286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Verbinder: gewinkelt 19">
              <a:extLst>
                <a:ext uri="{FF2B5EF4-FFF2-40B4-BE49-F238E27FC236}">
                  <a16:creationId xmlns:a16="http://schemas.microsoft.com/office/drawing/2014/main" id="{612B6CD9-2198-188B-3DAA-D57113473A4B}"/>
                </a:ext>
              </a:extLst>
            </p:cNvPr>
            <p:cNvCxnSpPr/>
            <p:nvPr/>
          </p:nvCxnSpPr>
          <p:spPr>
            <a:xfrm>
              <a:off x="7291006" y="3785616"/>
              <a:ext cx="844677" cy="795528"/>
            </a:xfrm>
            <a:prstGeom prst="bentConnector3">
              <a:avLst>
                <a:gd name="adj1" fmla="val 1286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>
                  <a:extLst>
                    <a:ext uri="{FF2B5EF4-FFF2-40B4-BE49-F238E27FC236}">
                      <a16:creationId xmlns:a16="http://schemas.microsoft.com/office/drawing/2014/main" id="{FC6871D5-981D-33E4-90D7-CD25CB63049D}"/>
                    </a:ext>
                  </a:extLst>
                </p:cNvPr>
                <p:cNvSpPr txBox="1"/>
                <p:nvPr/>
              </p:nvSpPr>
              <p:spPr>
                <a:xfrm>
                  <a:off x="1753195" y="3308536"/>
                  <a:ext cx="38895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feld 20">
                  <a:extLst>
                    <a:ext uri="{FF2B5EF4-FFF2-40B4-BE49-F238E27FC236}">
                      <a16:creationId xmlns:a16="http://schemas.microsoft.com/office/drawing/2014/main" id="{66DE5BEF-9461-EEF9-6542-14C03FC2D6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3195" y="3308536"/>
                  <a:ext cx="388953" cy="430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78F4C056-AB87-5CB1-FFAD-2D78B96E8DF5}"/>
                    </a:ext>
                  </a:extLst>
                </p:cNvPr>
                <p:cNvSpPr txBox="1"/>
                <p:nvPr/>
              </p:nvSpPr>
              <p:spPr>
                <a:xfrm>
                  <a:off x="4393906" y="3296208"/>
                  <a:ext cx="39722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D54D1E39-1FAB-58D5-C390-1F3E3772D5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3906" y="3296208"/>
                  <a:ext cx="397224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407057E3-E81C-85C8-CC30-2307B1269272}"/>
                    </a:ext>
                  </a:extLst>
                </p:cNvPr>
                <p:cNvSpPr txBox="1"/>
                <p:nvPr/>
              </p:nvSpPr>
              <p:spPr>
                <a:xfrm>
                  <a:off x="7096529" y="3298273"/>
                  <a:ext cx="39722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76DD6397-056F-1A6C-CCC7-6EC4A15C09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6529" y="3298273"/>
                  <a:ext cx="397224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F15B1231-D55E-5103-BF63-1FFAA97686A5}"/>
                    </a:ext>
                  </a:extLst>
                </p:cNvPr>
                <p:cNvSpPr txBox="1"/>
                <p:nvPr/>
              </p:nvSpPr>
              <p:spPr>
                <a:xfrm>
                  <a:off x="4580635" y="4887827"/>
                  <a:ext cx="33958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F15B1231-D55E-5103-BF63-1FFAA97686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0635" y="4887827"/>
                  <a:ext cx="339580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4545" r="-9091" b="-28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18C4A168-A7BB-3834-4CE4-F1300D26487F}"/>
                    </a:ext>
                  </a:extLst>
                </p:cNvPr>
                <p:cNvSpPr txBox="1"/>
                <p:nvPr/>
              </p:nvSpPr>
              <p:spPr>
                <a:xfrm>
                  <a:off x="7267534" y="4882623"/>
                  <a:ext cx="3466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18C4A168-A7BB-3834-4CE4-F1300D2648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7534" y="4882623"/>
                  <a:ext cx="34669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2281" r="-7018" b="-259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0624E624-A38A-BC0E-5FC5-64535D8BDC83}"/>
                </a:ext>
              </a:extLst>
            </p:cNvPr>
            <p:cNvCxnSpPr/>
            <p:nvPr/>
          </p:nvCxnSpPr>
          <p:spPr>
            <a:xfrm>
              <a:off x="9427083" y="5422392"/>
              <a:ext cx="13422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feld 27">
                  <a:extLst>
                    <a:ext uri="{FF2B5EF4-FFF2-40B4-BE49-F238E27FC236}">
                      <a16:creationId xmlns:a16="http://schemas.microsoft.com/office/drawing/2014/main" id="{6BAB50EA-C0CB-6374-C134-C4087E3FC6E0}"/>
                    </a:ext>
                  </a:extLst>
                </p:cNvPr>
                <p:cNvSpPr txBox="1"/>
                <p:nvPr/>
              </p:nvSpPr>
              <p:spPr>
                <a:xfrm>
                  <a:off x="9890583" y="4837491"/>
                  <a:ext cx="3466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feld 27">
                  <a:extLst>
                    <a:ext uri="{FF2B5EF4-FFF2-40B4-BE49-F238E27FC236}">
                      <a16:creationId xmlns:a16="http://schemas.microsoft.com/office/drawing/2014/main" id="{6BAB50EA-C0CB-6374-C134-C4087E3FC6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583" y="4837491"/>
                  <a:ext cx="346697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4035" r="-7018" b="-259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feld 28">
                  <a:extLst>
                    <a:ext uri="{FF2B5EF4-FFF2-40B4-BE49-F238E27FC236}">
                      <a16:creationId xmlns:a16="http://schemas.microsoft.com/office/drawing/2014/main" id="{E1609C47-445B-1C44-C833-745F96784039}"/>
                    </a:ext>
                  </a:extLst>
                </p:cNvPr>
                <p:cNvSpPr txBox="1"/>
                <p:nvPr/>
              </p:nvSpPr>
              <p:spPr>
                <a:xfrm>
                  <a:off x="1812524" y="4946859"/>
                  <a:ext cx="3466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Textfeld 28">
                  <a:extLst>
                    <a:ext uri="{FF2B5EF4-FFF2-40B4-BE49-F238E27FC236}">
                      <a16:creationId xmlns:a16="http://schemas.microsoft.com/office/drawing/2014/main" id="{E1609C47-445B-1C44-C833-745F967840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2524" y="4946859"/>
                  <a:ext cx="346697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4286" r="-8929" b="-259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4E8E8696-851C-B372-BF2B-DDB5CCB8E5EC}"/>
                </a:ext>
              </a:extLst>
            </p:cNvPr>
            <p:cNvCxnSpPr>
              <a:cxnSpLocks/>
            </p:cNvCxnSpPr>
            <p:nvPr/>
          </p:nvCxnSpPr>
          <p:spPr>
            <a:xfrm>
              <a:off x="3427857" y="5612352"/>
              <a:ext cx="0" cy="15579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FF7831B1-FB8C-630E-9D02-100E58245CD1}"/>
                </a:ext>
              </a:extLst>
            </p:cNvPr>
            <p:cNvCxnSpPr>
              <a:cxnSpLocks/>
            </p:cNvCxnSpPr>
            <p:nvPr/>
          </p:nvCxnSpPr>
          <p:spPr>
            <a:xfrm>
              <a:off x="6076569" y="5612352"/>
              <a:ext cx="0" cy="15579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>
              <a:extLst>
                <a:ext uri="{FF2B5EF4-FFF2-40B4-BE49-F238E27FC236}">
                  <a16:creationId xmlns:a16="http://schemas.microsoft.com/office/drawing/2014/main" id="{D4C8F494-505E-3729-534D-68E638DA1A8D}"/>
                </a:ext>
              </a:extLst>
            </p:cNvPr>
            <p:cNvCxnSpPr>
              <a:cxnSpLocks/>
            </p:cNvCxnSpPr>
            <p:nvPr/>
          </p:nvCxnSpPr>
          <p:spPr>
            <a:xfrm>
              <a:off x="8795404" y="5612352"/>
              <a:ext cx="0" cy="14843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feld 34">
                  <a:extLst>
                    <a:ext uri="{FF2B5EF4-FFF2-40B4-BE49-F238E27FC236}">
                      <a16:creationId xmlns:a16="http://schemas.microsoft.com/office/drawing/2014/main" id="{369B52D3-A4E1-CCFA-F3CE-006820B3FC5D}"/>
                    </a:ext>
                  </a:extLst>
                </p:cNvPr>
                <p:cNvSpPr txBox="1"/>
                <p:nvPr/>
              </p:nvSpPr>
              <p:spPr>
                <a:xfrm>
                  <a:off x="3489965" y="5655180"/>
                  <a:ext cx="331566" cy="4166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feld 34">
                  <a:extLst>
                    <a:ext uri="{FF2B5EF4-FFF2-40B4-BE49-F238E27FC236}">
                      <a16:creationId xmlns:a16="http://schemas.microsoft.com/office/drawing/2014/main" id="{369B52D3-A4E1-CCFA-F3CE-006820B3FC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9965" y="5655180"/>
                  <a:ext cx="331566" cy="416655"/>
                </a:xfrm>
                <a:prstGeom prst="rect">
                  <a:avLst/>
                </a:prstGeom>
                <a:blipFill>
                  <a:blip r:embed="rId9"/>
                  <a:stretch>
                    <a:fillRect l="-14815" r="-9259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A24E3505-4805-CB88-4923-650A1184B6BD}"/>
                    </a:ext>
                  </a:extLst>
                </p:cNvPr>
                <p:cNvSpPr txBox="1"/>
                <p:nvPr/>
              </p:nvSpPr>
              <p:spPr>
                <a:xfrm>
                  <a:off x="6201684" y="5700776"/>
                  <a:ext cx="338682" cy="4166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A24E3505-4805-CB88-4923-650A1184B6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1684" y="5700776"/>
                  <a:ext cx="338682" cy="416655"/>
                </a:xfrm>
                <a:prstGeom prst="rect">
                  <a:avLst/>
                </a:prstGeom>
                <a:blipFill>
                  <a:blip r:embed="rId10"/>
                  <a:stretch>
                    <a:fillRect l="-14545" r="-9091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feld 36">
                  <a:extLst>
                    <a:ext uri="{FF2B5EF4-FFF2-40B4-BE49-F238E27FC236}">
                      <a16:creationId xmlns:a16="http://schemas.microsoft.com/office/drawing/2014/main" id="{C0709DE6-6550-6E4A-31F9-67A03096F1B8}"/>
                    </a:ext>
                  </a:extLst>
                </p:cNvPr>
                <p:cNvSpPr txBox="1"/>
                <p:nvPr/>
              </p:nvSpPr>
              <p:spPr>
                <a:xfrm>
                  <a:off x="8920518" y="5644961"/>
                  <a:ext cx="338682" cy="4166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7" name="Textfeld 36">
                  <a:extLst>
                    <a:ext uri="{FF2B5EF4-FFF2-40B4-BE49-F238E27FC236}">
                      <a16:creationId xmlns:a16="http://schemas.microsoft.com/office/drawing/2014/main" id="{C0709DE6-6550-6E4A-31F9-67A03096F1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0518" y="5644961"/>
                  <a:ext cx="338682" cy="416655"/>
                </a:xfrm>
                <a:prstGeom prst="rect">
                  <a:avLst/>
                </a:prstGeom>
                <a:blipFill>
                  <a:blip r:embed="rId11"/>
                  <a:stretch>
                    <a:fillRect l="-14545" r="-9091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2D5A6154-C74A-BEE5-FEB9-92CECCD63221}"/>
              </a:ext>
            </a:extLst>
          </p:cNvPr>
          <p:cNvGrpSpPr/>
          <p:nvPr/>
        </p:nvGrpSpPr>
        <p:grpSpPr>
          <a:xfrm>
            <a:off x="1337700" y="4730219"/>
            <a:ext cx="9493749" cy="1662637"/>
            <a:chOff x="1349203" y="4532180"/>
            <a:chExt cx="9493749" cy="2081096"/>
          </a:xfrm>
        </p:grpSpPr>
        <p:sp>
          <p:nvSpPr>
            <p:cNvPr id="16" name="Rechteck: eine Ecke abgeschnitten 6">
              <a:extLst>
                <a:ext uri="{FF2B5EF4-FFF2-40B4-BE49-F238E27FC236}">
                  <a16:creationId xmlns:a16="http://schemas.microsoft.com/office/drawing/2014/main" id="{2AC8FF95-C452-B0B3-0039-30C7CE868E5A}"/>
                </a:ext>
              </a:extLst>
            </p:cNvPr>
            <p:cNvSpPr/>
            <p:nvPr/>
          </p:nvSpPr>
          <p:spPr>
            <a:xfrm>
              <a:off x="2844928" y="4611179"/>
              <a:ext cx="1325880" cy="1758632"/>
            </a:xfrm>
            <a:custGeom>
              <a:avLst/>
              <a:gdLst>
                <a:gd name="connsiteX0" fmla="*/ 0 w 1993392"/>
                <a:gd name="connsiteY0" fmla="*/ 0 h 2424112"/>
                <a:gd name="connsiteX1" fmla="*/ 1103362 w 1993392"/>
                <a:gd name="connsiteY1" fmla="*/ 0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1127774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62842 w 1993392"/>
                <a:gd name="connsiteY2" fmla="*/ 22644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62842 w 1993392"/>
                <a:gd name="connsiteY2" fmla="*/ 22644 h 2424112"/>
                <a:gd name="connsiteX3" fmla="*/ 1993392 w 1993392"/>
                <a:gd name="connsiteY3" fmla="*/ 2424112 h 2424112"/>
                <a:gd name="connsiteX4" fmla="*/ 0 w 1993392"/>
                <a:gd name="connsiteY4" fmla="*/ 1559844 h 2424112"/>
                <a:gd name="connsiteX5" fmla="*/ 0 w 1993392"/>
                <a:gd name="connsiteY5" fmla="*/ 0 h 2424112"/>
                <a:gd name="connsiteX0" fmla="*/ 0 w 1993392"/>
                <a:gd name="connsiteY0" fmla="*/ 0 h 2452449"/>
                <a:gd name="connsiteX1" fmla="*/ 24370 w 1993392"/>
                <a:gd name="connsiteY1" fmla="*/ 9144 h 2452449"/>
                <a:gd name="connsiteX2" fmla="*/ 1962842 w 1993392"/>
                <a:gd name="connsiteY2" fmla="*/ 22644 h 2452449"/>
                <a:gd name="connsiteX3" fmla="*/ 1993392 w 1993392"/>
                <a:gd name="connsiteY3" fmla="*/ 2424112 h 2452449"/>
                <a:gd name="connsiteX4" fmla="*/ 0 w 1993392"/>
                <a:gd name="connsiteY4" fmla="*/ 2452449 h 2452449"/>
                <a:gd name="connsiteX5" fmla="*/ 0 w 1993392"/>
                <a:gd name="connsiteY5" fmla="*/ 0 h 2452449"/>
                <a:gd name="connsiteX0" fmla="*/ 0 w 1993392"/>
                <a:gd name="connsiteY0" fmla="*/ 0 h 2452449"/>
                <a:gd name="connsiteX1" fmla="*/ 24370 w 1993392"/>
                <a:gd name="connsiteY1" fmla="*/ 9144 h 2452449"/>
                <a:gd name="connsiteX2" fmla="*/ 1962842 w 1993392"/>
                <a:gd name="connsiteY2" fmla="*/ 22644 h 2452449"/>
                <a:gd name="connsiteX3" fmla="*/ 1993392 w 1993392"/>
                <a:gd name="connsiteY3" fmla="*/ 1729864 h 2452449"/>
                <a:gd name="connsiteX4" fmla="*/ 0 w 1993392"/>
                <a:gd name="connsiteY4" fmla="*/ 2452449 h 2452449"/>
                <a:gd name="connsiteX5" fmla="*/ 0 w 1993392"/>
                <a:gd name="connsiteY5" fmla="*/ 0 h 2452449"/>
                <a:gd name="connsiteX0" fmla="*/ 0 w 1993392"/>
                <a:gd name="connsiteY0" fmla="*/ 0 h 2452449"/>
                <a:gd name="connsiteX1" fmla="*/ 24370 w 1993392"/>
                <a:gd name="connsiteY1" fmla="*/ 9144 h 2452449"/>
                <a:gd name="connsiteX2" fmla="*/ 1962842 w 1993392"/>
                <a:gd name="connsiteY2" fmla="*/ 22644 h 2452449"/>
                <a:gd name="connsiteX3" fmla="*/ 1993392 w 1993392"/>
                <a:gd name="connsiteY3" fmla="*/ 1545676 h 2452449"/>
                <a:gd name="connsiteX4" fmla="*/ 0 w 1993392"/>
                <a:gd name="connsiteY4" fmla="*/ 2452449 h 2452449"/>
                <a:gd name="connsiteX5" fmla="*/ 0 w 1993392"/>
                <a:gd name="connsiteY5" fmla="*/ 0 h 245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3392" h="2452449">
                  <a:moveTo>
                    <a:pt x="0" y="0"/>
                  </a:moveTo>
                  <a:lnTo>
                    <a:pt x="24370" y="9144"/>
                  </a:lnTo>
                  <a:lnTo>
                    <a:pt x="1962842" y="22644"/>
                  </a:lnTo>
                  <a:lnTo>
                    <a:pt x="1993392" y="1545676"/>
                  </a:lnTo>
                  <a:lnTo>
                    <a:pt x="0" y="24524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Invert</a:t>
              </a:r>
            </a:p>
            <a:p>
              <a:pPr algn="ctr"/>
              <a:endParaRPr lang="en-US" sz="2000" dirty="0"/>
            </a:p>
          </p:txBody>
        </p: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ADD6D3EA-1C7D-CF29-4AD6-624D03AC1839}"/>
                </a:ext>
              </a:extLst>
            </p:cNvPr>
            <p:cNvCxnSpPr>
              <a:cxnSpLocks/>
            </p:cNvCxnSpPr>
            <p:nvPr/>
          </p:nvCxnSpPr>
          <p:spPr>
            <a:xfrm>
              <a:off x="1349203" y="5089104"/>
              <a:ext cx="1466469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feld 30">
                  <a:extLst>
                    <a:ext uri="{FF2B5EF4-FFF2-40B4-BE49-F238E27FC236}">
                      <a16:creationId xmlns:a16="http://schemas.microsoft.com/office/drawing/2014/main" id="{A8795F0A-09F7-60C1-FD99-F8ED6E405ED6}"/>
                    </a:ext>
                  </a:extLst>
                </p:cNvPr>
                <p:cNvSpPr txBox="1"/>
                <p:nvPr/>
              </p:nvSpPr>
              <p:spPr>
                <a:xfrm>
                  <a:off x="1815298" y="4582071"/>
                  <a:ext cx="32246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Textfeld 30">
                  <a:extLst>
                    <a:ext uri="{FF2B5EF4-FFF2-40B4-BE49-F238E27FC236}">
                      <a16:creationId xmlns:a16="http://schemas.microsoft.com/office/drawing/2014/main" id="{A8795F0A-09F7-60C1-FD99-F8ED6E405E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5298" y="4582071"/>
                  <a:ext cx="322461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20755" r="-7547" b="-387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175EEE97-5C6F-860B-8C82-2ACAA416ECD9}"/>
                </a:ext>
              </a:extLst>
            </p:cNvPr>
            <p:cNvCxnSpPr/>
            <p:nvPr/>
          </p:nvCxnSpPr>
          <p:spPr>
            <a:xfrm>
              <a:off x="4152900" y="5074416"/>
              <a:ext cx="1342263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feld 39">
                  <a:extLst>
                    <a:ext uri="{FF2B5EF4-FFF2-40B4-BE49-F238E27FC236}">
                      <a16:creationId xmlns:a16="http://schemas.microsoft.com/office/drawing/2014/main" id="{2EBBBC4B-9660-82AA-BC3B-A84D3E1E16F1}"/>
                    </a:ext>
                  </a:extLst>
                </p:cNvPr>
                <p:cNvSpPr txBox="1"/>
                <p:nvPr/>
              </p:nvSpPr>
              <p:spPr>
                <a:xfrm>
                  <a:off x="4525156" y="4532180"/>
                  <a:ext cx="31534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Textfeld 39">
                  <a:extLst>
                    <a:ext uri="{FF2B5EF4-FFF2-40B4-BE49-F238E27FC236}">
                      <a16:creationId xmlns:a16="http://schemas.microsoft.com/office/drawing/2014/main" id="{2EBBBC4B-9660-82AA-BC3B-A84D3E1E16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156" y="4532180"/>
                  <a:ext cx="315343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19231" r="-7692" b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Gerade Verbindung mit Pfeil 40">
              <a:extLst>
                <a:ext uri="{FF2B5EF4-FFF2-40B4-BE49-F238E27FC236}">
                  <a16:creationId xmlns:a16="http://schemas.microsoft.com/office/drawing/2014/main" id="{8C1F043F-8168-5CAB-D9B8-38A10E939DF1}"/>
                </a:ext>
              </a:extLst>
            </p:cNvPr>
            <p:cNvCxnSpPr/>
            <p:nvPr/>
          </p:nvCxnSpPr>
          <p:spPr>
            <a:xfrm>
              <a:off x="6821043" y="5079025"/>
              <a:ext cx="1342263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feld 41">
                  <a:extLst>
                    <a:ext uri="{FF2B5EF4-FFF2-40B4-BE49-F238E27FC236}">
                      <a16:creationId xmlns:a16="http://schemas.microsoft.com/office/drawing/2014/main" id="{15395EE2-6272-9B88-8524-A28DC48B164C}"/>
                    </a:ext>
                  </a:extLst>
                </p:cNvPr>
                <p:cNvSpPr txBox="1"/>
                <p:nvPr/>
              </p:nvSpPr>
              <p:spPr>
                <a:xfrm>
                  <a:off x="7146691" y="4547454"/>
                  <a:ext cx="32246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feld 41">
                  <a:extLst>
                    <a:ext uri="{FF2B5EF4-FFF2-40B4-BE49-F238E27FC236}">
                      <a16:creationId xmlns:a16="http://schemas.microsoft.com/office/drawing/2014/main" id="{15395EE2-6272-9B88-8524-A28DC48B16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6691" y="4547454"/>
                  <a:ext cx="322461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18868" r="-7547" b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Gerade Verbindung mit Pfeil 42">
              <a:extLst>
                <a:ext uri="{FF2B5EF4-FFF2-40B4-BE49-F238E27FC236}">
                  <a16:creationId xmlns:a16="http://schemas.microsoft.com/office/drawing/2014/main" id="{5D7A68D8-4DCC-402A-08FC-2A55BE2F67E2}"/>
                </a:ext>
              </a:extLst>
            </p:cNvPr>
            <p:cNvCxnSpPr/>
            <p:nvPr/>
          </p:nvCxnSpPr>
          <p:spPr>
            <a:xfrm>
              <a:off x="9500689" y="5079025"/>
              <a:ext cx="1342263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feld 43">
                  <a:extLst>
                    <a:ext uri="{FF2B5EF4-FFF2-40B4-BE49-F238E27FC236}">
                      <a16:creationId xmlns:a16="http://schemas.microsoft.com/office/drawing/2014/main" id="{52555ADA-7B10-3461-81BB-86A5192A865F}"/>
                    </a:ext>
                  </a:extLst>
                </p:cNvPr>
                <p:cNvSpPr txBox="1"/>
                <p:nvPr/>
              </p:nvSpPr>
              <p:spPr>
                <a:xfrm>
                  <a:off x="10061530" y="5116109"/>
                  <a:ext cx="32246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feld 43">
                  <a:extLst>
                    <a:ext uri="{FF2B5EF4-FFF2-40B4-BE49-F238E27FC236}">
                      <a16:creationId xmlns:a16="http://schemas.microsoft.com/office/drawing/2014/main" id="{52555ADA-7B10-3461-81BB-86A5192A86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1530" y="5116109"/>
                  <a:ext cx="322461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20755" r="-7547" b="-387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hteck: eine Ecke abgeschnitten 6">
              <a:extLst>
                <a:ext uri="{FF2B5EF4-FFF2-40B4-BE49-F238E27FC236}">
                  <a16:creationId xmlns:a16="http://schemas.microsoft.com/office/drawing/2014/main" id="{936B39FD-78D5-A575-6033-EBBB810BB334}"/>
                </a:ext>
              </a:extLst>
            </p:cNvPr>
            <p:cNvSpPr/>
            <p:nvPr/>
          </p:nvSpPr>
          <p:spPr>
            <a:xfrm>
              <a:off x="5487677" y="4590859"/>
              <a:ext cx="1325880" cy="1758632"/>
            </a:xfrm>
            <a:custGeom>
              <a:avLst/>
              <a:gdLst>
                <a:gd name="connsiteX0" fmla="*/ 0 w 1993392"/>
                <a:gd name="connsiteY0" fmla="*/ 0 h 2424112"/>
                <a:gd name="connsiteX1" fmla="*/ 1103362 w 1993392"/>
                <a:gd name="connsiteY1" fmla="*/ 0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1127774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62842 w 1993392"/>
                <a:gd name="connsiteY2" fmla="*/ 22644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62842 w 1993392"/>
                <a:gd name="connsiteY2" fmla="*/ 22644 h 2424112"/>
                <a:gd name="connsiteX3" fmla="*/ 1993392 w 1993392"/>
                <a:gd name="connsiteY3" fmla="*/ 2424112 h 2424112"/>
                <a:gd name="connsiteX4" fmla="*/ 0 w 1993392"/>
                <a:gd name="connsiteY4" fmla="*/ 1559844 h 2424112"/>
                <a:gd name="connsiteX5" fmla="*/ 0 w 1993392"/>
                <a:gd name="connsiteY5" fmla="*/ 0 h 2424112"/>
                <a:gd name="connsiteX0" fmla="*/ 0 w 1993392"/>
                <a:gd name="connsiteY0" fmla="*/ 0 h 2452449"/>
                <a:gd name="connsiteX1" fmla="*/ 24370 w 1993392"/>
                <a:gd name="connsiteY1" fmla="*/ 9144 h 2452449"/>
                <a:gd name="connsiteX2" fmla="*/ 1962842 w 1993392"/>
                <a:gd name="connsiteY2" fmla="*/ 22644 h 2452449"/>
                <a:gd name="connsiteX3" fmla="*/ 1993392 w 1993392"/>
                <a:gd name="connsiteY3" fmla="*/ 2424112 h 2452449"/>
                <a:gd name="connsiteX4" fmla="*/ 0 w 1993392"/>
                <a:gd name="connsiteY4" fmla="*/ 2452449 h 2452449"/>
                <a:gd name="connsiteX5" fmla="*/ 0 w 1993392"/>
                <a:gd name="connsiteY5" fmla="*/ 0 h 2452449"/>
                <a:gd name="connsiteX0" fmla="*/ 0 w 1993392"/>
                <a:gd name="connsiteY0" fmla="*/ 0 h 2452449"/>
                <a:gd name="connsiteX1" fmla="*/ 24370 w 1993392"/>
                <a:gd name="connsiteY1" fmla="*/ 9144 h 2452449"/>
                <a:gd name="connsiteX2" fmla="*/ 1962842 w 1993392"/>
                <a:gd name="connsiteY2" fmla="*/ 22644 h 2452449"/>
                <a:gd name="connsiteX3" fmla="*/ 1993392 w 1993392"/>
                <a:gd name="connsiteY3" fmla="*/ 1729864 h 2452449"/>
                <a:gd name="connsiteX4" fmla="*/ 0 w 1993392"/>
                <a:gd name="connsiteY4" fmla="*/ 2452449 h 2452449"/>
                <a:gd name="connsiteX5" fmla="*/ 0 w 1993392"/>
                <a:gd name="connsiteY5" fmla="*/ 0 h 2452449"/>
                <a:gd name="connsiteX0" fmla="*/ 0 w 1993392"/>
                <a:gd name="connsiteY0" fmla="*/ 0 h 2452449"/>
                <a:gd name="connsiteX1" fmla="*/ 24370 w 1993392"/>
                <a:gd name="connsiteY1" fmla="*/ 9144 h 2452449"/>
                <a:gd name="connsiteX2" fmla="*/ 1962842 w 1993392"/>
                <a:gd name="connsiteY2" fmla="*/ 22644 h 2452449"/>
                <a:gd name="connsiteX3" fmla="*/ 1993392 w 1993392"/>
                <a:gd name="connsiteY3" fmla="*/ 1545676 h 2452449"/>
                <a:gd name="connsiteX4" fmla="*/ 0 w 1993392"/>
                <a:gd name="connsiteY4" fmla="*/ 2452449 h 2452449"/>
                <a:gd name="connsiteX5" fmla="*/ 0 w 1993392"/>
                <a:gd name="connsiteY5" fmla="*/ 0 h 245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3392" h="2452449">
                  <a:moveTo>
                    <a:pt x="0" y="0"/>
                  </a:moveTo>
                  <a:lnTo>
                    <a:pt x="24370" y="9144"/>
                  </a:lnTo>
                  <a:lnTo>
                    <a:pt x="1962842" y="22644"/>
                  </a:lnTo>
                  <a:lnTo>
                    <a:pt x="1993392" y="1545676"/>
                  </a:lnTo>
                  <a:lnTo>
                    <a:pt x="0" y="24524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Invert</a:t>
              </a:r>
            </a:p>
            <a:p>
              <a:pPr algn="ctr"/>
              <a:endParaRPr lang="en-US" sz="2000" dirty="0"/>
            </a:p>
          </p:txBody>
        </p:sp>
        <p:sp>
          <p:nvSpPr>
            <p:cNvPr id="46" name="Rechteck: eine Ecke abgeschnitten 6">
              <a:extLst>
                <a:ext uri="{FF2B5EF4-FFF2-40B4-BE49-F238E27FC236}">
                  <a16:creationId xmlns:a16="http://schemas.microsoft.com/office/drawing/2014/main" id="{9AEE122C-2F8E-3314-F996-EB9422B424CF}"/>
                </a:ext>
              </a:extLst>
            </p:cNvPr>
            <p:cNvSpPr/>
            <p:nvPr/>
          </p:nvSpPr>
          <p:spPr>
            <a:xfrm>
              <a:off x="8185025" y="4611179"/>
              <a:ext cx="1325880" cy="1758632"/>
            </a:xfrm>
            <a:custGeom>
              <a:avLst/>
              <a:gdLst>
                <a:gd name="connsiteX0" fmla="*/ 0 w 1993392"/>
                <a:gd name="connsiteY0" fmla="*/ 0 h 2424112"/>
                <a:gd name="connsiteX1" fmla="*/ 1103362 w 1993392"/>
                <a:gd name="connsiteY1" fmla="*/ 0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1127774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62842 w 1993392"/>
                <a:gd name="connsiteY2" fmla="*/ 22644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62842 w 1993392"/>
                <a:gd name="connsiteY2" fmla="*/ 22644 h 2424112"/>
                <a:gd name="connsiteX3" fmla="*/ 1993392 w 1993392"/>
                <a:gd name="connsiteY3" fmla="*/ 2424112 h 2424112"/>
                <a:gd name="connsiteX4" fmla="*/ 0 w 1993392"/>
                <a:gd name="connsiteY4" fmla="*/ 1559844 h 2424112"/>
                <a:gd name="connsiteX5" fmla="*/ 0 w 1993392"/>
                <a:gd name="connsiteY5" fmla="*/ 0 h 2424112"/>
                <a:gd name="connsiteX0" fmla="*/ 0 w 1993392"/>
                <a:gd name="connsiteY0" fmla="*/ 0 h 2452449"/>
                <a:gd name="connsiteX1" fmla="*/ 24370 w 1993392"/>
                <a:gd name="connsiteY1" fmla="*/ 9144 h 2452449"/>
                <a:gd name="connsiteX2" fmla="*/ 1962842 w 1993392"/>
                <a:gd name="connsiteY2" fmla="*/ 22644 h 2452449"/>
                <a:gd name="connsiteX3" fmla="*/ 1993392 w 1993392"/>
                <a:gd name="connsiteY3" fmla="*/ 2424112 h 2452449"/>
                <a:gd name="connsiteX4" fmla="*/ 0 w 1993392"/>
                <a:gd name="connsiteY4" fmla="*/ 2452449 h 2452449"/>
                <a:gd name="connsiteX5" fmla="*/ 0 w 1993392"/>
                <a:gd name="connsiteY5" fmla="*/ 0 h 2452449"/>
                <a:gd name="connsiteX0" fmla="*/ 0 w 1993392"/>
                <a:gd name="connsiteY0" fmla="*/ 0 h 2452449"/>
                <a:gd name="connsiteX1" fmla="*/ 24370 w 1993392"/>
                <a:gd name="connsiteY1" fmla="*/ 9144 h 2452449"/>
                <a:gd name="connsiteX2" fmla="*/ 1962842 w 1993392"/>
                <a:gd name="connsiteY2" fmla="*/ 22644 h 2452449"/>
                <a:gd name="connsiteX3" fmla="*/ 1993392 w 1993392"/>
                <a:gd name="connsiteY3" fmla="*/ 1729864 h 2452449"/>
                <a:gd name="connsiteX4" fmla="*/ 0 w 1993392"/>
                <a:gd name="connsiteY4" fmla="*/ 2452449 h 2452449"/>
                <a:gd name="connsiteX5" fmla="*/ 0 w 1993392"/>
                <a:gd name="connsiteY5" fmla="*/ 0 h 2452449"/>
                <a:gd name="connsiteX0" fmla="*/ 0 w 1993392"/>
                <a:gd name="connsiteY0" fmla="*/ 0 h 2452449"/>
                <a:gd name="connsiteX1" fmla="*/ 24370 w 1993392"/>
                <a:gd name="connsiteY1" fmla="*/ 9144 h 2452449"/>
                <a:gd name="connsiteX2" fmla="*/ 1962842 w 1993392"/>
                <a:gd name="connsiteY2" fmla="*/ 22644 h 2452449"/>
                <a:gd name="connsiteX3" fmla="*/ 1993392 w 1993392"/>
                <a:gd name="connsiteY3" fmla="*/ 1545676 h 2452449"/>
                <a:gd name="connsiteX4" fmla="*/ 0 w 1993392"/>
                <a:gd name="connsiteY4" fmla="*/ 2452449 h 2452449"/>
                <a:gd name="connsiteX5" fmla="*/ 0 w 1993392"/>
                <a:gd name="connsiteY5" fmla="*/ 0 h 245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3392" h="2452449">
                  <a:moveTo>
                    <a:pt x="0" y="0"/>
                  </a:moveTo>
                  <a:lnTo>
                    <a:pt x="24370" y="9144"/>
                  </a:lnTo>
                  <a:lnTo>
                    <a:pt x="1962842" y="22644"/>
                  </a:lnTo>
                  <a:lnTo>
                    <a:pt x="1993392" y="1545676"/>
                  </a:lnTo>
                  <a:lnTo>
                    <a:pt x="0" y="24524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Invert</a:t>
              </a:r>
            </a:p>
            <a:p>
              <a:pPr algn="ctr"/>
              <a:endParaRPr lang="en-US" sz="2000" dirty="0"/>
            </a:p>
          </p:txBody>
        </p:sp>
        <p:cxnSp>
          <p:nvCxnSpPr>
            <p:cNvPr id="47" name="Verbinder: gewinkelt 46">
              <a:extLst>
                <a:ext uri="{FF2B5EF4-FFF2-40B4-BE49-F238E27FC236}">
                  <a16:creationId xmlns:a16="http://schemas.microsoft.com/office/drawing/2014/main" id="{7551DBE3-34B3-4391-60CA-2838C9606C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2343" y="5509632"/>
              <a:ext cx="833329" cy="715353"/>
            </a:xfrm>
            <a:prstGeom prst="bentConnector3">
              <a:avLst>
                <a:gd name="adj1" fmla="val 1232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feld 47">
                  <a:extLst>
                    <a:ext uri="{FF2B5EF4-FFF2-40B4-BE49-F238E27FC236}">
                      <a16:creationId xmlns:a16="http://schemas.microsoft.com/office/drawing/2014/main" id="{3D75AE3D-4EF3-DBC5-AB41-E341BD9091EA}"/>
                    </a:ext>
                  </a:extLst>
                </p:cNvPr>
                <p:cNvSpPr txBox="1"/>
                <p:nvPr/>
              </p:nvSpPr>
              <p:spPr>
                <a:xfrm>
                  <a:off x="1832276" y="6154367"/>
                  <a:ext cx="43140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8" name="Textfeld 47">
                  <a:extLst>
                    <a:ext uri="{FF2B5EF4-FFF2-40B4-BE49-F238E27FC236}">
                      <a16:creationId xmlns:a16="http://schemas.microsoft.com/office/drawing/2014/main" id="{3D75AE3D-4EF3-DBC5-AB41-E341BD9091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2276" y="6154367"/>
                  <a:ext cx="431400" cy="430887"/>
                </a:xfrm>
                <a:prstGeom prst="rect">
                  <a:avLst/>
                </a:prstGeom>
                <a:blipFill>
                  <a:blip r:embed="rId16"/>
                  <a:stretch>
                    <a:fillRect b="-1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Verbinder: gewinkelt 51">
              <a:extLst>
                <a:ext uri="{FF2B5EF4-FFF2-40B4-BE49-F238E27FC236}">
                  <a16:creationId xmlns:a16="http://schemas.microsoft.com/office/drawing/2014/main" id="{36224CE0-0B04-35A7-55D6-DE3887DE7D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6862" y="5537654"/>
              <a:ext cx="833329" cy="715353"/>
            </a:xfrm>
            <a:prstGeom prst="bentConnector3">
              <a:avLst>
                <a:gd name="adj1" fmla="val 1232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feld 52">
                  <a:extLst>
                    <a:ext uri="{FF2B5EF4-FFF2-40B4-BE49-F238E27FC236}">
                      <a16:creationId xmlns:a16="http://schemas.microsoft.com/office/drawing/2014/main" id="{436C0970-F3D3-A582-6F4B-5B91F2D5AFA6}"/>
                    </a:ext>
                  </a:extLst>
                </p:cNvPr>
                <p:cNvSpPr txBox="1"/>
                <p:nvPr/>
              </p:nvSpPr>
              <p:spPr>
                <a:xfrm>
                  <a:off x="4496795" y="6182389"/>
                  <a:ext cx="43967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3" name="Textfeld 52">
                  <a:extLst>
                    <a:ext uri="{FF2B5EF4-FFF2-40B4-BE49-F238E27FC236}">
                      <a16:creationId xmlns:a16="http://schemas.microsoft.com/office/drawing/2014/main" id="{436C0970-F3D3-A582-6F4B-5B91F2D5AF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6795" y="6182389"/>
                  <a:ext cx="439672" cy="430887"/>
                </a:xfrm>
                <a:prstGeom prst="rect">
                  <a:avLst/>
                </a:prstGeom>
                <a:blipFill>
                  <a:blip r:embed="rId17"/>
                  <a:stretch>
                    <a:fillRect b="-175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Verbinder: gewinkelt 53">
              <a:extLst>
                <a:ext uri="{FF2B5EF4-FFF2-40B4-BE49-F238E27FC236}">
                  <a16:creationId xmlns:a16="http://schemas.microsoft.com/office/drawing/2014/main" id="{96EC7E51-E7A5-2E0D-ED83-65FE919F0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9977" y="5524956"/>
              <a:ext cx="833329" cy="715353"/>
            </a:xfrm>
            <a:prstGeom prst="bentConnector3">
              <a:avLst>
                <a:gd name="adj1" fmla="val 1232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feld 54">
                  <a:extLst>
                    <a:ext uri="{FF2B5EF4-FFF2-40B4-BE49-F238E27FC236}">
                      <a16:creationId xmlns:a16="http://schemas.microsoft.com/office/drawing/2014/main" id="{5E7D8E17-5353-A364-1466-7C5567F27AF2}"/>
                    </a:ext>
                  </a:extLst>
                </p:cNvPr>
                <p:cNvSpPr txBox="1"/>
                <p:nvPr/>
              </p:nvSpPr>
              <p:spPr>
                <a:xfrm>
                  <a:off x="7179910" y="6169691"/>
                  <a:ext cx="43967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Textfeld 54">
                  <a:extLst>
                    <a:ext uri="{FF2B5EF4-FFF2-40B4-BE49-F238E27FC236}">
                      <a16:creationId xmlns:a16="http://schemas.microsoft.com/office/drawing/2014/main" id="{5E7D8E17-5353-A364-1466-7C5567F27A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9910" y="6169691"/>
                  <a:ext cx="439672" cy="430887"/>
                </a:xfrm>
                <a:prstGeom prst="rect">
                  <a:avLst/>
                </a:prstGeom>
                <a:blipFill>
                  <a:blip r:embed="rId18"/>
                  <a:stretch>
                    <a:fillRect b="-1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D54A413-47FD-B814-9670-C7B370588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606114-8D32-9E68-8268-1929F99E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5C6680-2C50-D899-CF8C-527574A5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26</a:t>
            </a:fld>
            <a:endParaRPr lang="en-US"/>
          </a:p>
        </p:txBody>
      </p: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DD32EB47-008A-2189-F129-6A5E9AAD13D3}"/>
              </a:ext>
            </a:extLst>
          </p:cNvPr>
          <p:cNvGrpSpPr/>
          <p:nvPr/>
        </p:nvGrpSpPr>
        <p:grpSpPr>
          <a:xfrm>
            <a:off x="4253865" y="3269042"/>
            <a:ext cx="6494468" cy="1775673"/>
            <a:chOff x="4253865" y="3269042"/>
            <a:chExt cx="6494468" cy="1775673"/>
          </a:xfrm>
        </p:grpSpPr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DF83A5B0-0C04-C631-DAAF-CAF085413523}"/>
                </a:ext>
              </a:extLst>
            </p:cNvPr>
            <p:cNvGrpSpPr/>
            <p:nvPr/>
          </p:nvGrpSpPr>
          <p:grpSpPr>
            <a:xfrm>
              <a:off x="4253865" y="3273328"/>
              <a:ext cx="1186247" cy="1738241"/>
              <a:chOff x="4253865" y="3273328"/>
              <a:chExt cx="1186247" cy="1738241"/>
            </a:xfrm>
          </p:grpSpPr>
          <p:sp>
            <p:nvSpPr>
              <p:cNvPr id="50" name="Rechteck 49">
                <a:extLst>
                  <a:ext uri="{FF2B5EF4-FFF2-40B4-BE49-F238E27FC236}">
                    <a16:creationId xmlns:a16="http://schemas.microsoft.com/office/drawing/2014/main" id="{B9A5BA58-B392-18DF-3793-066D0FB4AF08}"/>
                  </a:ext>
                </a:extLst>
              </p:cNvPr>
              <p:cNvSpPr/>
              <p:nvPr/>
            </p:nvSpPr>
            <p:spPr>
              <a:xfrm>
                <a:off x="4253865" y="3822326"/>
                <a:ext cx="1186247" cy="6064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Trapdoor</a:t>
                </a:r>
              </a:p>
            </p:txBody>
          </p:sp>
          <p:cxnSp>
            <p:nvCxnSpPr>
              <p:cNvPr id="60" name="Gerade Verbindung mit Pfeil 59">
                <a:extLst>
                  <a:ext uri="{FF2B5EF4-FFF2-40B4-BE49-F238E27FC236}">
                    <a16:creationId xmlns:a16="http://schemas.microsoft.com/office/drawing/2014/main" id="{2CE9E8E2-5CBD-9E55-7783-495FB3676EE3}"/>
                  </a:ext>
                </a:extLst>
              </p:cNvPr>
              <p:cNvCxnSpPr>
                <a:cxnSpLocks/>
                <a:endCxn id="50" idx="0"/>
              </p:cNvCxnSpPr>
              <p:nvPr/>
            </p:nvCxnSpPr>
            <p:spPr>
              <a:xfrm>
                <a:off x="4841285" y="3273328"/>
                <a:ext cx="5704" cy="5489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mit Pfeil 62">
                <a:extLst>
                  <a:ext uri="{FF2B5EF4-FFF2-40B4-BE49-F238E27FC236}">
                    <a16:creationId xmlns:a16="http://schemas.microsoft.com/office/drawing/2014/main" id="{30EB1617-462E-08C4-D314-3583556D962D}"/>
                  </a:ext>
                </a:extLst>
              </p:cNvPr>
              <p:cNvCxnSpPr>
                <a:cxnSpLocks/>
                <a:stCxn id="50" idx="2"/>
              </p:cNvCxnSpPr>
              <p:nvPr/>
            </p:nvCxnSpPr>
            <p:spPr>
              <a:xfrm>
                <a:off x="4846989" y="4428823"/>
                <a:ext cx="5345" cy="5827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2E58E3F6-5B85-FEA7-1BF9-55E83C4F6337}"/>
                </a:ext>
              </a:extLst>
            </p:cNvPr>
            <p:cNvGrpSpPr/>
            <p:nvPr/>
          </p:nvGrpSpPr>
          <p:grpSpPr>
            <a:xfrm>
              <a:off x="6878139" y="3269042"/>
              <a:ext cx="1186247" cy="1738241"/>
              <a:chOff x="4253865" y="3273328"/>
              <a:chExt cx="1186247" cy="1738241"/>
            </a:xfrm>
          </p:grpSpPr>
          <p:sp>
            <p:nvSpPr>
              <p:cNvPr id="69" name="Rechteck 68">
                <a:extLst>
                  <a:ext uri="{FF2B5EF4-FFF2-40B4-BE49-F238E27FC236}">
                    <a16:creationId xmlns:a16="http://schemas.microsoft.com/office/drawing/2014/main" id="{FEB68A42-E5B2-C1F3-8AA4-A338609F7E58}"/>
                  </a:ext>
                </a:extLst>
              </p:cNvPr>
              <p:cNvSpPr/>
              <p:nvPr/>
            </p:nvSpPr>
            <p:spPr>
              <a:xfrm>
                <a:off x="4253865" y="3822326"/>
                <a:ext cx="1186247" cy="6064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Trapdoor</a:t>
                </a:r>
              </a:p>
            </p:txBody>
          </p:sp>
          <p:cxnSp>
            <p:nvCxnSpPr>
              <p:cNvPr id="70" name="Gerade Verbindung mit Pfeil 69">
                <a:extLst>
                  <a:ext uri="{FF2B5EF4-FFF2-40B4-BE49-F238E27FC236}">
                    <a16:creationId xmlns:a16="http://schemas.microsoft.com/office/drawing/2014/main" id="{99783CB0-2C1E-7815-2FFF-38B093A25A98}"/>
                  </a:ext>
                </a:extLst>
              </p:cNvPr>
              <p:cNvCxnSpPr>
                <a:cxnSpLocks/>
                <a:endCxn id="69" idx="0"/>
              </p:cNvCxnSpPr>
              <p:nvPr/>
            </p:nvCxnSpPr>
            <p:spPr>
              <a:xfrm>
                <a:off x="4841285" y="3273328"/>
                <a:ext cx="5704" cy="5489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 Verbindung mit Pfeil 70">
                <a:extLst>
                  <a:ext uri="{FF2B5EF4-FFF2-40B4-BE49-F238E27FC236}">
                    <a16:creationId xmlns:a16="http://schemas.microsoft.com/office/drawing/2014/main" id="{C2A3A631-B5F8-3376-8F23-2556C62B0C19}"/>
                  </a:ext>
                </a:extLst>
              </p:cNvPr>
              <p:cNvCxnSpPr>
                <a:cxnSpLocks/>
                <a:stCxn id="69" idx="2"/>
              </p:cNvCxnSpPr>
              <p:nvPr/>
            </p:nvCxnSpPr>
            <p:spPr>
              <a:xfrm>
                <a:off x="4846989" y="4428823"/>
                <a:ext cx="5345" cy="5827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uppieren 71">
              <a:extLst>
                <a:ext uri="{FF2B5EF4-FFF2-40B4-BE49-F238E27FC236}">
                  <a16:creationId xmlns:a16="http://schemas.microsoft.com/office/drawing/2014/main" id="{4769D422-07B7-221B-23FF-1E99FC1FFB6F}"/>
                </a:ext>
              </a:extLst>
            </p:cNvPr>
            <p:cNvGrpSpPr/>
            <p:nvPr/>
          </p:nvGrpSpPr>
          <p:grpSpPr>
            <a:xfrm>
              <a:off x="9562086" y="3306474"/>
              <a:ext cx="1186247" cy="1738241"/>
              <a:chOff x="4253865" y="3273328"/>
              <a:chExt cx="1186247" cy="1738241"/>
            </a:xfrm>
          </p:grpSpPr>
          <p:sp>
            <p:nvSpPr>
              <p:cNvPr id="73" name="Rechteck 72">
                <a:extLst>
                  <a:ext uri="{FF2B5EF4-FFF2-40B4-BE49-F238E27FC236}">
                    <a16:creationId xmlns:a16="http://schemas.microsoft.com/office/drawing/2014/main" id="{5A9E53AF-773D-732C-D917-A96F547475C7}"/>
                  </a:ext>
                </a:extLst>
              </p:cNvPr>
              <p:cNvSpPr/>
              <p:nvPr/>
            </p:nvSpPr>
            <p:spPr>
              <a:xfrm>
                <a:off x="4253865" y="3822326"/>
                <a:ext cx="1186247" cy="6064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Trapdoor</a:t>
                </a:r>
              </a:p>
            </p:txBody>
          </p:sp>
          <p:cxnSp>
            <p:nvCxnSpPr>
              <p:cNvPr id="74" name="Gerade Verbindung mit Pfeil 73">
                <a:extLst>
                  <a:ext uri="{FF2B5EF4-FFF2-40B4-BE49-F238E27FC236}">
                    <a16:creationId xmlns:a16="http://schemas.microsoft.com/office/drawing/2014/main" id="{093E28C4-5E1E-F8D2-3EEC-B0427B91F387}"/>
                  </a:ext>
                </a:extLst>
              </p:cNvPr>
              <p:cNvCxnSpPr>
                <a:cxnSpLocks/>
                <a:endCxn id="73" idx="0"/>
              </p:cNvCxnSpPr>
              <p:nvPr/>
            </p:nvCxnSpPr>
            <p:spPr>
              <a:xfrm>
                <a:off x="4841285" y="3273328"/>
                <a:ext cx="5704" cy="5489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 Verbindung mit Pfeil 74">
                <a:extLst>
                  <a:ext uri="{FF2B5EF4-FFF2-40B4-BE49-F238E27FC236}">
                    <a16:creationId xmlns:a16="http://schemas.microsoft.com/office/drawing/2014/main" id="{96BFC71F-2612-336D-DD57-70A75B2F1187}"/>
                  </a:ext>
                </a:extLst>
              </p:cNvPr>
              <p:cNvCxnSpPr>
                <a:cxnSpLocks/>
                <a:stCxn id="73" idx="2"/>
              </p:cNvCxnSpPr>
              <p:nvPr/>
            </p:nvCxnSpPr>
            <p:spPr>
              <a:xfrm>
                <a:off x="4846989" y="4428823"/>
                <a:ext cx="5345" cy="5827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6666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4E92C-3273-E5E8-3871-0EBCDC58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Scheme</a:t>
            </a:r>
          </a:p>
        </p:txBody>
      </p:sp>
      <p:cxnSp>
        <p:nvCxnSpPr>
          <p:cNvPr id="42" name="Verbinder: gewinkelt 41">
            <a:extLst>
              <a:ext uri="{FF2B5EF4-FFF2-40B4-BE49-F238E27FC236}">
                <a16:creationId xmlns:a16="http://schemas.microsoft.com/office/drawing/2014/main" id="{3412420A-EE35-46A4-C3DA-870906804AE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612637" y="3989529"/>
            <a:ext cx="558511" cy="54767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1A15F9C1-7D1D-2186-DF3A-1AFE67015FE2}"/>
              </a:ext>
            </a:extLst>
          </p:cNvPr>
          <p:cNvGrpSpPr/>
          <p:nvPr/>
        </p:nvGrpSpPr>
        <p:grpSpPr>
          <a:xfrm>
            <a:off x="1940379" y="4520661"/>
            <a:ext cx="1327595" cy="1864043"/>
            <a:chOff x="1676423" y="4520661"/>
            <a:chExt cx="1327595" cy="1864043"/>
          </a:xfrm>
        </p:grpSpPr>
        <p:sp>
          <p:nvSpPr>
            <p:cNvPr id="5" name="Rechteck: obere Ecken abgeschnitten 4">
              <a:extLst>
                <a:ext uri="{FF2B5EF4-FFF2-40B4-BE49-F238E27FC236}">
                  <a16:creationId xmlns:a16="http://schemas.microsoft.com/office/drawing/2014/main" id="{54B3C915-309B-7227-7DD4-0F12A1320252}"/>
                </a:ext>
              </a:extLst>
            </p:cNvPr>
            <p:cNvSpPr/>
            <p:nvPr/>
          </p:nvSpPr>
          <p:spPr>
            <a:xfrm>
              <a:off x="1676423" y="4520661"/>
              <a:ext cx="1327595" cy="1325563"/>
            </a:xfrm>
            <a:prstGeom prst="snip2SameRect">
              <a:avLst>
                <a:gd name="adj1" fmla="val 33652"/>
                <a:gd name="adj2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Derive</a:t>
              </a:r>
            </a:p>
          </p:txBody>
        </p: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460115A4-00D4-4312-4229-21CFB635AEE0}"/>
                </a:ext>
              </a:extLst>
            </p:cNvPr>
            <p:cNvCxnSpPr/>
            <p:nvPr/>
          </p:nvCxnSpPr>
          <p:spPr>
            <a:xfrm flipV="1">
              <a:off x="1954563" y="5846224"/>
              <a:ext cx="0" cy="5384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BCC77543-C7CC-5E31-A03F-F8B8F571FF3B}"/>
                </a:ext>
              </a:extLst>
            </p:cNvPr>
            <p:cNvCxnSpPr/>
            <p:nvPr/>
          </p:nvCxnSpPr>
          <p:spPr>
            <a:xfrm flipV="1">
              <a:off x="2686357" y="5835208"/>
              <a:ext cx="0" cy="5384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12F92AAC-CED5-78E9-768B-56DB53ADCB8B}"/>
              </a:ext>
            </a:extLst>
          </p:cNvPr>
          <p:cNvGrpSpPr/>
          <p:nvPr/>
        </p:nvGrpSpPr>
        <p:grpSpPr>
          <a:xfrm>
            <a:off x="4047342" y="3951990"/>
            <a:ext cx="1327595" cy="2432651"/>
            <a:chOff x="4047342" y="3951990"/>
            <a:chExt cx="1327595" cy="2432651"/>
          </a:xfrm>
        </p:grpSpPr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BC5A6D2E-AD0E-2C80-3867-672E370FC92C}"/>
                </a:ext>
              </a:extLst>
            </p:cNvPr>
            <p:cNvGrpSpPr/>
            <p:nvPr/>
          </p:nvGrpSpPr>
          <p:grpSpPr>
            <a:xfrm>
              <a:off x="4047342" y="4520598"/>
              <a:ext cx="1327595" cy="1864043"/>
              <a:chOff x="1676423" y="4520661"/>
              <a:chExt cx="1327595" cy="1864043"/>
            </a:xfrm>
          </p:grpSpPr>
          <p:sp>
            <p:nvSpPr>
              <p:cNvPr id="57" name="Rechteck: obere Ecken abgeschnitten 56">
                <a:extLst>
                  <a:ext uri="{FF2B5EF4-FFF2-40B4-BE49-F238E27FC236}">
                    <a16:creationId xmlns:a16="http://schemas.microsoft.com/office/drawing/2014/main" id="{590E5322-C0CF-A88A-856B-9995A5926F3A}"/>
                  </a:ext>
                </a:extLst>
              </p:cNvPr>
              <p:cNvSpPr/>
              <p:nvPr/>
            </p:nvSpPr>
            <p:spPr>
              <a:xfrm>
                <a:off x="1676423" y="4520661"/>
                <a:ext cx="1327595" cy="1325563"/>
              </a:xfrm>
              <a:prstGeom prst="snip2SameRect">
                <a:avLst>
                  <a:gd name="adj1" fmla="val 33652"/>
                  <a:gd name="adj2" fmla="val 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Derive</a:t>
                </a:r>
              </a:p>
            </p:txBody>
          </p:sp>
          <p:cxnSp>
            <p:nvCxnSpPr>
              <p:cNvPr id="58" name="Gerade Verbindung mit Pfeil 57">
                <a:extLst>
                  <a:ext uri="{FF2B5EF4-FFF2-40B4-BE49-F238E27FC236}">
                    <a16:creationId xmlns:a16="http://schemas.microsoft.com/office/drawing/2014/main" id="{57289003-7967-B7D4-15E3-6ED2D8118482}"/>
                  </a:ext>
                </a:extLst>
              </p:cNvPr>
              <p:cNvCxnSpPr/>
              <p:nvPr/>
            </p:nvCxnSpPr>
            <p:spPr>
              <a:xfrm flipV="1">
                <a:off x="1954563" y="5846224"/>
                <a:ext cx="0" cy="5384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mit Pfeil 58">
                <a:extLst>
                  <a:ext uri="{FF2B5EF4-FFF2-40B4-BE49-F238E27FC236}">
                    <a16:creationId xmlns:a16="http://schemas.microsoft.com/office/drawing/2014/main" id="{09DDF454-3814-5735-0883-1518DB06E1E8}"/>
                  </a:ext>
                </a:extLst>
              </p:cNvPr>
              <p:cNvCxnSpPr/>
              <p:nvPr/>
            </p:nvCxnSpPr>
            <p:spPr>
              <a:xfrm flipV="1">
                <a:off x="2686357" y="5835208"/>
                <a:ext cx="0" cy="5384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Verbinder: gewinkelt 64">
              <a:extLst>
                <a:ext uri="{FF2B5EF4-FFF2-40B4-BE49-F238E27FC236}">
                  <a16:creationId xmlns:a16="http://schemas.microsoft.com/office/drawing/2014/main" id="{5D799884-8692-F2AF-C1F4-8EB81CEFD261}"/>
                </a:ext>
              </a:extLst>
            </p:cNvPr>
            <p:cNvCxnSpPr>
              <a:cxnSpLocks/>
              <a:stCxn id="57" idx="3"/>
            </p:cNvCxnSpPr>
            <p:nvPr/>
          </p:nvCxnSpPr>
          <p:spPr>
            <a:xfrm rot="16200000" flipV="1">
              <a:off x="4159406" y="3968863"/>
              <a:ext cx="568608" cy="53486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2D6D92B1-4548-3647-2679-EA1BD8514950}"/>
              </a:ext>
            </a:extLst>
          </p:cNvPr>
          <p:cNvGrpSpPr/>
          <p:nvPr/>
        </p:nvGrpSpPr>
        <p:grpSpPr>
          <a:xfrm>
            <a:off x="6639345" y="3911509"/>
            <a:ext cx="1327595" cy="2400594"/>
            <a:chOff x="6639345" y="3911509"/>
            <a:chExt cx="1327595" cy="2400594"/>
          </a:xfrm>
        </p:grpSpPr>
        <p:cxnSp>
          <p:nvCxnSpPr>
            <p:cNvPr id="86" name="Verbinder: gewinkelt 85">
              <a:extLst>
                <a:ext uri="{FF2B5EF4-FFF2-40B4-BE49-F238E27FC236}">
                  <a16:creationId xmlns:a16="http://schemas.microsoft.com/office/drawing/2014/main" id="{1E3BD788-49EB-AB55-BBC5-CD96A915F43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311603" y="3916928"/>
              <a:ext cx="558511" cy="547674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79D54C31-8DCF-824F-0214-A666AB576361}"/>
                </a:ext>
              </a:extLst>
            </p:cNvPr>
            <p:cNvGrpSpPr/>
            <p:nvPr/>
          </p:nvGrpSpPr>
          <p:grpSpPr>
            <a:xfrm>
              <a:off x="6639345" y="4448060"/>
              <a:ext cx="1327595" cy="1864043"/>
              <a:chOff x="1676423" y="4520661"/>
              <a:chExt cx="1327595" cy="1864043"/>
            </a:xfrm>
          </p:grpSpPr>
          <p:sp>
            <p:nvSpPr>
              <p:cNvPr id="88" name="Rechteck: obere Ecken abgeschnitten 87">
                <a:extLst>
                  <a:ext uri="{FF2B5EF4-FFF2-40B4-BE49-F238E27FC236}">
                    <a16:creationId xmlns:a16="http://schemas.microsoft.com/office/drawing/2014/main" id="{2A7B1D0C-59EC-6FAF-6A15-4693C90C326E}"/>
                  </a:ext>
                </a:extLst>
              </p:cNvPr>
              <p:cNvSpPr/>
              <p:nvPr/>
            </p:nvSpPr>
            <p:spPr>
              <a:xfrm>
                <a:off x="1676423" y="4520661"/>
                <a:ext cx="1327595" cy="1325563"/>
              </a:xfrm>
              <a:prstGeom prst="snip2SameRect">
                <a:avLst>
                  <a:gd name="adj1" fmla="val 33652"/>
                  <a:gd name="adj2" fmla="val 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Derive</a:t>
                </a:r>
              </a:p>
            </p:txBody>
          </p:sp>
          <p:cxnSp>
            <p:nvCxnSpPr>
              <p:cNvPr id="89" name="Gerade Verbindung mit Pfeil 88">
                <a:extLst>
                  <a:ext uri="{FF2B5EF4-FFF2-40B4-BE49-F238E27FC236}">
                    <a16:creationId xmlns:a16="http://schemas.microsoft.com/office/drawing/2014/main" id="{28546630-33E9-09CD-D6AD-3FBFD90DCFFE}"/>
                  </a:ext>
                </a:extLst>
              </p:cNvPr>
              <p:cNvCxnSpPr/>
              <p:nvPr/>
            </p:nvCxnSpPr>
            <p:spPr>
              <a:xfrm flipV="1">
                <a:off x="1954563" y="5846224"/>
                <a:ext cx="0" cy="5384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 Verbindung mit Pfeil 89">
                <a:extLst>
                  <a:ext uri="{FF2B5EF4-FFF2-40B4-BE49-F238E27FC236}">
                    <a16:creationId xmlns:a16="http://schemas.microsoft.com/office/drawing/2014/main" id="{0BAA8A55-5385-1EEA-FD6A-E4527135B69E}"/>
                  </a:ext>
                </a:extLst>
              </p:cNvPr>
              <p:cNvCxnSpPr/>
              <p:nvPr/>
            </p:nvCxnSpPr>
            <p:spPr>
              <a:xfrm flipV="1">
                <a:off x="2686357" y="5835208"/>
                <a:ext cx="0" cy="5384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B8CCAEAB-E82C-498D-4BCD-613852BF8560}"/>
              </a:ext>
            </a:extLst>
          </p:cNvPr>
          <p:cNvGrpSpPr/>
          <p:nvPr/>
        </p:nvGrpSpPr>
        <p:grpSpPr>
          <a:xfrm>
            <a:off x="8746308" y="3879389"/>
            <a:ext cx="1327595" cy="2432651"/>
            <a:chOff x="8746308" y="3879389"/>
            <a:chExt cx="1327595" cy="2432651"/>
          </a:xfrm>
        </p:grpSpPr>
        <p:grpSp>
          <p:nvGrpSpPr>
            <p:cNvPr id="93" name="Gruppieren 92">
              <a:extLst>
                <a:ext uri="{FF2B5EF4-FFF2-40B4-BE49-F238E27FC236}">
                  <a16:creationId xmlns:a16="http://schemas.microsoft.com/office/drawing/2014/main" id="{D98839D9-9F51-E58C-3382-0BDD7A493A20}"/>
                </a:ext>
              </a:extLst>
            </p:cNvPr>
            <p:cNvGrpSpPr/>
            <p:nvPr/>
          </p:nvGrpSpPr>
          <p:grpSpPr>
            <a:xfrm>
              <a:off x="8746308" y="4447997"/>
              <a:ext cx="1327595" cy="1864043"/>
              <a:chOff x="1676423" y="4520661"/>
              <a:chExt cx="1327595" cy="1864043"/>
            </a:xfrm>
          </p:grpSpPr>
          <p:sp>
            <p:nvSpPr>
              <p:cNvPr id="94" name="Rechteck: obere Ecken abgeschnitten 93">
                <a:extLst>
                  <a:ext uri="{FF2B5EF4-FFF2-40B4-BE49-F238E27FC236}">
                    <a16:creationId xmlns:a16="http://schemas.microsoft.com/office/drawing/2014/main" id="{E286960F-FF84-DE04-24F7-499362F4D5C9}"/>
                  </a:ext>
                </a:extLst>
              </p:cNvPr>
              <p:cNvSpPr/>
              <p:nvPr/>
            </p:nvSpPr>
            <p:spPr>
              <a:xfrm>
                <a:off x="1676423" y="4520661"/>
                <a:ext cx="1327595" cy="1325563"/>
              </a:xfrm>
              <a:prstGeom prst="snip2SameRect">
                <a:avLst>
                  <a:gd name="adj1" fmla="val 33652"/>
                  <a:gd name="adj2" fmla="val 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Derive</a:t>
                </a:r>
              </a:p>
            </p:txBody>
          </p:sp>
          <p:cxnSp>
            <p:nvCxnSpPr>
              <p:cNvPr id="95" name="Gerade Verbindung mit Pfeil 94">
                <a:extLst>
                  <a:ext uri="{FF2B5EF4-FFF2-40B4-BE49-F238E27FC236}">
                    <a16:creationId xmlns:a16="http://schemas.microsoft.com/office/drawing/2014/main" id="{B66EE55E-AD70-1DC2-B227-F3E15C4BB07F}"/>
                  </a:ext>
                </a:extLst>
              </p:cNvPr>
              <p:cNvCxnSpPr/>
              <p:nvPr/>
            </p:nvCxnSpPr>
            <p:spPr>
              <a:xfrm flipV="1">
                <a:off x="1954563" y="5846224"/>
                <a:ext cx="0" cy="5384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Gerade Verbindung mit Pfeil 95">
                <a:extLst>
                  <a:ext uri="{FF2B5EF4-FFF2-40B4-BE49-F238E27FC236}">
                    <a16:creationId xmlns:a16="http://schemas.microsoft.com/office/drawing/2014/main" id="{CA9AD908-CFD4-B1BC-7750-D26E618C5605}"/>
                  </a:ext>
                </a:extLst>
              </p:cNvPr>
              <p:cNvCxnSpPr/>
              <p:nvPr/>
            </p:nvCxnSpPr>
            <p:spPr>
              <a:xfrm flipV="1">
                <a:off x="2686357" y="5835208"/>
                <a:ext cx="0" cy="5384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Verbinder: gewinkelt 98">
              <a:extLst>
                <a:ext uri="{FF2B5EF4-FFF2-40B4-BE49-F238E27FC236}">
                  <a16:creationId xmlns:a16="http://schemas.microsoft.com/office/drawing/2014/main" id="{AADFEB6A-09DC-BABD-5D5B-2B07EF37E735}"/>
                </a:ext>
              </a:extLst>
            </p:cNvPr>
            <p:cNvCxnSpPr>
              <a:cxnSpLocks/>
              <a:stCxn id="94" idx="3"/>
            </p:cNvCxnSpPr>
            <p:nvPr/>
          </p:nvCxnSpPr>
          <p:spPr>
            <a:xfrm rot="16200000" flipV="1">
              <a:off x="8858372" y="3896262"/>
              <a:ext cx="568608" cy="53486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96B43550-797A-331B-C684-890068B2E7A5}"/>
              </a:ext>
            </a:extLst>
          </p:cNvPr>
          <p:cNvGrpSpPr/>
          <p:nvPr/>
        </p:nvGrpSpPr>
        <p:grpSpPr>
          <a:xfrm>
            <a:off x="3025536" y="2090797"/>
            <a:ext cx="2720961" cy="1861193"/>
            <a:chOff x="3025536" y="2090797"/>
            <a:chExt cx="2720961" cy="1861193"/>
          </a:xfrm>
        </p:grpSpPr>
        <p:sp>
          <p:nvSpPr>
            <p:cNvPr id="30" name="Rechteck: obere Ecken abgeschnitten 29">
              <a:extLst>
                <a:ext uri="{FF2B5EF4-FFF2-40B4-BE49-F238E27FC236}">
                  <a16:creationId xmlns:a16="http://schemas.microsoft.com/office/drawing/2014/main" id="{287D7C44-89B0-D3D3-0966-CF7D1E245767}"/>
                </a:ext>
              </a:extLst>
            </p:cNvPr>
            <p:cNvSpPr/>
            <p:nvPr/>
          </p:nvSpPr>
          <p:spPr>
            <a:xfrm>
              <a:off x="3025536" y="2626427"/>
              <a:ext cx="1327595" cy="1325563"/>
            </a:xfrm>
            <a:prstGeom prst="snip2SameRect">
              <a:avLst>
                <a:gd name="adj1" fmla="val 33652"/>
                <a:gd name="adj2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Derive</a:t>
              </a:r>
            </a:p>
          </p:txBody>
        </p:sp>
        <p:cxnSp>
          <p:nvCxnSpPr>
            <p:cNvPr id="109" name="Verbinder: gewinkelt 108">
              <a:extLst>
                <a:ext uri="{FF2B5EF4-FFF2-40B4-BE49-F238E27FC236}">
                  <a16:creationId xmlns:a16="http://schemas.microsoft.com/office/drawing/2014/main" id="{F9760FFC-58F1-9D93-4190-26DDD7B33FC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452682" y="1332612"/>
              <a:ext cx="535630" cy="205200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7474F238-B41E-CAD0-50C9-41290C2B2F1D}"/>
              </a:ext>
            </a:extLst>
          </p:cNvPr>
          <p:cNvGrpSpPr/>
          <p:nvPr/>
        </p:nvGrpSpPr>
        <p:grpSpPr>
          <a:xfrm>
            <a:off x="5374937" y="230977"/>
            <a:ext cx="1327595" cy="1859820"/>
            <a:chOff x="5374937" y="230977"/>
            <a:chExt cx="1327595" cy="1859820"/>
          </a:xfrm>
        </p:grpSpPr>
        <p:sp>
          <p:nvSpPr>
            <p:cNvPr id="108" name="Rechteck: obere Ecken abgeschnitten 107">
              <a:extLst>
                <a:ext uri="{FF2B5EF4-FFF2-40B4-BE49-F238E27FC236}">
                  <a16:creationId xmlns:a16="http://schemas.microsoft.com/office/drawing/2014/main" id="{F03439F5-15E4-EB7A-6FAC-811EB1700B26}"/>
                </a:ext>
              </a:extLst>
            </p:cNvPr>
            <p:cNvSpPr/>
            <p:nvPr/>
          </p:nvSpPr>
          <p:spPr>
            <a:xfrm>
              <a:off x="5374937" y="765234"/>
              <a:ext cx="1327595" cy="1325563"/>
            </a:xfrm>
            <a:prstGeom prst="snip2SameRect">
              <a:avLst>
                <a:gd name="adj1" fmla="val 33652"/>
                <a:gd name="adj2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Derive</a:t>
              </a:r>
            </a:p>
          </p:txBody>
        </p:sp>
        <p:cxnSp>
          <p:nvCxnSpPr>
            <p:cNvPr id="123" name="Gerade Verbindung mit Pfeil 122">
              <a:extLst>
                <a:ext uri="{FF2B5EF4-FFF2-40B4-BE49-F238E27FC236}">
                  <a16:creationId xmlns:a16="http://schemas.microsoft.com/office/drawing/2014/main" id="{C4F4103A-E7EA-F827-B58E-522CCC5CBD1A}"/>
                </a:ext>
              </a:extLst>
            </p:cNvPr>
            <p:cNvCxnSpPr>
              <a:stCxn id="108" idx="3"/>
            </p:cNvCxnSpPr>
            <p:nvPr/>
          </p:nvCxnSpPr>
          <p:spPr>
            <a:xfrm flipH="1" flipV="1">
              <a:off x="6034993" y="230977"/>
              <a:ext cx="3742" cy="53425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945925EE-C22C-682F-CEB7-F1E512DC6D67}"/>
              </a:ext>
            </a:extLst>
          </p:cNvPr>
          <p:cNvGrpSpPr/>
          <p:nvPr/>
        </p:nvGrpSpPr>
        <p:grpSpPr>
          <a:xfrm>
            <a:off x="6354224" y="2090796"/>
            <a:ext cx="2697873" cy="1808913"/>
            <a:chOff x="6354224" y="2090796"/>
            <a:chExt cx="2697873" cy="1808913"/>
          </a:xfrm>
        </p:grpSpPr>
        <p:sp>
          <p:nvSpPr>
            <p:cNvPr id="85" name="Rechteck: obere Ecken abgeschnitten 84">
              <a:extLst>
                <a:ext uri="{FF2B5EF4-FFF2-40B4-BE49-F238E27FC236}">
                  <a16:creationId xmlns:a16="http://schemas.microsoft.com/office/drawing/2014/main" id="{31704583-DA40-BAC1-0FF6-8B6F527BEC0E}"/>
                </a:ext>
              </a:extLst>
            </p:cNvPr>
            <p:cNvSpPr/>
            <p:nvPr/>
          </p:nvSpPr>
          <p:spPr>
            <a:xfrm>
              <a:off x="7724502" y="2574146"/>
              <a:ext cx="1327595" cy="1325563"/>
            </a:xfrm>
            <a:prstGeom prst="snip2SameRect">
              <a:avLst>
                <a:gd name="adj1" fmla="val 33652"/>
                <a:gd name="adj2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Derive</a:t>
              </a:r>
            </a:p>
          </p:txBody>
        </p:sp>
        <p:cxnSp>
          <p:nvCxnSpPr>
            <p:cNvPr id="114" name="Verbinder: gewinkelt 113">
              <a:extLst>
                <a:ext uri="{FF2B5EF4-FFF2-40B4-BE49-F238E27FC236}">
                  <a16:creationId xmlns:a16="http://schemas.microsoft.com/office/drawing/2014/main" id="{254BADA1-ADC9-F9B9-17B0-B2EF9F5C214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138549" y="1306471"/>
              <a:ext cx="483349" cy="2052000"/>
            </a:xfrm>
            <a:prstGeom prst="bentConnector3">
              <a:avLst>
                <a:gd name="adj1" fmla="val 43694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DD5ABE-CD0D-7A2F-3786-F66A283DA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AE6017-BC04-FF9C-C8D3-5EC1A71B7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EA8964-5599-B689-D877-6A9892C0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27</a:t>
            </a:fld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F2EDC8A-FBF3-2E48-0972-DFF4A95CF76E}"/>
              </a:ext>
            </a:extLst>
          </p:cNvPr>
          <p:cNvSpPr/>
          <p:nvPr/>
        </p:nvSpPr>
        <p:spPr>
          <a:xfrm>
            <a:off x="2696241" y="2074945"/>
            <a:ext cx="6877704" cy="2851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396000" rIns="432000" bIns="396000"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Result: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States can be combined according to any directed acyclic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Different trade-offs between functionality and complexity</a:t>
            </a:r>
          </a:p>
        </p:txBody>
      </p:sp>
    </p:spTree>
    <p:extLst>
      <p:ext uri="{BB962C8B-B14F-4D97-AF65-F5344CB8AC3E}">
        <p14:creationId xmlns:p14="http://schemas.microsoft.com/office/powerpoint/2010/main" val="174704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A733C-8604-7CF3-D644-781B8360E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Key Storage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692A6E-4FB9-F1E0-F917-38CEFEE2E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0657"/>
            <a:ext cx="10515600" cy="33663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Questions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800" dirty="0"/>
              <a:t>Crypto’24: </a:t>
            </a:r>
          </a:p>
          <a:p>
            <a:pPr marL="0" indent="0">
              <a:buNone/>
            </a:pPr>
            <a:r>
              <a:rPr lang="en-US" sz="1800" dirty="0"/>
              <a:t>Dodis, Jost, Marcedone</a:t>
            </a:r>
            <a:br>
              <a:rPr lang="en-US" sz="1800" dirty="0"/>
            </a:br>
            <a:r>
              <a:rPr lang="en-US" sz="1800" dirty="0"/>
              <a:t>Compact Key Storage: A Modern Approach to Key Backup and Delegation</a:t>
            </a:r>
          </a:p>
        </p:txBody>
      </p:sp>
      <p:pic>
        <p:nvPicPr>
          <p:cNvPr id="5" name="Grafik 4" descr="Hilfe mit einfarbiger Füllung">
            <a:extLst>
              <a:ext uri="{FF2B5EF4-FFF2-40B4-BE49-F238E27FC236}">
                <a16:creationId xmlns:a16="http://schemas.microsoft.com/office/drawing/2014/main" id="{FCB4B949-C296-A3C9-3BD2-C31F0F989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6251" y="2045602"/>
            <a:ext cx="2020431" cy="2020431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CAFFF0-F5D8-4041-ED9C-55222A9B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1739681-7955-1F5D-FCB2-7F0ED6673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995DEB-66AF-FBA7-E34D-EBC68BAC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0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20085-EC2D-D8D7-A6AE-F13920992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47547-9FC1-2BDC-4F16-3FF5BCDE5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CKS: Motivation</a:t>
            </a: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C18F637D-80DF-4C45-DBA7-87D7EF25EFF5}"/>
              </a:ext>
            </a:extLst>
          </p:cNvPr>
          <p:cNvSpPr/>
          <p:nvPr/>
        </p:nvSpPr>
        <p:spPr>
          <a:xfrm>
            <a:off x="960282" y="1586238"/>
            <a:ext cx="9182265" cy="2060142"/>
          </a:xfrm>
          <a:custGeom>
            <a:avLst/>
            <a:gdLst>
              <a:gd name="connsiteX0" fmla="*/ 0 w 3487500"/>
              <a:gd name="connsiteY0" fmla="*/ 0 h 1530000"/>
              <a:gd name="connsiteX1" fmla="*/ 3487500 w 3487500"/>
              <a:gd name="connsiteY1" fmla="*/ 0 h 1530000"/>
              <a:gd name="connsiteX2" fmla="*/ 3487500 w 3487500"/>
              <a:gd name="connsiteY2" fmla="*/ 1530000 h 1530000"/>
              <a:gd name="connsiteX3" fmla="*/ 0 w 3487500"/>
              <a:gd name="connsiteY3" fmla="*/ 1530000 h 1530000"/>
              <a:gd name="connsiteX4" fmla="*/ 0 w 3487500"/>
              <a:gd name="connsiteY4" fmla="*/ 0 h 153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7500" h="1530000">
                <a:moveTo>
                  <a:pt x="0" y="0"/>
                </a:moveTo>
                <a:lnTo>
                  <a:pt x="3487500" y="0"/>
                </a:lnTo>
                <a:lnTo>
                  <a:pt x="3487500" y="1530000"/>
                </a:lnTo>
                <a:lnTo>
                  <a:pt x="0" y="153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1066800">
              <a:spcBef>
                <a:spcPct val="0"/>
              </a:spcBef>
              <a:buNone/>
              <a:defRPr cap="all"/>
            </a:pPr>
            <a:r>
              <a:rPr lang="en-US" sz="2400" b="1" kern="1200" cap="none" dirty="0"/>
              <a:t>Cloud backup:</a:t>
            </a:r>
            <a:r>
              <a:rPr lang="en-US" sz="2400" kern="1200" cap="none" dirty="0"/>
              <a:t> </a:t>
            </a:r>
          </a:p>
          <a:p>
            <a:pPr marL="342900" indent="-342900" defTabSz="1066800">
              <a:spcBef>
                <a:spcPct val="0"/>
              </a:spcBef>
              <a:buFont typeface="Arial" panose="020B0604020202020204" pitchFamily="34" charset="0"/>
              <a:buChar char="•"/>
              <a:defRPr cap="all"/>
            </a:pPr>
            <a:r>
              <a:rPr lang="en-US" sz="2400" kern="1200" cap="none" dirty="0"/>
              <a:t>Users want security</a:t>
            </a:r>
          </a:p>
          <a:p>
            <a:pPr marL="342900" indent="-342900" defTabSz="1066800">
              <a:spcBef>
                <a:spcPct val="0"/>
              </a:spcBef>
              <a:buFont typeface="Arial" panose="020B0604020202020204" pitchFamily="34" charset="0"/>
              <a:buChar char="•"/>
              <a:defRPr cap="all"/>
            </a:pPr>
            <a:r>
              <a:rPr lang="en-US" sz="2400" dirty="0"/>
              <a:t>B</a:t>
            </a:r>
            <a:r>
              <a:rPr lang="en-US" sz="2400" kern="1200" cap="none" dirty="0"/>
              <a:t>ut they also don’t want to lose their data</a:t>
            </a:r>
            <a:endParaRPr lang="en-US" sz="2400" dirty="0"/>
          </a:p>
          <a:p>
            <a:pPr marL="342900" indent="-342900" defTabSz="1066800">
              <a:spcBef>
                <a:spcPct val="0"/>
              </a:spcBef>
              <a:buFont typeface="Arial" panose="020B0604020202020204" pitchFamily="34" charset="0"/>
              <a:buChar char="•"/>
              <a:defRPr cap="all"/>
            </a:pPr>
            <a:endParaRPr lang="en-US" sz="2400" dirty="0"/>
          </a:p>
          <a:p>
            <a:pPr defTabSz="1066800">
              <a:spcBef>
                <a:spcPct val="0"/>
              </a:spcBef>
              <a:defRPr cap="all"/>
            </a:pPr>
            <a:r>
              <a:rPr lang="en-US" sz="2400" kern="1200" cap="none" dirty="0">
                <a:sym typeface="Wingdings" panose="05000000000000000000" pitchFamily="2" charset="2"/>
              </a:rPr>
              <a:t> </a:t>
            </a:r>
            <a:r>
              <a:rPr lang="en-US" sz="2400" kern="1200" cap="none" dirty="0"/>
              <a:t>Applications need to offer a secure backup solution </a:t>
            </a:r>
          </a:p>
          <a:p>
            <a:pPr marL="342900" indent="-342900" defTabSz="1066800">
              <a:spcBef>
                <a:spcPct val="0"/>
              </a:spcBef>
              <a:buFont typeface="Arial" panose="020B0604020202020204" pitchFamily="34" charset="0"/>
              <a:buChar char="•"/>
              <a:defRPr cap="all"/>
            </a:pPr>
            <a:endParaRPr lang="en-US" sz="2400" kern="1200" cap="none" dirty="0"/>
          </a:p>
        </p:txBody>
      </p:sp>
      <p:pic>
        <p:nvPicPr>
          <p:cNvPr id="7" name="Grafik 6" descr="Cloudcomputing mit einfarbiger Füllung">
            <a:extLst>
              <a:ext uri="{FF2B5EF4-FFF2-40B4-BE49-F238E27FC236}">
                <a16:creationId xmlns:a16="http://schemas.microsoft.com/office/drawing/2014/main" id="{14D7DFA7-EFA5-93B2-40B7-D7D1D8349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9899" y="1690688"/>
            <a:ext cx="1799685" cy="1799685"/>
          </a:xfrm>
          <a:prstGeom prst="rect">
            <a:avLst/>
          </a:prstGeom>
        </p:spPr>
      </p:pic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CA545537-367F-440B-0229-AF77F1B723BC}"/>
              </a:ext>
            </a:extLst>
          </p:cNvPr>
          <p:cNvSpPr/>
          <p:nvPr/>
        </p:nvSpPr>
        <p:spPr>
          <a:xfrm>
            <a:off x="977476" y="4087727"/>
            <a:ext cx="9182265" cy="2060142"/>
          </a:xfrm>
          <a:custGeom>
            <a:avLst/>
            <a:gdLst>
              <a:gd name="connsiteX0" fmla="*/ 0 w 3487500"/>
              <a:gd name="connsiteY0" fmla="*/ 0 h 1530000"/>
              <a:gd name="connsiteX1" fmla="*/ 3487500 w 3487500"/>
              <a:gd name="connsiteY1" fmla="*/ 0 h 1530000"/>
              <a:gd name="connsiteX2" fmla="*/ 3487500 w 3487500"/>
              <a:gd name="connsiteY2" fmla="*/ 1530000 h 1530000"/>
              <a:gd name="connsiteX3" fmla="*/ 0 w 3487500"/>
              <a:gd name="connsiteY3" fmla="*/ 1530000 h 1530000"/>
              <a:gd name="connsiteX4" fmla="*/ 0 w 3487500"/>
              <a:gd name="connsiteY4" fmla="*/ 0 h 153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7500" h="1530000">
                <a:moveTo>
                  <a:pt x="0" y="0"/>
                </a:moveTo>
                <a:lnTo>
                  <a:pt x="3487500" y="0"/>
                </a:lnTo>
                <a:lnTo>
                  <a:pt x="3487500" y="1530000"/>
                </a:lnTo>
                <a:lnTo>
                  <a:pt x="0" y="153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1066800">
              <a:spcBef>
                <a:spcPct val="0"/>
              </a:spcBef>
              <a:buNone/>
              <a:defRPr cap="all"/>
            </a:pPr>
            <a:r>
              <a:rPr lang="en-US" sz="2400" b="1" kern="1200" cap="none" dirty="0"/>
              <a:t>Fine-grained E2E</a:t>
            </a:r>
            <a:r>
              <a:rPr lang="en-US" sz="2400" b="1" dirty="0"/>
              <a:t>-</a:t>
            </a:r>
            <a:r>
              <a:rPr lang="en-US" sz="2400" b="1" kern="1200" cap="none" dirty="0"/>
              <a:t>security:</a:t>
            </a:r>
            <a:r>
              <a:rPr lang="en-US" sz="2400" kern="1200" cap="none" dirty="0"/>
              <a:t> </a:t>
            </a:r>
          </a:p>
          <a:p>
            <a:pPr marL="342900" indent="-342900" defTabSz="1066800">
              <a:spcBef>
                <a:spcPct val="0"/>
              </a:spcBef>
              <a:buFont typeface="Arial" panose="020B0604020202020204" pitchFamily="34" charset="0"/>
              <a:buChar char="•"/>
              <a:defRPr cap="all"/>
            </a:pPr>
            <a:r>
              <a:rPr lang="en-US" sz="2400" kern="1200" cap="none" dirty="0"/>
              <a:t>Applications offer end-to-end security</a:t>
            </a:r>
          </a:p>
          <a:p>
            <a:pPr marL="342900" indent="-342900" defTabSz="1066800">
              <a:spcBef>
                <a:spcPct val="0"/>
              </a:spcBef>
              <a:buFont typeface="Arial" panose="020B0604020202020204" pitchFamily="34" charset="0"/>
              <a:buChar char="•"/>
              <a:defRPr cap="all"/>
            </a:pPr>
            <a:r>
              <a:rPr lang="en-US" sz="2400" kern="1200" cap="none" dirty="0"/>
              <a:t>With </a:t>
            </a:r>
            <a:r>
              <a:rPr lang="en-US" sz="2400" i="1" kern="1200" cap="none" dirty="0"/>
              <a:t>forward-secrecy</a:t>
            </a:r>
            <a:r>
              <a:rPr lang="en-US" sz="2400" kern="1200" cap="none" dirty="0"/>
              <a:t> and </a:t>
            </a:r>
            <a:r>
              <a:rPr lang="en-US" sz="2400" i="1" kern="1200" cap="none" dirty="0"/>
              <a:t>post-compromise security</a:t>
            </a:r>
          </a:p>
          <a:p>
            <a:pPr marL="342900" indent="-342900" defTabSz="1066800">
              <a:spcBef>
                <a:spcPct val="0"/>
              </a:spcBef>
              <a:buFont typeface="Arial" panose="020B0604020202020204" pitchFamily="34" charset="0"/>
              <a:buChar char="•"/>
              <a:defRPr cap="all"/>
            </a:pPr>
            <a:endParaRPr lang="en-US" sz="2400" i="1" dirty="0"/>
          </a:p>
          <a:p>
            <a:pPr defTabSz="1066800">
              <a:spcBef>
                <a:spcPct val="0"/>
              </a:spcBef>
              <a:defRPr cap="all"/>
            </a:pPr>
            <a:r>
              <a:rPr lang="en-US" sz="2400" kern="1200" cap="none" dirty="0">
                <a:sym typeface="Wingdings" panose="05000000000000000000" pitchFamily="2" charset="2"/>
              </a:rPr>
              <a:t> </a:t>
            </a:r>
            <a:r>
              <a:rPr lang="en-US" sz="2400" kern="1200" cap="none" dirty="0"/>
              <a:t>Backup must preserve E2E-security</a:t>
            </a:r>
          </a:p>
          <a:p>
            <a:pPr marL="342900" indent="-342900" defTabSz="1066800">
              <a:spcBef>
                <a:spcPct val="0"/>
              </a:spcBef>
              <a:buFont typeface="Arial" panose="020B0604020202020204" pitchFamily="34" charset="0"/>
              <a:buChar char="•"/>
              <a:defRPr cap="all"/>
            </a:pPr>
            <a:endParaRPr lang="en-US" sz="2400" i="1" kern="1200" cap="none" dirty="0"/>
          </a:p>
          <a:p>
            <a:pPr marL="342900" indent="-342900" defTabSz="1066800">
              <a:spcBef>
                <a:spcPct val="0"/>
              </a:spcBef>
              <a:buFont typeface="Arial" panose="020B0604020202020204" pitchFamily="34" charset="0"/>
              <a:buChar char="•"/>
              <a:defRPr cap="all"/>
            </a:pPr>
            <a:endParaRPr lang="en-US" sz="2400" dirty="0"/>
          </a:p>
          <a:p>
            <a:pPr marL="342900" indent="-342900" defTabSz="1066800">
              <a:spcBef>
                <a:spcPct val="0"/>
              </a:spcBef>
              <a:buFont typeface="Arial" panose="020B0604020202020204" pitchFamily="34" charset="0"/>
              <a:buChar char="•"/>
              <a:defRPr cap="all"/>
            </a:pPr>
            <a:endParaRPr lang="en-US" sz="2400" kern="1200" cap="none" dirty="0"/>
          </a:p>
        </p:txBody>
      </p:sp>
      <p:pic>
        <p:nvPicPr>
          <p:cNvPr id="13" name="Grafik 12" descr="Sperren mit einfarbiger Füllung">
            <a:extLst>
              <a:ext uri="{FF2B5EF4-FFF2-40B4-BE49-F238E27FC236}">
                <a16:creationId xmlns:a16="http://schemas.microsoft.com/office/drawing/2014/main" id="{40B03A20-5103-82B3-9FF3-72B97FD6A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6652" y="4195349"/>
            <a:ext cx="1706178" cy="1706178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11128FB-A5AB-1C98-4A25-92B4FC434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A1B18C-F52A-2B97-99CC-36A81B8D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FA35F8-7B9B-CF2F-FD0A-E338E0756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7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EBB58-8AF5-4059-ECCA-6546A11A8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B4DDE-4A10-AB03-96F0-9701D26E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CKS: Motivation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DAB719C-1B84-1DFF-815C-2594B9753817}"/>
              </a:ext>
            </a:extLst>
          </p:cNvPr>
          <p:cNvSpPr txBox="1"/>
          <p:nvPr/>
        </p:nvSpPr>
        <p:spPr>
          <a:xfrm>
            <a:off x="838200" y="1525869"/>
            <a:ext cx="10022404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Idea: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Many E2E-secure applications use a </a:t>
            </a:r>
            <a:r>
              <a:rPr lang="en-US" sz="2400" b="1" dirty="0"/>
              <a:t>sequence of keys </a:t>
            </a:r>
            <a:r>
              <a:rPr lang="en-US" sz="2400" dirty="0"/>
              <a:t>to </a:t>
            </a:r>
            <a:r>
              <a:rPr lang="en-US" sz="2400" b="1" dirty="0"/>
              <a:t>encrypt the 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group chats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video calls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file sharing,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486851A-6D35-EEE0-AF77-8B4D0D6721CA}"/>
              </a:ext>
            </a:extLst>
          </p:cNvPr>
          <p:cNvSpPr txBox="1"/>
          <p:nvPr/>
        </p:nvSpPr>
        <p:spPr>
          <a:xfrm>
            <a:off x="838200" y="4210258"/>
            <a:ext cx="9817178" cy="13542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Can we back up: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The original ciphertexts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The sequence of keys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C185029-A95F-E509-58BC-FB9042BE8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88F793-B33D-7249-1349-AE6555AD0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763CAA-292B-C110-D967-C3EE7D3F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FAE45-3F35-4ED4-63A2-11029042C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CCC93-3622-F56C-ADF1-D544B1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CKS: Motivation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183C23F-CC70-542C-64B9-DABDE8DD1428}"/>
              </a:ext>
            </a:extLst>
          </p:cNvPr>
          <p:cNvSpPr txBox="1"/>
          <p:nvPr/>
        </p:nvSpPr>
        <p:spPr>
          <a:xfrm>
            <a:off x="838200" y="1525869"/>
            <a:ext cx="10022404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Idea: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Many E2E-secure applications use a </a:t>
            </a:r>
            <a:r>
              <a:rPr lang="en-US" sz="2400" b="1" dirty="0"/>
              <a:t>sequence of keys </a:t>
            </a:r>
            <a:r>
              <a:rPr lang="en-US" sz="2400" dirty="0"/>
              <a:t>to </a:t>
            </a:r>
            <a:r>
              <a:rPr lang="en-US" sz="2400" b="1" dirty="0"/>
              <a:t>encrypt the 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group chats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video calls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file sharing,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4C9E2F0-C151-BE2B-BF0F-BE1A50DCC767}"/>
              </a:ext>
            </a:extLst>
          </p:cNvPr>
          <p:cNvSpPr txBox="1"/>
          <p:nvPr/>
        </p:nvSpPr>
        <p:spPr>
          <a:xfrm>
            <a:off x="838200" y="4210258"/>
            <a:ext cx="9817178" cy="13542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Can we back up: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The original ciphertexts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The sequence of keys</a:t>
            </a:r>
          </a:p>
        </p:txBody>
      </p:sp>
      <p:sp>
        <p:nvSpPr>
          <p:cNvPr id="3" name="Sprechblase: rechteckig mit abgerundeten Ecken 2">
            <a:extLst>
              <a:ext uri="{FF2B5EF4-FFF2-40B4-BE49-F238E27FC236}">
                <a16:creationId xmlns:a16="http://schemas.microsoft.com/office/drawing/2014/main" id="{9A8F63D4-E851-146E-433F-A379DCA7E49F}"/>
              </a:ext>
            </a:extLst>
          </p:cNvPr>
          <p:cNvSpPr/>
          <p:nvPr/>
        </p:nvSpPr>
        <p:spPr>
          <a:xfrm>
            <a:off x="5041588" y="4887904"/>
            <a:ext cx="1842916" cy="888454"/>
          </a:xfrm>
          <a:prstGeom prst="wedgeRoundRectCallout">
            <a:avLst>
              <a:gd name="adj1" fmla="val -79790"/>
              <a:gd name="adj2" fmla="val -465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Compact Key Storage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FEBF33-EB9F-78D2-15B5-011E45893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F820CD1-B551-DB51-4CE3-14FBEFFFE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14281CC-0D7C-06A3-337F-5EE8824C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9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68801-175B-EF78-9869-A7A1E193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CKS Requirements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3C37D9-B093-2C34-1EF4-29413554C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Shared among all users of an E2E-secure application</a:t>
            </a:r>
          </a:p>
          <a:p>
            <a:pPr lvl="1"/>
            <a:r>
              <a:rPr lang="en-US" dirty="0"/>
              <a:t>Storage does not grow in number of users</a:t>
            </a:r>
          </a:p>
          <a:p>
            <a:pPr lvl="1"/>
            <a:r>
              <a:rPr lang="en-US" dirty="0"/>
              <a:t>Only minimal bandwidth overhead</a:t>
            </a:r>
          </a:p>
          <a:p>
            <a:r>
              <a:rPr lang="en-US" dirty="0"/>
              <a:t>Each user can retrieve the keys they knew</a:t>
            </a:r>
          </a:p>
          <a:p>
            <a:pPr lvl="1"/>
            <a:r>
              <a:rPr lang="en-US" dirty="0"/>
              <a:t>Forward secrecy (FS)</a:t>
            </a:r>
          </a:p>
          <a:p>
            <a:pPr lvl="1"/>
            <a:r>
              <a:rPr lang="en-US" dirty="0"/>
              <a:t>Post-compromise security (PCS)</a:t>
            </a:r>
          </a:p>
          <a:p>
            <a:r>
              <a:rPr lang="en-US" dirty="0"/>
              <a:t>Advanced functionality</a:t>
            </a:r>
          </a:p>
          <a:p>
            <a:pPr lvl="1"/>
            <a:r>
              <a:rPr lang="en-US" dirty="0"/>
              <a:t>Selective delegation</a:t>
            </a:r>
          </a:p>
          <a:p>
            <a:pPr lvl="1"/>
            <a:r>
              <a:rPr lang="en-US" dirty="0"/>
              <a:t>Selective erasure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A6880D-2ED0-F48B-F355-84F73B20A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513BD4-1810-EC80-B877-CCC2D663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07F91E-97E4-6690-75DB-435BABD8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1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EA996-0E44-55F5-590C-3ED76E8AE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CKS Functionality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D53727C-C7E6-8EEA-F15A-EE48CF2C2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20" y="754112"/>
            <a:ext cx="1302317" cy="1302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9E4BD15C-F020-2DCA-07AD-B2DAE76687C3}"/>
                  </a:ext>
                </a:extLst>
              </p:cNvPr>
              <p:cNvSpPr/>
              <p:nvPr/>
            </p:nvSpPr>
            <p:spPr>
              <a:xfrm>
                <a:off x="1443884" y="4070574"/>
                <a:ext cx="796594" cy="79659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9E4BD15C-F020-2DCA-07AD-B2DAE7668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884" y="4070574"/>
                <a:ext cx="796594" cy="79659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420567B-7CBA-088A-1665-D6D18B1FEC88}"/>
              </a:ext>
            </a:extLst>
          </p:cNvPr>
          <p:cNvGrpSpPr/>
          <p:nvPr/>
        </p:nvGrpSpPr>
        <p:grpSpPr>
          <a:xfrm>
            <a:off x="3326720" y="2642147"/>
            <a:ext cx="832104" cy="1141918"/>
            <a:chOff x="1737360" y="2032417"/>
            <a:chExt cx="832104" cy="1141918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1FECEBFE-3F7C-A3AE-EC5A-07A8D55BC8D4}"/>
                </a:ext>
              </a:extLst>
            </p:cNvPr>
            <p:cNvSpPr/>
            <p:nvPr/>
          </p:nvSpPr>
          <p:spPr>
            <a:xfrm>
              <a:off x="1737360" y="208483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fik 10" descr="Ein Bild, das Cartoon, Zeichnung, Clipart, Darstellung enthält.&#10;&#10;Automatisch generierte Beschreibung">
              <a:extLst>
                <a:ext uri="{FF2B5EF4-FFF2-40B4-BE49-F238E27FC236}">
                  <a16:creationId xmlns:a16="http://schemas.microsoft.com/office/drawing/2014/main" id="{F52FD5B2-36D0-5A79-3471-71E1C48DF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731" y="2032417"/>
              <a:ext cx="603361" cy="1089503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3E8E1D3-38EF-69A9-1BD0-4F8141496E8A}"/>
              </a:ext>
            </a:extLst>
          </p:cNvPr>
          <p:cNvGrpSpPr/>
          <p:nvPr/>
        </p:nvGrpSpPr>
        <p:grpSpPr>
          <a:xfrm>
            <a:off x="4823568" y="2694562"/>
            <a:ext cx="832104" cy="1089503"/>
            <a:chOff x="3286173" y="2241804"/>
            <a:chExt cx="832104" cy="1089503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4A6CDA3F-6904-BD37-B098-93C0F989271D}"/>
                </a:ext>
              </a:extLst>
            </p:cNvPr>
            <p:cNvSpPr/>
            <p:nvPr/>
          </p:nvSpPr>
          <p:spPr>
            <a:xfrm>
              <a:off x="3286173" y="2241804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fik 16" descr="Ein Bild, das Vogel, Clipart, Darstellung, Zeichnung enthält.&#10;&#10;Automatisch generierte Beschreibung">
              <a:extLst>
                <a:ext uri="{FF2B5EF4-FFF2-40B4-BE49-F238E27FC236}">
                  <a16:creationId xmlns:a16="http://schemas.microsoft.com/office/drawing/2014/main" id="{739351CA-91BA-25A6-9342-EF74458D8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777" y="2283244"/>
              <a:ext cx="650548" cy="10066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813DF64E-9C8F-BEFE-4884-71A4D8616DC6}"/>
                  </a:ext>
                </a:extLst>
              </p:cNvPr>
              <p:cNvSpPr txBox="1"/>
              <p:nvPr/>
            </p:nvSpPr>
            <p:spPr>
              <a:xfrm>
                <a:off x="4067104" y="3548086"/>
                <a:ext cx="475488" cy="3671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813DF64E-9C8F-BEFE-4884-71A4D8616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104" y="3548086"/>
                <a:ext cx="475488" cy="3671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3DD3DB2B-D2E0-46C9-B235-6CA4FF18AF32}"/>
                  </a:ext>
                </a:extLst>
              </p:cNvPr>
              <p:cNvSpPr txBox="1"/>
              <p:nvPr/>
            </p:nvSpPr>
            <p:spPr>
              <a:xfrm>
                <a:off x="5566532" y="3548085"/>
                <a:ext cx="475488" cy="367127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3DD3DB2B-D2E0-46C9-B235-6CA4FF18A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532" y="3548085"/>
                <a:ext cx="475488" cy="3671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hteck 21">
            <a:extLst>
              <a:ext uri="{FF2B5EF4-FFF2-40B4-BE49-F238E27FC236}">
                <a16:creationId xmlns:a16="http://schemas.microsoft.com/office/drawing/2014/main" id="{340EBD04-DA22-B2B1-0996-CE4E19D063D6}"/>
              </a:ext>
            </a:extLst>
          </p:cNvPr>
          <p:cNvSpPr/>
          <p:nvPr/>
        </p:nvSpPr>
        <p:spPr>
          <a:xfrm>
            <a:off x="1335046" y="5444313"/>
            <a:ext cx="1083476" cy="15867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CE2053D3-FCFE-3164-08EB-8E79ACA893DC}"/>
              </a:ext>
            </a:extLst>
          </p:cNvPr>
          <p:cNvSpPr/>
          <p:nvPr/>
        </p:nvSpPr>
        <p:spPr>
          <a:xfrm>
            <a:off x="1331843" y="5078572"/>
            <a:ext cx="1086679" cy="1586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A0071820-F5D6-0ED1-EA76-57153AE0FAF2}"/>
                  </a:ext>
                </a:extLst>
              </p:cNvPr>
              <p:cNvSpPr txBox="1"/>
              <p:nvPr/>
            </p:nvSpPr>
            <p:spPr>
              <a:xfrm>
                <a:off x="8768931" y="298416"/>
                <a:ext cx="834406" cy="7232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CH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A0071820-F5D6-0ED1-EA76-57153AE0F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931" y="298416"/>
                <a:ext cx="834406" cy="7232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DEF4138B-7863-E7E9-11D4-6C19C9557BAA}"/>
              </a:ext>
            </a:extLst>
          </p:cNvPr>
          <p:cNvCxnSpPr>
            <a:cxnSpLocks/>
          </p:cNvCxnSpPr>
          <p:nvPr/>
        </p:nvCxnSpPr>
        <p:spPr>
          <a:xfrm flipV="1">
            <a:off x="3902765" y="1643270"/>
            <a:ext cx="3432313" cy="9276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F61A865A-4686-7AFA-B5A3-7A9205BAC142}"/>
              </a:ext>
            </a:extLst>
          </p:cNvPr>
          <p:cNvSpPr txBox="1"/>
          <p:nvPr/>
        </p:nvSpPr>
        <p:spPr>
          <a:xfrm rot="20609133">
            <a:off x="4662378" y="1704705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Upload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6914772E-CB87-997F-33A1-EB481302ED55}"/>
              </a:ext>
            </a:extLst>
          </p:cNvPr>
          <p:cNvCxnSpPr/>
          <p:nvPr/>
        </p:nvCxnSpPr>
        <p:spPr>
          <a:xfrm flipV="1">
            <a:off x="2240478" y="3731648"/>
            <a:ext cx="933418" cy="4825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A9FAFAAF-7B21-B10F-954E-1357CC20F8C8}"/>
              </a:ext>
            </a:extLst>
          </p:cNvPr>
          <p:cNvCxnSpPr>
            <a:cxnSpLocks/>
          </p:cNvCxnSpPr>
          <p:nvPr/>
        </p:nvCxnSpPr>
        <p:spPr>
          <a:xfrm flipV="1">
            <a:off x="2418522" y="3859170"/>
            <a:ext cx="2520698" cy="6097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707304F8-B258-2413-145C-8DCFB5140C2D}"/>
              </a:ext>
            </a:extLst>
          </p:cNvPr>
          <p:cNvSpPr txBox="1"/>
          <p:nvPr/>
        </p:nvSpPr>
        <p:spPr>
          <a:xfrm>
            <a:off x="7368690" y="2715552"/>
            <a:ext cx="332629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Only one party needs to upload information to the server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9A5723-9E72-24FC-5350-FE907272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396667-6B30-091A-ACB3-780072ADD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491417-6E8C-0C28-78A7-B077CB87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2" grpId="0" animBg="1"/>
      <p:bldP spid="23" grpId="0" animBg="1"/>
      <p:bldP spid="25" grpId="0" animBg="1"/>
      <p:bldP spid="29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AB731-4034-1C9C-A45F-806FCE635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920C2-6292-1A7D-E278-090C8082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CKS Functionality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01C19BFB-5FCB-C275-5938-579B798AF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20" y="754112"/>
            <a:ext cx="1302317" cy="1302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5267BF76-C0BB-4945-4712-04213FABCC7E}"/>
                  </a:ext>
                </a:extLst>
              </p:cNvPr>
              <p:cNvSpPr/>
              <p:nvPr/>
            </p:nvSpPr>
            <p:spPr>
              <a:xfrm>
                <a:off x="1443884" y="4070574"/>
                <a:ext cx="796594" cy="79659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5267BF76-C0BB-4945-4712-04213FABCC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884" y="4070574"/>
                <a:ext cx="796594" cy="79659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A19F378-2B19-DB8C-D6E8-5A02365F2267}"/>
              </a:ext>
            </a:extLst>
          </p:cNvPr>
          <p:cNvGrpSpPr/>
          <p:nvPr/>
        </p:nvGrpSpPr>
        <p:grpSpPr>
          <a:xfrm>
            <a:off x="3326720" y="2642147"/>
            <a:ext cx="832104" cy="1141918"/>
            <a:chOff x="1737360" y="2032417"/>
            <a:chExt cx="832104" cy="1141918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AAA506FA-AEA8-1433-EFB6-05016381AB87}"/>
                </a:ext>
              </a:extLst>
            </p:cNvPr>
            <p:cNvSpPr/>
            <p:nvPr/>
          </p:nvSpPr>
          <p:spPr>
            <a:xfrm>
              <a:off x="1737360" y="208483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fik 10" descr="Ein Bild, das Cartoon, Zeichnung, Clipart, Darstellung enthält.&#10;&#10;Automatisch generierte Beschreibung">
              <a:extLst>
                <a:ext uri="{FF2B5EF4-FFF2-40B4-BE49-F238E27FC236}">
                  <a16:creationId xmlns:a16="http://schemas.microsoft.com/office/drawing/2014/main" id="{9AC09A81-7BFF-AB03-95A9-D4A79C5C1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731" y="2032417"/>
              <a:ext cx="603361" cy="1089503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3A51943-232C-1F5C-B5C8-7EAAE6CE2AD7}"/>
              </a:ext>
            </a:extLst>
          </p:cNvPr>
          <p:cNvGrpSpPr/>
          <p:nvPr/>
        </p:nvGrpSpPr>
        <p:grpSpPr>
          <a:xfrm>
            <a:off x="4823568" y="2694562"/>
            <a:ext cx="832104" cy="1089503"/>
            <a:chOff x="3286173" y="2241804"/>
            <a:chExt cx="832104" cy="1089503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15AE2AA3-F7E1-F433-FA19-9C64655281D2}"/>
                </a:ext>
              </a:extLst>
            </p:cNvPr>
            <p:cNvSpPr/>
            <p:nvPr/>
          </p:nvSpPr>
          <p:spPr>
            <a:xfrm>
              <a:off x="3286173" y="2241804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fik 16" descr="Ein Bild, das Vogel, Clipart, Darstellung, Zeichnung enthält.&#10;&#10;Automatisch generierte Beschreibung">
              <a:extLst>
                <a:ext uri="{FF2B5EF4-FFF2-40B4-BE49-F238E27FC236}">
                  <a16:creationId xmlns:a16="http://schemas.microsoft.com/office/drawing/2014/main" id="{7FF1DC70-8CE3-2736-96B4-E344DA135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777" y="2283244"/>
              <a:ext cx="650548" cy="10066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AC208054-8292-4042-F171-88B584C50C44}"/>
                  </a:ext>
                </a:extLst>
              </p:cNvPr>
              <p:cNvSpPr txBox="1"/>
              <p:nvPr/>
            </p:nvSpPr>
            <p:spPr>
              <a:xfrm>
                <a:off x="4067104" y="3548086"/>
                <a:ext cx="475488" cy="3671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AC208054-8292-4042-F171-88B584C50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104" y="3548086"/>
                <a:ext cx="475488" cy="3671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B222C1B9-5091-8676-BB42-FCBBD19FC8BB}"/>
                  </a:ext>
                </a:extLst>
              </p:cNvPr>
              <p:cNvSpPr txBox="1"/>
              <p:nvPr/>
            </p:nvSpPr>
            <p:spPr>
              <a:xfrm>
                <a:off x="5566532" y="3548085"/>
                <a:ext cx="475488" cy="367127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B222C1B9-5091-8676-BB42-FCBBD19FC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532" y="3548085"/>
                <a:ext cx="475488" cy="3671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hteck 21">
            <a:extLst>
              <a:ext uri="{FF2B5EF4-FFF2-40B4-BE49-F238E27FC236}">
                <a16:creationId xmlns:a16="http://schemas.microsoft.com/office/drawing/2014/main" id="{03233D9D-5B9B-51A0-9C05-6128E29E0BDC}"/>
              </a:ext>
            </a:extLst>
          </p:cNvPr>
          <p:cNvSpPr/>
          <p:nvPr/>
        </p:nvSpPr>
        <p:spPr>
          <a:xfrm>
            <a:off x="1335046" y="5444313"/>
            <a:ext cx="1083476" cy="15867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77F4033-893B-7D2C-FA69-8B01FD1CD974}"/>
              </a:ext>
            </a:extLst>
          </p:cNvPr>
          <p:cNvSpPr/>
          <p:nvPr/>
        </p:nvSpPr>
        <p:spPr>
          <a:xfrm>
            <a:off x="1331843" y="5078572"/>
            <a:ext cx="1086679" cy="1586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1D36325E-66D4-6FA2-2F18-3A8F73E40DC6}"/>
                  </a:ext>
                </a:extLst>
              </p:cNvPr>
              <p:cNvSpPr txBox="1"/>
              <p:nvPr/>
            </p:nvSpPr>
            <p:spPr>
              <a:xfrm>
                <a:off x="8768931" y="298416"/>
                <a:ext cx="834406" cy="7232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CH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1D36325E-66D4-6FA2-2F18-3A8F73E40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931" y="298416"/>
                <a:ext cx="834406" cy="7232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0F5B49A-1ABF-A20C-DC6C-77830C60E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1300DE-3DA0-984A-4207-F9181BD5B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D16C99-CBC9-15AD-6411-015BE9F9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17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352B2-8A94-05ED-CDBC-E854841CE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DE8606-1874-86CC-E906-512E8A3B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CKS Functionality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D6A540BC-179F-D779-28E2-75AF87383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20" y="754112"/>
            <a:ext cx="1302317" cy="1302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1C1AEBAF-D5F4-8436-C96D-677C2322AA45}"/>
                  </a:ext>
                </a:extLst>
              </p:cNvPr>
              <p:cNvSpPr/>
              <p:nvPr/>
            </p:nvSpPr>
            <p:spPr>
              <a:xfrm>
                <a:off x="1443884" y="4070574"/>
                <a:ext cx="796594" cy="79659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1C1AEBAF-D5F4-8436-C96D-677C2322A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884" y="4070574"/>
                <a:ext cx="796594" cy="79659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43D089D8-EBEE-4B78-1401-98F236861AB8}"/>
                  </a:ext>
                </a:extLst>
              </p:cNvPr>
              <p:cNvSpPr/>
              <p:nvPr/>
            </p:nvSpPr>
            <p:spPr>
              <a:xfrm>
                <a:off x="4102323" y="4070574"/>
                <a:ext cx="796594" cy="79659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CH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43D089D8-EBEE-4B78-1401-98F23686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323" y="4070574"/>
                <a:ext cx="796594" cy="79659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CEE191D-E396-3F65-1BF0-69FC22A91D9B}"/>
              </a:ext>
            </a:extLst>
          </p:cNvPr>
          <p:cNvGrpSpPr/>
          <p:nvPr/>
        </p:nvGrpSpPr>
        <p:grpSpPr>
          <a:xfrm>
            <a:off x="3326720" y="2642147"/>
            <a:ext cx="832104" cy="1141918"/>
            <a:chOff x="1737360" y="2032417"/>
            <a:chExt cx="832104" cy="1141918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5CE92342-9323-B241-C25A-0E75ED4E77C5}"/>
                </a:ext>
              </a:extLst>
            </p:cNvPr>
            <p:cNvSpPr/>
            <p:nvPr/>
          </p:nvSpPr>
          <p:spPr>
            <a:xfrm>
              <a:off x="1737360" y="208483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fik 10" descr="Ein Bild, das Cartoon, Zeichnung, Clipart, Darstellung enthält.&#10;&#10;Automatisch generierte Beschreibung">
              <a:extLst>
                <a:ext uri="{FF2B5EF4-FFF2-40B4-BE49-F238E27FC236}">
                  <a16:creationId xmlns:a16="http://schemas.microsoft.com/office/drawing/2014/main" id="{20351DDA-9D07-17F6-D0DE-9240666B4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731" y="2032417"/>
              <a:ext cx="603361" cy="1089503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E508C1C-7B42-0A55-17DC-B862D1521EB6}"/>
              </a:ext>
            </a:extLst>
          </p:cNvPr>
          <p:cNvGrpSpPr/>
          <p:nvPr/>
        </p:nvGrpSpPr>
        <p:grpSpPr>
          <a:xfrm>
            <a:off x="6264887" y="2674135"/>
            <a:ext cx="832104" cy="1089503"/>
            <a:chOff x="4702921" y="2241802"/>
            <a:chExt cx="832104" cy="1089503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EDAACCB8-E477-2A3E-1EB5-DBD5F5E517F6}"/>
                </a:ext>
              </a:extLst>
            </p:cNvPr>
            <p:cNvSpPr/>
            <p:nvPr/>
          </p:nvSpPr>
          <p:spPr>
            <a:xfrm>
              <a:off x="4702921" y="224180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fik 13" descr="Ein Bild, das Cartoon, Clipart, Zeichnung, Entwurf enthält.&#10;&#10;Automatisch generierte Beschreibung">
              <a:extLst>
                <a:ext uri="{FF2B5EF4-FFF2-40B4-BE49-F238E27FC236}">
                  <a16:creationId xmlns:a16="http://schemas.microsoft.com/office/drawing/2014/main" id="{5FDBC5AA-92BA-95BF-F58B-11613B4A8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98" y="2275869"/>
              <a:ext cx="543006" cy="972549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975AA89-11B3-0A6A-0FFC-5031C202489F}"/>
              </a:ext>
            </a:extLst>
          </p:cNvPr>
          <p:cNvGrpSpPr/>
          <p:nvPr/>
        </p:nvGrpSpPr>
        <p:grpSpPr>
          <a:xfrm>
            <a:off x="4823568" y="2694562"/>
            <a:ext cx="832104" cy="1089503"/>
            <a:chOff x="3286173" y="2241804"/>
            <a:chExt cx="832104" cy="1089503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493A993C-F95A-64C1-9C54-7392FCA4E169}"/>
                </a:ext>
              </a:extLst>
            </p:cNvPr>
            <p:cNvSpPr/>
            <p:nvPr/>
          </p:nvSpPr>
          <p:spPr>
            <a:xfrm>
              <a:off x="3286173" y="2241804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fik 16" descr="Ein Bild, das Vogel, Clipart, Darstellung, Zeichnung enthält.&#10;&#10;Automatisch generierte Beschreibung">
              <a:extLst>
                <a:ext uri="{FF2B5EF4-FFF2-40B4-BE49-F238E27FC236}">
                  <a16:creationId xmlns:a16="http://schemas.microsoft.com/office/drawing/2014/main" id="{9B5C0D43-21C6-085B-F0C1-5874F14E4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777" y="2283244"/>
              <a:ext cx="650548" cy="10066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942FEE1C-9A6B-3C63-5E57-CABB9C267EC3}"/>
                  </a:ext>
                </a:extLst>
              </p:cNvPr>
              <p:cNvSpPr txBox="1"/>
              <p:nvPr/>
            </p:nvSpPr>
            <p:spPr>
              <a:xfrm>
                <a:off x="6966070" y="3520688"/>
                <a:ext cx="475488" cy="36712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942FEE1C-9A6B-3C63-5E57-CABB9C267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070" y="3520688"/>
                <a:ext cx="475488" cy="3671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hteck 21">
            <a:extLst>
              <a:ext uri="{FF2B5EF4-FFF2-40B4-BE49-F238E27FC236}">
                <a16:creationId xmlns:a16="http://schemas.microsoft.com/office/drawing/2014/main" id="{8B54F9F9-F59A-215D-4E29-24F99AEDBD41}"/>
              </a:ext>
            </a:extLst>
          </p:cNvPr>
          <p:cNvSpPr/>
          <p:nvPr/>
        </p:nvSpPr>
        <p:spPr>
          <a:xfrm>
            <a:off x="1335046" y="5386067"/>
            <a:ext cx="3733911" cy="21692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F9E1CEB-AA63-F173-06E4-E7DF010C9AA2}"/>
              </a:ext>
            </a:extLst>
          </p:cNvPr>
          <p:cNvSpPr/>
          <p:nvPr/>
        </p:nvSpPr>
        <p:spPr>
          <a:xfrm>
            <a:off x="1331843" y="5020324"/>
            <a:ext cx="3737114" cy="2169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DC96391-79C7-3A5E-EF79-7EA93D8EAAB5}"/>
              </a:ext>
            </a:extLst>
          </p:cNvPr>
          <p:cNvSpPr/>
          <p:nvPr/>
        </p:nvSpPr>
        <p:spPr>
          <a:xfrm>
            <a:off x="4044452" y="5830958"/>
            <a:ext cx="1024505" cy="1606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E23B8E43-C558-FDC8-74B6-CD8420F30CF3}"/>
                  </a:ext>
                </a:extLst>
              </p:cNvPr>
              <p:cNvSpPr txBox="1"/>
              <p:nvPr/>
            </p:nvSpPr>
            <p:spPr>
              <a:xfrm>
                <a:off x="8768931" y="298416"/>
                <a:ext cx="834406" cy="7232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CH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E23B8E43-C558-FDC8-74B6-CD8420F30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931" y="298416"/>
                <a:ext cx="834406" cy="7232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3043C0A7-549B-74A5-738C-57B392C9D90A}"/>
                  </a:ext>
                </a:extLst>
              </p:cNvPr>
              <p:cNvSpPr txBox="1"/>
              <p:nvPr/>
            </p:nvSpPr>
            <p:spPr>
              <a:xfrm>
                <a:off x="4067104" y="3548086"/>
                <a:ext cx="475488" cy="3693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3043C0A7-549B-74A5-738C-57B392C9D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104" y="3548086"/>
                <a:ext cx="47548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CA97878E-70B6-8FC3-1D88-13D00D75E35D}"/>
                  </a:ext>
                </a:extLst>
              </p:cNvPr>
              <p:cNvSpPr txBox="1"/>
              <p:nvPr/>
            </p:nvSpPr>
            <p:spPr>
              <a:xfrm>
                <a:off x="5566532" y="3548085"/>
                <a:ext cx="475488" cy="367127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CA97878E-70B6-8FC3-1D88-13D00D75E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532" y="3548085"/>
                <a:ext cx="475488" cy="3671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05106E68-0796-52C4-2659-F7E8B1DA6912}"/>
              </a:ext>
            </a:extLst>
          </p:cNvPr>
          <p:cNvCxnSpPr>
            <a:cxnSpLocks/>
          </p:cNvCxnSpPr>
          <p:nvPr/>
        </p:nvCxnSpPr>
        <p:spPr>
          <a:xfrm flipV="1">
            <a:off x="5360504" y="1344946"/>
            <a:ext cx="2244764" cy="13335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099C111A-5FFC-E87E-ADED-221D37EB9948}"/>
              </a:ext>
            </a:extLst>
          </p:cNvPr>
          <p:cNvSpPr txBox="1"/>
          <p:nvPr/>
        </p:nvSpPr>
        <p:spPr>
          <a:xfrm rot="19708555">
            <a:off x="5687644" y="1571249"/>
            <a:ext cx="115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7EB65B49-C8E6-8A2B-678F-23259902E3C5}"/>
                  </a:ext>
                </a:extLst>
              </p:cNvPr>
              <p:cNvSpPr txBox="1"/>
              <p:nvPr/>
            </p:nvSpPr>
            <p:spPr>
              <a:xfrm>
                <a:off x="8768931" y="298416"/>
                <a:ext cx="834406" cy="7232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CH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7EB65B49-C8E6-8A2B-678F-23259902E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931" y="298416"/>
                <a:ext cx="834406" cy="7232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prechblase: rechteckig 31">
                <a:extLst>
                  <a:ext uri="{FF2B5EF4-FFF2-40B4-BE49-F238E27FC236}">
                    <a16:creationId xmlns:a16="http://schemas.microsoft.com/office/drawing/2014/main" id="{F7B4B5B5-C394-3D4A-B092-7ADB660C07D5}"/>
                  </a:ext>
                </a:extLst>
              </p:cNvPr>
              <p:cNvSpPr/>
              <p:nvPr/>
            </p:nvSpPr>
            <p:spPr>
              <a:xfrm>
                <a:off x="7813046" y="2923668"/>
                <a:ext cx="1911770" cy="1010663"/>
              </a:xfrm>
              <a:prstGeom prst="wedgeRectCallout">
                <a:avLst>
                  <a:gd name="adj1" fmla="val -67388"/>
                  <a:gd name="adj2" fmla="val 19189"/>
                </a:avLst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Can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only</a:t>
                </a:r>
              </a:p>
            </p:txBody>
          </p:sp>
        </mc:Choice>
        <mc:Fallback xmlns="">
          <p:sp>
            <p:nvSpPr>
              <p:cNvPr id="32" name="Sprechblase: rechteckig 31">
                <a:extLst>
                  <a:ext uri="{FF2B5EF4-FFF2-40B4-BE49-F238E27FC236}">
                    <a16:creationId xmlns:a16="http://schemas.microsoft.com/office/drawing/2014/main" id="{F7B4B5B5-C394-3D4A-B092-7ADB660C07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046" y="2923668"/>
                <a:ext cx="1911770" cy="1010663"/>
              </a:xfrm>
              <a:prstGeom prst="wedgeRectCallout">
                <a:avLst>
                  <a:gd name="adj1" fmla="val -67388"/>
                  <a:gd name="adj2" fmla="val 19189"/>
                </a:avLst>
              </a:prstGeom>
              <a:blipFill>
                <a:blip r:embed="rId13"/>
                <a:stretch>
                  <a:fillRect r="-3226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prechblase: rechteckig 32">
                <a:extLst>
                  <a:ext uri="{FF2B5EF4-FFF2-40B4-BE49-F238E27FC236}">
                    <a16:creationId xmlns:a16="http://schemas.microsoft.com/office/drawing/2014/main" id="{69C80E08-A839-CFBB-C621-27709C61AB0E}"/>
                  </a:ext>
                </a:extLst>
              </p:cNvPr>
              <p:cNvSpPr/>
              <p:nvPr/>
            </p:nvSpPr>
            <p:spPr>
              <a:xfrm>
                <a:off x="962759" y="2510025"/>
                <a:ext cx="1911770" cy="1010663"/>
              </a:xfrm>
              <a:prstGeom prst="wedgeRectCallout">
                <a:avLst>
                  <a:gd name="adj1" fmla="val 72636"/>
                  <a:gd name="adj2" fmla="val 33612"/>
                </a:avLst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Can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Sprechblase: rechteckig 32">
                <a:extLst>
                  <a:ext uri="{FF2B5EF4-FFF2-40B4-BE49-F238E27FC236}">
                    <a16:creationId xmlns:a16="http://schemas.microsoft.com/office/drawing/2014/main" id="{69C80E08-A839-CFBB-C621-27709C61AB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59" y="2510025"/>
                <a:ext cx="1911770" cy="1010663"/>
              </a:xfrm>
              <a:prstGeom prst="wedgeRectCallout">
                <a:avLst>
                  <a:gd name="adj1" fmla="val 72636"/>
                  <a:gd name="adj2" fmla="val 33612"/>
                </a:avLst>
              </a:prstGeom>
              <a:blipFill>
                <a:blip r:embed="rId14"/>
                <a:stretch>
                  <a:fillRect l="-1026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BA7DBE2-8581-6667-5695-ABAB817B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12/3/2024</a:t>
            </a:r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0F5688-BF70-E1EA-8FDE-F06857B1F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2024</a:t>
            </a: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C088E56-7D4C-63C0-11E8-D099F28EA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B298-DC81-4EFC-993F-137071722D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1036</Words>
  <Application>Microsoft Office PowerPoint</Application>
  <PresentationFormat>Breitbild</PresentationFormat>
  <Paragraphs>361</Paragraphs>
  <Slides>28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4" baseType="lpstr">
      <vt:lpstr>Aptos</vt:lpstr>
      <vt:lpstr>Aptos Display</vt:lpstr>
      <vt:lpstr>Arial</vt:lpstr>
      <vt:lpstr>Cambria Math</vt:lpstr>
      <vt:lpstr>Wingdings</vt:lpstr>
      <vt:lpstr>Office</vt:lpstr>
      <vt:lpstr>Compact Key Storage in the Standard Model </vt:lpstr>
      <vt:lpstr>CKS: Motivation</vt:lpstr>
      <vt:lpstr>CKS: Motivation</vt:lpstr>
      <vt:lpstr>CKS: Motivation</vt:lpstr>
      <vt:lpstr>CKS: Motivation</vt:lpstr>
      <vt:lpstr>CKS Requirements</vt:lpstr>
      <vt:lpstr>CKS Functionality</vt:lpstr>
      <vt:lpstr>CKS Functionality</vt:lpstr>
      <vt:lpstr>CKS Functionality</vt:lpstr>
      <vt:lpstr>CKS Functionality</vt:lpstr>
      <vt:lpstr>CKS Functionality</vt:lpstr>
      <vt:lpstr>CKS Functionality</vt:lpstr>
      <vt:lpstr>CKS Security</vt:lpstr>
      <vt:lpstr>Preservation Security</vt:lpstr>
      <vt:lpstr>Preservation Security: Impossibility</vt:lpstr>
      <vt:lpstr>PowerPoint-Präsentation</vt:lpstr>
      <vt:lpstr>PowerPoint-Präsentation</vt:lpstr>
      <vt:lpstr>CKS Security</vt:lpstr>
      <vt:lpstr>Standard-model CKS</vt:lpstr>
      <vt:lpstr>Standard-model CKS</vt:lpstr>
      <vt:lpstr>Standard-model CKS</vt:lpstr>
      <vt:lpstr>Schemes</vt:lpstr>
      <vt:lpstr>Schemes</vt:lpstr>
      <vt:lpstr>Trapdoor-KDF</vt:lpstr>
      <vt:lpstr>Trapdoor-KDF</vt:lpstr>
      <vt:lpstr>All-or-nothing Scheme</vt:lpstr>
      <vt:lpstr>Interval Scheme</vt:lpstr>
      <vt:lpstr>Compact Key Storage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Jost</dc:creator>
  <cp:lastModifiedBy>Daniel Jost</cp:lastModifiedBy>
  <cp:revision>1</cp:revision>
  <dcterms:created xsi:type="dcterms:W3CDTF">2024-11-28T14:52:57Z</dcterms:created>
  <dcterms:modified xsi:type="dcterms:W3CDTF">2024-12-02T21:49:28Z</dcterms:modified>
</cp:coreProperties>
</file>