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4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75" r:id="rId12"/>
    <p:sldId id="265" r:id="rId13"/>
    <p:sldId id="273" r:id="rId14"/>
    <p:sldId id="267" r:id="rId15"/>
    <p:sldId id="268" r:id="rId16"/>
    <p:sldId id="269" r:id="rId17"/>
    <p:sldId id="270" r:id="rId18"/>
    <p:sldId id="271" r:id="rId19"/>
    <p:sldId id="272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9"/>
    <p:restoredTop sz="72411"/>
  </p:normalViewPr>
  <p:slideViewPr>
    <p:cSldViewPr snapToGrid="0">
      <p:cViewPr varScale="1">
        <p:scale>
          <a:sx n="87" d="100"/>
          <a:sy n="87" d="100"/>
        </p:scale>
        <p:origin x="1424" y="184"/>
      </p:cViewPr>
      <p:guideLst/>
    </p:cSldViewPr>
  </p:slideViewPr>
  <p:notesTextViewPr>
    <p:cViewPr>
      <p:scale>
        <a:sx n="170" d="100"/>
        <a:sy n="17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14.52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1514 1 16383,'-78'48'0,"0"0"0,-1-1 0,1 1 0,0 0 0,-1 0 0,1 0 0,0-1 0,-1 1 0,1 0 0,-10 6 0,-8 3 0,-2 2 0,3-2 0,7-4 0,14-8 0,19-10 0,23-13 0,20-10 0,6-6 0,-6 5 0,5-4 0,-4 4 0,4-4 0,-4 1 0,1 1 0,1-2 0,0-1 0,4-1 0,2-2 0,0 0 0,3-1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28.99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7343 1 16383,'-13'19'0,"0"3"0,-8 0 0,-32 37 0,-8-1 0,19-20 0,-4 3 0,-13 15 0,-5 2 0,-2-4 0,-4 1 0,16-12 0,-2 3 0,-3 1 0,-10 7 0,-5 1 0,3 0 0,6-4 0,1 0 0,-2 0 0,-9 7 0,-2 0 0,0 1 0,2 1 0,1-1 0,1-1 0,6-6 0,0-3 0,1 2 0,-4 2 0,0 1 0,2-2 0,13-9 0,2 0 0,1-1 0,-4 2 0,1 0 0,3-1 0,-6 10 0,3-2 0,0 0 0,4-1 0,-14 25 0,21-23 0,-2 2 0,-6 4 0,1 0 0,5-6 0,0-1 0,-6 6 0,0-3 0,9-13 0,2-3 0,-26 23 0,21-24 0,1-1 0,-14 12 0,17-20 0,0 0 0,-22 21 0,17-19 0,0-1 0,-21 18 0,-8-2 0,27-12 0,0-1 0,-32 15 0,37-17 0,0 0 0,-6-2 0,1 0 0,-27 24 0,40-28 0,-14 7 0,-12 7 0,-9 6 0,-9 6 0,-7 3 0,-6 4 0,-4 2 0,-2 2 0,-3 1 0,1-1 0,1 0 0,3-2 0,5-2 0,5-4 0,7-5 0,9-4 0,10-7 0,-30 19 0,18-11 0,6-4 0,-5 4 0,-18 11 0,25-16 0,-12 8 0,-11 7 0,-8 5 0,-7 5 0,-4 3 0,-3 1 0,1 0 0,1-2 0,4-2 0,6-5 0,8-5 0,11-7 0,12-8 0,14-10 0,17-12 0,19-11 0,13-10 0,2 2 0,2-1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0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4101 0 16383,'-27'17'0,"-7"11"0,-26 19 0,19-12 0,-5 4 0,-16 10 0,-6 3 0,14-12 0,-3 1 0,1 0 0,0 2 0,0 0 0,-3 0 0,-10 5 0,-3 0 0,2 0 0,12-4 0,1-1 0,0 1 0,-7 3 0,-1-1 0,0 2 0,1 1 0,0 2 0,5-5 0,1-1 0,1 0 0,1 0 0,-3 3 0,10-7 0,-8 6 0,-2-1 0,-2 1 0,-13 6 0,25-16 0,-2-1 0,6-8 0,0 1 0,-4 7 0,-2-1 0,-1-5 0,-1 0 0,3 3 0,-1 1 0,2-3 0,0 0 0,-1 5 0,3 0 0,-19 19 0,-6 7 0,34-21 0,-22 20 0,18-16 0,-19 16 0,19-15 0,-11 8 0,4-5 0,-4-1 0,-2-5 0,-25 11 0,4-4 0,25-19 0,-1 0 0,-27 22 0,8-9 0,16-4 0,1-2 0,16-9 0,-3 0 0,2 6 0,12-11 0,-9 8 0,10-7 0,0-3 0,4 4 0,5-8 0,0 2 0,5-10 0,5-2 0,-1-5 0,5 0 0,-3-3 0,3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1.6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2607 1 16383,'-12'11'0,"0"1"0,-4 4 0,-16 16 0,3-3 0,-15 8 0,-5 2 0,-16 18 0,14-16 0,-2 0 0,-23 17 0,16-13 0,-2-1 0,0-3 0,14-7 0,5-5 0,0-1 0,-9 6 0,6-2 0,-2 0 0,-12 5 0,16-6 0,0 1 0,-17 11 0,19-10 0,1 2 0,-26 18 0,-6 14 0,34-36 0,0 2 0,-10 15 0,0 1 0,2-6 0,0-1 0,-1 5 0,1-1 0,4-7 0,1-2 0,-26 21 0,13-9 0,-2 2 0,11-17 0,0 0 0,-12 17 0,3-2 0,-17 4 0,14-3 0,8-13 0,13-5 0,-2-8 0,13 1 0,6-14 0,3 2 0,10-7 0,-1-3 0,8 2 0,-5-4 0,2 4 0,-3-2 0,0 2 0,1 1 0,-4 3 0,2-3 0,-1 2 0,2-2 0,0-3 0,1 5 0,-4-4 0,-1 8 0,1-6 0,3 0 0,3-3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2.4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1604 0 16383,'-24'21'0,"-14"8"0,-27 17 0,-12 2 0,13-9 0,-2 0 0,15-11 0,-3 0 0,-30 17 0,0 0 0,35-20 0,1-2 0,-17 7 0,1 0 0,-18 17 0,-4-7 0,25 0 0,8-7 0,17-5 0,0-1 0,6-4 0,5-2 0,5-7 0,-1 3 0,5-4 0,3-4 0,4 0 0,4-4 0,-7 4 0,4-2 0,-4 2 0,4-3 0,-2 0 0,-2 2 0,-8 3 0,-2 6 0,-10 2 0,1 0 0,-2 2 0,8-6 0,7-4 0,6-5 0,6-6 0,0 0 0,1-2 0,2 1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5.4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16383,'8'7'0,"8"9"0,28 23 0,16 19 0,-10-10 0,3 3 0,-5-4 0,4 5 0,-3-1 0,7 8 0,1 1 0,-2-4 0,2 0 0,-2-3 0,6 6 0,-7-4 0,6 5 0,2 2 0,0 0 0,-4-5 0,1-2 0,-3-3 0,2 0 0,3 5 0,-3-4 0,3 4 0,3 1 0,1 2 0,1 0 0,-1-1 0,2 1 0,-1-1 0,1 1 0,1 0 0,2 2 0,3 2 0,-5-5 0,4 4 0,3 2 0,0 0 0,1 0 0,-2-1 0,-3-2 0,-4-4 0,1 1 0,-3-2 0,-2-3 0,-1-1 0,-2 0 0,1-1 0,9 8 0,2 1 0,-3-2 0,-6-5 0,-9-9 0,4 5 0,-10-11 0,7 4 0,1 0 0,-7-12 0,-26-10 0,6-3 0,11 15 0,-10-12 0,14 18 0,-17-16 0,0 4 0,0-4 0,12 16 0,-8-8 0,4 9 0,-8-8 0,-4-5 0,4 0 0,7 12 0,-10-14 0,27 30 0,-23-23 0,23 21 0,-9-7 0,-7-15 0,5 8 0,-19-25 0,-4-1 0,-12-9 0,-18-27 0,-2 1 0,-16-23 0,20 24 0,-2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6.8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16383,'12'24'0,"13"18"0,-1-11 0,39 47 0,-17-25 0,5 1 0,14 13 0,-4-4 0,3 1 0,4 2 0,-11-12 0,6 6 0,3 1 0,-4-5 0,4 1 0,-3-5 0,3 1 0,10 7 0,1 0 0,-1-1 0,-10-10 0,-3-2 0,2 1 0,7 4 0,1-1 0,-1-1 0,-9-7 0,-2-2 0,1-1 0,1 2 0,-1 0 0,0-2 0,19 12 0,-1-2 0,-5-1 0,-3 0 0,-12-9 0,-2-1 0,-5-2 0,-1-2 0,-7-5 0,-2-2 0,15 10 0,6 9 0,-18-10 0,17 16 0,-15-11 0,-6-1 0,1 3 0,-6-9 0,0 0 0,1 6 0,0 1 0,8 5 0,-1-4 0,13 11 0,-6-3 0,-1 0 0,8-2 0,10 20 0,-30-35 0,-6-4 0,0 1 0,4-2 0,-1 5 0,16 14 0,-5 0 0,8 7 0,5 0 0,5 13 0,-16-22 0,4 13 0,-10-7 0,-13-18 0,16 27 0,-9-24 0,11 21 0,1-3 0,5 5 0,-7-13 0,20 3 0,1-6 0,-1-5 0,-9-7 0,-21-10 0,-11-8 0,-6-2 0,-8-4 0,-1-4 0,-7 2 0,0-2 0,-4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8.15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16383,'39'44'0,"-5"-9"0,3 4 0,12 10 0,4 4 0,-8-10 0,4 3 0,2 3 0,9 10 0,3 4 0,3 2 0,-10-10 0,2 1 0,2 2 0,0 0 0,4 6 0,1 1 0,0 1 0,2 1 0,4 2 0,1 1 0,1 0 0,-3-2 0,-7-5 0,0-1 0,-2-1 0,0-1 0,-1-1 0,-2 0 0,1-1 0,-3-2 0,13 13 0,-2-1 0,-2-2 0,-10-7 0,-3-1 0,0-3 0,19 14 0,-4-4 0,-18-10 0,-4-5 0,30 15 0,-37-27 0,0-2 0,25 12 0,12 10 0,-4-10 0,-19-15 0,-10-5 0,1 0 0,19 11 0,-11-6 0,0 1 0,14 12 0,4 0 0,-14-1 0,-13-13 0,17 22 0,-17-18 0,2 5 0,-14-8 0,8 1 0,-3 1 0,17 17 0,-2-2 0,-13-15 0,1 1 0,20 26 0,4-11 0,-10-5 0,0-4 0,-10-9 0,13 11 0,-20-19 0,9 15 0,-6-15 0,-3 12 0,14 0 0,-12 4 0,26 12 0,-21-12 0,5 5 0,5 7 0,1 10 0,10 1 0,-5 4 0,-12-21 0,-2 0 0,3 1 0,18 18 0,-9-15 0,0-1 0,5 1 0,17-2 0,-36-23 0,8 0 0,-32-14 0,-3-4 0,-7-4 0,-1-1 0,-3 0 0,6 1 0,-8 4 0,8-4 0,-12-1 0,4-19 0,-5 12 0,3-12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9.3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16383,'35'13'0,"39"21"0,-29-12 0,3 2 0,22 15 0,7 4 0,-20-12 0,3 1 0,3 4 0,2 5 0,5 4 0,2 2 0,-2 0 0,-3-1 0,-1-1 0,1 2 0,4 3 0,3 4 0,5 3 0,2 2 0,-1 1 0,-3-1 0,-6-4 0,-1 0 0,-2 0 0,1 0 0,0 1 0,4 3 0,0 1 0,0 1 0,-1-1 0,0 0 0,-3-3 0,-1-1 0,0 0 0,-1-1 0,-2 0 0,5 7 0,-1-2 0,-2 0 0,-1-1 0,-5-5 0,0 0 0,-2-2 0,-3-2 0,2 5 0,-4-3 0,0 0 0,3 0 0,0 0 0,-6-5 0,-6-5 0,-1-3 0,15 11 0,1-2 0,-18-17 0,0-1 0,4 8 0,4-1 0,11 0 0,0-1 0,-15-2 0,-2-2 0,4-6 0,-1-2 0,25 24 0,8-2 0,-28-21 0,0 1 0,-3 1 0,1-1 0,8-4 0,0 0 0,-9 4 0,-1 0 0,7-4 0,-1 1 0,31 29 0,-9-3 0,0 2 0,-35-23 0,0 1 0,28 30 0,-3-2 0,-11-15 0,-16-5 0,-3 0 0,4 2 0,19 15 0,-35-21 0,3-9 0,-10 0 0,9-5 0,-11 3 0,16 5 0,-17-10 0,7 4 0,0 0 0,21 27 0,3-2 0,17 17 0,-14-11 0,3-10 0,-14 3 0,1-14 0,-19-9 0,0-6 0,-7-4 0,1 4 0,-2-1 0,1-2 0,-4 2 0,4-7 0,-5 0 0,-3-8 0,-5-17 0,-34-36 0,22 25 0,-21-18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40.3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16383,'20'16'0,"7"3"0,26 22 0,24 13 0,0-8 0,10 3 0,-29-14 0,2 1 0,4 1 0,-1-2 0,4 1 0,1 1 0,0 2 0,4 4 0,1 2 0,0 2 0,1-1 0,-2-1 0,1 0 0,0 1 0,5 5 0,-12-5 0,4 3 0,1 3 0,1 1 0,-2-1 0,-2-1 0,5 4 0,-3-1 0,0 0 0,0 0 0,2 2 0,-6-4 0,1 1 0,2 2 0,-1-1 0,0 0 0,-1-1 0,9 7 0,1 0 0,-2 0 0,0-2 0,-2 0 0,-6-5 0,-1-1 0,-1-1 0,0-1 0,0-1 0,12 9 0,2-2 0,-3-1 0,-3-2 0,7 10 0,-4-2 0,-5-6 0,4-1 0,-8-6 0,-13-4 0,-7-6 0,10 2 0,-7-5 0,-23-13 0,-6-4 0,0 3 0,5 1 0,-7-1 0,13 7 0,-10-6 0,1 4 0,-3-12 0,-7 5 0,2-6 0,-3 3 0,14 5 0,-7 1 0,12 2 0,-14-4 0,0-11 0,-9-5 0,-5-8 0,-3-3 0,-4-5 0,3 0 0,-2 3 0,3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41.10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16383,'50'46'0,"3"-2"0,5 4 0,7 5 0,-7-9 0,6 4 0,-2-2 0,8 5 0,4 4 0,-1 0 0,-1 0 0,1 0 0,1 2 0,4 3 0,-13-9 0,4 2 0,2 1 0,0 2 0,1-1 0,-2-1 0,-2-2 0,0 0 0,-1 0 0,1-1 0,0 1 0,-1 1 0,1 1 0,1 1 0,-1 0 0,0 1 0,0-1 0,-2-1 0,10 7 0,0-1 0,-2 0 0,0 0 0,-3-2 0,8 7 0,-2 0 0,-3-2 0,0 0 0,-5-2 0,0 1 0,-2-3 0,-6-4 0,-5-5 0,-3-3 0,-3-2 0,15 16 0,-8-8 0,-6-1 0,-25-26 0,-19-19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16.27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3593 0 16383,'-41'23'0,"-4"0"0,0 5 0,-22 8 0,-11 8 0,12-8 0,-8 3 0,16-8 0,-3 2 0,1-1 0,-29 14 0,1 1 0,-1 0 0,5-2 0,23-13 0,4-1 0,8-5 0,1 0 0,-11 6 0,1 0 0,-25 13 0,31-16 0,3-3 0,0 2 0,-10 9 0,19-16 0,-6 11 0,3-11 0,13 1 0,-6-4 0,-4 2 0,0 3 0,-30 12 0,22-8 0,-20 12 0,28-18 0,-18 8 0,25-14 0,-19 9 0,4 1 0,1-1 0,-3 1 0,9-3 0,-14 5 0,7-1 0,-8 1 0,15-7 0,1 3 0,9-6 0,-16 10 0,5-3 0,-3 1 0,-4 0 0,15-3 0,-24 4 0,22-6 0,-17 5 0,31-12 0,-1 1 0,3-1 0,3 0 0,-6 0 0,6-3 0,1 2 0,0-5 0,4 2 0,-5 4 0,-3-2 0,-6 7 0,-3 0 0,0 0 0,-34 23 0,29-18 0,-27 9 0,40-20 0,-3-4 0,8 1 0,0-2 0,4 1 0,2-1 0,2-1 0,4-3 0,2-3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42.43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16 61 16383,'0'-11'0,"0"0"0,0 4 0,-3-1 0,-2-3 0,1 6 0,0-2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42.90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16383,'4'4'0,"0"-1"0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1:10.14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14.52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1091 1 16383,'-56'35'0,"0"-1"0,-1 0 0,1 1 0,0-1 0,-1 1 0,0-1 0,1 0 0,-1 1 0,1 0 0,-7 4 0,-7 2 0,0 1 0,1-1 0,6-3 0,9-5 0,15-8 0,16-9 0,14-7 0,5-5 0,-5 4 0,4-3 0,-3 3 0,3-3 0,-3 1 0,1 0 0,0-1 0,1 0 0,2-2 0,2-1 0,0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16.27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2590 0 16383,'-29'17'0,"-4"-1"0,1 4 0,-16 6 0,-9 6 0,10-6 0,-6 2 0,11-6 0,-2 2 0,0-1 0,-20 10 0,1 1 0,-1 0 0,3-1 0,17-10 0,3-1 0,6-3 0,0 0 0,-7 4 0,0 0 0,-18 9 0,23-11 0,1-2 0,1 1 0,-8 7 0,15-12 0,-6 8 0,3-8 0,10 1 0,-5-3 0,-3 1 0,0 3 0,-21 8 0,15-5 0,-14 8 0,20-13 0,-13 6 0,19-11 0,-15 8 0,4 0 0,0-1 0,-2 1 0,6-2 0,-10 3 0,6 0 0,-7 1 0,12-6 0,0 3 0,7-5 0,-12 7 0,3-1 0,-1 0 0,-3 0 0,10-2 0,-17 2 0,16-3 0,-12 3 0,22-9 0,0 1 0,1 0 0,3-1 0,-4 0 0,3-1 0,2 0 0,-1-3 0,4 2 0,-5 2 0,-1-1 0,-5 5 0,-2 0 0,0 0 0,-24 17 0,20-14 0,-19 7 0,29-14 0,-2-3 0,5 0 0,1-1 0,2 1 0,2-1 0,1-1 0,3-2 0,2-2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17.5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1840 0 16383,'-56'30'0,"-7"2"0,26-13 0,-1-1 0,-7 4 0,-2 0 0,3 0 0,-1 0 0,-1 0 0,0 1 0,5 0 0,2-1 0,-25 8 0,5 7 0,2-10 0,13 3 0,-5-1 0,-6 9 0,-4-1 0,4-1 0,-6 2 0,34-20 0,-12 6 0,14-8 0,-11 5 0,8-4 0,-12 7 0,4-2 0,-14 7 0,11-5 0,-5-2 0,5-3 0,9-6 0,-12 10 0,16-7 0,-2 1 0,4-1 0,6-6 0,-2 3 0,7-6 0,2-1 0,4-1 0,1-1 0,0 0 0,0 2 0,-4 1 0,1 2 0,1 0 0,-4 0 0,3 0 0,-3 0 0,-2 3 0,3-4 0,-6 4 0,10-7 0,-6 1 0,8-1 0,-4-1 0,2 2 0,5-3 0,-2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19.4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4529 0 16383,'-16'7'0,"-2"0"0,-2 4 0,-25 12 0,-4-3 0,10-1 0,-1 0 0,5-5 0,1 1 0,-1 1 0,-3 0 0,-19 9 0,-2 2 0,9-3 0,-2 0 0,3-3 0,-3 0 0,4 0 0,-1 3 0,1 0 0,-16 2 0,0 0 0,16-3 0,1 1 0,-17 4 0,-2 1 0,14-4 0,-1 1 0,-11 5 0,1 0 0,17-8 0,2 0 0,-4 1 0,1 2 0,12-5 0,2 0 0,-25 13 0,7 1 0,-5-2 0,20-10 0,-9 6 0,4-4 0,-8 4 0,13-4 0,-25 12 0,25-8 0,-17 5 0,19-7 0,-9-2 0,12-4 0,-12 6 0,-2 0 0,1 3 0,1-5 0,-1 7 0,16-15 0,-14 13 0,-2-7 0,5 3 0,-10 1 0,8-3 0,-4 5 0,12-6 0,-14 12 0,20-16 0,-6 4 0,-6 1 0,7-2 0,-25 15 0,17-11 0,-8 4 0,5-6 0,12-6 0,-10 0 0,15-2 0,-9 2 0,7-3 0,0 4 0,3-5 0,0-1 0,-7 8 0,5-6 0,-16 9 0,16-6 0,-2-3 0,-8 4 0,18-9 0,-22 13 0,22-11 0,-9 4 0,10-6 0,-1-2 0,4 1 0,0-4 0,4 4 0,-1-4 0,0 3 0,-2 0 0,-6 5 0,1 0 0,-5 0 0,3 0 0,1-5 0,-8 8 0,5-7 0,-4 8 0,3-4 0,-3-1 0,1 3 0,-4-3 0,5 1 0,1-2 0,-2 2 0,5-2 0,0 2 0,6-4 0,6-4 0,4 1 0,1-6 0,4 4 0,-5-2 0,0 5 0,-4-2 0,-6 6 0,3-5 0,-7 4 0,5-3 0,-4 3 0,3 3 0,-7 3 0,1 0 0,2-2 0,-1-4 0,8-4 0,3-3 0,2-5 0,5-8 0,0 4 0,2-3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21.04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3451 1 16383,'-27'17'0,"-19"14"0,11-9 0,-3 2 0,-14 6 0,-3 2 0,-5 3 0,-2 2 0,14-11 0,-1 0 0,-1 2 0,0-1 0,-1 1 0,1 0 0,4-4 0,2 1 0,-2-1 0,-3 4 0,-1 0 0,3 0 0,-3 2 0,3-1 0,1 0 0,3 0 0,12-7 0,1 0 0,2 0 0,-1 0 0,-10 8 0,10-6 0,-3 1 0,-4 0 0,-1 0 0,5-2 0,-1 1 0,-7 2 0,0 0 0,-16 9 0,26-14 0,1 0 0,-18 12 0,14-9 0,1-1 0,-9 8 0,7-8 0,0 0 0,-9 4 0,-3 3 0,10-10 0,1 1 0,-5-3 0,5 0 0,-3-3 0,7-1 0,5-3 0,-10 4 0,10-5 0,-24 3 0,18-2 0,-30 6 0,20-1 0,-3-1 0,-13 8 0,19-9 0,-13 7 0,9-2 0,13-4 0,-4 5 0,10-9 0,1 4 0,3-6 0,2 5 0,6-7 0,-3 0 0,8-3 0,1-2 0,2 2 0,-2 3 0,-1-3 0,-4 4 0,-5 0 0,-24 12 0,13-8 0,-13 5 0,23-9 0,7-6 0,1 2 0,3-4 0,1 4 0,-1-4 0,0 4 0,-1-3 0,-7 3 0,-1-1 0,-9 4 0,0-1 0,-12 4 0,2-1 0,-6-1 0,-3 3 0,9-5 0,3 0 0,16-4 0,10-2 0,4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22.78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5008 0 16383,'-28'22'0,"-1"0"0,0 2 0,-3 0 0,-15 9 0,-7 3 0,10-5 0,-3 2 0,-7 4 0,3-3 0,-6 4 0,-6 3 0,-1 1 0,1-2 0,6-2 0,1-2 0,3-3 0,2 1 0,-1-1 0,-5 3 0,7-4 0,-5 4 0,0 0 0,-2 0 0,3 0 0,2-3 0,4-4 0,-4 5 0,2-4 0,4-2 0,1-1 0,-6 6 0,2-2 0,0 0 0,3-3 0,2-1 0,0 1 0,-15 11 0,1 2 0,16-12 0,0 1 0,2-1 0,-13 10 0,3 0 0,2-1 0,2-1 0,11-11 0,-1 1 0,-8 10 0,0 0 0,11-9 0,1-3 0,-9 6 0,1 1 0,11-7 0,1-1 0,-29 13 0,26-13 0,-1 0 0,-2 0 0,-1-1 0,-27 15 0,17-11 0,-1 0 0,14-8 0,0 0 0,-24 10 0,1 0 0,23-12 0,-1-1 0,-29 13 0,0-2 0,0-1 0,23-9 0,1 0 0,-5 4 0,14-3 0,-3 0 0,5-3 0,5-1 0,-12 6 0,-4 2 0,-12 8 0,-8 1 0,11-5 0,6-1 0,-1-1 0,-15 8 0,11-5 0,0 2 0,12-11 0,3 0 0,-2 2 0,1-1 0,0-1 0,0 0 0,-28 16 0,16-9 0,-11 7 0,28-17 0,-13 10 0,8-5 0,13-8 0,-5 3 0,14-10 0,-1 2 0,-4 2 0,3-1 0,-10 10 0,7-6 0,-12 6 0,8-5 0,-9 4 0,7-3 0,-1 1 0,1-1 0,0-1 0,2 0 0,-1 0 0,-1-2 0,-4 4 0,1-3 0,-3 1 0,9-5 0,2-1 0,9-6 0,11-12 0,7-7 0,-4 3 0,3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24.25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5717 0 16383,'-10'20'0,"-4"5"0,-24 14 0,-5 5 0,6-12 0,-5 0 0,0 1 0,-4 0 0,-10 5 0,-5 1 0,4-2 0,-3 1 0,-1 0 0,4-3 0,0-1 0,-1 0 0,9-4 0,-1 1 0,0-1 0,1 0 0,-7 4 0,1 0 0,-1 0 0,1-1 0,-2 1 0,3-1 0,0 1 0,1-1 0,1 2 0,2-2 0,0 1 0,3-1 0,-10 8 0,5-2 0,13-4 0,4-3 0,-18 14 0,19-16 0,1 0 0,4-6 0,2-1 0,-1 0 0,-2 1 0,-4 6 0,-2 0 0,-1-1 0,-1 0 0,2-3 0,-1 2 0,-14 9 0,-2-1 0,11-9 0,1-2 0,0 3 0,1 1 0,-2 1 0,3-3 0,0 6 0,-11 11 0,11-9 0,3-3 0,-3 2 0,10-7 0,-10-1 0,5 0 0,0-8 0,-10 6 0,0-2 0,-12 2 0,-1 1 0,-6 4 0,14-9 0,-7 9 0,22-14 0,-5 9 0,9-6 0,3 4 0,-2-5 0,-6 13 0,3-11 0,-22 20 0,11-15 0,13-4 0,-2 1 0,-24 11 0,13-5 0,-1 1 0,10-7 0,-1 0 0,-6 2 0,-3 1 0,2 0 0,-10 5 0,1 2 0,8-8 0,-2 2 0,0 0 0,-6 5 0,-2 2 0,-1 1 0,-6 0 0,-2 1 0,2 0 0,9-4 0,1-1 0,-1 0 0,-6 4 0,-1 1 0,4-3 0,-6 1 0,5 0 0,3 2 0,2 0 0,-2-5 0,3-2 0,-9 14 0,9-7 0,-2 6 0,14-11 0,-5 5 0,5-1 0,-3-1 0,5 0 0,-2-4 0,16-9 0,0-3 0,3-1 0,6-7 0,7-3 0,-1-1 0,4 0 0,-2 0 0,-2 3 0,-1-3 0,0 2 0,3-1 0,0-3 0,2 0 0,-1-2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17.5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2552 0 16383,'-78'42'0,"-9"2"0,36-18 0,-2 0 0,-10 4 0,-2 1 0,4-1 0,-1 1 0,-2-1 0,0 2 0,8 0 0,1-2 0,-34 12 0,7 9 0,3-13 0,18 3 0,-7 0 0,-8 11 0,-5 0 0,4-2 0,-7 2 0,46-27 0,-16 9 0,19-12 0,-14 7 0,9-5 0,-15 9 0,5-3 0,-20 11 0,16-9 0,-7-1 0,8-4 0,11-9 0,-16 14 0,22-11 0,-3 3 0,6-2 0,7-8 0,-2 4 0,11-8 0,2-1 0,5-3 0,2 0 0,-1 0 0,0 2 0,-4 2 0,1 2 0,0 0 0,-4 1 0,3-1 0,-3 1 0,-4 4 0,5-7 0,-9 7 0,14-10 0,-8 2 0,11-3 0,-5 0 0,3 2 0,5-4 0,-1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26.5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5038 0 16383,'-16'10'0,"-10"8"0,-23 17 0,8-9 0,-5 1 0,7-2 0,-3 1 0,-3 2 0,-11 5 0,-5 2 0,-2 3 0,15-10 0,-3 2 0,-1 1 0,0 0 0,0 1 0,0-1 0,1 0 0,0 2 0,-3 0 0,-4 2 0,8-4 0,-4 1 0,-4 2 0,0 1 0,-1-1 0,2 0 0,2-1 0,4-2 0,-10 6 0,6-2 0,1-2 0,-1 2 0,-4 2 0,2-3 0,-2 4 0,-4 0 0,0 0 0,3 0 0,4-3 0,6-4 0,-14 11 0,7-5 0,0 1 0,10-6 0,1 1 0,-1-1 0,4 0 0,-1 1 0,2 0 0,3-2 0,-5 4 0,0 1 0,6-1 0,-2 3 0,5-4 0,7-6 0,2 0 0,-10 9 0,0 1 0,8-8 0,1-3 0,-11 12 0,5-5 0,1-3 0,1-3 0,-19 20 0,23-22 0,-21 10 0,17-5 0,-22 6 0,19-13 0,-2 1 0,4-4 0,-1 0 0,-10 7 0,-3 0 0,-1-2 0,-1 0 0,8-3 0,-1 1 0,-1-3 0,-4 2 0,2-1 0,-14 10 0,3-1 0,6-7 0,0 1 0,-5 6 0,4-2 0,-5 4 0,23-13 0,0 1 0,-25 19 0,13-10 0,-13 12 0,1-3 0,8-4 0,16-10 0,0-1 0,-22 10 0,21-11 0,0 1 0,-26 11 0,20-11 0,-4 2 0,23-11 0,-5 1 0,10-1 0,1-5 0,-1 2 0,1-3 0,0 1 0,4-5 0,4-2 0,4-3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27.8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4384 1 16383,'-24'24'0,"3"-5"0,-4 6 0,-3 2 0,-16 13 0,8-10 0,-9 6 0,1-1 0,4-2 0,0-1 0,-1 2 0,-8 7 0,-2 1 0,0-2 0,5-3 0,1-1 0,1 0 0,5-4 0,2-1 0,0 0 0,-18 12 0,1-1 0,15-11 0,0-1 0,-1 1 0,-12 9 0,-2 0 0,-1-1 0,1 0 0,5-5 0,1-1 0,7-6 0,-2 0 0,1 1 0,-12 9 0,-1 1 0,8-7 0,-2 3 0,3-3 0,-8 4 0,1 1 0,11-6 0,-3 2 0,4-3 0,1-3 0,1-1 0,-15 16 0,1-1 0,18-18 0,1-1 0,0 6 0,-1-1 0,-3 1 0,3-2 0,-11 7 0,17-8 0,-1 1 0,-22 13 0,15-8 0,-2 4 0,-8 2 0,-1 2 0,-8 4 0,0 1 0,11-8 0,-2-2 0,-7 6 0,0-2 0,15-10 0,0-1 0,-17 13 0,-1 0 0,8-6 0,0-2 0,4-2 0,-1 1 0,-6 5 0,0 0 0,11-10 0,0 0 0,-3 3 0,-1 1 0,-4 4 0,-1-1 0,4-4 0,0 0 0,-2 6 0,2-1 0,7-9 0,3 0 0,0 4 0,3-2 0,-12 4 0,15-8 0,0 0 0,-21 14 0,20-12 0,-5 5 0,26-19 0,-3-1 0,7-2 0,1-3 0,1 0 0,1 0 0,-2 0 0,-1 0 0,-1 3 0,-4-1 0,6 1 0,-3-3 0,6-2 0,-2-2 0,-2-4 0,3 3 0,-1-3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28.99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5294 1 16383,'-10'14'0,"1"2"0,-6-1 0,-23 28 0,-6-1 0,13-15 0,-2 3 0,-9 10 0,-4 2 0,-2-3 0,-2 0 0,11-8 0,-2 3 0,-1 0 0,-8 4 0,-3 2 0,1 0 0,6-4 0,-1 1 0,0 0 0,-7 5 0,-2 0 0,1 0 0,1 1 0,0 0 0,2-1 0,3-5 0,1-1 0,1 0 0,-4 3 0,1-1 0,1 0 0,9-7 0,2 0 0,0-1 0,-2 2 0,0 0 0,3-1 0,-5 7 0,2-1 0,1-1 0,2 0 0,-10 19 0,15-18 0,-1 2 0,-4 3 0,0 0 0,4-5 0,0 0 0,-5 4 0,1-2 0,6-10 0,1-1 0,-18 16 0,15-18 0,0 0 0,-9 9 0,11-15 0,1 0 0,-16 16 0,12-15 0,0 0 0,-15 13 0,-6-1 0,20-10 0,0 0 0,-24 11 0,28-12 0,-1 0 0,-4-2 0,1 0 0,-20 17 0,29-19 0,-10 4 0,-9 5 0,-6 5 0,-7 4 0,-5 2 0,-4 3 0,-2 2 0,-3 1 0,-1 1 0,0-1 0,1 0 0,2-2 0,3-1 0,5-3 0,4-3 0,7-3 0,7-6 0,-22 15 0,14-9 0,3-2 0,-3 2 0,-12 9 0,17-13 0,-9 7 0,-7 5 0,-6 3 0,-6 4 0,-2 2 0,-2 1 0,0-1 0,1 0 0,4-3 0,3-2 0,6-5 0,8-4 0,9-6 0,10-8 0,12-8 0,13-8 0,10-7 0,2 2 0,1-2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0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2956 0 16383,'-19'12'0,"-6"8"0,-18 14 0,14-8 0,-5 2 0,-10 7 0,-5 2 0,10-8 0,-2 1 0,0-1 0,1 2 0,0 0 0,-3 0 0,-7 4 0,-2 0 0,2-1 0,8-2 0,1-1 0,0 1 0,-5 2 0,-1-1 0,0 1 0,1 2 0,0 0 0,3-2 0,1-2 0,1 0 0,1 1 0,-3 1 0,8-4 0,-6 4 0,-1-1 0,-2 1 0,-10 4 0,19-11 0,-2-1 0,5-6 0,-1 1 0,-2 5 0,-2-1 0,0-3 0,-2-1 0,3 3 0,0 1 0,0-3 0,1 0 0,-1 4 0,2 0 0,-14 14 0,-3 5 0,23-16 0,-15 15 0,13-11 0,-14 11 0,13-11 0,-7 6 0,3-4 0,-3 0 0,-2-4 0,-18 7 0,4-2 0,17-13 0,-1-1 0,-19 16 0,6-6 0,12-3 0,0-2 0,11-6 0,-1 0 0,1 4 0,8-7 0,-6 5 0,7-5 0,1-2 0,2 2 0,4-5 0,-1 2 0,5-8 0,3-1 0,-1-4 0,4 0 0,-3-2 0,3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1.6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1879 1 16383,'-8'8'0,"-1"1"0,-2 2 0,-13 12 0,4-2 0,-12 6 0,-4 1 0,-10 13 0,9-11 0,-1-1 0,-17 13 0,12-10 0,-2 0 0,0-2 0,11-6 0,3-3 0,0-1 0,-7 5 0,5-2 0,-2 0 0,-8 4 0,11-5 0,1 1 0,-13 8 0,13-7 0,2 1 0,-19 13 0,-5 10 0,25-25 0,0 1 0,-8 10 0,1 2 0,1-5 0,0-1 0,0 4 0,0-1 0,3-5 0,1-1 0,-19 14 0,9-5 0,-1 1 0,8-13 0,-1 1 0,-7 11 0,1 0 0,-12 2 0,10-2 0,6-9 0,10-4 0,-3-6 0,11 1 0,3-10 0,3 1 0,7-4 0,-1-3 0,6 1 0,-3-2 0,0 3 0,-1-2 0,0 1 0,0 2 0,-2 1 0,1-1 0,-1 0 0,2 0 0,-1-3 0,2 4 0,-4-4 0,0 7 0,0-5 0,3 1 0,2-3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2.4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1156 0 16383,'-17'15'0,"-10"6"0,-20 12 0,-9 2 0,10-7 0,-1 0 0,10-8 0,-2 0 0,-22 13 0,1-1 0,24-14 0,2-1 0,-13 5 0,1-1 0,-13 13 0,-3-5 0,18 0 0,6-6 0,12-2 0,0-2 0,4-2 0,4-2 0,4-5 0,-2 2 0,5-2 0,1-4 0,4 1 0,2-4 0,-4 4 0,2-2 0,-3 1 0,4-2 0,-3 1 0,0 1 0,-7 2 0,-1 4 0,-7 1 0,1 1 0,-2 1 0,6-4 0,5-3 0,5-4 0,3-4 0,1 0 0,0-1 0,2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5.4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16383,'6'5'0,"5"7"0,21 16 0,11 14 0,-7-8 0,3 3 0,-5-3 0,4 3 0,-3 0 0,5 6 0,1 0 0,-1-3 0,1 1 0,-1-3 0,4 4 0,-5-2 0,4 3 0,2 2 0,-1 0 0,-2-4 0,1-2 0,-3-1 0,2-1 0,2 4 0,-2-2 0,2 2 0,2 0 0,1 3 0,0-1 0,0 0 0,1 0 0,0-1 0,0 2 0,1-1 0,2 2 0,1 1 0,-3-4 0,3 4 0,2 0 0,0 1 0,1 0 0,-1-1 0,-3-1 0,-3-3 0,1 0 0,-2-1 0,-2-2 0,0 0 0,-2-1 0,1-1 0,7 7 0,1-1 0,-3 0 0,-3-4 0,-7-7 0,2 4 0,-6-7 0,5 2 0,0 0 0,-5-9 0,-18-7 0,4-2 0,8 11 0,-8-9 0,11 13 0,-12-11 0,-1 2 0,0-2 0,10 11 0,-7-6 0,3 7 0,-5-6 0,-4-4 0,4 1 0,4 8 0,-7-10 0,20 22 0,-17-17 0,17 15 0,-7-5 0,-4-10 0,3 5 0,-14-18 0,-3-1 0,-8-6 0,-14-20 0,-1 2 0,-11-18 0,14 18 0,-1 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6.8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16383,'9'17'0,"9"14"0,-1-9 0,28 34 0,-11-18 0,2 1 0,11 10 0,-3-4 0,2 1 0,3 2 0,-8-9 0,5 4 0,1 1 0,-2-4 0,3 1 0,-3-3 0,3 0 0,6 5 0,2 1 0,-1-2 0,-8-7 0,-1-1 0,1 1 0,4 2 0,2 0 0,-1-1 0,-7-5 0,-1-1 0,1-1 0,1 1 0,-2 0 0,1-1 0,13 8 0,0-1 0,-4 0 0,-2-1 0,-9-6 0,-1-1 0,-4-1 0,0-2 0,-6-3 0,-1-2 0,11 7 0,4 7 0,-13-7 0,13 11 0,-12-8 0,-3 0 0,0 2 0,-5-7 0,1 0 0,0 5 0,1 0 0,5 4 0,-1-3 0,10 8 0,-4-3 0,-2 1 0,7-2 0,7 15 0,-22-25 0,-4-4 0,-1 2 0,4-2 0,-1 3 0,11 11 0,-3-1 0,6 6 0,3 0 0,4 9 0,-12-16 0,4 9 0,-8-4 0,-10-14 0,12 20 0,-6-17 0,8 15 0,0-3 0,4 5 0,-5-10 0,14 2 0,1-5 0,-1-3 0,-6-4 0,-15-9 0,-8-5 0,-5-1 0,-5-3 0,-1-3 0,-5 1 0,-1-1 0,-2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8.15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16383,'28'32'0,"-3"-7"0,1 3 0,10 7 0,2 4 0,-6-8 0,4 2 0,0 2 0,8 8 0,1 2 0,3 2 0,-8-7 0,2 0 0,1 2 0,0 0 0,3 4 0,1 1 0,0 0 0,1 1 0,4 2 0,0 1 0,0-1 0,-1-1 0,-6-4 0,0 0 0,-1-1 0,0-1 0,0 0 0,-3-1 0,2 0 0,-3-1 0,10 8 0,-2 0 0,-1-1 0,-7-5 0,-3-2 0,1-1 0,13 10 0,-3-3 0,-12-8 0,-4-3 0,22 11 0,-26-19 0,-1-3 0,18 10 0,9 7 0,-2-7 0,-15-12 0,-7-3 0,1 1 0,14 7 0,-8-4 0,0 0 0,9 9 0,4 0 0,-10 0 0,-10-10 0,13 16 0,-13-13 0,2 3 0,-11-5 0,7 1 0,-3 0 0,12 12 0,-1-1 0,-9-10 0,1 0 0,13 18 0,4-7 0,-7-4 0,-1-3 0,-7-6 0,10 8 0,-15-14 0,7 11 0,-5-11 0,-1 9 0,9-1 0,-8 4 0,18 8 0,-15-8 0,4 3 0,4 5 0,0 7 0,7 1 0,-3 3 0,-9-15 0,-1 0 0,2 1 0,13 12 0,-7-10 0,0-1 0,4 1 0,13-2 0,-27-16 0,6 0 0,-23-11 0,-2-2 0,-6-3 0,0-1 0,-2 0 0,5 1 0,-7 3 0,6-3 0,-8-1 0,2-13 0,-3 8 0,2-9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39.3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16383,'25'9'0,"29"16"0,-22-9 0,3 1 0,15 11 0,6 3 0,-15-8 0,2 0 0,2 3 0,2 3 0,4 4 0,1 0 0,-2 1 0,-2-1 0,0 0 0,0 1 0,3 2 0,3 3 0,3 2 0,1 1 0,0 2 0,-3-2 0,-4-2 0,0-1 0,-2 1 0,1 0 0,-1 0 0,4 3 0,0 0 0,-1 1 0,0-1 0,0 0 0,-2-2 0,-1 0 0,0-1 0,-1 0 0,-1 0 0,3 4 0,0-1 0,-1 1 0,-2-2 0,-3-3 0,0 0 0,-1-1 0,-3-2 0,2 3 0,-3-1 0,0-1 0,2 1 0,0-1 0,-4-3 0,-5-4 0,0-2 0,10 9 0,2-3 0,-14-12 0,0 0 0,3 6 0,3-2 0,8 1 0,0-1 0,-11-2 0,-1-1 0,3-4 0,-1-2 0,17 18 0,7-2 0,-20-15 0,-1 1 0,-2 0 0,2 0 0,4-3 0,1 0 0,-7 3 0,0-1 0,5-2 0,-1 1 0,22 20 0,-6-1 0,-1 0 0,-24-15 0,0-1 0,19 23 0,-1-2 0,-8-11 0,-12-3 0,-2 0 0,2 1 0,15 11 0,-26-15 0,3-7 0,-8 0 0,7-3 0,-8 2 0,11 3 0,-12-7 0,5 4 0,0-1 0,16 19 0,1-1 0,13 13 0,-11-9 0,3-6 0,-10 1 0,0-10 0,-13-6 0,0-4 0,-6-4 0,2 4 0,-3-1 0,2-2 0,-3 2 0,3-5 0,-4 0 0,-3-6 0,-2-13 0,-25-25 0,15 18 0,-14-13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19.4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6282 0 16383,'-22'10'0,"-2"0"0,-5 5 0,-33 16 0,-6-2 0,14-3 0,-2 0 0,8-6 0,1 0 0,-2 2 0,-3 1 0,-27 12 0,-3 2 0,12-4 0,-2 1 0,4-5 0,-4 0 0,5 0 0,-1 4 0,2 0 0,-23 4 0,0-1 0,23-4 0,1 0 0,-24 8 0,-2 0 0,18-5 0,0 0 0,-16 8 0,1 0 0,25-11 0,2 0 0,-6 2 0,2 1 0,16-5 0,3-1 0,-34 18 0,9 2 0,-6-3 0,27-15 0,-13 9 0,7-5 0,-12 5 0,17-5 0,-33 17 0,34-12 0,-23 7 0,25-10 0,-12-2 0,18-6 0,-18 9 0,-3-1 0,2 4 0,2-6 0,-2 10 0,22-22 0,-19 19 0,-3-10 0,6 4 0,-13 1 0,12-4 0,-7 8 0,18-9 0,-21 17 0,29-24 0,-9 7 0,-8 2 0,10-4 0,-35 22 0,23-16 0,-10 5 0,6-7 0,17-10 0,-14 2 0,21-4 0,-12 3 0,9-5 0,-1 7 0,6-8 0,0 0 0,-11 9 0,7-7 0,-21 13 0,22-10 0,-4-2 0,-10 4 0,25-13 0,-31 20 0,30-17 0,-11 6 0,13-8 0,-2-3 0,6 2 0,1-6 0,4 5 0,0-5 0,-1 5 0,-2-2 0,-9 8 0,1 0 0,-6 1 0,4-1 0,1-7 0,-11 11 0,8-9 0,-7 10 0,5-5 0,-5-2 0,2 6 0,-5-6 0,6 2 0,2-3 0,-4 3 0,8-2 0,0 1 0,8-4 0,9-6 0,5 1 0,2-7 0,5 4 0,-8-2 0,1 6 0,-5-2 0,-9 9 0,4-8 0,-8 6 0,5-5 0,-5 6 0,4 3 0,-9 4 0,1 0 0,2-3 0,-1-5 0,12-5 0,3-5 0,4-7 0,6-11 0,0 6 0,3-5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40.3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16383,'14'12'0,"6"1"0,18 17 0,18 9 0,-1-6 0,8 2 0,-21-10 0,1 1 0,3 1 0,-1-2 0,4 1 0,0 1 0,0 1 0,3 3 0,0 1 0,1 2 0,0 0 0,-1-2 0,1 0 0,-1 2 0,5 2 0,-10-3 0,4 3 0,0 1 0,1 1 0,-2 0 0,-1-1 0,4 2 0,-3 0 0,1 0 0,-1 0 0,2 2 0,-4-4 0,0 1 0,2 2 0,-1-1 0,0 0 0,-1-1 0,7 5 0,0 0 0,0 1 0,-1-2 0,-2-1 0,-4-2 0,0-2 0,-1 0 0,0-1 0,0-1 0,8 7 0,2-2 0,-2 0 0,-2-2 0,4 8 0,-2-2 0,-4-5 0,3 0 0,-5-4 0,-11-4 0,-4-3 0,7 1 0,-5-4 0,-16-9 0,-5-3 0,0 2 0,4 1 0,-5-1 0,9 5 0,-7-4 0,0 3 0,-1-9 0,-6 3 0,2-3 0,-3 1 0,11 5 0,-5-1 0,8 3 0,-10-4 0,1-7 0,-8-5 0,-2-4 0,-3-3 0,-3-4 0,2 0 0,-1 3 0,2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41.10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16383,'36'33'0,"2"-1"0,4 2 0,5 5 0,-5-8 0,4 4 0,-1-2 0,5 4 0,3 3 0,0-1 0,-1 1 0,1 0 0,0 1 0,3 2 0,-9-6 0,3 1 0,1 1 0,0 1 0,1 0 0,-2-1 0,-1-2 0,0 1 0,0-1 0,0 0 0,0 0 0,-1 2 0,1 0 0,1 0 0,-1 1 0,0 0 0,0 0 0,-1-1 0,6 5 0,1-1 0,-2 0 0,1 1 0,-3-3 0,6 6 0,-2 0 0,-1-2 0,-1 1 0,-3-2 0,0 1 0,-2-3 0,-4-2 0,-4-4 0,-2-2 0,-2-2 0,11 12 0,-6-6 0,-4 0 0,-18-19 0,-14-14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42.43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16 61 16383,'0'-11'0,"0"0"0,0 4 0,-3-1 0,-2-3 0,1 6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42.90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16383,'4'4'0,"0"-1"0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1:10.14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21.04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4787 1 16383,'-38'24'0,"-25"18"0,14-11 0,-4 2 0,-19 9 0,-4 2 0,-7 5 0,-4 2 0,21-15 0,-2 1 0,-1 1 0,-1 0 0,-1 1 0,2-1 0,6-4 0,1 0 0,-1 0 0,-6 5 0,0 0 0,4-1 0,-4 4 0,4-2 0,1 0 0,4 0 0,17-9 0,2-1 0,1 1 0,1-1 0,-16 12 0,15-9 0,-4 2 0,-6 0 0,-1 0 0,6-3 0,-1 0 0,-10 5 0,1-1 0,-22 13 0,35-20 0,1 0 0,-24 17 0,20-13 0,0-1 0,-12 11 0,10-11 0,0 0 0,-13 5 0,-4 4 0,15-13 0,0 1 0,-6-3 0,6-1 0,-3-5 0,9-1 0,7-3 0,-15 4 0,16-5 0,-35 2 0,26-1 0,-42 7 0,27-1 0,-3 0 0,-18 9 0,25-12 0,-17 11 0,12-4 0,19-5 0,-6 7 0,13-13 0,3 6 0,3-9 0,3 8 0,8-11 0,-4 1 0,12-4 0,0-3 0,4 2 0,-4 4 0,0-3 0,-7 6 0,-5-1 0,-35 16 0,19-10 0,-19 7 0,32-14 0,10-7 0,2 3 0,4-6 0,1 5 0,-2-4 0,1 4 0,-2-4 0,-9 5 0,-2-2 0,-12 6 0,-1-2 0,-16 6 0,4-2 0,-10 0 0,-4 3 0,13-7 0,4 0 0,22-5 0,15-3 0,4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22.78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6947 0 16383,'-39'31'0,"-1"-1"0,0 3 0,-4 1 0,-22 12 0,-9 3 0,14-6 0,-4 3 0,-10 6 0,5-5 0,-10 6 0,-7 3 0,-2 2 0,2-2 0,7-4 0,3-2 0,4-3 0,2-1 0,-2 0 0,-5 4 0,8-5 0,-6 4 0,-1 1 0,-1 1 0,2-2 0,4-3 0,6-5 0,-7 5 0,5-4 0,3-3 0,3-1 0,-9 7 0,3-2 0,1 0 0,3-4 0,2-1 0,1 0 0,-21 17 0,2 2 0,22-17 0,0 1 0,2 0 0,-17 13 0,3-1 0,4 0 0,2-2 0,15-14 0,0 0 0,-13 14 0,1 1 0,16-14 0,0-2 0,-11 7 0,0 1 0,16-9 0,1-2 0,-40 18 0,36-18 0,-1 1 0,-4-1 0,0-1 0,-38 20 0,23-14 0,0 0 0,18-12 0,0 0 0,-32 14 0,0 0 0,33-16 0,-2-1 0,-40 16 0,1-1 0,-1-2 0,31-12 0,2-1 0,-6 7 0,19-6 0,-5 1 0,8-4 0,7-2 0,-18 10 0,-5 1 0,-16 11 0,-11 2 0,15-6 0,8-3 0,-2 0 0,-20 10 0,16-6 0,-1 1 0,17-13 0,3-1 0,-1 2 0,0 0 0,1-2 0,0-1 0,-39 24 0,21-14 0,-14 11 0,38-24 0,-17 13 0,11-6 0,17-12 0,-6 6 0,19-15 0,-1 2 0,-6 4 0,4-2 0,-13 14 0,9-9 0,-16 9 0,10-6 0,-12 4 0,10-4 0,-1 2 0,0-2 0,1 0 0,3-1 0,-2 0 0,-1-3 0,-5 6 0,0-5 0,-3 2 0,12-7 0,3-1 0,12-9 0,15-16 0,11-9 0,-6 2 0,4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24.25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7930 0 16383,'-14'28'0,"-5"7"0,-34 19 0,-6 7 0,7-17 0,-6 0 0,-1 2 0,-4 0 0,-15 6 0,-7 3 0,7-4 0,-6 2 0,0-1 0,5-3 0,-1-2 0,0 1 0,12-7 0,-2 2 0,1-1 0,2-1 0,-12 7 0,3-2 0,-1 1 0,0-1 0,-1 1 0,2 0 0,2-1 0,0 1 0,2 1 0,2-2 0,1 1 0,4-2 0,-14 12 0,7-2 0,18-7 0,5-4 0,-25 21 0,27-24 0,1 0 0,7-7 0,1-2 0,-1 0 0,-2 1 0,-7 8 0,-2 1 0,-1-2 0,-1 0 0,2-3 0,-2 1 0,-19 14 0,-2-2 0,14-13 0,2-2 0,1 4 0,0 1 0,-2 1 0,4-3 0,0 8 0,-16 15 0,16-12 0,5-5 0,-6 3 0,15-9 0,-14-3 0,7 2 0,-1-12 0,-12 8 0,-2-2 0,-15 1 0,-2 4 0,-8 3 0,18-10 0,-8 11 0,30-19 0,-7 12 0,12-9 0,5 7 0,-4-7 0,-7 17 0,3-14 0,-29 27 0,14-21 0,18-5 0,-2 1 0,-34 16 0,19-8 0,-2 1 0,13-8 0,-1-1 0,-7 3 0,-5 1 0,2 0 0,-12 8 0,0 1 0,11-9 0,-2 1 0,-1 1 0,-8 7 0,-2 2 0,-2 1 0,-8 2 0,-3 0 0,3 0 0,12-6 0,1-1 0,-1 1 0,-8 5 0,-1 1 0,5-4 0,-8 1 0,7 0 0,4 4 0,2-1 0,-2-7 0,4-3 0,-13 21 0,13-12 0,-2 10 0,19-15 0,-8 5 0,8 0 0,-5-2 0,8 1 0,-3-6 0,21-13 0,2-3 0,2-3 0,10-8 0,9-6 0,-1 0 0,5 0 0,-3-1 0,-2 4 0,-2-3 0,1 3 0,3-3 0,1-3 0,2 0 0,-1-3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26.5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6988 0 16383,'-21'14'0,"-15"11"0,-33 24 0,13-14 0,-8 3 0,10-4 0,-5 3 0,-3 1 0,-16 8 0,-6 3 0,-4 3 0,22-13 0,-5 3 0,-1 1 0,-1 0 0,1 1 0,0 0 0,2-1 0,-1 2 0,-4 1 0,-5 3 0,10-7 0,-5 3 0,-5 2 0,-1 1 0,0 0 0,1-1 0,4-1 0,5-3 0,-13 8 0,7-3 0,2-1 0,-1 1 0,-6 3 0,4-3 0,-5 4 0,-4 1 0,0 0 0,4-1 0,5-3 0,8-6 0,-19 15 0,11-6 0,-1 0 0,14-8 0,0 2 0,0-1 0,5-1 0,-1 2 0,3-1 0,4-2 0,-7 6 0,0 1 0,8-2 0,-2 5 0,7-6 0,8-7 0,4-2 0,-14 14 0,1 0 0,10-10 0,2-4 0,-16 16 0,7-8 0,1-2 0,3-5 0,-28 27 0,32-30 0,-28 14 0,23-7 0,-30 9 0,26-19 0,-3 1 0,5-5 0,-1 1 0,-14 8 0,-3 1 0,-3-3 0,0 0 0,11-4 0,-2 1 0,-2-3 0,-4 1 0,1 0 0,-18 13 0,4-1 0,8-9 0,0 1 0,-7 7 0,5-1 0,-6 5 0,32-19 0,0 2 0,-36 27 0,20-14 0,-19 16 0,1-4 0,11-6 0,23-13 0,-1-1 0,-29 13 0,28-15 0,0 1 0,-36 15 0,28-15 0,-6 4 0,32-17 0,-6 3 0,13-3 0,1-6 0,0 3 0,0-4 0,1 0 0,5-6 0,6-2 0,5-5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2:30:27.8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6082 1 16383,'-34'33'0,"5"-6"0,-6 7 0,-3 4 0,-23 17 0,10-13 0,-11 8 0,1-1 0,5-4 0,1 0 0,-2 2 0,-11 9 0,-3 3 0,1-3 0,6-5 0,2-1 0,1-1 0,7-4 0,2-2 0,0 0 0,-23 17 0,0-2 0,21-15 0,-1-1 0,0 0 0,-18 14 0,-1-1 0,-2 0 0,0-1 0,9-7 0,0-1 0,10-9 0,-3 1 0,2 0 0,-17 14 0,-1 1 0,11-10 0,-3 3 0,4-3 0,-11 6 0,2 1 0,14-8 0,-3 2 0,5-4 0,1-4 0,2-1 0,-21 22 0,2-2 0,24-24 0,3-2 0,-2 8 0,-1 0 0,-3 0 0,3-3 0,-14 11 0,22-12 0,-1 2 0,-30 18 0,21-11 0,-3 4 0,-11 5 0,-2 1 0,-11 7 0,1 0 0,14-11 0,-1-1 0,-12 7 0,1-3 0,21-14 0,0 0 0,-23 16 0,-2 1 0,10-8 0,2-2 0,4-4 0,-1 1 0,-8 8 0,0-1 0,15-13 0,1-1 0,-5 6 0,-2 0 0,-5 6 0,-1-2 0,5-5 0,0 0 0,-2 8 0,1-1 0,12-13 0,2 0 0,2 6 0,3-3 0,-17 5 0,22-10 0,-1 0 0,-29 19 0,29-17 0,-9 7 0,37-26 0,-4-1 0,10-4 0,2-3 0,0-1 0,1 1 0,-1-1 0,-3 1 0,0 3 0,-6 0 0,8 0 0,-4-3 0,8-3 0,-3-3 0,-2-6 0,4 5 0,-2-5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3B71F-D371-884C-86C6-358247C3C201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C0A51-FF51-AA40-A8CB-FFEAEB54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1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our main theorem, we show a few applications of our theorem. </a:t>
            </a:r>
          </a:p>
          <a:p>
            <a:r>
              <a:rPr lang="en-US" dirty="0"/>
              <a:t>A large number of constructions fit into our framework, such as……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27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Along the way. We also revisit the security definition of watermarking.</a:t>
            </a:r>
          </a:p>
          <a:p>
            <a:endParaRPr lang="en-US" dirty="0"/>
          </a:p>
          <a:p>
            <a:r>
              <a:rPr lang="en-US" dirty="0"/>
              <a:t>We note that an adversary’s cryptographic program does not have to perform exactly the same as the original honest circuit in order to be “useful”: as long as it performs a cryptographic functionality, by breaking the underlying security game. Then we say that this adversarial program is “good”, and </a:t>
            </a:r>
            <a:r>
              <a:rPr lang="en-US" dirty="0" err="1"/>
              <a:t>unremovability</a:t>
            </a:r>
            <a:r>
              <a:rPr lang="en-US" dirty="0"/>
              <a:t> security says that we should be able to extract a valid mark from any such program.</a:t>
            </a:r>
          </a:p>
          <a:p>
            <a:endParaRPr lang="en-US" dirty="0"/>
          </a:p>
          <a:p>
            <a:r>
              <a:rPr lang="en-US" dirty="0"/>
              <a:t>For example…..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75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construction for the watermarking composition for watermarkable P from …. Is almost the same as the black box construction for plain P from plain …..</a:t>
            </a:r>
          </a:p>
          <a:p>
            <a:endParaRPr lang="en-US" dirty="0"/>
          </a:p>
          <a:p>
            <a:r>
              <a:rPr lang="en-US" dirty="0"/>
              <a:t>Additionally we have the Mark and Extract algorithms as follows:</a:t>
            </a:r>
          </a:p>
          <a:p>
            <a:r>
              <a:rPr lang="en-US" dirty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5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of watermarking is to protect copyright of </a:t>
            </a:r>
            <a:r>
              <a:rPr lang="en-US" dirty="0" err="1"/>
              <a:t>softwares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2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watermarking is a way to embed a mark into a program so that when the mark is removed, the program will be destroyed.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66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two major algorithms of watermarking scheme are:….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4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0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6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limitation of past works is that existing schemes are ad-hoc and each built from scratch. </a:t>
            </a:r>
          </a:p>
          <a:p>
            <a:endParaRPr lang="en-US" dirty="0"/>
          </a:p>
          <a:p>
            <a:r>
              <a:rPr lang="en-US" dirty="0"/>
              <a:t>The constructions for e.g. PRFs, SKE, PKE each has to go through separate constructions and proofs.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1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0A51-FF51-AA40-A8CB-FFEAEB54FB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21D6-5FF0-B5B1-D1EB-B9E37C36E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C3E4E-F9EB-EF4D-A056-4DAE3425B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5CD93-8B23-95E8-F2F9-534C09B6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EB99-98BE-CC4B-A93D-F86B0BB344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E2FF4-D99B-E9F3-F7E1-ADF1095A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C3F10-5128-246E-3A5D-6BE95916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6420-6096-0547-A450-A0257EB6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677E-F349-6A30-D44D-DDF4FF77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257C6-FBEA-9E93-6759-91056D931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A36EA-7464-A1FF-A30B-E8AEA511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EB99-98BE-CC4B-A93D-F86B0BB344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A8C32-4E8B-1C5B-BF44-C927B6F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1C39A-2FEF-649E-EDEC-7C3545EF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6420-6096-0547-A450-A0257EB6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9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AE941-E63E-B2CC-DC13-69D822866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7848D-124E-D843-3F01-D6C0EF713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DC64-CD5A-FFF8-FFE2-DB62D5EE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EB99-98BE-CC4B-A93D-F86B0BB344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64879-A95C-4742-F53D-F62C3E07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282DC-CCE7-6CFF-B9A9-B72C025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6420-6096-0547-A450-A0257EB6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4675-8DB4-0E8F-CD97-F818D429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C81EF-0630-CF03-D2BF-42AABED57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8EA2E-08BB-5A4A-5C75-0CEF89C0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EB99-98BE-CC4B-A93D-F86B0BB344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91B67-8DAB-ECB2-467A-CBB7BDB7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2D04-A429-F857-FDE7-68E27437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6420-6096-0547-A450-A0257EB6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C0BE-6152-BB43-26DC-D2528134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8B95F-11AC-3202-EF99-A5DA359FF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393ED-5626-F9A5-66FC-879F4837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EB99-98BE-CC4B-A93D-F86B0BB344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00843-2EA7-441C-0210-B72607F5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4E6B7-C9A3-BB0F-EB29-8DC83B30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6420-6096-0547-A450-A0257EB6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3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58FC-93A7-BBF6-6277-67564A14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8B4E3-7C8A-F223-9088-3A9350FDD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411D0-6F1F-22DC-6776-12C556E4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02524-8328-618C-5786-C9CB16D6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EB99-98BE-CC4B-A93D-F86B0BB344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E0ECA-AA82-E50F-DE4F-3CAD3F86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C5774-579D-6773-1246-9F9F919F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6420-6096-0547-A450-A0257EB6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C49A-5973-4CEE-A07B-D646154D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23714-D004-84A1-FB1D-48311A6B6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6429F-2497-EC96-515D-1CF394D92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26A4B-CA1D-C1CC-4E6A-522BD7702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D03B68-8ACC-8165-8DE2-4FBF4DD04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79393-3E7C-34F9-33DC-DEA30006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EB99-98BE-CC4B-A93D-F86B0BB344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343B0-FFBF-E327-A4E0-BE0AA7DF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750AA-BB06-9DD1-74E2-7D36DD99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6420-6096-0547-A450-A0257EB6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6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6981-E624-876D-C921-C5F2D576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28B54-BA3B-F3D0-AACC-299297E5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EB99-98BE-CC4B-A93D-F86B0BB344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60E08-2FA3-5DCB-1843-9222F61F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743E-0946-E77B-96FD-4B2DE5C9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6420-6096-0547-A450-A0257EB6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1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7BC8D-3AB7-3302-0434-39EEBDE0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EB99-98BE-CC4B-A93D-F86B0BB344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E03B1-D3C0-C795-A7D2-9C231EA0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3207B-E38B-0144-EE86-73110516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6420-6096-0547-A450-A0257EB6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23BB-DD9A-F2C8-8016-467DF681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06BC-B97A-01DD-1EFE-4E7594AE4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8BF3C-309F-0707-0F86-B70646144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DA180-ED4C-8E78-C7A9-9A714787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EB99-98BE-CC4B-A93D-F86B0BB344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A093A-DC1E-43FA-376B-A31CFE2E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48165-51DF-FBE8-9972-43BEA693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6420-6096-0547-A450-A0257EB6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24AD-2F8A-EEB6-E571-DEF44F14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2235-8E58-32BA-B3EC-278A8F03A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6CBD5-8689-1C96-330B-1B1A1889D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C1ECB-6C84-1239-C91D-DDE613EF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EB99-98BE-CC4B-A93D-F86B0BB344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31E8D-2C61-2BBD-0BFC-BD611D0E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44777-AAA5-3DD0-9789-3B69962B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6420-6096-0547-A450-A0257EB6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03B61-8FCA-6124-9EA8-FB648F51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01DB0-2CCB-E3EC-BBBC-01341C00A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EEDC8-CB00-5EA5-E9D3-FF5E1F475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F4EB99-98BE-CC4B-A93D-F86B0BB3443E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21E6E-90A9-DC28-6A9C-1C0F65223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619C3-80AA-3319-C451-13E874568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46420-6096-0547-A450-A0257EB6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22.png"/><Relationship Id="rId42" Type="http://schemas.openxmlformats.org/officeDocument/2006/relationships/image" Target="../media/image26.png"/><Relationship Id="rId47" Type="http://schemas.openxmlformats.org/officeDocument/2006/relationships/customXml" Target="../ink/ink22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customXml" Target="../ink/ink17.xml"/><Relationship Id="rId40" Type="http://schemas.openxmlformats.org/officeDocument/2006/relationships/image" Target="../media/image25.png"/><Relationship Id="rId45" Type="http://schemas.openxmlformats.org/officeDocument/2006/relationships/customXml" Target="../ink/ink21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2.xml"/><Relationship Id="rId30" Type="http://schemas.openxmlformats.org/officeDocument/2006/relationships/image" Target="../media/image20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9.png"/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20" Type="http://schemas.openxmlformats.org/officeDocument/2006/relationships/image" Target="../media/image15.png"/><Relationship Id="rId41" Type="http://schemas.openxmlformats.org/officeDocument/2006/relationships/customXml" Target="../ink/ink1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image" Target="../media/image36.png"/><Relationship Id="rId26" Type="http://schemas.openxmlformats.org/officeDocument/2006/relationships/image" Target="../media/image40.png"/><Relationship Id="rId39" Type="http://schemas.openxmlformats.org/officeDocument/2006/relationships/customXml" Target="../ink/ink40.xml"/><Relationship Id="rId21" Type="http://schemas.openxmlformats.org/officeDocument/2006/relationships/customXml" Target="../ink/ink31.xml"/><Relationship Id="rId34" Type="http://schemas.openxmlformats.org/officeDocument/2006/relationships/image" Target="../media/image44.png"/><Relationship Id="rId42" Type="http://schemas.openxmlformats.org/officeDocument/2006/relationships/image" Target="../media/image48.png"/><Relationship Id="rId47" Type="http://schemas.openxmlformats.org/officeDocument/2006/relationships/customXml" Target="../ink/ink44.xml"/><Relationship Id="rId7" Type="http://schemas.openxmlformats.org/officeDocument/2006/relationships/customXml" Target="../ink/ink2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29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customXml" Target="../ink/ink26.xml"/><Relationship Id="rId24" Type="http://schemas.openxmlformats.org/officeDocument/2006/relationships/image" Target="../media/image39.png"/><Relationship Id="rId32" Type="http://schemas.openxmlformats.org/officeDocument/2006/relationships/image" Target="../media/image43.png"/><Relationship Id="rId37" Type="http://schemas.openxmlformats.org/officeDocument/2006/relationships/customXml" Target="../ink/ink39.xml"/><Relationship Id="rId40" Type="http://schemas.openxmlformats.org/officeDocument/2006/relationships/image" Target="../media/image47.png"/><Relationship Id="rId45" Type="http://schemas.openxmlformats.org/officeDocument/2006/relationships/customXml" Target="../ink/ink43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41.png"/><Relationship Id="rId36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customXml" Target="../ink/ink30.xml"/><Relationship Id="rId31" Type="http://schemas.openxmlformats.org/officeDocument/2006/relationships/customXml" Target="../ink/ink36.xml"/><Relationship Id="rId44" Type="http://schemas.openxmlformats.org/officeDocument/2006/relationships/image" Target="../media/image49.png"/><Relationship Id="rId4" Type="http://schemas.openxmlformats.org/officeDocument/2006/relationships/image" Target="../media/image7.png"/><Relationship Id="rId9" Type="http://schemas.openxmlformats.org/officeDocument/2006/relationships/customXml" Target="../ink/ink25.xml"/><Relationship Id="rId14" Type="http://schemas.openxmlformats.org/officeDocument/2006/relationships/image" Target="../media/image34.png"/><Relationship Id="rId22" Type="http://schemas.openxmlformats.org/officeDocument/2006/relationships/image" Target="../media/image38.png"/><Relationship Id="rId27" Type="http://schemas.openxmlformats.org/officeDocument/2006/relationships/customXml" Target="../ink/ink34.xml"/><Relationship Id="rId30" Type="http://schemas.openxmlformats.org/officeDocument/2006/relationships/image" Target="../media/image42.png"/><Relationship Id="rId35" Type="http://schemas.openxmlformats.org/officeDocument/2006/relationships/customXml" Target="../ink/ink38.xml"/><Relationship Id="rId43" Type="http://schemas.openxmlformats.org/officeDocument/2006/relationships/customXml" Target="../ink/ink42.xml"/><Relationship Id="rId48" Type="http://schemas.openxmlformats.org/officeDocument/2006/relationships/image" Target="../media/image29.png"/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12" Type="http://schemas.openxmlformats.org/officeDocument/2006/relationships/image" Target="../media/image33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46.png"/><Relationship Id="rId46" Type="http://schemas.openxmlformats.org/officeDocument/2006/relationships/image" Target="../media/image28.png"/><Relationship Id="rId20" Type="http://schemas.openxmlformats.org/officeDocument/2006/relationships/image" Target="../media/image37.png"/><Relationship Id="rId41" Type="http://schemas.openxmlformats.org/officeDocument/2006/relationships/customXml" Target="../ink/ink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2E840-6414-F55D-31F5-223C7EDB4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Composition in Watermarking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E339791-57CB-62D7-CA8A-A5C3740136B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Jiahui Liu, 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Fujitsu Research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Mark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Zhandry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NTT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Research</m:t>
                        </m:r>
                      </m:e>
                      <m:sup/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Presenter: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Saachi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Mutreja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Columbia University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E339791-57CB-62D7-CA8A-A5C374013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>
                <a:blip r:embed="rId3"/>
                <a:stretch>
                  <a:fillRect t="-6061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55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1FD2-26F1-92BD-813B-0C5DBEA9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on watermarking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04144-28FE-2486-C657-0F7A2E10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5835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Question: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Can we compose “building-block” watermarkable cryptographic functions to obtain more advanced watermarkable functions?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2800" b="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8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1FD2-26F1-92BD-813B-0C5DBEA9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on watermarking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04144-28FE-2486-C657-0F7A2E105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Question:</a:t>
                </a:r>
              </a:p>
              <a:p>
                <a:r>
                  <a:rPr lang="en-US" dirty="0"/>
                  <a:t>Can we compose “building-block” watermarkable cryptographic functions to obtain more advanced watermarkable functions?</a:t>
                </a:r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sz="2800" dirty="0"/>
                  <a:t>We know </a:t>
                </a:r>
                <a:r>
                  <a:rPr lang="en-US" sz="2800" dirty="0">
                    <a:solidFill>
                      <a:srgbClr val="0070C0"/>
                    </a:solidFill>
                  </a:rPr>
                  <a:t>PRF+MAC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CCA-secure secret-key encryption</a:t>
                </a:r>
                <a:endParaRPr lang="en-US" sz="2800" dirty="0"/>
              </a:p>
              <a:p>
                <a:pPr lvl="1"/>
                <a:r>
                  <a:rPr lang="en-US" sz="2800" dirty="0"/>
                  <a:t>Do we have: </a:t>
                </a:r>
                <a:r>
                  <a:rPr lang="en-US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Watermarkable PRF + watermarkable MAC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 Watermarkable CCA-secure secret-key encryption</a:t>
                </a:r>
                <a:r>
                  <a:rPr lang="en-US" sz="2800" b="1" dirty="0"/>
                  <a:t>?</a:t>
                </a:r>
              </a:p>
              <a:p>
                <a:pPr marL="457200" lvl="1" indent="0">
                  <a:buNone/>
                </a:pPr>
                <a:endParaRPr lang="en-US" sz="2800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04144-28FE-2486-C657-0F7A2E105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6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D765-4832-A510-1586-92599804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BBB1E-A5D7-F881-1B84-B9AD4753F5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br>
                  <a:rPr lang="en-US" b="1" dirty="0"/>
                </a:br>
                <a:r>
                  <a:rPr lang="en-US" b="1" dirty="0"/>
                  <a:t>Main Theorem (Informal): </a:t>
                </a:r>
                <a:r>
                  <a:rPr lang="en-US" dirty="0"/>
                  <a:t>Composition Theorem for watermarking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If a black-box cryptographic construction of target primitive </a:t>
                </a:r>
                <a:r>
                  <a:rPr lang="en-US" i="1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from building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satisfy some mild conditions, then we can build from watermarkable versions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give a watermarkable </a:t>
                </a:r>
                <a:r>
                  <a:rPr lang="en-US" i="1" dirty="0">
                    <a:solidFill>
                      <a:srgbClr val="0070C0"/>
                    </a:solidFill>
                  </a:rPr>
                  <a:t>P</a:t>
                </a:r>
                <a:r>
                  <a:rPr lang="en-US" i="1" dirty="0"/>
                  <a:t>.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BBB1E-A5D7-F881-1B84-B9AD4753F5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65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3DDA-5891-8DC8-5F86-9F18A7B5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0"/>
            <a:ext cx="10515600" cy="1325563"/>
          </a:xfrm>
        </p:spPr>
        <p:txBody>
          <a:bodyPr/>
          <a:lstStyle/>
          <a:p>
            <a:r>
              <a:rPr lang="en-US" dirty="0"/>
              <a:t>Example applications of main theorem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E9E91D-DAE6-4F1E-0018-0A07B0B3B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824911"/>
              </p:ext>
            </p:extLst>
          </p:nvPr>
        </p:nvGraphicFramePr>
        <p:xfrm>
          <a:off x="527895" y="1143000"/>
          <a:ext cx="10515601" cy="4660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9976">
                  <a:extLst>
                    <a:ext uri="{9D8B030D-6E8A-4147-A177-3AD203B41FA5}">
                      <a16:colId xmlns:a16="http://schemas.microsoft.com/office/drawing/2014/main" val="2769652303"/>
                    </a:ext>
                  </a:extLst>
                </a:gridCol>
                <a:gridCol w="5335625">
                  <a:extLst>
                    <a:ext uri="{9D8B030D-6E8A-4147-A177-3AD203B41FA5}">
                      <a16:colId xmlns:a16="http://schemas.microsoft.com/office/drawing/2014/main" val="525802640"/>
                    </a:ext>
                  </a:extLst>
                </a:gridCol>
              </a:tblGrid>
              <a:tr h="455683">
                <a:tc>
                  <a:txBody>
                    <a:bodyPr/>
                    <a:lstStyle/>
                    <a:p>
                      <a:r>
                        <a:rPr lang="en-US" sz="2400" dirty="0"/>
                        <a:t>Building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2400" dirty="0"/>
                        <a:t>Watermarkable Primitive Obtained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35364"/>
                  </a:ext>
                </a:extLst>
              </a:tr>
              <a:tr h="911827">
                <a:tc>
                  <a:txBody>
                    <a:bodyPr/>
                    <a:lstStyle/>
                    <a:p>
                      <a:r>
                        <a:rPr lang="en-US" sz="2400" dirty="0"/>
                        <a:t>Watermarkable PRF + watermarkable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Watermarkable CCA-secure SKE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299581"/>
                  </a:ext>
                </a:extLst>
              </a:tr>
              <a:tr h="1148872">
                <a:tc>
                  <a:txBody>
                    <a:bodyPr/>
                    <a:lstStyle/>
                    <a:p>
                      <a:r>
                        <a:rPr lang="en-US" sz="2400" dirty="0"/>
                        <a:t>Watermarkable IBE + one-time signatures* (or watermarkable CPA PKE+NIZK*)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Watermarkable CCA-secure PKE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45517"/>
                  </a:ext>
                </a:extLst>
              </a:tr>
              <a:tr h="441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Watermarkable weak PRF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Watermarkable weak PRP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825288"/>
                  </a:ext>
                </a:extLst>
              </a:tr>
              <a:tr h="795373">
                <a:tc>
                  <a:txBody>
                    <a:bodyPr/>
                    <a:lstStyle/>
                    <a:p>
                      <a:r>
                        <a:rPr lang="en-US" sz="2400" dirty="0"/>
                        <a:t>Watermarkable CCA-secure PKE + CCA-secure SKE*</a:t>
                      </a:r>
                      <a:r>
                        <a:rPr lang="en-US" sz="2400" b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Watermarkable CCA-secure hybrid encryption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64342"/>
                  </a:ext>
                </a:extLst>
              </a:tr>
              <a:tr h="795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Watermarkable ABE + FHE* + garbled circuits*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Watermarkable 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4640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23E10-33CF-E625-4F16-01F7D7095C04}"/>
                  </a:ext>
                </a:extLst>
              </p:cNvPr>
              <p:cNvSpPr txBox="1"/>
              <p:nvPr/>
            </p:nvSpPr>
            <p:spPr>
              <a:xfrm>
                <a:off x="628651" y="7029450"/>
                <a:ext cx="89139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Watermarkable PRF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Watermarkable CPA-secure secret-key encryption (also known in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23E10-33CF-E625-4F16-01F7D7095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7029450"/>
                <a:ext cx="8913915" cy="646331"/>
              </a:xfrm>
              <a:prstGeom prst="rect">
                <a:avLst/>
              </a:prstGeom>
              <a:blipFill>
                <a:blip r:embed="rId3"/>
                <a:stretch>
                  <a:fillRect l="-569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AB60545-ABFF-F643-BD3E-F88F7C1083A4}"/>
              </a:ext>
            </a:extLst>
          </p:cNvPr>
          <p:cNvSpPr txBox="1"/>
          <p:nvPr/>
        </p:nvSpPr>
        <p:spPr>
          <a:xfrm>
            <a:off x="527895" y="6314559"/>
            <a:ext cx="980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* Building blocks with * do not need to be watermarkable!  Explain later</a:t>
            </a:r>
          </a:p>
        </p:txBody>
      </p:sp>
    </p:spTree>
    <p:extLst>
      <p:ext uri="{BB962C8B-B14F-4D97-AF65-F5344CB8AC3E}">
        <p14:creationId xmlns:p14="http://schemas.microsoft.com/office/powerpoint/2010/main" val="24786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8759-DCDC-7D83-3DA5-134686B3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8" y="0"/>
            <a:ext cx="10515600" cy="1325563"/>
          </a:xfrm>
        </p:spPr>
        <p:txBody>
          <a:bodyPr/>
          <a:lstStyle/>
          <a:p>
            <a:r>
              <a:rPr lang="en-US" dirty="0"/>
              <a:t>Our results: revisiting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037084-469D-58E9-F049-48C93F7AD9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425" y="1497013"/>
                <a:ext cx="10834688" cy="48466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revisit and strengthen security definition of watermarking, generalizing [GKWW21, MW22]:</a:t>
                </a:r>
              </a:p>
              <a:p>
                <a:pPr lvl="1"/>
                <a:endParaRPr lang="en-US" sz="2600" dirty="0"/>
              </a:p>
              <a:p>
                <a:pPr lvl="1"/>
                <a:r>
                  <a:rPr lang="en-US" sz="2600" dirty="0"/>
                  <a:t>Adversarial circuit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does </a:t>
                </a:r>
                <a:r>
                  <a:rPr lang="en-US" sz="2600" dirty="0">
                    <a:solidFill>
                      <a:srgbClr val="FF0000"/>
                    </a:solidFill>
                  </a:rPr>
                  <a:t>NOT</a:t>
                </a:r>
                <a:r>
                  <a:rPr lang="en-US" sz="2600" dirty="0"/>
                  <a:t> have to be exactly functional-equivalent to the given marked circuit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dirty="0"/>
                  <a:t> in the sense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(𝑥) = </a:t>
                </a:r>
                <a:r>
                  <a:rPr lang="en-US" sz="2600" dirty="0">
                    <a:solidFill>
                      <a:srgbClr val="0070C0"/>
                    </a:solidFill>
                  </a:rPr>
                  <a:t>𝐶′</a:t>
                </a:r>
                <a:r>
                  <a:rPr lang="en-US" sz="2600" dirty="0"/>
                  <a:t>(𝑥)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 </a:t>
                </a:r>
              </a:p>
              <a:p>
                <a:pPr lvl="1"/>
                <a:r>
                  <a:rPr lang="en-US" sz="2600" dirty="0" err="1">
                    <a:solidFill>
                      <a:srgbClr val="0070C0"/>
                    </a:solidFill>
                  </a:rPr>
                  <a:t>Unremovability</a:t>
                </a:r>
                <a:r>
                  <a:rPr lang="en-US" sz="2600" dirty="0"/>
                  <a:t>: </a:t>
                </a:r>
                <a:r>
                  <a:rPr lang="en-US" sz="2600" b="1" dirty="0"/>
                  <a:t>if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b="1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600" b="1" dirty="0"/>
                  <a:t>wins the “plain” security game for the underlying cryptographic function, then we should extract a mark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600" b="1" i="1" dirty="0">
                  <a:solidFill>
                    <a:srgbClr val="C00000"/>
                  </a:solidFill>
                </a:endParaRPr>
              </a:p>
              <a:p>
                <a:pPr lvl="1"/>
                <a:endParaRPr lang="en-US" sz="2600" b="1" i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2600" dirty="0">
                    <a:solidFill>
                      <a:srgbClr val="C00000"/>
                    </a:solidFill>
                  </a:rPr>
                  <a:t>Example</a:t>
                </a:r>
                <a:r>
                  <a:rPr lang="en-US" sz="2600" dirty="0"/>
                  <a:t>: If the functionality is a secret-key in a CPA-secure SKE, then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/>
                  <a:t>winning the CPA-security game must have a mark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037084-469D-58E9-F049-48C93F7AD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425" y="1497013"/>
                <a:ext cx="10834688" cy="4846638"/>
              </a:xfrm>
              <a:blipFill>
                <a:blip r:embed="rId3"/>
                <a:stretch>
                  <a:fillRect l="-937" t="-2356" r="-1171" b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27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5E9E-F815-71C6-8451-E6E11638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10515600" cy="1325563"/>
          </a:xfrm>
        </p:spPr>
        <p:txBody>
          <a:bodyPr/>
          <a:lstStyle/>
          <a:p>
            <a:r>
              <a:rPr lang="en-US" dirty="0"/>
              <a:t>Watermarking Composition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69FE40-6505-E7BF-451B-5E25A08C94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Construction for </a:t>
                </a:r>
                <a:r>
                  <a:rPr lang="en-US" b="1" dirty="0"/>
                  <a:t>watermarkable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from </a:t>
                </a:r>
                <a:r>
                  <a:rPr lang="en-US" b="1" dirty="0"/>
                  <a:t>watermarkable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  black-box construction for “plain” </a:t>
                </a:r>
                <a:r>
                  <a:rPr lang="en-US" i="1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from “plain”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Mark (</a:t>
                </a:r>
                <a:r>
                  <a:rPr lang="en-US" i="1" dirty="0">
                    <a:solidFill>
                      <a:srgbClr val="0070C0"/>
                    </a:solidFill>
                  </a:rPr>
                  <a:t>P, </a:t>
                </a:r>
                <a:r>
                  <a:rPr lang="en-US" i="1" dirty="0">
                    <a:solidFill>
                      <a:schemeClr val="accent2"/>
                    </a:solidFill>
                  </a:rPr>
                  <a:t>m</a:t>
                </a:r>
                <a:r>
                  <a:rPr lang="en-US" dirty="0"/>
                  <a:t>)</a:t>
                </a:r>
                <a:r>
                  <a:rPr lang="en-US" b="1" dirty="0"/>
                  <a:t>: </a:t>
                </a:r>
                <a:r>
                  <a:rPr lang="en-US" dirty="0"/>
                  <a:t>mark </a:t>
                </a:r>
                <a:r>
                  <a:rPr lang="en-US" i="1" dirty="0">
                    <a:solidFill>
                      <a:schemeClr val="accent2"/>
                    </a:solidFill>
                  </a:rPr>
                  <a:t>m</a:t>
                </a:r>
                <a:r>
                  <a:rPr lang="en-US" i="1" dirty="0"/>
                  <a:t> </a:t>
                </a:r>
                <a:r>
                  <a:rPr lang="en-US" dirty="0"/>
                  <a:t>on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output the program constructed from marked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′,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′, 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Extract (</a:t>
                </a:r>
                <a:r>
                  <a:rPr lang="en-US" i="1" dirty="0">
                    <a:solidFill>
                      <a:srgbClr val="0070C0"/>
                    </a:solidFill>
                  </a:rPr>
                  <a:t>P’</a:t>
                </a:r>
                <a:r>
                  <a:rPr lang="en-US" dirty="0"/>
                  <a:t>): run Extract algorithm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:r>
                  <a:rPr lang="en-US" i="1" dirty="0">
                    <a:solidFill>
                      <a:srgbClr val="0070C0"/>
                    </a:solidFill>
                  </a:rPr>
                  <a:t>P’, </a:t>
                </a:r>
                <a:r>
                  <a:rPr lang="en-US" dirty="0"/>
                  <a:t>output all marks extracted*</a:t>
                </a:r>
              </a:p>
              <a:p>
                <a:endParaRPr lang="en-US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69FE40-6505-E7BF-451B-5E25A08C9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  <a:blipFill>
                <a:blip r:embed="rId3"/>
                <a:stretch>
                  <a:fillRect l="-1086" t="-2326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1124DD3-C976-D577-1BD7-E4BE0883C968}"/>
              </a:ext>
            </a:extLst>
          </p:cNvPr>
          <p:cNvSpPr txBox="1"/>
          <p:nvPr/>
        </p:nvSpPr>
        <p:spPr>
          <a:xfrm>
            <a:off x="257176" y="6123543"/>
            <a:ext cx="10179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*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For an honestly marked program, only one unique mark </a:t>
            </a:r>
            <a:r>
              <a:rPr lang="en-US" sz="2400" i="1" dirty="0">
                <a:solidFill>
                  <a:schemeClr val="accent2"/>
                </a:solidFill>
              </a:rPr>
              <a:t>m</a:t>
            </a:r>
            <a:r>
              <a:rPr lang="en-US" sz="2400" dirty="0"/>
              <a:t> will be extracted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1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0E21-B136-D0F8-11AE-524AE5E8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Unremovability</a:t>
            </a:r>
            <a:r>
              <a:rPr lang="en-US" dirty="0"/>
              <a:t> Security Intuition: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A7EEDA-5324-82BF-CD19-C22945020B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remove a mark from </a:t>
                </a:r>
                <a:r>
                  <a:rPr lang="en-US" i="1" dirty="0">
                    <a:solidFill>
                      <a:srgbClr val="0070C0"/>
                    </a:solidFill>
                  </a:rPr>
                  <a:t>P’, </a:t>
                </a:r>
                <a:r>
                  <a:rPr lang="en-US" dirty="0"/>
                  <a:t>adversary must remove </a:t>
                </a:r>
                <a:r>
                  <a:rPr lang="en-US" b="1" dirty="0"/>
                  <a:t>all marks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′,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′, 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Adversary must help break </a:t>
                </a:r>
                <a:r>
                  <a:rPr lang="en-US" dirty="0" err="1"/>
                  <a:t>unremovability</a:t>
                </a:r>
                <a:r>
                  <a:rPr lang="en-US" dirty="0"/>
                  <a:t> security for one of the watermarkable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 :</a:t>
                </a:r>
              </a:p>
              <a:p>
                <a:pPr lvl="1"/>
                <a:r>
                  <a:rPr lang="en-US" dirty="0"/>
                  <a:t>We turn adversary’s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into program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win security game of building block primitive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no mark can be extracted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A7EEDA-5324-82BF-CD19-C22945020B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71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9DA-37C1-1709-7B3F-19972984D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make above reduction go through…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31305-A62E-E611-2F58-0DB2AFBB9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security reduction for "plain” </a:t>
                </a:r>
                <a:r>
                  <a:rPr lang="en-US" i="1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  to “plain”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 must satisfy a minor constraint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Demonstrated in our applications: </a:t>
                </a:r>
              </a:p>
              <a:p>
                <a:pPr marL="0" indent="0">
                  <a:buNone/>
                </a:pPr>
                <a:r>
                  <a:rPr lang="en-US"/>
                  <a:t>   Many </a:t>
                </a:r>
                <a:r>
                  <a:rPr lang="en-US" dirty="0"/>
                  <a:t>reductions satisfy the constraint: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CPA SKE from weak PRF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CCA SKE from weak PRF+MAC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CCA PKE from selective IBE + one-time signatures (or CPA PKE+NIZK)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Weak PRP from weak PRF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CCA hybrid encryption from CCA PKE+ CCA SKE</a:t>
                </a:r>
              </a:p>
              <a:p>
                <a:pPr lvl="1"/>
                <a:r>
                  <a:rPr lang="en-US" dirty="0"/>
                  <a:t>…..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31305-A62E-E611-2F58-0DB2AFBB9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02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6F94-0FA4-E51F-CF09-30195AB5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simplified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2F112D-0EEB-349D-332F-16B8863C64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Not all </a:t>
                </a:r>
                <a:r>
                  <a:rPr lang="en-US" dirty="0"/>
                  <a:t>building blocks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 have to be watermarkable</a:t>
                </a:r>
              </a:p>
              <a:p>
                <a:endParaRPr lang="en-US" dirty="0"/>
              </a:p>
              <a:p>
                <a:r>
                  <a:rPr lang="en-US" dirty="0"/>
                  <a:t>Functions with keys generated “online” in </a:t>
                </a:r>
                <a:r>
                  <a:rPr lang="en-US" i="1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/>
                  <a:t>’s evaluation algorithm do </a:t>
                </a:r>
                <a:r>
                  <a:rPr lang="en-US" b="1" dirty="0"/>
                  <a:t>NOT</a:t>
                </a:r>
                <a:r>
                  <a:rPr lang="en-US" dirty="0"/>
                  <a:t> need to be watermarked</a:t>
                </a:r>
              </a:p>
              <a:p>
                <a:endParaRPr lang="en-US" b="1" i="1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One-time signatures (or NIZK) in CCA-PKE</a:t>
                </a:r>
              </a:p>
              <a:p>
                <a:pPr lvl="1"/>
                <a:r>
                  <a:rPr lang="en-US" dirty="0"/>
                  <a:t>CCA-secure SKE in CCA-secure hybrid encryption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2F112D-0EEB-349D-332F-16B8863C6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67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6EF5-AC36-E542-B4EE-5E3314E6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A50-E8A0-7060-0365-F8874B02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our paper for details + open questions: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https://</a:t>
            </a:r>
            <a:r>
              <a:rPr lang="en-US" dirty="0" err="1">
                <a:solidFill>
                  <a:srgbClr val="0070C0"/>
                </a:solidFill>
              </a:rPr>
              <a:t>eprint.iacr.org</a:t>
            </a:r>
            <a:r>
              <a:rPr lang="en-US" dirty="0">
                <a:solidFill>
                  <a:srgbClr val="0070C0"/>
                </a:solidFill>
              </a:rPr>
              <a:t>/2024/1662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5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3892-0AEC-3423-857B-DDF5B816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Watermarking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F45D14-AAD5-73C8-81A9-3375FA5B8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011037"/>
            <a:ext cx="4521208" cy="23888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A0B9A-4E49-AA10-01F7-A142D17A88B1}"/>
              </a:ext>
            </a:extLst>
          </p:cNvPr>
          <p:cNvSpPr txBox="1"/>
          <p:nvPr/>
        </p:nvSpPr>
        <p:spPr>
          <a:xfrm>
            <a:off x="691978" y="1890583"/>
            <a:ext cx="478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Protect the copyright of software: </a:t>
            </a:r>
          </a:p>
        </p:txBody>
      </p:sp>
      <p:pic>
        <p:nvPicPr>
          <p:cNvPr id="8" name="Graphic 7" descr="Devil face with solid fill with solid fill">
            <a:extLst>
              <a:ext uri="{FF2B5EF4-FFF2-40B4-BE49-F238E27FC236}">
                <a16:creationId xmlns:a16="http://schemas.microsoft.com/office/drawing/2014/main" id="{65B3E977-7571-1279-7FEC-F0DC7EC43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4364" y="3921640"/>
            <a:ext cx="1362075" cy="1362075"/>
          </a:xfrm>
          <a:prstGeom prst="rect">
            <a:avLst/>
          </a:prstGeom>
        </p:spPr>
      </p:pic>
      <p:pic>
        <p:nvPicPr>
          <p:cNvPr id="10" name="Graphic 9" descr="Thought bubble outline">
            <a:extLst>
              <a:ext uri="{FF2B5EF4-FFF2-40B4-BE49-F238E27FC236}">
                <a16:creationId xmlns:a16="http://schemas.microsoft.com/office/drawing/2014/main" id="{7211DAA1-082F-6CD3-70E7-5CFEA151A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18852" y="1333435"/>
            <a:ext cx="2882535" cy="28825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206586-EB6E-6931-92AC-13AC8DA89AEE}"/>
              </a:ext>
            </a:extLst>
          </p:cNvPr>
          <p:cNvSpPr txBox="1"/>
          <p:nvPr/>
        </p:nvSpPr>
        <p:spPr>
          <a:xfrm>
            <a:off x="8772526" y="2121415"/>
            <a:ext cx="1999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 the program</a:t>
            </a:r>
          </a:p>
          <a:p>
            <a:r>
              <a:rPr lang="en-US" dirty="0"/>
              <a:t> and pirate!</a:t>
            </a:r>
          </a:p>
        </p:txBody>
      </p:sp>
    </p:spTree>
    <p:extLst>
      <p:ext uri="{BB962C8B-B14F-4D97-AF65-F5344CB8AC3E}">
        <p14:creationId xmlns:p14="http://schemas.microsoft.com/office/powerpoint/2010/main" val="102898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3DDA-5891-8DC8-5F86-9F18A7B5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0"/>
            <a:ext cx="10515600" cy="1325563"/>
          </a:xfrm>
        </p:spPr>
        <p:txBody>
          <a:bodyPr/>
          <a:lstStyle/>
          <a:p>
            <a:r>
              <a:rPr lang="en-US" dirty="0"/>
              <a:t>Our results: applications of the main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013A7-BD69-3621-A2FB-F0BED08E1D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500" y="1024731"/>
                <a:ext cx="11372799" cy="524748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100" dirty="0"/>
                  <a:t>Watermarkable PRF + watermarkable MAC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100" b="0" dirty="0"/>
                  <a:t> </a:t>
                </a:r>
                <a:r>
                  <a:rPr lang="en-US" sz="3100" dirty="0"/>
                  <a:t>Watermarkable CCA-secure SKE</a:t>
                </a:r>
              </a:p>
              <a:p>
                <a:endParaRPr lang="en-US" sz="3100" dirty="0"/>
              </a:p>
              <a:p>
                <a:r>
                  <a:rPr lang="en-US" sz="3100" dirty="0"/>
                  <a:t>Watermarkable IBE + one-time signatures* (or watermarkable CPA PKE+NIZK*)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100" b="0" dirty="0"/>
                  <a:t> </a:t>
                </a:r>
                <a:r>
                  <a:rPr lang="en-US" sz="3100" dirty="0"/>
                  <a:t>Watermarkable CCA-secure PKE</a:t>
                </a:r>
              </a:p>
              <a:p>
                <a:endParaRPr lang="en-US" sz="3100" dirty="0"/>
              </a:p>
              <a:p>
                <a:r>
                  <a:rPr lang="en-US" sz="3100" dirty="0"/>
                  <a:t>Watermarkable weak PRF</a:t>
                </a:r>
                <a:r>
                  <a:rPr lang="en-US" sz="3100" b="0" dirty="0"/>
                  <a:t>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100" b="0" dirty="0"/>
                  <a:t> watermarkable weak PRP</a:t>
                </a:r>
              </a:p>
              <a:p>
                <a:endParaRPr lang="en-US" sz="3100" b="0" dirty="0"/>
              </a:p>
              <a:p>
                <a:r>
                  <a:rPr lang="en-US" sz="3100" dirty="0"/>
                  <a:t>Watermarkable CCA-secure PKE + CCA-secure SKE*</a:t>
                </a:r>
                <a:r>
                  <a:rPr lang="en-US" sz="3100" b="0" dirty="0"/>
                  <a:t>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100" dirty="0"/>
                  <a:t> watermarkable CCA-secure hybrid encryption</a:t>
                </a:r>
              </a:p>
              <a:p>
                <a:endParaRPr lang="en-US" sz="3100" dirty="0"/>
              </a:p>
              <a:p>
                <a:r>
                  <a:rPr lang="en-US" sz="3100" dirty="0"/>
                  <a:t>Watermarkable ABE + FHE* + garbled circuits*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100" dirty="0"/>
                  <a:t> watermarkable FE </a:t>
                </a:r>
              </a:p>
              <a:p>
                <a:r>
                  <a:rPr lang="en-US" sz="3100" dirty="0"/>
                  <a:t>…More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013A7-BD69-3621-A2FB-F0BED08E1D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500" y="1024731"/>
                <a:ext cx="11372799" cy="5247482"/>
              </a:xfrm>
              <a:blipFill>
                <a:blip r:embed="rId3"/>
                <a:stretch>
                  <a:fillRect l="-892" t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23E10-33CF-E625-4F16-01F7D7095C04}"/>
                  </a:ext>
                </a:extLst>
              </p:cNvPr>
              <p:cNvSpPr txBox="1"/>
              <p:nvPr/>
            </p:nvSpPr>
            <p:spPr>
              <a:xfrm>
                <a:off x="628651" y="7029450"/>
                <a:ext cx="89139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Watermarkable PRF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Watermarkable CPA-secure secret-key encryption (also known in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23E10-33CF-E625-4F16-01F7D7095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7029450"/>
                <a:ext cx="8913915" cy="646331"/>
              </a:xfrm>
              <a:prstGeom prst="rect">
                <a:avLst/>
              </a:prstGeom>
              <a:blipFill>
                <a:blip r:embed="rId4"/>
                <a:stretch>
                  <a:fillRect l="-569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AB60545-ABFF-F643-BD3E-F88F7C1083A4}"/>
              </a:ext>
            </a:extLst>
          </p:cNvPr>
          <p:cNvSpPr txBox="1"/>
          <p:nvPr/>
        </p:nvSpPr>
        <p:spPr>
          <a:xfrm>
            <a:off x="527895" y="6129893"/>
            <a:ext cx="980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* Building blocks with * do not need to be watermarkable!  Explain later</a:t>
            </a:r>
          </a:p>
        </p:txBody>
      </p:sp>
    </p:spTree>
    <p:extLst>
      <p:ext uri="{BB962C8B-B14F-4D97-AF65-F5344CB8AC3E}">
        <p14:creationId xmlns:p14="http://schemas.microsoft.com/office/powerpoint/2010/main" val="177204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3892-0AEC-3423-857B-DDF5B816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Watermarking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F45D14-AAD5-73C8-81A9-3375FA5B8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320" y="2814090"/>
            <a:ext cx="3912798" cy="2067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CA77EE-7BD6-7BEE-9762-96A8C683CBE4}"/>
              </a:ext>
            </a:extLst>
          </p:cNvPr>
          <p:cNvSpPr txBox="1"/>
          <p:nvPr/>
        </p:nvSpPr>
        <p:spPr>
          <a:xfrm>
            <a:off x="333563" y="1948871"/>
            <a:ext cx="3928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Embed a mark into program:</a:t>
            </a:r>
          </a:p>
        </p:txBody>
      </p:sp>
      <p:pic>
        <p:nvPicPr>
          <p:cNvPr id="9" name="Picture 8" descr="A blue circle with white letters and a grid&#10;&#10;Description automatically generated">
            <a:extLst>
              <a:ext uri="{FF2B5EF4-FFF2-40B4-BE49-F238E27FC236}">
                <a16:creationId xmlns:a16="http://schemas.microsoft.com/office/drawing/2014/main" id="{A2757658-AEFB-1107-242D-5560502B1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53119" y="3873633"/>
            <a:ext cx="701373" cy="579802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27E6AFAF-4F3C-60A0-B35F-6FA6CF4D4472}"/>
              </a:ext>
            </a:extLst>
          </p:cNvPr>
          <p:cNvSpPr/>
          <p:nvPr/>
        </p:nvSpPr>
        <p:spPr>
          <a:xfrm>
            <a:off x="5117592" y="33631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3443B75E-2227-FF19-E77A-DA57D07C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797" y="2814090"/>
            <a:ext cx="3912798" cy="20674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22B7EBA-7173-2DA6-D141-A07B56EF0121}"/>
              </a:ext>
            </a:extLst>
          </p:cNvPr>
          <p:cNvGrpSpPr/>
          <p:nvPr/>
        </p:nvGrpSpPr>
        <p:grpSpPr>
          <a:xfrm>
            <a:off x="6617732" y="2808753"/>
            <a:ext cx="4011840" cy="2362680"/>
            <a:chOff x="6617732" y="2808753"/>
            <a:chExt cx="4011840" cy="23626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BF8BA0-E14F-D699-E637-C706A1E190A6}"/>
                    </a:ext>
                  </a:extLst>
                </p14:cNvPr>
                <p14:cNvContentPartPr/>
                <p14:nvPr/>
              </p14:nvContentPartPr>
              <p14:xfrm>
                <a:off x="6649069" y="2885793"/>
                <a:ext cx="545400" cy="344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BF8BA0-E14F-D699-E637-C706A1E190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31069" y="2778153"/>
                  <a:ext cx="58104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CBFD95-AF1C-FEBF-865F-BD681734374D}"/>
                    </a:ext>
                  </a:extLst>
                </p14:cNvPr>
                <p14:cNvContentPartPr/>
                <p14:nvPr/>
              </p14:nvContentPartPr>
              <p14:xfrm>
                <a:off x="6638989" y="2895153"/>
                <a:ext cx="1293480" cy="708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CBFD95-AF1C-FEBF-865F-BD68173437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21349" y="2787153"/>
                  <a:ext cx="132912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99C4F78-5DB7-B9C3-B470-E08C3E96DBFA}"/>
                    </a:ext>
                  </a:extLst>
                </p14:cNvPr>
                <p14:cNvContentPartPr/>
                <p14:nvPr/>
              </p14:nvContentPartPr>
              <p14:xfrm>
                <a:off x="6753109" y="2847633"/>
                <a:ext cx="918720" cy="535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99C4F78-5DB7-B9C3-B470-E08C3E96DB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35469" y="2739633"/>
                  <a:ext cx="95436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949F75-B25E-7BE5-7DD2-06E445AC9895}"/>
                    </a:ext>
                  </a:extLst>
                </p14:cNvPr>
                <p14:cNvContentPartPr/>
                <p14:nvPr/>
              </p14:nvContentPartPr>
              <p14:xfrm>
                <a:off x="6633589" y="2808753"/>
                <a:ext cx="2261880" cy="1254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949F75-B25E-7BE5-7DD2-06E445AC98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15589" y="2700753"/>
                  <a:ext cx="2297520" cy="14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957C85-8A9B-7E88-5297-F7B18C924928}"/>
                    </a:ext>
                  </a:extLst>
                </p14:cNvPr>
                <p14:cNvContentPartPr/>
                <p14:nvPr/>
              </p14:nvContentPartPr>
              <p14:xfrm>
                <a:off x="6797029" y="2863473"/>
                <a:ext cx="1723320" cy="92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957C85-8A9B-7E88-5297-F7B18C9249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79389" y="2755833"/>
                  <a:ext cx="1758960" cy="11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A56C8D-CDAD-2427-8D52-A907827B0816}"/>
                    </a:ext>
                  </a:extLst>
                </p14:cNvPr>
                <p14:cNvContentPartPr/>
                <p14:nvPr/>
              </p14:nvContentPartPr>
              <p14:xfrm>
                <a:off x="6819349" y="2855193"/>
                <a:ext cx="2501280" cy="1588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A56C8D-CDAD-2427-8D52-A907827B08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01349" y="2747193"/>
                  <a:ext cx="2536920" cy="180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885421-279D-BC41-08B2-3F6B751F2806}"/>
                    </a:ext>
                  </a:extLst>
                </p14:cNvPr>
                <p14:cNvContentPartPr/>
                <p14:nvPr/>
              </p14:nvContentPartPr>
              <p14:xfrm>
                <a:off x="6834109" y="2915313"/>
                <a:ext cx="2854800" cy="191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885421-279D-BC41-08B2-3F6B751F280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16469" y="2807313"/>
                  <a:ext cx="2890440" cy="21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5728D0-98B4-041C-CD87-EBFE9665C9A3}"/>
                    </a:ext>
                  </a:extLst>
                </p14:cNvPr>
                <p14:cNvContentPartPr/>
                <p14:nvPr/>
              </p14:nvContentPartPr>
              <p14:xfrm>
                <a:off x="7433869" y="3009993"/>
                <a:ext cx="2516040" cy="1689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5728D0-98B4-041C-CD87-EBFE9665C9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5869" y="2901993"/>
                  <a:ext cx="2551680" cy="19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E1A454-5562-A11F-9C5B-1F9D87F07C59}"/>
                    </a:ext>
                  </a:extLst>
                </p14:cNvPr>
                <p14:cNvContentPartPr/>
                <p14:nvPr/>
              </p14:nvContentPartPr>
              <p14:xfrm>
                <a:off x="8018869" y="3244713"/>
                <a:ext cx="2189520" cy="1598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E1A454-5562-A11F-9C5B-1F9D87F07C5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00869" y="3137073"/>
                  <a:ext cx="2225160" cy="18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0BC4DC9-5C03-B954-129A-32E4CA0FF4C5}"/>
                    </a:ext>
                  </a:extLst>
                </p14:cNvPr>
                <p14:cNvContentPartPr/>
                <p14:nvPr/>
              </p14:nvContentPartPr>
              <p14:xfrm>
                <a:off x="7260709" y="3235713"/>
                <a:ext cx="2643480" cy="1935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0BC4DC9-5C03-B954-129A-32E4CA0FF4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43069" y="3128073"/>
                  <a:ext cx="2679120" cy="21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72025D4-9C23-EB57-1D56-7E6FA6288492}"/>
                    </a:ext>
                  </a:extLst>
                </p14:cNvPr>
                <p14:cNvContentPartPr/>
                <p14:nvPr/>
              </p14:nvContentPartPr>
              <p14:xfrm>
                <a:off x="8821669" y="3626313"/>
                <a:ext cx="1476720" cy="1134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72025D4-9C23-EB57-1D56-7E6FA628849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03669" y="3518313"/>
                  <a:ext cx="1512360" cy="13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2A17817-42E2-DA6C-B412-39DDFCD441E6}"/>
                    </a:ext>
                  </a:extLst>
                </p14:cNvPr>
                <p14:cNvContentPartPr/>
                <p14:nvPr/>
              </p14:nvContentPartPr>
              <p14:xfrm>
                <a:off x="9462469" y="3978393"/>
                <a:ext cx="938880" cy="761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2A17817-42E2-DA6C-B412-39DDFCD441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44469" y="3870753"/>
                  <a:ext cx="974520" cy="9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C2BE1A-CB18-3D86-43B2-4BA179B099EA}"/>
                    </a:ext>
                  </a:extLst>
                </p14:cNvPr>
                <p14:cNvContentPartPr/>
                <p14:nvPr/>
              </p14:nvContentPartPr>
              <p14:xfrm>
                <a:off x="9766669" y="4378713"/>
                <a:ext cx="577800" cy="348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C2BE1A-CB18-3D86-43B2-4BA179B099E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48669" y="4270713"/>
                  <a:ext cx="61344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F341FD0-EFDD-1D56-363E-1A35D1C84225}"/>
                    </a:ext>
                  </a:extLst>
                </p14:cNvPr>
                <p14:cNvContentPartPr/>
                <p14:nvPr/>
              </p14:nvContentPartPr>
              <p14:xfrm>
                <a:off x="6617732" y="3569231"/>
                <a:ext cx="1572840" cy="1441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F341FD0-EFDD-1D56-363E-1A35D1C8422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99732" y="3461591"/>
                  <a:ext cx="1608480" cy="16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1B630E4-A0D2-83F2-06C9-0AEF85CB423C}"/>
                    </a:ext>
                  </a:extLst>
                </p14:cNvPr>
                <p14:cNvContentPartPr/>
                <p14:nvPr/>
              </p14:nvContentPartPr>
              <p14:xfrm>
                <a:off x="6959732" y="3065951"/>
                <a:ext cx="1704960" cy="1465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1B630E4-A0D2-83F2-06C9-0AEF85CB423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42092" y="2958311"/>
                  <a:ext cx="1740600" cy="16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B86746A-F050-3638-EC31-F2F7708CA11A}"/>
                    </a:ext>
                  </a:extLst>
                </p14:cNvPr>
                <p14:cNvContentPartPr/>
                <p14:nvPr/>
              </p14:nvContentPartPr>
              <p14:xfrm>
                <a:off x="7589012" y="2872631"/>
                <a:ext cx="1898640" cy="1745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B86746A-F050-3638-EC31-F2F7708CA1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71372" y="2764631"/>
                  <a:ext cx="1934280" cy="19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6DE702C-5FBF-7744-9E8B-7172472B547C}"/>
                    </a:ext>
                  </a:extLst>
                </p14:cNvPr>
                <p14:cNvContentPartPr/>
                <p14:nvPr/>
              </p14:nvContentPartPr>
              <p14:xfrm>
                <a:off x="8074652" y="2903591"/>
                <a:ext cx="2177280" cy="1650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6DE702C-5FBF-7744-9E8B-7172472B547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57012" y="2795591"/>
                  <a:ext cx="2212920" cy="18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A4CCCAB-BF54-6E95-3326-917C49A0A926}"/>
                    </a:ext>
                  </a:extLst>
                </p14:cNvPr>
                <p14:cNvContentPartPr/>
                <p14:nvPr/>
              </p14:nvContentPartPr>
              <p14:xfrm>
                <a:off x="8764052" y="2835551"/>
                <a:ext cx="1624680" cy="1187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4CCCAB-BF54-6E95-3326-917C49A0A9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46412" y="2727911"/>
                  <a:ext cx="1660320" cy="14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E7A8A25-4900-65F5-8A78-3C4FEC50178F}"/>
                    </a:ext>
                  </a:extLst>
                </p14:cNvPr>
                <p14:cNvContentPartPr/>
                <p14:nvPr/>
              </p14:nvContentPartPr>
              <p14:xfrm>
                <a:off x="9383252" y="2848871"/>
                <a:ext cx="1246320" cy="1013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E7A8A25-4900-65F5-8A78-3C4FEC50178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65252" y="2741231"/>
                  <a:ext cx="1281960" cy="122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7C283DB-B9E4-898A-CCBC-A3330D9D4DCB}"/>
                  </a:ext>
                </a:extLst>
              </p14:cNvPr>
              <p14:cNvContentPartPr/>
              <p14:nvPr/>
            </p14:nvContentPartPr>
            <p14:xfrm>
              <a:off x="2941412" y="2413991"/>
              <a:ext cx="5760" cy="21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7C283DB-B9E4-898A-CCBC-A3330D9D4D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23412" y="2306351"/>
                <a:ext cx="414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2CB11F8-3C93-494F-AD7E-2BA7F8733977}"/>
                  </a:ext>
                </a:extLst>
              </p14:cNvPr>
              <p14:cNvContentPartPr/>
              <p14:nvPr/>
            </p14:nvContentPartPr>
            <p14:xfrm>
              <a:off x="3237332" y="1846991"/>
              <a:ext cx="2880" cy="2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2CB11F8-3C93-494F-AD7E-2BA7F873397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19332" y="1739351"/>
                <a:ext cx="385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5D58F2F-754C-9910-55C7-584E154C42E2}"/>
                  </a:ext>
                </a:extLst>
              </p14:cNvPr>
              <p14:cNvContentPartPr/>
              <p14:nvPr/>
            </p14:nvContentPartPr>
            <p14:xfrm>
              <a:off x="-665788" y="4683431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5D58F2F-754C-9910-55C7-584E154C42E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683788" y="4575431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2F0EDBB7-151D-851F-E9D4-4F5C380EB4AB}"/>
              </a:ext>
            </a:extLst>
          </p:cNvPr>
          <p:cNvSpPr txBox="1"/>
          <p:nvPr/>
        </p:nvSpPr>
        <p:spPr>
          <a:xfrm>
            <a:off x="6617732" y="1741552"/>
            <a:ext cx="3049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mark is removed, </a:t>
            </a:r>
          </a:p>
          <a:p>
            <a:r>
              <a:rPr lang="en-US" sz="2400" dirty="0"/>
              <a:t>program is destroyed:</a:t>
            </a:r>
          </a:p>
        </p:txBody>
      </p:sp>
      <p:pic>
        <p:nvPicPr>
          <p:cNvPr id="55" name="Picture 54" descr="A blue circle with white letters and a grid&#10;&#10;Description automatically generated">
            <a:extLst>
              <a:ext uri="{FF2B5EF4-FFF2-40B4-BE49-F238E27FC236}">
                <a16:creationId xmlns:a16="http://schemas.microsoft.com/office/drawing/2014/main" id="{5EE824DB-446E-82BD-EDB5-D5725743F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32488" y="1970335"/>
            <a:ext cx="549963" cy="4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3892-0AEC-3423-857B-DDF5B816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78" y="254630"/>
            <a:ext cx="10515600" cy="1325563"/>
          </a:xfrm>
        </p:spPr>
        <p:txBody>
          <a:bodyPr/>
          <a:lstStyle/>
          <a:p>
            <a:r>
              <a:rPr lang="en-US" dirty="0"/>
              <a:t>Software Watermarking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F45D14-AAD5-73C8-81A9-3375FA5B8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863" y="1976293"/>
            <a:ext cx="3350119" cy="177009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CA77EE-7BD6-7BEE-9762-96A8C683CBE4}"/>
              </a:ext>
            </a:extLst>
          </p:cNvPr>
          <p:cNvSpPr txBox="1"/>
          <p:nvPr/>
        </p:nvSpPr>
        <p:spPr>
          <a:xfrm>
            <a:off x="355078" y="1359842"/>
            <a:ext cx="3928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Embed a mark into program:</a:t>
            </a:r>
          </a:p>
        </p:txBody>
      </p:sp>
      <p:pic>
        <p:nvPicPr>
          <p:cNvPr id="9" name="Picture 8" descr="A blue circle with white letters and a grid&#10;&#10;Description automatically generated">
            <a:extLst>
              <a:ext uri="{FF2B5EF4-FFF2-40B4-BE49-F238E27FC236}">
                <a16:creationId xmlns:a16="http://schemas.microsoft.com/office/drawing/2014/main" id="{A2757658-AEFB-1107-242D-5560502B1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46326" y="2888877"/>
            <a:ext cx="482825" cy="399134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27E6AFAF-4F3C-60A0-B35F-6FA6CF4D4472}"/>
              </a:ext>
            </a:extLst>
          </p:cNvPr>
          <p:cNvSpPr/>
          <p:nvPr/>
        </p:nvSpPr>
        <p:spPr>
          <a:xfrm>
            <a:off x="4868312" y="25664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3443B75E-2227-FF19-E77A-DA57D07C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998" y="2188405"/>
            <a:ext cx="2851590" cy="150669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22B7EBA-7173-2DA6-D141-A07B56EF0121}"/>
              </a:ext>
            </a:extLst>
          </p:cNvPr>
          <p:cNvGrpSpPr/>
          <p:nvPr/>
        </p:nvGrpSpPr>
        <p:grpSpPr>
          <a:xfrm>
            <a:off x="6396308" y="2080309"/>
            <a:ext cx="2892083" cy="1703225"/>
            <a:chOff x="6617732" y="2808753"/>
            <a:chExt cx="4011840" cy="23626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BF8BA0-E14F-D699-E637-C706A1E190A6}"/>
                    </a:ext>
                  </a:extLst>
                </p14:cNvPr>
                <p14:cNvContentPartPr/>
                <p14:nvPr/>
              </p14:nvContentPartPr>
              <p14:xfrm>
                <a:off x="6649069" y="2885793"/>
                <a:ext cx="545400" cy="344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BF8BA0-E14F-D699-E637-C706A1E190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24096" y="2736062"/>
                  <a:ext cx="594846" cy="643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CBFD95-AF1C-FEBF-865F-BD681734374D}"/>
                    </a:ext>
                  </a:extLst>
                </p14:cNvPr>
                <p14:cNvContentPartPr/>
                <p14:nvPr/>
              </p14:nvContentPartPr>
              <p14:xfrm>
                <a:off x="6638989" y="2895153"/>
                <a:ext cx="1293480" cy="708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CBFD95-AF1C-FEBF-865F-BD68173437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14018" y="2745398"/>
                  <a:ext cx="1342922" cy="1007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99C4F78-5DB7-B9C3-B470-E08C3E96DBFA}"/>
                    </a:ext>
                  </a:extLst>
                </p14:cNvPr>
                <p14:cNvContentPartPr/>
                <p14:nvPr/>
              </p14:nvContentPartPr>
              <p14:xfrm>
                <a:off x="6753109" y="2847633"/>
                <a:ext cx="918720" cy="535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99C4F78-5DB7-B9C3-B470-E08C3E96DB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28144" y="2697862"/>
                  <a:ext cx="968151" cy="834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949F75-B25E-7BE5-7DD2-06E445AC9895}"/>
                    </a:ext>
                  </a:extLst>
                </p14:cNvPr>
                <p14:cNvContentPartPr/>
                <p14:nvPr/>
              </p14:nvContentPartPr>
              <p14:xfrm>
                <a:off x="6633589" y="2808753"/>
                <a:ext cx="2261880" cy="1254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949F75-B25E-7BE5-7DD2-06E445AC98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08623" y="2658937"/>
                  <a:ext cx="2311312" cy="1554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957C85-8A9B-7E88-5297-F7B18C924928}"/>
                    </a:ext>
                  </a:extLst>
                </p14:cNvPr>
                <p14:cNvContentPartPr/>
                <p14:nvPr/>
              </p14:nvContentPartPr>
              <p14:xfrm>
                <a:off x="6797029" y="2863473"/>
                <a:ext cx="1723320" cy="92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957C85-8A9B-7E88-5297-F7B18C9249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72061" y="2713691"/>
                  <a:ext cx="1772757" cy="1219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A56C8D-CDAD-2427-8D52-A907827B0816}"/>
                    </a:ext>
                  </a:extLst>
                </p14:cNvPr>
                <p14:cNvContentPartPr/>
                <p14:nvPr/>
              </p14:nvContentPartPr>
              <p14:xfrm>
                <a:off x="6819349" y="2855193"/>
                <a:ext cx="2501280" cy="1588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A56C8D-CDAD-2427-8D52-A907827B08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94381" y="2705412"/>
                  <a:ext cx="2550716" cy="1887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885421-279D-BC41-08B2-3F6B751F2806}"/>
                    </a:ext>
                  </a:extLst>
                </p14:cNvPr>
                <p14:cNvContentPartPr/>
                <p14:nvPr/>
              </p14:nvContentPartPr>
              <p14:xfrm>
                <a:off x="6834109" y="2915313"/>
                <a:ext cx="2854800" cy="191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885421-279D-BC41-08B2-3F6B751F280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09141" y="2765536"/>
                  <a:ext cx="2904236" cy="2215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5728D0-98B4-041C-CD87-EBFE9665C9A3}"/>
                    </a:ext>
                  </a:extLst>
                </p14:cNvPr>
                <p14:cNvContentPartPr/>
                <p14:nvPr/>
              </p14:nvContentPartPr>
              <p14:xfrm>
                <a:off x="7433869" y="3009993"/>
                <a:ext cx="2516040" cy="1689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5728D0-98B4-041C-CD87-EBFE9665C9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08903" y="2860172"/>
                  <a:ext cx="2565472" cy="1988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E1A454-5562-A11F-9C5B-1F9D87F07C59}"/>
                    </a:ext>
                  </a:extLst>
                </p14:cNvPr>
                <p14:cNvContentPartPr/>
                <p14:nvPr/>
              </p14:nvContentPartPr>
              <p14:xfrm>
                <a:off x="8018869" y="3244713"/>
                <a:ext cx="2189520" cy="1598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E1A454-5562-A11F-9C5B-1F9D87F07C5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93903" y="3094910"/>
                  <a:ext cx="2238953" cy="1897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0BC4DC9-5C03-B954-129A-32E4CA0FF4C5}"/>
                    </a:ext>
                  </a:extLst>
                </p14:cNvPr>
                <p14:cNvContentPartPr/>
                <p14:nvPr/>
              </p14:nvContentPartPr>
              <p14:xfrm>
                <a:off x="7260709" y="3235713"/>
                <a:ext cx="2643480" cy="1935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0BC4DC9-5C03-B954-129A-32E4CA0FF4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35742" y="3085889"/>
                  <a:ext cx="2692914" cy="2234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72025D4-9C23-EB57-1D56-7E6FA6288492}"/>
                    </a:ext>
                  </a:extLst>
                </p14:cNvPr>
                <p14:cNvContentPartPr/>
                <p14:nvPr/>
              </p14:nvContentPartPr>
              <p14:xfrm>
                <a:off x="8821669" y="3626313"/>
                <a:ext cx="1476720" cy="1134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72025D4-9C23-EB57-1D56-7E6FA628849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96699" y="3476511"/>
                  <a:ext cx="1526160" cy="1433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2A17817-42E2-DA6C-B412-39DDFCD441E6}"/>
                    </a:ext>
                  </a:extLst>
                </p14:cNvPr>
                <p14:cNvContentPartPr/>
                <p14:nvPr/>
              </p14:nvContentPartPr>
              <p14:xfrm>
                <a:off x="9462469" y="3978393"/>
                <a:ext cx="938880" cy="761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2A17817-42E2-DA6C-B412-39DDFCD441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37499" y="3828609"/>
                  <a:ext cx="988321" cy="1060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C2BE1A-CB18-3D86-43B2-4BA179B099EA}"/>
                    </a:ext>
                  </a:extLst>
                </p14:cNvPr>
                <p14:cNvContentPartPr/>
                <p14:nvPr/>
              </p14:nvContentPartPr>
              <p14:xfrm>
                <a:off x="9766669" y="4378713"/>
                <a:ext cx="577800" cy="348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C2BE1A-CB18-3D86-43B2-4BA179B099E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41699" y="4228877"/>
                  <a:ext cx="627240" cy="647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F341FD0-EFDD-1D56-363E-1A35D1C84225}"/>
                    </a:ext>
                  </a:extLst>
                </p14:cNvPr>
                <p14:cNvContentPartPr/>
                <p14:nvPr/>
              </p14:nvContentPartPr>
              <p14:xfrm>
                <a:off x="6617732" y="3569231"/>
                <a:ext cx="1572840" cy="1441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F341FD0-EFDD-1D56-363E-1A35D1C8422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92774" y="3419431"/>
                  <a:ext cx="1622256" cy="1740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1B630E4-A0D2-83F2-06C9-0AEF85CB423C}"/>
                    </a:ext>
                  </a:extLst>
                </p14:cNvPr>
                <p14:cNvContentPartPr/>
                <p14:nvPr/>
              </p14:nvContentPartPr>
              <p14:xfrm>
                <a:off x="6959732" y="3065951"/>
                <a:ext cx="1704960" cy="1465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1B630E4-A0D2-83F2-06C9-0AEF85CB423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34762" y="2916164"/>
                  <a:ext cx="1754401" cy="1764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B86746A-F050-3638-EC31-F2F7708CA11A}"/>
                    </a:ext>
                  </a:extLst>
                </p14:cNvPr>
                <p14:cNvContentPartPr/>
                <p14:nvPr/>
              </p14:nvContentPartPr>
              <p14:xfrm>
                <a:off x="7589012" y="2872631"/>
                <a:ext cx="1898640" cy="1745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B86746A-F050-3638-EC31-F2F7708CA1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64043" y="2722822"/>
                  <a:ext cx="1948079" cy="20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6DE702C-5FBF-7744-9E8B-7172472B547C}"/>
                    </a:ext>
                  </a:extLst>
                </p14:cNvPr>
                <p14:cNvContentPartPr/>
                <p14:nvPr/>
              </p14:nvContentPartPr>
              <p14:xfrm>
                <a:off x="8074652" y="2903591"/>
                <a:ext cx="2177280" cy="1650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6DE702C-5FBF-7744-9E8B-7172472B547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49677" y="2753809"/>
                  <a:ext cx="2226730" cy="1949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A4CCCAB-BF54-6E95-3326-917C49A0A926}"/>
                    </a:ext>
                  </a:extLst>
                </p14:cNvPr>
                <p14:cNvContentPartPr/>
                <p14:nvPr/>
              </p14:nvContentPartPr>
              <p14:xfrm>
                <a:off x="8764052" y="2835551"/>
                <a:ext cx="1624680" cy="1187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4CCCAB-BF54-6E95-3326-917C49A0A9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39088" y="2685723"/>
                  <a:ext cx="1674109" cy="1486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E7A8A25-4900-65F5-8A78-3C4FEC50178F}"/>
                    </a:ext>
                  </a:extLst>
                </p14:cNvPr>
                <p14:cNvContentPartPr/>
                <p14:nvPr/>
              </p14:nvContentPartPr>
              <p14:xfrm>
                <a:off x="9383252" y="2848871"/>
                <a:ext cx="1246320" cy="1013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E7A8A25-4900-65F5-8A78-3C4FEC50178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58286" y="2699107"/>
                  <a:ext cx="1295753" cy="131242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7C283DB-B9E4-898A-CCBC-A3330D9D4DCB}"/>
                  </a:ext>
                </a:extLst>
              </p14:cNvPr>
              <p14:cNvContentPartPr/>
              <p14:nvPr/>
            </p14:nvContentPartPr>
            <p14:xfrm>
              <a:off x="2941412" y="2413991"/>
              <a:ext cx="5760" cy="21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7C283DB-B9E4-898A-CCBC-A3330D9D4D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24471" y="2305991"/>
                <a:ext cx="39304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2CB11F8-3C93-494F-AD7E-2BA7F8733977}"/>
                  </a:ext>
                </a:extLst>
              </p14:cNvPr>
              <p14:cNvContentPartPr/>
              <p14:nvPr/>
            </p14:nvContentPartPr>
            <p14:xfrm>
              <a:off x="3237332" y="1846991"/>
              <a:ext cx="2880" cy="2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2CB11F8-3C93-494F-AD7E-2BA7F873397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21332" y="1738991"/>
                <a:ext cx="345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5D58F2F-754C-9910-55C7-584E154C42E2}"/>
                  </a:ext>
                </a:extLst>
              </p14:cNvPr>
              <p14:cNvContentPartPr/>
              <p14:nvPr/>
            </p14:nvContentPartPr>
            <p14:xfrm>
              <a:off x="-665788" y="4683431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5D58F2F-754C-9910-55C7-584E154C42E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683788" y="4575431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2F0EDBB7-151D-851F-E9D4-4F5C380EB4AB}"/>
              </a:ext>
            </a:extLst>
          </p:cNvPr>
          <p:cNvSpPr txBox="1"/>
          <p:nvPr/>
        </p:nvSpPr>
        <p:spPr>
          <a:xfrm>
            <a:off x="6015540" y="1355642"/>
            <a:ext cx="562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mark is removed, program is destroyed: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0007A-05A3-9D38-E60D-A2D3815D5E3E}"/>
              </a:ext>
            </a:extLst>
          </p:cNvPr>
          <p:cNvSpPr txBox="1"/>
          <p:nvPr/>
        </p:nvSpPr>
        <p:spPr>
          <a:xfrm>
            <a:off x="463863" y="4131657"/>
            <a:ext cx="105187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Major algorithms: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Mark (𝐶, 𝑚) → 𝐶’ : Takes circuit 𝐶 and mark 𝑚 and outputs a marked circuit 𝐶’</a:t>
            </a:r>
          </a:p>
          <a:p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Extract (𝐶’) → 𝑚/⊥:  Extracts the mark from a circuit 𝐶’</a:t>
            </a:r>
          </a:p>
        </p:txBody>
      </p:sp>
    </p:spTree>
    <p:extLst>
      <p:ext uri="{BB962C8B-B14F-4D97-AF65-F5344CB8AC3E}">
        <p14:creationId xmlns:p14="http://schemas.microsoft.com/office/powerpoint/2010/main" val="239379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A740-6B10-4F23-8833-754FFD1D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Watermarking: Correctness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C6941-E1C1-84F9-D71B-E27732824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Functionality-Preserving:</a:t>
            </a:r>
          </a:p>
          <a:p>
            <a:pPr marL="0" indent="0">
              <a:buNone/>
            </a:pPr>
            <a:r>
              <a:rPr lang="en-US" dirty="0"/>
              <a:t>On input a circuit 𝐶 (and mark 𝑚), the Mark algorithm outputs a circuit 𝐶′ where 𝐶(𝑥) = 𝐶′(𝑥) on almost all inputs 𝑥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5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A740-6B10-4F23-8833-754FFD1D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Watermarking: Security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C6941-E1C1-84F9-D71B-E27732824C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Unremovability</a:t>
                </a:r>
              </a:p>
              <a:p>
                <a:pPr marL="0" indent="0">
                  <a:buNone/>
                </a:pPr>
                <a:r>
                  <a:rPr lang="en-US" dirty="0"/>
                  <a:t>Given a program </a:t>
                </a:r>
                <a:r>
                  <a:rPr lang="en-US" dirty="0">
                    <a:solidFill>
                      <a:srgbClr val="0070C0"/>
                    </a:solidFill>
                  </a:rPr>
                  <a:t>𝐶′</a:t>
                </a:r>
                <a:r>
                  <a:rPr lang="en-US" dirty="0"/>
                  <a:t> with mark 𝑚, no efficient adversary can construct a circuit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(𝑥) = </a:t>
                </a:r>
                <a:r>
                  <a:rPr lang="en-US" dirty="0">
                    <a:solidFill>
                      <a:srgbClr val="0070C0"/>
                    </a:solidFill>
                  </a:rPr>
                  <a:t>𝐶′</a:t>
                </a:r>
                <a:r>
                  <a:rPr lang="en-US" dirty="0"/>
                  <a:t>(𝑥) on almost all inputs 𝑥 </a:t>
                </a:r>
              </a:p>
              <a:p>
                <a:r>
                  <a:rPr lang="en-US" dirty="0"/>
                  <a:t>The circuit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does not preserve the mark: Extract(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) ≠ 𝑚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C6941-E1C1-84F9-D71B-E27732824C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16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1FD2-26F1-92BD-813B-0C5DBEA9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on watermarking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04144-28FE-2486-C657-0F7A2E10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has been on </a:t>
            </a:r>
            <a:r>
              <a:rPr lang="en-US" dirty="0">
                <a:solidFill>
                  <a:srgbClr val="0070C0"/>
                </a:solidFill>
              </a:rPr>
              <a:t>cryptographic functions</a:t>
            </a:r>
            <a:r>
              <a:rPr lang="en-US" dirty="0"/>
              <a:t>: PRF, SKE/PKE, signatures, advanced encryptions ([CHN+16, KW17, GKWW21, GKM+19, CFNP01,Nis20])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8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1FD2-26F1-92BD-813B-0C5DBEA9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of past works: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04144-28FE-2486-C657-0F7A2E10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 constructions are “</a:t>
            </a:r>
            <a:r>
              <a:rPr lang="en-US" b="1" dirty="0"/>
              <a:t>ad-hoc</a:t>
            </a:r>
            <a:r>
              <a:rPr lang="en-US" dirty="0"/>
              <a:t>” and “</a:t>
            </a:r>
            <a:r>
              <a:rPr lang="en-US" b="1" dirty="0"/>
              <a:t>from scratch</a:t>
            </a:r>
            <a:r>
              <a:rPr lang="en-US" dirty="0"/>
              <a:t>” for each cryptographic primitive:</a:t>
            </a:r>
          </a:p>
          <a:p>
            <a:pPr lvl="1"/>
            <a:r>
              <a:rPr lang="en-US" dirty="0"/>
              <a:t> </a:t>
            </a:r>
            <a:r>
              <a:rPr lang="en-US" sz="2800" dirty="0"/>
              <a:t>Different primitives go through separate constructions and security proofs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8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1FD2-26F1-92BD-813B-0C5DBEA9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of past works: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04144-28FE-2486-C657-0F7A2E10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 constructions are “ad-hoc” and “from scratch” for each cryptographic primitive:</a:t>
            </a:r>
          </a:p>
          <a:p>
            <a:pPr lvl="1"/>
            <a:r>
              <a:rPr lang="en-US" dirty="0"/>
              <a:t> </a:t>
            </a:r>
            <a:r>
              <a:rPr lang="en-US" sz="2800" dirty="0"/>
              <a:t>Different primitives go through separate constructions and security proofs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cryptography, we often build one primitive from existing 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8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8688</TotalTime>
  <Words>1308</Words>
  <Application>Microsoft Macintosh PowerPoint</Application>
  <PresentationFormat>Widescreen</PresentationFormat>
  <Paragraphs>156</Paragraphs>
  <Slides>20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Times New Roman</vt:lpstr>
      <vt:lpstr>Office Theme</vt:lpstr>
      <vt:lpstr>Composition in Watermarking Schemes</vt:lpstr>
      <vt:lpstr>Software Watermarking</vt:lpstr>
      <vt:lpstr>Software Watermarking</vt:lpstr>
      <vt:lpstr>Software Watermarking</vt:lpstr>
      <vt:lpstr>Software Watermarking: Correctness property</vt:lpstr>
      <vt:lpstr>Software Watermarking: Security property</vt:lpstr>
      <vt:lpstr>Literature on watermarking</vt:lpstr>
      <vt:lpstr>Limitation of past works:</vt:lpstr>
      <vt:lpstr>Limitation of past works:</vt:lpstr>
      <vt:lpstr>Question on watermarking</vt:lpstr>
      <vt:lpstr>Question on watermarking</vt:lpstr>
      <vt:lpstr>Our Results</vt:lpstr>
      <vt:lpstr>Example applications of main theorem</vt:lpstr>
      <vt:lpstr>Our results: revisiting definitions</vt:lpstr>
      <vt:lpstr>Watermarking Composition </vt:lpstr>
      <vt:lpstr>Unremovability Security Intuition:</vt:lpstr>
      <vt:lpstr>To make above reduction go through…</vt:lpstr>
      <vt:lpstr>Further simplified</vt:lpstr>
      <vt:lpstr>Thank you!</vt:lpstr>
      <vt:lpstr>Our results: applications of the main theorem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in Watermarking Schemes</dc:title>
  <dc:creator>Liu, Jiahui</dc:creator>
  <cp:lastModifiedBy>Liu, Jiahui</cp:lastModifiedBy>
  <cp:revision>41</cp:revision>
  <cp:lastPrinted>2024-11-26T22:49:30Z</cp:lastPrinted>
  <dcterms:created xsi:type="dcterms:W3CDTF">2024-11-25T05:27:19Z</dcterms:created>
  <dcterms:modified xsi:type="dcterms:W3CDTF">2024-12-04T15:46:51Z</dcterms:modified>
</cp:coreProperties>
</file>