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398" r:id="rId3"/>
    <p:sldId id="399" r:id="rId4"/>
    <p:sldId id="410" r:id="rId5"/>
    <p:sldId id="411" r:id="rId6"/>
    <p:sldId id="400" r:id="rId7"/>
    <p:sldId id="404" r:id="rId8"/>
    <p:sldId id="406" r:id="rId9"/>
    <p:sldId id="405" r:id="rId10"/>
    <p:sldId id="412" r:id="rId11"/>
    <p:sldId id="413" r:id="rId12"/>
    <p:sldId id="433" r:id="rId13"/>
    <p:sldId id="414" r:id="rId14"/>
    <p:sldId id="418" r:id="rId15"/>
    <p:sldId id="419" r:id="rId16"/>
    <p:sldId id="436" r:id="rId17"/>
    <p:sldId id="437" r:id="rId18"/>
    <p:sldId id="438" r:id="rId19"/>
    <p:sldId id="439" r:id="rId20"/>
    <p:sldId id="440" r:id="rId21"/>
    <p:sldId id="441" r:id="rId22"/>
    <p:sldId id="42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20A6BE-13A5-7EE5-20B4-D3AC84A58296}" name="Lu, George C" initials="GL" userId="S::gl22444@my.utexas.edu::bcfff32b-ad9e-4a4a-a77b-10f77c42d3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CCCC"/>
    <a:srgbClr val="FF6D6D"/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3" autoAdjust="0"/>
    <p:restoredTop sz="88862" autoAdjust="0"/>
  </p:normalViewPr>
  <p:slideViewPr>
    <p:cSldViewPr snapToGrid="0">
      <p:cViewPr varScale="1">
        <p:scale>
          <a:sx n="85" d="100"/>
          <a:sy n="85" d="100"/>
        </p:scale>
        <p:origin x="720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4ABB7-9E87-4C4C-A8AC-D5E938A09CAF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31BE1-5EF7-41D2-A5E0-AD9A6CFD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0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44022-357A-4F27-987D-7CEC02D856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20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3FF55-DF01-B5C7-AA5D-940D9567A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8C45B9-3042-E978-2320-C5EA29DE8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F1240-E1B9-71F1-F501-772BEFE21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to </a:t>
            </a:r>
            <a:r>
              <a:rPr lang="en-US" dirty="0" err="1"/>
              <a:t>semiadaptive</a:t>
            </a:r>
            <a:r>
              <a:rPr lang="en-US" dirty="0"/>
              <a:t> def</a:t>
            </a:r>
          </a:p>
          <a:p>
            <a:endParaRPr lang="en-US" dirty="0"/>
          </a:p>
          <a:p>
            <a:r>
              <a:rPr lang="en-US" dirty="0"/>
              <a:t>Maybe consider removing </a:t>
            </a:r>
            <a:r>
              <a:rPr lang="en-US" dirty="0" err="1"/>
              <a:t>ct</a:t>
            </a:r>
            <a:r>
              <a:rPr lang="en-US" dirty="0"/>
              <a:t> </a:t>
            </a:r>
            <a:r>
              <a:rPr lang="en-US" dirty="0" err="1"/>
              <a:t>encap</a:t>
            </a:r>
            <a:r>
              <a:rPr lang="en-US" dirty="0"/>
              <a:t> illustration?</a:t>
            </a:r>
          </a:p>
          <a:p>
            <a:endParaRPr lang="en-US" dirty="0"/>
          </a:p>
          <a:p>
            <a:r>
              <a:rPr lang="en-US" dirty="0"/>
              <a:t>Try editing line on top of the cube</a:t>
            </a:r>
          </a:p>
          <a:p>
            <a:endParaRPr lang="en-US" dirty="0"/>
          </a:p>
          <a:p>
            <a:r>
              <a:rPr lang="en-US" dirty="0"/>
              <a:t>Spacing</a:t>
            </a:r>
          </a:p>
          <a:p>
            <a:r>
              <a:rPr lang="en-US" dirty="0"/>
              <a:t>-matter later on – reuse individual shares with new public shares</a:t>
            </a:r>
          </a:p>
          <a:p>
            <a:r>
              <a:rPr lang="en-US" dirty="0"/>
              <a:t>Share size independent of </a:t>
            </a:r>
          </a:p>
          <a:p>
            <a:endParaRPr lang="en-US" dirty="0"/>
          </a:p>
          <a:p>
            <a:r>
              <a:rPr lang="en-US" dirty="0"/>
              <a:t>Banner at bottom – can reuse shares for secret keys, </a:t>
            </a:r>
          </a:p>
          <a:p>
            <a:r>
              <a:rPr lang="en-US" dirty="0"/>
              <a:t>Maybe introduce these in line? As </a:t>
            </a:r>
            <a:r>
              <a:rPr lang="en-US" dirty="0" err="1"/>
              <a:t>sharekey</a:t>
            </a:r>
            <a:r>
              <a:rPr lang="en-US" dirty="0"/>
              <a:t>/</a:t>
            </a:r>
            <a:r>
              <a:rPr lang="en-US" dirty="0" err="1"/>
              <a:t>sharemsg</a:t>
            </a:r>
            <a:endParaRPr lang="en-US" dirty="0"/>
          </a:p>
          <a:p>
            <a:endParaRPr lang="en-US" dirty="0"/>
          </a:p>
          <a:p>
            <a:r>
              <a:rPr lang="en-US" dirty="0"/>
              <a:t>Verbally say one share to multiple messages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A9104-E839-7647-EA51-A6DD42A751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76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way to view this is adaptive until public info revealed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51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do this with last slide, emphasize single user </a:t>
            </a:r>
            <a:r>
              <a:rPr lang="en-US" dirty="0" err="1"/>
              <a:t>pov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59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88106-2D84-2CCB-CB04-1614F3670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B6BC9A-B879-A391-82FA-3A85E95E3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895BD3-68D4-DC36-3607-8EA31C8BD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final construction </a:t>
            </a:r>
          </a:p>
          <a:p>
            <a:r>
              <a:rPr lang="en-US" dirty="0"/>
              <a:t>Level n key, level n box w/ level n box w/ level n-1 key</a:t>
            </a:r>
          </a:p>
          <a:p>
            <a:r>
              <a:rPr lang="en-US" dirty="0"/>
              <a:t>Users vertically</a:t>
            </a:r>
          </a:p>
          <a:p>
            <a:endParaRPr lang="en-US" dirty="0"/>
          </a:p>
          <a:p>
            <a:r>
              <a:rPr lang="en-US" dirty="0"/>
              <a:t>Give textual description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85095-B78A-8D1F-1CA7-5F75A4964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5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E19E0-1A6A-B6E8-BCA8-571BD128A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56D52-058B-7143-99C1-8B540F17D4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B41E0B-B4D6-18FE-3A3E-25EA980CB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Describing security argument/hybrid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-erase key material for </a:t>
            </a:r>
            <a:r>
              <a:rPr lang="en-US" u="sng" dirty="0"/>
              <a:t>last (</a:t>
            </a:r>
            <a:r>
              <a:rPr lang="en-US" u="sng" dirty="0" err="1"/>
              <a:t>emph</a:t>
            </a:r>
            <a:r>
              <a:rPr lang="en-US" u="sng" dirty="0"/>
              <a:t>)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corrupted users</a:t>
            </a:r>
          </a:p>
          <a:p>
            <a:r>
              <a:rPr lang="en-US" dirty="0"/>
              <a:t>Give 2 bullet description</a:t>
            </a:r>
          </a:p>
          <a:p>
            <a:r>
              <a:rPr lang="en-US" dirty="0"/>
              <a:t>Try ~5 users?</a:t>
            </a:r>
          </a:p>
          <a:p>
            <a:endParaRPr lang="en-US" dirty="0"/>
          </a:p>
          <a:p>
            <a:r>
              <a:rPr lang="en-US" dirty="0"/>
              <a:t>N users, q corruptions – guess number of corruptions, separate this distinction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2EA4A-EE9F-2FFB-AA58-E6AE0C193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99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15881-D564-52ED-EBC7-8D696B102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E5460D-E1CD-0FED-FBBE-25BF064E9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6ABA94-8E2A-E843-E063-C22B79655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Describing security argument/hybrid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-erase key material for </a:t>
            </a:r>
            <a:r>
              <a:rPr lang="en-US" u="sng" dirty="0"/>
              <a:t>last (</a:t>
            </a:r>
            <a:r>
              <a:rPr lang="en-US" u="sng" dirty="0" err="1"/>
              <a:t>emph</a:t>
            </a:r>
            <a:r>
              <a:rPr lang="en-US" u="sng" dirty="0"/>
              <a:t>)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corrupted users</a:t>
            </a:r>
          </a:p>
          <a:p>
            <a:r>
              <a:rPr lang="en-US" dirty="0"/>
              <a:t>Give 2 bullet description</a:t>
            </a:r>
          </a:p>
          <a:p>
            <a:r>
              <a:rPr lang="en-US" dirty="0"/>
              <a:t>Try ~5 users?</a:t>
            </a:r>
          </a:p>
          <a:p>
            <a:endParaRPr lang="en-US" dirty="0"/>
          </a:p>
          <a:p>
            <a:r>
              <a:rPr lang="en-US" dirty="0"/>
              <a:t>N users, q corruptions – guess number of corruptions, separate this distinction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AD575-CBD6-7131-1B75-43E30F1A5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35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60EB1-FE5D-BF2D-32BB-98A79D937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EC2AC2-990F-D124-64EA-C27CFD9E9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B18BEF-2103-8D6F-B177-9BD3259A3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Describing security argument/hybrid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-erase key material for </a:t>
            </a:r>
            <a:r>
              <a:rPr lang="en-US" u="sng" dirty="0"/>
              <a:t>last (</a:t>
            </a:r>
            <a:r>
              <a:rPr lang="en-US" u="sng" dirty="0" err="1"/>
              <a:t>emph</a:t>
            </a:r>
            <a:r>
              <a:rPr lang="en-US" u="sng" dirty="0"/>
              <a:t>)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corrupted users</a:t>
            </a:r>
          </a:p>
          <a:p>
            <a:r>
              <a:rPr lang="en-US" dirty="0"/>
              <a:t>Give 2 bullet description</a:t>
            </a:r>
          </a:p>
          <a:p>
            <a:r>
              <a:rPr lang="en-US" dirty="0"/>
              <a:t>Try ~5 users?</a:t>
            </a:r>
          </a:p>
          <a:p>
            <a:endParaRPr lang="en-US" dirty="0"/>
          </a:p>
          <a:p>
            <a:r>
              <a:rPr lang="en-US" dirty="0"/>
              <a:t>N users, q corruptions – guess number of corruptions, separate this distinction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5B666-A81C-24AA-7C87-B27522790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37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C2667-212A-1DB0-6ADF-A1EEE33B3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37062-6DEC-D02E-026D-08A45D7C5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93FC23-786D-8E60-CC11-EE4DE7E03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we *never* give out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31BBB-A1FE-A4AA-1941-7E61A7455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97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8E88C-37BA-0102-F34A-A2001CBCC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5D613-88C8-8CF2-649A-A1C860167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2E7928-3014-D7F2-A87A-36D4B8E0D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Td: fix morph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BCCAA-606B-2855-F4B5-FFA4B3152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74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Rethink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8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Bolden red users, horns bigger?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6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8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we often think of adversaries as a group of bad users …, oftentimes it’s the case hacker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bla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6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number of shares</a:t>
            </a:r>
          </a:p>
          <a:p>
            <a:r>
              <a:rPr lang="en-US" dirty="0"/>
              <a:t>Label public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6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7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be wasting time/energy on semi-adaptive, maybe don’t go through reduction?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38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in sh_0 oracle</a:t>
            </a:r>
          </a:p>
          <a:p>
            <a:endParaRPr lang="en-US" dirty="0"/>
          </a:p>
          <a:p>
            <a:r>
              <a:rPr lang="en-US" dirty="0" err="1"/>
              <a:t>Sh_i</a:t>
            </a:r>
            <a:r>
              <a:rPr lang="en-US" dirty="0"/>
              <a:t> independent of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8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</a:t>
            </a:r>
            <a:r>
              <a:rPr lang="en-US" dirty="0" err="1"/>
              <a:t>sharekey</a:t>
            </a:r>
            <a:r>
              <a:rPr lang="en-US" dirty="0"/>
              <a:t>/</a:t>
            </a:r>
            <a:r>
              <a:rPr lang="en-US" dirty="0" err="1"/>
              <a:t>sharemsg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1BE1-5EF7-41D2-A5E0-AD9A6CFD03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7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A8B9-2F58-DAC2-A384-DF6702DFA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780EB-AEBF-88DC-C993-19F443A19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9F1B4-145E-27F9-954F-3B5326A6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CD0-F279-4A02-AD8B-A96EC31083F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FF8B9-A920-BD54-39D0-00FEBEEF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7137D-90D5-86D5-D13A-944D14A9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6746-50C1-48BD-908A-8A4F221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7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C7FB-C72E-69BC-E619-8B766848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05C0B-B2A6-0DFE-F6CD-786FE3C03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3C5B-2F37-3A06-B7AB-072AE5BD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CD0-F279-4A02-AD8B-A96EC31083F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F12E9-C6C4-4638-FD9F-7702568B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30E5B-80C0-A869-7A52-B404A978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6746-50C1-48BD-908A-8A4F221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4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5136F-8D0A-3378-A627-4B0377402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799EC-6813-A49B-9064-D98FD34F8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21EAA-9FF6-0C6F-D7FC-888F06BB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CD0-F279-4A02-AD8B-A96EC31083F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55039-3F79-19B5-0145-34437AEE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BE71D-2643-5177-B597-997E2E27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6746-50C1-48BD-908A-8A4F221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2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2DA3-1B8A-45C8-C51D-472E8085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B479-4EC2-B6A5-98EA-C363F1524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C02F1-5B0A-D302-21BC-532ADFF7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CD0-F279-4A02-AD8B-A96EC31083F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A0852-CDB6-0A3F-370F-68596C0A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CD777-B27F-D3DD-A573-F3A3A493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6746-50C1-48BD-908A-8A4F221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8BD2-93F9-EBB1-670A-255E51C2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B4C34-48B6-8AA2-E550-963A01D55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2937C-0987-6033-224A-E588604C4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CD0-F279-4A02-AD8B-A96EC31083F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B2FA1-B0E2-203B-1C25-4202F632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91C29-3FA3-A2EC-4F66-752B4DC3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6746-50C1-48BD-908A-8A4F221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3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7057-34F1-580C-8748-53A3A9FE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ADF00-DAF4-0F33-2CD0-6779DA24D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EEAFE-061E-9746-AABD-169494F8A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56969-9BAD-023E-E040-3A321A82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CD0-F279-4A02-AD8B-A96EC31083F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4FE3E-FD52-EEF2-7E0D-EA4B4F06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F2C8F-8678-3582-9E77-DF822F88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6746-50C1-48BD-908A-8A4F221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C07A-E894-F493-28B2-19B977D5C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11E84-A78A-1852-2ADB-CA3109BB7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CA084-3A06-679C-3B99-FC672FB8B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635BF-0398-1CD9-BA0E-4B2193CB8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AC211-87A5-3513-0458-1A151E0A6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007ED-75B3-0070-A600-44CBCE8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CD0-F279-4A02-AD8B-A96EC31083F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0562B-F273-77B3-62C8-24D486F1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620723-72FA-9A19-F271-447638C3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6746-50C1-48BD-908A-8A4F221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6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E198-E9D0-0357-CB29-0E2597A3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E3B4EF-25D0-0E45-6C21-82F59F35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CD0-F279-4A02-AD8B-A96EC31083F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D9FC9-DC40-E633-48DF-CA48A42E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E34DA-4364-B743-7822-FF234D99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6746-50C1-48BD-908A-8A4F221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40A8F-14AA-F601-0271-95E36C8A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CD0-F279-4A02-AD8B-A96EC31083F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B5187-D592-0AEA-4165-783E0FB7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BD631-1F31-D9A4-E45B-A27B98AA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6746-50C1-48BD-908A-8A4F221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6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C587-3CEA-CB7A-D627-3D0C2CBE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68D64-143F-F180-ECC9-175DAA1D7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8F9B8-D9E1-4838-370B-95B1EDC36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08B3-32E2-F1D0-F3D1-8D0DECB1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CD0-F279-4A02-AD8B-A96EC31083F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CE0D5-1F41-1AB8-A9D7-A35F7C52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52F76-4EFF-0688-F1E9-94ECFD20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6746-50C1-48BD-908A-8A4F221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3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10DA-4976-5B1A-9C86-0953B746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7EB04-B36B-148B-C640-BEA0A5394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7E5B6-2159-864B-7AC0-D2FAED238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1D920-5A9B-5FD0-0809-581AAFCC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CD0-F279-4A02-AD8B-A96EC31083F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B58EC-9C0E-C2EC-F3F1-C25D3B99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CB1D4-94F6-F1C1-EA45-CCBB3179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6746-50C1-48BD-908A-8A4F221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8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707EC-5E6D-8645-520C-84559E93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E1377-BB08-E0A5-F155-C3B8D6ADB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12D71-A0E6-8C4F-7819-1D720ADBD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69CD0-F279-4A02-AD8B-A96EC31083F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EC446-AC08-B823-663A-E660D0736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DD8A9-8AF7-52F5-2D8C-DBB97E625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46746-50C1-48BD-908A-8A4F221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720.png"/><Relationship Id="rId18" Type="http://schemas.openxmlformats.org/officeDocument/2006/relationships/image" Target="../media/image80.svg"/><Relationship Id="rId3" Type="http://schemas.openxmlformats.org/officeDocument/2006/relationships/image" Target="../media/image6.png"/><Relationship Id="rId7" Type="http://schemas.openxmlformats.org/officeDocument/2006/relationships/image" Target="../media/image730.png"/><Relationship Id="rId12" Type="http://schemas.openxmlformats.org/officeDocument/2006/relationships/image" Target="../media/image78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11" Type="http://schemas.openxmlformats.org/officeDocument/2006/relationships/image" Target="../media/image770.png"/><Relationship Id="rId5" Type="http://schemas.openxmlformats.org/officeDocument/2006/relationships/image" Target="../media/image31.png"/><Relationship Id="rId15" Type="http://schemas.openxmlformats.org/officeDocument/2006/relationships/image" Target="../media/image81.png"/><Relationship Id="rId10" Type="http://schemas.openxmlformats.org/officeDocument/2006/relationships/image" Target="../media/image760.png"/><Relationship Id="rId4" Type="http://schemas.openxmlformats.org/officeDocument/2006/relationships/image" Target="../media/image7.svg"/><Relationship Id="rId9" Type="http://schemas.openxmlformats.org/officeDocument/2006/relationships/image" Target="../media/image750.png"/><Relationship Id="rId1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83.png"/><Relationship Id="rId18" Type="http://schemas.openxmlformats.org/officeDocument/2006/relationships/image" Target="../media/image80.svg"/><Relationship Id="rId3" Type="http://schemas.openxmlformats.org/officeDocument/2006/relationships/image" Target="../media/image6.png"/><Relationship Id="rId21" Type="http://schemas.openxmlformats.org/officeDocument/2006/relationships/image" Target="../media/image97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79.png"/><Relationship Id="rId25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4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11" Type="http://schemas.openxmlformats.org/officeDocument/2006/relationships/image" Target="../media/image89.png"/><Relationship Id="rId24" Type="http://schemas.openxmlformats.org/officeDocument/2006/relationships/image" Target="../media/image86.png"/><Relationship Id="rId5" Type="http://schemas.openxmlformats.org/officeDocument/2006/relationships/image" Target="../media/image31.png"/><Relationship Id="rId15" Type="http://schemas.openxmlformats.org/officeDocument/2006/relationships/image" Target="../media/image93.png"/><Relationship Id="rId23" Type="http://schemas.openxmlformats.org/officeDocument/2006/relationships/image" Target="../media/image84.png"/><Relationship Id="rId10" Type="http://schemas.openxmlformats.org/officeDocument/2006/relationships/image" Target="../media/image88.png"/><Relationship Id="rId19" Type="http://schemas.openxmlformats.org/officeDocument/2006/relationships/image" Target="../media/image791.png"/><Relationship Id="rId4" Type="http://schemas.openxmlformats.org/officeDocument/2006/relationships/image" Target="../media/image7.sv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99.png"/><Relationship Id="rId3" Type="http://schemas.openxmlformats.org/officeDocument/2006/relationships/image" Target="../media/image91.png"/><Relationship Id="rId7" Type="http://schemas.openxmlformats.org/officeDocument/2006/relationships/image" Target="../media/image47.png"/><Relationship Id="rId12" Type="http://schemas.openxmlformats.org/officeDocument/2006/relationships/image" Target="../media/image9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11" Type="http://schemas.openxmlformats.org/officeDocument/2006/relationships/image" Target="../media/image860.png"/><Relationship Id="rId5" Type="http://schemas.openxmlformats.org/officeDocument/2006/relationships/image" Target="../media/image45.png"/><Relationship Id="rId15" Type="http://schemas.openxmlformats.org/officeDocument/2006/relationships/image" Target="../media/image25.svg"/><Relationship Id="rId10" Type="http://schemas.openxmlformats.org/officeDocument/2006/relationships/image" Target="../media/image50.svg"/><Relationship Id="rId4" Type="http://schemas.openxmlformats.org/officeDocument/2006/relationships/image" Target="../media/image92.svg"/><Relationship Id="rId9" Type="http://schemas.openxmlformats.org/officeDocument/2006/relationships/image" Target="../media/image49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00.png"/><Relationship Id="rId18" Type="http://schemas.openxmlformats.org/officeDocument/2006/relationships/image" Target="../media/image109.png"/><Relationship Id="rId3" Type="http://schemas.openxmlformats.org/officeDocument/2006/relationships/image" Target="../media/image95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svg"/><Relationship Id="rId11" Type="http://schemas.openxmlformats.org/officeDocument/2006/relationships/image" Target="../media/image14.png"/><Relationship Id="rId5" Type="http://schemas.openxmlformats.org/officeDocument/2006/relationships/image" Target="../media/image91.png"/><Relationship Id="rId15" Type="http://schemas.openxmlformats.org/officeDocument/2006/relationships/image" Target="../media/image106.png"/><Relationship Id="rId10" Type="http://schemas.openxmlformats.org/officeDocument/2006/relationships/image" Target="../media/image13.svg"/><Relationship Id="rId4" Type="http://schemas.openxmlformats.org/officeDocument/2006/relationships/image" Target="../media/image96.svg"/><Relationship Id="rId9" Type="http://schemas.openxmlformats.org/officeDocument/2006/relationships/image" Target="../media/image12.png"/><Relationship Id="rId14" Type="http://schemas.openxmlformats.org/officeDocument/2006/relationships/image" Target="../media/image101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svg"/><Relationship Id="rId18" Type="http://schemas.openxmlformats.org/officeDocument/2006/relationships/image" Target="../media/image37.png"/><Relationship Id="rId26" Type="http://schemas.openxmlformats.org/officeDocument/2006/relationships/image" Target="../media/image12.png"/><Relationship Id="rId39" Type="http://schemas.openxmlformats.org/officeDocument/2006/relationships/image" Target="../media/image123.png"/><Relationship Id="rId21" Type="http://schemas.openxmlformats.org/officeDocument/2006/relationships/image" Target="../media/image104.svg"/><Relationship Id="rId34" Type="http://schemas.openxmlformats.org/officeDocument/2006/relationships/image" Target="../media/image47.png"/><Relationship Id="rId42" Type="http://schemas.openxmlformats.org/officeDocument/2006/relationships/image" Target="../media/image126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1.png"/><Relationship Id="rId20" Type="http://schemas.openxmlformats.org/officeDocument/2006/relationships/image" Target="../media/image103.png"/><Relationship Id="rId29" Type="http://schemas.openxmlformats.org/officeDocument/2006/relationships/image" Target="../media/image15.svg"/><Relationship Id="rId41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6.svg"/><Relationship Id="rId24" Type="http://schemas.openxmlformats.org/officeDocument/2006/relationships/image" Target="../media/image10.png"/><Relationship Id="rId32" Type="http://schemas.openxmlformats.org/officeDocument/2006/relationships/image" Target="../media/image45.png"/><Relationship Id="rId37" Type="http://schemas.openxmlformats.org/officeDocument/2006/relationships/image" Target="../media/image50.svg"/><Relationship Id="rId40" Type="http://schemas.openxmlformats.org/officeDocument/2006/relationships/image" Target="../media/image124.png"/><Relationship Id="rId5" Type="http://schemas.openxmlformats.org/officeDocument/2006/relationships/image" Target="../media/image34.svg"/><Relationship Id="rId15" Type="http://schemas.openxmlformats.org/officeDocument/2006/relationships/image" Target="../media/image23.svg"/><Relationship Id="rId23" Type="http://schemas.openxmlformats.org/officeDocument/2006/relationships/image" Target="../media/image40.svg"/><Relationship Id="rId28" Type="http://schemas.openxmlformats.org/officeDocument/2006/relationships/image" Target="../media/image14.png"/><Relationship Id="rId36" Type="http://schemas.openxmlformats.org/officeDocument/2006/relationships/image" Target="../media/image49.png"/><Relationship Id="rId10" Type="http://schemas.openxmlformats.org/officeDocument/2006/relationships/image" Target="../media/image35.png"/><Relationship Id="rId19" Type="http://schemas.openxmlformats.org/officeDocument/2006/relationships/image" Target="../media/image38.svg"/><Relationship Id="rId31" Type="http://schemas.openxmlformats.org/officeDocument/2006/relationships/image" Target="../media/image9.svg"/><Relationship Id="rId4" Type="http://schemas.openxmlformats.org/officeDocument/2006/relationships/image" Target="../media/image33.png"/><Relationship Id="rId9" Type="http://schemas.openxmlformats.org/officeDocument/2006/relationships/image" Target="../media/image21.svg"/><Relationship Id="rId14" Type="http://schemas.openxmlformats.org/officeDocument/2006/relationships/image" Target="../media/image22.png"/><Relationship Id="rId22" Type="http://schemas.openxmlformats.org/officeDocument/2006/relationships/image" Target="../media/image39.png"/><Relationship Id="rId27" Type="http://schemas.openxmlformats.org/officeDocument/2006/relationships/image" Target="../media/image13.svg"/><Relationship Id="rId30" Type="http://schemas.openxmlformats.org/officeDocument/2006/relationships/image" Target="../media/image8.png"/><Relationship Id="rId35" Type="http://schemas.openxmlformats.org/officeDocument/2006/relationships/image" Target="../media/image48.svg"/><Relationship Id="rId8" Type="http://schemas.openxmlformats.org/officeDocument/2006/relationships/image" Target="../media/image20.png"/><Relationship Id="rId3" Type="http://schemas.openxmlformats.org/officeDocument/2006/relationships/image" Target="../media/image102.jpeg"/><Relationship Id="rId12" Type="http://schemas.openxmlformats.org/officeDocument/2006/relationships/image" Target="../media/image18.png"/><Relationship Id="rId17" Type="http://schemas.openxmlformats.org/officeDocument/2006/relationships/image" Target="../media/image52.svg"/><Relationship Id="rId25" Type="http://schemas.openxmlformats.org/officeDocument/2006/relationships/image" Target="../media/image11.svg"/><Relationship Id="rId33" Type="http://schemas.openxmlformats.org/officeDocument/2006/relationships/image" Target="../media/image46.svg"/><Relationship Id="rId38" Type="http://schemas.openxmlformats.org/officeDocument/2006/relationships/image" Target="../media/image1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39.png"/><Relationship Id="rId18" Type="http://schemas.openxmlformats.org/officeDocument/2006/relationships/image" Target="../media/image11.svg"/><Relationship Id="rId26" Type="http://schemas.openxmlformats.org/officeDocument/2006/relationships/image" Target="../media/image129.png"/><Relationship Id="rId3" Type="http://schemas.openxmlformats.org/officeDocument/2006/relationships/image" Target="../media/image16.png"/><Relationship Id="rId21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59.svg"/><Relationship Id="rId17" Type="http://schemas.openxmlformats.org/officeDocument/2006/relationships/image" Target="../media/image10.png"/><Relationship Id="rId25" Type="http://schemas.openxmlformats.org/officeDocument/2006/relationships/image" Target="../media/image12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.svg"/><Relationship Id="rId20" Type="http://schemas.openxmlformats.org/officeDocument/2006/relationships/image" Target="../media/image13.sv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3.png"/><Relationship Id="rId24" Type="http://schemas.openxmlformats.org/officeDocument/2006/relationships/image" Target="../media/image127.png"/><Relationship Id="rId32" Type="http://schemas.openxmlformats.org/officeDocument/2006/relationships/image" Target="../media/image25.svg"/><Relationship Id="rId5" Type="http://schemas.openxmlformats.org/officeDocument/2006/relationships/image" Target="../media/image20.png"/><Relationship Id="rId15" Type="http://schemas.openxmlformats.org/officeDocument/2006/relationships/image" Target="../media/image8.png"/><Relationship Id="rId23" Type="http://schemas.openxmlformats.org/officeDocument/2006/relationships/image" Target="../media/image121.png"/><Relationship Id="rId28" Type="http://schemas.openxmlformats.org/officeDocument/2006/relationships/image" Target="../media/image131.png"/><Relationship Id="rId10" Type="http://schemas.openxmlformats.org/officeDocument/2006/relationships/image" Target="../media/image23.sv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40.svg"/><Relationship Id="rId22" Type="http://schemas.openxmlformats.org/officeDocument/2006/relationships/image" Target="../media/image15.svg"/><Relationship Id="rId27" Type="http://schemas.openxmlformats.org/officeDocument/2006/relationships/image" Target="../media/image130.png"/><Relationship Id="rId30" Type="http://schemas.openxmlformats.org/officeDocument/2006/relationships/image" Target="../media/image104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11.svg"/><Relationship Id="rId26" Type="http://schemas.openxmlformats.org/officeDocument/2006/relationships/image" Target="../media/image129.png"/><Relationship Id="rId39" Type="http://schemas.openxmlformats.org/officeDocument/2006/relationships/image" Target="../media/image113.svg"/><Relationship Id="rId21" Type="http://schemas.openxmlformats.org/officeDocument/2006/relationships/image" Target="../media/image14.png"/><Relationship Id="rId34" Type="http://schemas.openxmlformats.org/officeDocument/2006/relationships/image" Target="../media/image106.svg"/><Relationship Id="rId7" Type="http://schemas.openxmlformats.org/officeDocument/2006/relationships/image" Target="../media/image18.png"/><Relationship Id="rId12" Type="http://schemas.openxmlformats.org/officeDocument/2006/relationships/image" Target="../media/image59.svg"/><Relationship Id="rId17" Type="http://schemas.openxmlformats.org/officeDocument/2006/relationships/image" Target="../media/image10.png"/><Relationship Id="rId25" Type="http://schemas.openxmlformats.org/officeDocument/2006/relationships/image" Target="../media/image128.png"/><Relationship Id="rId33" Type="http://schemas.openxmlformats.org/officeDocument/2006/relationships/image" Target="../media/image105.png"/><Relationship Id="rId38" Type="http://schemas.openxmlformats.org/officeDocument/2006/relationships/image" Target="../media/image11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.svg"/><Relationship Id="rId20" Type="http://schemas.openxmlformats.org/officeDocument/2006/relationships/image" Target="../media/image13.sv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3.png"/><Relationship Id="rId24" Type="http://schemas.openxmlformats.org/officeDocument/2006/relationships/image" Target="../media/image127.png"/><Relationship Id="rId32" Type="http://schemas.openxmlformats.org/officeDocument/2006/relationships/image" Target="../media/image25.svg"/><Relationship Id="rId37" Type="http://schemas.openxmlformats.org/officeDocument/2006/relationships/image" Target="../media/image136.png"/><Relationship Id="rId5" Type="http://schemas.openxmlformats.org/officeDocument/2006/relationships/image" Target="../media/image20.png"/><Relationship Id="rId15" Type="http://schemas.openxmlformats.org/officeDocument/2006/relationships/image" Target="../media/image8.png"/><Relationship Id="rId23" Type="http://schemas.openxmlformats.org/officeDocument/2006/relationships/image" Target="../media/image121.png"/><Relationship Id="rId28" Type="http://schemas.openxmlformats.org/officeDocument/2006/relationships/image" Target="../media/image131.png"/><Relationship Id="rId36" Type="http://schemas.openxmlformats.org/officeDocument/2006/relationships/image" Target="../media/image111.svg"/><Relationship Id="rId10" Type="http://schemas.openxmlformats.org/officeDocument/2006/relationships/image" Target="../media/image23.sv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40.svg"/><Relationship Id="rId22" Type="http://schemas.openxmlformats.org/officeDocument/2006/relationships/image" Target="../media/image15.svg"/><Relationship Id="rId27" Type="http://schemas.openxmlformats.org/officeDocument/2006/relationships/image" Target="../media/image130.png"/><Relationship Id="rId30" Type="http://schemas.openxmlformats.org/officeDocument/2006/relationships/image" Target="../media/image104.svg"/><Relationship Id="rId35" Type="http://schemas.openxmlformats.org/officeDocument/2006/relationships/image" Target="../media/image110.png"/><Relationship Id="rId8" Type="http://schemas.openxmlformats.org/officeDocument/2006/relationships/image" Target="../media/image58.sv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119.svg"/><Relationship Id="rId21" Type="http://schemas.openxmlformats.org/officeDocument/2006/relationships/image" Target="../media/image59.svg"/><Relationship Id="rId34" Type="http://schemas.openxmlformats.org/officeDocument/2006/relationships/image" Target="../media/image104.svg"/><Relationship Id="rId7" Type="http://schemas.openxmlformats.org/officeDocument/2006/relationships/image" Target="../media/image114.png"/><Relationship Id="rId12" Type="http://schemas.openxmlformats.org/officeDocument/2006/relationships/image" Target="../media/image16.png"/><Relationship Id="rId17" Type="http://schemas.openxmlformats.org/officeDocument/2006/relationships/image" Target="../media/image58.svg"/><Relationship Id="rId25" Type="http://schemas.openxmlformats.org/officeDocument/2006/relationships/image" Target="../media/image118.png"/><Relationship Id="rId33" Type="http://schemas.openxmlformats.org/officeDocument/2006/relationships/image" Target="../media/image103.png"/><Relationship Id="rId38" Type="http://schemas.openxmlformats.org/officeDocument/2006/relationships/image" Target="../media/image9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8.png"/><Relationship Id="rId20" Type="http://schemas.openxmlformats.org/officeDocument/2006/relationships/image" Target="../media/image33.png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25.svg"/><Relationship Id="rId24" Type="http://schemas.openxmlformats.org/officeDocument/2006/relationships/image" Target="../media/image117.svg"/><Relationship Id="rId32" Type="http://schemas.openxmlformats.org/officeDocument/2006/relationships/image" Target="../media/image40.svg"/><Relationship Id="rId37" Type="http://schemas.openxmlformats.org/officeDocument/2006/relationships/image" Target="../media/image8.png"/><Relationship Id="rId5" Type="http://schemas.openxmlformats.org/officeDocument/2006/relationships/image" Target="../media/image31.png"/><Relationship Id="rId15" Type="http://schemas.openxmlformats.org/officeDocument/2006/relationships/image" Target="../media/image21.svg"/><Relationship Id="rId23" Type="http://schemas.openxmlformats.org/officeDocument/2006/relationships/image" Target="../media/image116.png"/><Relationship Id="rId28" Type="http://schemas.openxmlformats.org/officeDocument/2006/relationships/image" Target="../media/image121.svg"/><Relationship Id="rId36" Type="http://schemas.openxmlformats.org/officeDocument/2006/relationships/image" Target="../media/image15.svg"/><Relationship Id="rId10" Type="http://schemas.openxmlformats.org/officeDocument/2006/relationships/image" Target="../media/image24.png"/><Relationship Id="rId19" Type="http://schemas.openxmlformats.org/officeDocument/2006/relationships/image" Target="../media/image23.svg"/><Relationship Id="rId31" Type="http://schemas.openxmlformats.org/officeDocument/2006/relationships/image" Target="../media/image39.png"/><Relationship Id="rId4" Type="http://schemas.openxmlformats.org/officeDocument/2006/relationships/image" Target="../media/image7.svg"/><Relationship Id="rId9" Type="http://schemas.openxmlformats.org/officeDocument/2006/relationships/image" Target="../media/image157.png"/><Relationship Id="rId14" Type="http://schemas.openxmlformats.org/officeDocument/2006/relationships/image" Target="../media/image20.png"/><Relationship Id="rId22" Type="http://schemas.openxmlformats.org/officeDocument/2006/relationships/image" Target="../media/image158.png"/><Relationship Id="rId27" Type="http://schemas.openxmlformats.org/officeDocument/2006/relationships/image" Target="../media/image120.png"/><Relationship Id="rId30" Type="http://schemas.openxmlformats.org/officeDocument/2006/relationships/image" Target="../media/image133.svg"/><Relationship Id="rId35" Type="http://schemas.openxmlformats.org/officeDocument/2006/relationships/image" Target="../media/image14.png"/><Relationship Id="rId8" Type="http://schemas.openxmlformats.org/officeDocument/2006/relationships/image" Target="../media/image115.sv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33.png"/><Relationship Id="rId26" Type="http://schemas.openxmlformats.org/officeDocument/2006/relationships/image" Target="../media/image133.svg"/><Relationship Id="rId3" Type="http://schemas.openxmlformats.org/officeDocument/2006/relationships/image" Target="../media/image6.png"/><Relationship Id="rId21" Type="http://schemas.openxmlformats.org/officeDocument/2006/relationships/image" Target="../media/image118.png"/><Relationship Id="rId34" Type="http://schemas.openxmlformats.org/officeDocument/2006/relationships/image" Target="../media/image9.svg"/><Relationship Id="rId7" Type="http://schemas.openxmlformats.org/officeDocument/2006/relationships/image" Target="../media/image114.png"/><Relationship Id="rId12" Type="http://schemas.openxmlformats.org/officeDocument/2006/relationships/image" Target="../media/image20.png"/><Relationship Id="rId17" Type="http://schemas.openxmlformats.org/officeDocument/2006/relationships/image" Target="../media/image23.svg"/><Relationship Id="rId25" Type="http://schemas.openxmlformats.org/officeDocument/2006/relationships/image" Target="../media/image132.png"/><Relationship Id="rId3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2.png"/><Relationship Id="rId20" Type="http://schemas.openxmlformats.org/officeDocument/2006/relationships/image" Target="../media/image159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17.svg"/><Relationship Id="rId24" Type="http://schemas.openxmlformats.org/officeDocument/2006/relationships/image" Target="../media/image121.svg"/><Relationship Id="rId32" Type="http://schemas.openxmlformats.org/officeDocument/2006/relationships/image" Target="../media/image15.svg"/><Relationship Id="rId5" Type="http://schemas.openxmlformats.org/officeDocument/2006/relationships/image" Target="../media/image31.png"/><Relationship Id="rId15" Type="http://schemas.openxmlformats.org/officeDocument/2006/relationships/image" Target="../media/image58.svg"/><Relationship Id="rId23" Type="http://schemas.openxmlformats.org/officeDocument/2006/relationships/image" Target="../media/image120.png"/><Relationship Id="rId28" Type="http://schemas.openxmlformats.org/officeDocument/2006/relationships/image" Target="../media/image40.svg"/><Relationship Id="rId10" Type="http://schemas.openxmlformats.org/officeDocument/2006/relationships/image" Target="../media/image16.png"/><Relationship Id="rId19" Type="http://schemas.openxmlformats.org/officeDocument/2006/relationships/image" Target="../media/image59.svg"/><Relationship Id="rId31" Type="http://schemas.openxmlformats.org/officeDocument/2006/relationships/image" Target="../media/image14.png"/><Relationship Id="rId4" Type="http://schemas.openxmlformats.org/officeDocument/2006/relationships/image" Target="../media/image7.svg"/><Relationship Id="rId9" Type="http://schemas.openxmlformats.org/officeDocument/2006/relationships/image" Target="../media/image157.png"/><Relationship Id="rId14" Type="http://schemas.openxmlformats.org/officeDocument/2006/relationships/image" Target="../media/image18.png"/><Relationship Id="rId22" Type="http://schemas.openxmlformats.org/officeDocument/2006/relationships/image" Target="../media/image119.svg"/><Relationship Id="rId27" Type="http://schemas.openxmlformats.org/officeDocument/2006/relationships/image" Target="../media/image39.png"/><Relationship Id="rId30" Type="http://schemas.openxmlformats.org/officeDocument/2006/relationships/image" Target="../media/image104.svg"/><Relationship Id="rId35" Type="http://schemas.openxmlformats.org/officeDocument/2006/relationships/image" Target="../media/image149.png"/><Relationship Id="rId8" Type="http://schemas.openxmlformats.org/officeDocument/2006/relationships/image" Target="../media/image115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121.svg"/><Relationship Id="rId39" Type="http://schemas.openxmlformats.org/officeDocument/2006/relationships/image" Target="../media/image163.png"/><Relationship Id="rId21" Type="http://schemas.openxmlformats.org/officeDocument/2006/relationships/image" Target="../media/image59.svg"/><Relationship Id="rId34" Type="http://schemas.openxmlformats.org/officeDocument/2006/relationships/image" Target="../media/image15.svg"/><Relationship Id="rId42" Type="http://schemas.openxmlformats.org/officeDocument/2006/relationships/image" Target="../media/image166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8.png"/><Relationship Id="rId20" Type="http://schemas.openxmlformats.org/officeDocument/2006/relationships/image" Target="../media/image33.png"/><Relationship Id="rId29" Type="http://schemas.openxmlformats.org/officeDocument/2006/relationships/image" Target="../media/image39.png"/><Relationship Id="rId41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25.svg"/><Relationship Id="rId24" Type="http://schemas.openxmlformats.org/officeDocument/2006/relationships/image" Target="../media/image119.svg"/><Relationship Id="rId32" Type="http://schemas.openxmlformats.org/officeDocument/2006/relationships/image" Target="../media/image104.svg"/><Relationship Id="rId37" Type="http://schemas.openxmlformats.org/officeDocument/2006/relationships/image" Target="../media/image161.png"/><Relationship Id="rId40" Type="http://schemas.openxmlformats.org/officeDocument/2006/relationships/image" Target="../media/image164.png"/><Relationship Id="rId5" Type="http://schemas.openxmlformats.org/officeDocument/2006/relationships/image" Target="../media/image31.png"/><Relationship Id="rId15" Type="http://schemas.openxmlformats.org/officeDocument/2006/relationships/image" Target="../media/image21.svg"/><Relationship Id="rId23" Type="http://schemas.openxmlformats.org/officeDocument/2006/relationships/image" Target="../media/image118.png"/><Relationship Id="rId28" Type="http://schemas.openxmlformats.org/officeDocument/2006/relationships/image" Target="../media/image133.svg"/><Relationship Id="rId36" Type="http://schemas.openxmlformats.org/officeDocument/2006/relationships/image" Target="../media/image9.svg"/><Relationship Id="rId10" Type="http://schemas.openxmlformats.org/officeDocument/2006/relationships/image" Target="../media/image24.png"/><Relationship Id="rId19" Type="http://schemas.openxmlformats.org/officeDocument/2006/relationships/image" Target="../media/image23.svg"/><Relationship Id="rId31" Type="http://schemas.openxmlformats.org/officeDocument/2006/relationships/image" Target="../media/image103.png"/><Relationship Id="rId4" Type="http://schemas.openxmlformats.org/officeDocument/2006/relationships/image" Target="../media/image7.svg"/><Relationship Id="rId9" Type="http://schemas.openxmlformats.org/officeDocument/2006/relationships/image" Target="../media/image157.png"/><Relationship Id="rId14" Type="http://schemas.openxmlformats.org/officeDocument/2006/relationships/image" Target="../media/image20.png"/><Relationship Id="rId22" Type="http://schemas.openxmlformats.org/officeDocument/2006/relationships/image" Target="../media/image158.png"/><Relationship Id="rId27" Type="http://schemas.openxmlformats.org/officeDocument/2006/relationships/image" Target="../media/image132.png"/><Relationship Id="rId30" Type="http://schemas.openxmlformats.org/officeDocument/2006/relationships/image" Target="../media/image40.svg"/><Relationship Id="rId35" Type="http://schemas.openxmlformats.org/officeDocument/2006/relationships/image" Target="../media/image8.png"/><Relationship Id="rId43" Type="http://schemas.openxmlformats.org/officeDocument/2006/relationships/image" Target="../media/image167.png"/><Relationship Id="rId8" Type="http://schemas.openxmlformats.org/officeDocument/2006/relationships/image" Target="../media/image115.svg"/><Relationship Id="rId3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58.svg"/><Relationship Id="rId25" Type="http://schemas.openxmlformats.org/officeDocument/2006/relationships/image" Target="../media/image120.png"/><Relationship Id="rId33" Type="http://schemas.openxmlformats.org/officeDocument/2006/relationships/image" Target="../media/image14.png"/><Relationship Id="rId38" Type="http://schemas.openxmlformats.org/officeDocument/2006/relationships/image" Target="../media/image1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132.png"/><Relationship Id="rId3" Type="http://schemas.openxmlformats.org/officeDocument/2006/relationships/image" Target="../media/image6.png"/><Relationship Id="rId21" Type="http://schemas.openxmlformats.org/officeDocument/2006/relationships/image" Target="../media/image59.svg"/><Relationship Id="rId34" Type="http://schemas.openxmlformats.org/officeDocument/2006/relationships/image" Target="../media/image15.svg"/><Relationship Id="rId7" Type="http://schemas.openxmlformats.org/officeDocument/2006/relationships/image" Target="../media/image114.png"/><Relationship Id="rId12" Type="http://schemas.openxmlformats.org/officeDocument/2006/relationships/image" Target="../media/image16.png"/><Relationship Id="rId17" Type="http://schemas.openxmlformats.org/officeDocument/2006/relationships/image" Target="../media/image58.svg"/><Relationship Id="rId25" Type="http://schemas.openxmlformats.org/officeDocument/2006/relationships/image" Target="../media/image121.svg"/><Relationship Id="rId3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8.png"/><Relationship Id="rId20" Type="http://schemas.openxmlformats.org/officeDocument/2006/relationships/image" Target="../media/image33.png"/><Relationship Id="rId29" Type="http://schemas.openxmlformats.org/officeDocument/2006/relationships/image" Target="../media/image10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25.svg"/><Relationship Id="rId24" Type="http://schemas.openxmlformats.org/officeDocument/2006/relationships/image" Target="../media/image120.png"/><Relationship Id="rId32" Type="http://schemas.openxmlformats.org/officeDocument/2006/relationships/image" Target="../media/image40.svg"/><Relationship Id="rId5" Type="http://schemas.openxmlformats.org/officeDocument/2006/relationships/image" Target="../media/image31.png"/><Relationship Id="rId15" Type="http://schemas.openxmlformats.org/officeDocument/2006/relationships/image" Target="../media/image21.svg"/><Relationship Id="rId23" Type="http://schemas.openxmlformats.org/officeDocument/2006/relationships/image" Target="../media/image119.svg"/><Relationship Id="rId28" Type="http://schemas.openxmlformats.org/officeDocument/2006/relationships/image" Target="../media/image103.png"/><Relationship Id="rId10" Type="http://schemas.openxmlformats.org/officeDocument/2006/relationships/image" Target="../media/image24.png"/><Relationship Id="rId19" Type="http://schemas.openxmlformats.org/officeDocument/2006/relationships/image" Target="../media/image23.svg"/><Relationship Id="rId31" Type="http://schemas.openxmlformats.org/officeDocument/2006/relationships/image" Target="../media/image39.png"/><Relationship Id="rId4" Type="http://schemas.openxmlformats.org/officeDocument/2006/relationships/image" Target="../media/image7.svg"/><Relationship Id="rId9" Type="http://schemas.openxmlformats.org/officeDocument/2006/relationships/image" Target="../media/image157.png"/><Relationship Id="rId14" Type="http://schemas.openxmlformats.org/officeDocument/2006/relationships/image" Target="../media/image20.png"/><Relationship Id="rId22" Type="http://schemas.openxmlformats.org/officeDocument/2006/relationships/image" Target="../media/image118.png"/><Relationship Id="rId27" Type="http://schemas.openxmlformats.org/officeDocument/2006/relationships/image" Target="../media/image133.svg"/><Relationship Id="rId30" Type="http://schemas.openxmlformats.org/officeDocument/2006/relationships/image" Target="../media/image168.png"/><Relationship Id="rId35" Type="http://schemas.openxmlformats.org/officeDocument/2006/relationships/image" Target="../media/image169.png"/><Relationship Id="rId8" Type="http://schemas.openxmlformats.org/officeDocument/2006/relationships/image" Target="../media/image115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121.svg"/><Relationship Id="rId39" Type="http://schemas.openxmlformats.org/officeDocument/2006/relationships/image" Target="../media/image171.png"/><Relationship Id="rId21" Type="http://schemas.openxmlformats.org/officeDocument/2006/relationships/image" Target="../media/image59.svg"/><Relationship Id="rId34" Type="http://schemas.openxmlformats.org/officeDocument/2006/relationships/image" Target="../media/image15.svg"/><Relationship Id="rId42" Type="http://schemas.openxmlformats.org/officeDocument/2006/relationships/image" Target="../media/image167.png"/><Relationship Id="rId47" Type="http://schemas.openxmlformats.org/officeDocument/2006/relationships/image" Target="../media/image178.png"/><Relationship Id="rId50" Type="http://schemas.openxmlformats.org/officeDocument/2006/relationships/image" Target="../media/image147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8.png"/><Relationship Id="rId29" Type="http://schemas.openxmlformats.org/officeDocument/2006/relationships/image" Target="../media/image39.png"/><Relationship Id="rId11" Type="http://schemas.openxmlformats.org/officeDocument/2006/relationships/image" Target="../media/image25.svg"/><Relationship Id="rId24" Type="http://schemas.openxmlformats.org/officeDocument/2006/relationships/image" Target="../media/image119.svg"/><Relationship Id="rId32" Type="http://schemas.openxmlformats.org/officeDocument/2006/relationships/image" Target="../media/image104.svg"/><Relationship Id="rId37" Type="http://schemas.openxmlformats.org/officeDocument/2006/relationships/image" Target="../media/image162.png"/><Relationship Id="rId40" Type="http://schemas.openxmlformats.org/officeDocument/2006/relationships/image" Target="../media/image172.png"/><Relationship Id="rId45" Type="http://schemas.openxmlformats.org/officeDocument/2006/relationships/image" Target="../media/image176.png"/><Relationship Id="rId5" Type="http://schemas.openxmlformats.org/officeDocument/2006/relationships/image" Target="../media/image31.png"/><Relationship Id="rId15" Type="http://schemas.openxmlformats.org/officeDocument/2006/relationships/image" Target="../media/image21.svg"/><Relationship Id="rId23" Type="http://schemas.openxmlformats.org/officeDocument/2006/relationships/image" Target="../media/image118.png"/><Relationship Id="rId28" Type="http://schemas.openxmlformats.org/officeDocument/2006/relationships/image" Target="../media/image133.svg"/><Relationship Id="rId36" Type="http://schemas.openxmlformats.org/officeDocument/2006/relationships/image" Target="../media/image9.svg"/><Relationship Id="rId49" Type="http://schemas.openxmlformats.org/officeDocument/2006/relationships/image" Target="../media/image180.png"/><Relationship Id="rId10" Type="http://schemas.openxmlformats.org/officeDocument/2006/relationships/image" Target="../media/image24.png"/><Relationship Id="rId19" Type="http://schemas.openxmlformats.org/officeDocument/2006/relationships/image" Target="../media/image23.svg"/><Relationship Id="rId31" Type="http://schemas.openxmlformats.org/officeDocument/2006/relationships/image" Target="../media/image103.png"/><Relationship Id="rId44" Type="http://schemas.openxmlformats.org/officeDocument/2006/relationships/image" Target="../media/image175.png"/><Relationship Id="rId4" Type="http://schemas.openxmlformats.org/officeDocument/2006/relationships/image" Target="../media/image7.svg"/><Relationship Id="rId9" Type="http://schemas.openxmlformats.org/officeDocument/2006/relationships/image" Target="../media/image157.png"/><Relationship Id="rId14" Type="http://schemas.openxmlformats.org/officeDocument/2006/relationships/image" Target="../media/image20.png"/><Relationship Id="rId22" Type="http://schemas.openxmlformats.org/officeDocument/2006/relationships/image" Target="../media/image158.png"/><Relationship Id="rId27" Type="http://schemas.openxmlformats.org/officeDocument/2006/relationships/image" Target="../media/image132.png"/><Relationship Id="rId30" Type="http://schemas.openxmlformats.org/officeDocument/2006/relationships/image" Target="../media/image40.svg"/><Relationship Id="rId35" Type="http://schemas.openxmlformats.org/officeDocument/2006/relationships/image" Target="../media/image8.png"/><Relationship Id="rId43" Type="http://schemas.openxmlformats.org/officeDocument/2006/relationships/image" Target="../media/image174.png"/><Relationship Id="rId48" Type="http://schemas.openxmlformats.org/officeDocument/2006/relationships/image" Target="../media/image179.png"/><Relationship Id="rId8" Type="http://schemas.openxmlformats.org/officeDocument/2006/relationships/image" Target="../media/image115.svg"/><Relationship Id="rId3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58.svg"/><Relationship Id="rId25" Type="http://schemas.openxmlformats.org/officeDocument/2006/relationships/image" Target="../media/image120.png"/><Relationship Id="rId33" Type="http://schemas.openxmlformats.org/officeDocument/2006/relationships/image" Target="../media/image14.png"/><Relationship Id="rId38" Type="http://schemas.openxmlformats.org/officeDocument/2006/relationships/image" Target="../media/image170.png"/><Relationship Id="rId46" Type="http://schemas.openxmlformats.org/officeDocument/2006/relationships/image" Target="../media/image177.png"/><Relationship Id="rId20" Type="http://schemas.openxmlformats.org/officeDocument/2006/relationships/image" Target="../media/image33.png"/><Relationship Id="rId41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rint.iacr.org/2025/10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26" Type="http://schemas.openxmlformats.org/officeDocument/2006/relationships/image" Target="../media/image11.svg"/><Relationship Id="rId39" Type="http://schemas.openxmlformats.org/officeDocument/2006/relationships/image" Target="../media/image51.png"/><Relationship Id="rId21" Type="http://schemas.openxmlformats.org/officeDocument/2006/relationships/image" Target="../media/image43.png"/><Relationship Id="rId34" Type="http://schemas.openxmlformats.org/officeDocument/2006/relationships/image" Target="../media/image46.svg"/><Relationship Id="rId42" Type="http://schemas.openxmlformats.org/officeDocument/2006/relationships/image" Target="../media/image54.svg"/><Relationship Id="rId47" Type="http://schemas.openxmlformats.org/officeDocument/2006/relationships/image" Target="../media/image5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svg"/><Relationship Id="rId29" Type="http://schemas.openxmlformats.org/officeDocument/2006/relationships/image" Target="../media/image14.png"/><Relationship Id="rId11" Type="http://schemas.openxmlformats.org/officeDocument/2006/relationships/image" Target="../media/image24.png"/><Relationship Id="rId24" Type="http://schemas.openxmlformats.org/officeDocument/2006/relationships/image" Target="../media/image23.svg"/><Relationship Id="rId32" Type="http://schemas.openxmlformats.org/officeDocument/2006/relationships/image" Target="../media/image9.svg"/><Relationship Id="rId37" Type="http://schemas.openxmlformats.org/officeDocument/2006/relationships/image" Target="../media/image49.png"/><Relationship Id="rId40" Type="http://schemas.openxmlformats.org/officeDocument/2006/relationships/image" Target="../media/image52.svg"/><Relationship Id="rId45" Type="http://schemas.openxmlformats.org/officeDocument/2006/relationships/image" Target="../media/image20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22.png"/><Relationship Id="rId28" Type="http://schemas.openxmlformats.org/officeDocument/2006/relationships/image" Target="../media/image13.svg"/><Relationship Id="rId36" Type="http://schemas.openxmlformats.org/officeDocument/2006/relationships/image" Target="../media/image48.svg"/><Relationship Id="rId49" Type="http://schemas.openxmlformats.org/officeDocument/2006/relationships/image" Target="../media/image57.svg"/><Relationship Id="rId10" Type="http://schemas.openxmlformats.org/officeDocument/2006/relationships/image" Target="../media/image34.svg"/><Relationship Id="rId19" Type="http://schemas.openxmlformats.org/officeDocument/2006/relationships/image" Target="../media/image41.png"/><Relationship Id="rId31" Type="http://schemas.openxmlformats.org/officeDocument/2006/relationships/image" Target="../media/image8.png"/><Relationship Id="rId44" Type="http://schemas.openxmlformats.org/officeDocument/2006/relationships/image" Target="../media/image19.svg"/><Relationship Id="rId4" Type="http://schemas.openxmlformats.org/officeDocument/2006/relationships/image" Target="../media/image7.svg"/><Relationship Id="rId9" Type="http://schemas.openxmlformats.org/officeDocument/2006/relationships/image" Target="../media/image33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Relationship Id="rId27" Type="http://schemas.openxmlformats.org/officeDocument/2006/relationships/image" Target="../media/image12.png"/><Relationship Id="rId30" Type="http://schemas.openxmlformats.org/officeDocument/2006/relationships/image" Target="../media/image15.svg"/><Relationship Id="rId35" Type="http://schemas.openxmlformats.org/officeDocument/2006/relationships/image" Target="../media/image47.png"/><Relationship Id="rId43" Type="http://schemas.openxmlformats.org/officeDocument/2006/relationships/image" Target="../media/image18.png"/><Relationship Id="rId48" Type="http://schemas.openxmlformats.org/officeDocument/2006/relationships/image" Target="../media/image56.svg"/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12" Type="http://schemas.openxmlformats.org/officeDocument/2006/relationships/image" Target="../media/image25.svg"/><Relationship Id="rId17" Type="http://schemas.openxmlformats.org/officeDocument/2006/relationships/image" Target="../media/image39.png"/><Relationship Id="rId25" Type="http://schemas.openxmlformats.org/officeDocument/2006/relationships/image" Target="../media/image10.png"/><Relationship Id="rId33" Type="http://schemas.openxmlformats.org/officeDocument/2006/relationships/image" Target="../media/image45.png"/><Relationship Id="rId38" Type="http://schemas.openxmlformats.org/officeDocument/2006/relationships/image" Target="../media/image50.svg"/><Relationship Id="rId46" Type="http://schemas.openxmlformats.org/officeDocument/2006/relationships/image" Target="../media/image21.svg"/><Relationship Id="rId20" Type="http://schemas.openxmlformats.org/officeDocument/2006/relationships/image" Target="../media/image42.svg"/><Relationship Id="rId41" Type="http://schemas.openxmlformats.org/officeDocument/2006/relationships/image" Target="../media/image5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26" Type="http://schemas.openxmlformats.org/officeDocument/2006/relationships/image" Target="../media/image11.svg"/><Relationship Id="rId39" Type="http://schemas.openxmlformats.org/officeDocument/2006/relationships/image" Target="../media/image51.png"/><Relationship Id="rId21" Type="http://schemas.openxmlformats.org/officeDocument/2006/relationships/image" Target="../media/image43.png"/><Relationship Id="rId34" Type="http://schemas.openxmlformats.org/officeDocument/2006/relationships/image" Target="../media/image46.svg"/><Relationship Id="rId42" Type="http://schemas.openxmlformats.org/officeDocument/2006/relationships/image" Target="../media/image38.svg"/><Relationship Id="rId47" Type="http://schemas.openxmlformats.org/officeDocument/2006/relationships/image" Target="../media/image5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8.svg"/><Relationship Id="rId29" Type="http://schemas.openxmlformats.org/officeDocument/2006/relationships/image" Target="../media/image14.png"/><Relationship Id="rId11" Type="http://schemas.openxmlformats.org/officeDocument/2006/relationships/image" Target="../media/image24.png"/><Relationship Id="rId24" Type="http://schemas.openxmlformats.org/officeDocument/2006/relationships/image" Target="../media/image23.svg"/><Relationship Id="rId32" Type="http://schemas.openxmlformats.org/officeDocument/2006/relationships/image" Target="../media/image9.svg"/><Relationship Id="rId37" Type="http://schemas.openxmlformats.org/officeDocument/2006/relationships/image" Target="../media/image49.png"/><Relationship Id="rId40" Type="http://schemas.openxmlformats.org/officeDocument/2006/relationships/image" Target="../media/image52.svg"/><Relationship Id="rId45" Type="http://schemas.openxmlformats.org/officeDocument/2006/relationships/image" Target="../media/image60.png"/><Relationship Id="rId5" Type="http://schemas.openxmlformats.org/officeDocument/2006/relationships/image" Target="../media/image31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image" Target="../media/image13.svg"/><Relationship Id="rId36" Type="http://schemas.openxmlformats.org/officeDocument/2006/relationships/image" Target="../media/image48.svg"/><Relationship Id="rId49" Type="http://schemas.openxmlformats.org/officeDocument/2006/relationships/image" Target="../media/image57.svg"/><Relationship Id="rId10" Type="http://schemas.openxmlformats.org/officeDocument/2006/relationships/image" Target="../media/image21.svg"/><Relationship Id="rId19" Type="http://schemas.openxmlformats.org/officeDocument/2006/relationships/image" Target="../media/image41.png"/><Relationship Id="rId31" Type="http://schemas.openxmlformats.org/officeDocument/2006/relationships/image" Target="../media/image8.png"/><Relationship Id="rId44" Type="http://schemas.openxmlformats.org/officeDocument/2006/relationships/image" Target="../media/image59.svg"/><Relationship Id="rId4" Type="http://schemas.openxmlformats.org/officeDocument/2006/relationships/image" Target="../media/image7.svg"/><Relationship Id="rId9" Type="http://schemas.openxmlformats.org/officeDocument/2006/relationships/image" Target="../media/image20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Relationship Id="rId27" Type="http://schemas.openxmlformats.org/officeDocument/2006/relationships/image" Target="../media/image12.png"/><Relationship Id="rId30" Type="http://schemas.openxmlformats.org/officeDocument/2006/relationships/image" Target="../media/image15.svg"/><Relationship Id="rId35" Type="http://schemas.openxmlformats.org/officeDocument/2006/relationships/image" Target="../media/image47.png"/><Relationship Id="rId43" Type="http://schemas.openxmlformats.org/officeDocument/2006/relationships/image" Target="../media/image33.png"/><Relationship Id="rId48" Type="http://schemas.openxmlformats.org/officeDocument/2006/relationships/image" Target="../media/image56.svg"/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12" Type="http://schemas.openxmlformats.org/officeDocument/2006/relationships/image" Target="../media/image25.svg"/><Relationship Id="rId17" Type="http://schemas.openxmlformats.org/officeDocument/2006/relationships/image" Target="../media/image39.png"/><Relationship Id="rId25" Type="http://schemas.openxmlformats.org/officeDocument/2006/relationships/image" Target="../media/image10.png"/><Relationship Id="rId33" Type="http://schemas.openxmlformats.org/officeDocument/2006/relationships/image" Target="../media/image45.png"/><Relationship Id="rId38" Type="http://schemas.openxmlformats.org/officeDocument/2006/relationships/image" Target="../media/image50.svg"/><Relationship Id="rId46" Type="http://schemas.openxmlformats.org/officeDocument/2006/relationships/image" Target="../media/image61.svg"/><Relationship Id="rId20" Type="http://schemas.openxmlformats.org/officeDocument/2006/relationships/image" Target="../media/image42.svg"/><Relationship Id="rId41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52.svg"/><Relationship Id="rId4" Type="http://schemas.openxmlformats.org/officeDocument/2006/relationships/image" Target="../media/image63.sv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0.png"/><Relationship Id="rId4" Type="http://schemas.openxmlformats.org/officeDocument/2006/relationships/image" Target="../media/image6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sv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69.svg"/><Relationship Id="rId9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1490-F5C7-4539-817C-B58101411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765" y="921049"/>
            <a:ext cx="1029447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How to Make Any Computational Secret Sharing Scheme Adaptively Secure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1209261-2D6A-891A-F7F0-AFE74E431AE5}"/>
              </a:ext>
            </a:extLst>
          </p:cNvPr>
          <p:cNvSpPr txBox="1">
            <a:spLocks/>
          </p:cNvSpPr>
          <p:nvPr/>
        </p:nvSpPr>
        <p:spPr>
          <a:xfrm>
            <a:off x="1524000" y="4000500"/>
            <a:ext cx="9144000" cy="125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George Lu</a:t>
            </a:r>
            <a:r>
              <a:rPr lang="en-US" dirty="0"/>
              <a:t>          Brent Waters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B7DDD66-D733-E661-AE09-3EFE0867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95" y="4846320"/>
            <a:ext cx="1285240" cy="1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34F8DCE-16DA-28EB-F63F-7EDF3E41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72" y="4759439"/>
            <a:ext cx="2804160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8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F936-2BF3-DD14-62E7-942E79C3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Semi-Adaptive Security</a:t>
            </a:r>
          </a:p>
        </p:txBody>
      </p:sp>
      <p:pic>
        <p:nvPicPr>
          <p:cNvPr id="3" name="Graphic 2" descr="Detective male outline">
            <a:extLst>
              <a:ext uri="{FF2B5EF4-FFF2-40B4-BE49-F238E27FC236}">
                <a16:creationId xmlns:a16="http://schemas.microsoft.com/office/drawing/2014/main" id="{A145E8A3-273B-355E-2141-4D11FADC8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2646" y="1699345"/>
            <a:ext cx="716670" cy="716670"/>
          </a:xfrm>
          <a:prstGeom prst="rect">
            <a:avLst/>
          </a:prstGeom>
        </p:spPr>
      </p:pic>
      <p:pic>
        <p:nvPicPr>
          <p:cNvPr id="4" name="Graphic 3" descr="Devil face outline with solid fill">
            <a:extLst>
              <a:ext uri="{FF2B5EF4-FFF2-40B4-BE49-F238E27FC236}">
                <a16:creationId xmlns:a16="http://schemas.microsoft.com/office/drawing/2014/main" id="{7BF35C04-41DB-FA07-4EEE-3F17AD561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45828" y="1789471"/>
            <a:ext cx="626544" cy="62654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5628A67-DD6C-71B9-E816-A0FC2FDD08D8}"/>
              </a:ext>
            </a:extLst>
          </p:cNvPr>
          <p:cNvCxnSpPr>
            <a:cxnSpLocks/>
          </p:cNvCxnSpPr>
          <p:nvPr/>
        </p:nvCxnSpPr>
        <p:spPr>
          <a:xfrm flipH="1">
            <a:off x="1956547" y="2772061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F21282-2D91-A891-6FC8-AA0226E03614}"/>
                  </a:ext>
                </a:extLst>
              </p:cNvPr>
              <p:cNvSpPr txBox="1"/>
              <p:nvPr/>
            </p:nvSpPr>
            <p:spPr>
              <a:xfrm>
                <a:off x="2076755" y="2231349"/>
                <a:ext cx="1511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F21282-2D91-A891-6FC8-AA0226E03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755" y="2231349"/>
                <a:ext cx="151118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D06435-8DB4-8CD4-7EC8-4D858DACCBCB}"/>
              </a:ext>
            </a:extLst>
          </p:cNvPr>
          <p:cNvCxnSpPr>
            <a:cxnSpLocks/>
          </p:cNvCxnSpPr>
          <p:nvPr/>
        </p:nvCxnSpPr>
        <p:spPr>
          <a:xfrm>
            <a:off x="1949316" y="4227174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F5591C-0C31-9371-7556-4C9086028FEE}"/>
                  </a:ext>
                </a:extLst>
              </p:cNvPr>
              <p:cNvSpPr txBox="1"/>
              <p:nvPr/>
            </p:nvSpPr>
            <p:spPr>
              <a:xfrm>
                <a:off x="2453684" y="3853435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F5591C-0C31-9371-7556-4C9086028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684" y="3853435"/>
                <a:ext cx="477951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649C53-F7F6-F643-1B02-80052D59DB9F}"/>
                  </a:ext>
                </a:extLst>
              </p:cNvPr>
              <p:cNvSpPr txBox="1"/>
              <p:nvPr/>
            </p:nvSpPr>
            <p:spPr>
              <a:xfrm>
                <a:off x="2243114" y="4333627"/>
                <a:ext cx="10016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649C53-F7F6-F643-1B02-80052D59D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114" y="4333627"/>
                <a:ext cx="1001684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11">
            <a:extLst>
              <a:ext uri="{FF2B5EF4-FFF2-40B4-BE49-F238E27FC236}">
                <a16:creationId xmlns:a16="http://schemas.microsoft.com/office/drawing/2014/main" id="{2203FB51-0B0D-0DFA-46C3-A90FCB9AD3B7}"/>
              </a:ext>
            </a:extLst>
          </p:cNvPr>
          <p:cNvSpPr/>
          <p:nvPr/>
        </p:nvSpPr>
        <p:spPr>
          <a:xfrm>
            <a:off x="3790030" y="5307106"/>
            <a:ext cx="353112" cy="484726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22CF4F-E7C7-11C6-C8B2-3A04AB63A4EF}"/>
                  </a:ext>
                </a:extLst>
              </p:cNvPr>
              <p:cNvSpPr txBox="1"/>
              <p:nvPr/>
            </p:nvSpPr>
            <p:spPr>
              <a:xfrm>
                <a:off x="3538597" y="5880537"/>
                <a:ext cx="941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Guess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22CF4F-E7C7-11C6-C8B2-3A04AB63A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597" y="5880537"/>
                <a:ext cx="941540" cy="369332"/>
              </a:xfrm>
              <a:prstGeom prst="rect">
                <a:avLst/>
              </a:prstGeom>
              <a:blipFill>
                <a:blip r:embed="rId10"/>
                <a:stretch>
                  <a:fillRect l="-516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EFE1AC-754D-6CEF-534C-77E425D32C91}"/>
              </a:ext>
            </a:extLst>
          </p:cNvPr>
          <p:cNvCxnSpPr>
            <a:cxnSpLocks/>
          </p:cNvCxnSpPr>
          <p:nvPr/>
        </p:nvCxnSpPr>
        <p:spPr>
          <a:xfrm flipH="1">
            <a:off x="1956547" y="3327384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F9914E-EDCD-21A9-BD97-3E94C288F6D1}"/>
                  </a:ext>
                </a:extLst>
              </p:cNvPr>
              <p:cNvSpPr txBox="1"/>
              <p:nvPr/>
            </p:nvSpPr>
            <p:spPr>
              <a:xfrm>
                <a:off x="2251435" y="2873140"/>
                <a:ext cx="999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⊆[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F9914E-EDCD-21A9-BD97-3E94C288F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435" y="2873140"/>
                <a:ext cx="999504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BDE0BA-DE19-D829-6DD1-95B873F430C5}"/>
              </a:ext>
            </a:extLst>
          </p:cNvPr>
          <p:cNvCxnSpPr>
            <a:cxnSpLocks/>
          </p:cNvCxnSpPr>
          <p:nvPr/>
        </p:nvCxnSpPr>
        <p:spPr>
          <a:xfrm>
            <a:off x="1949316" y="4774021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Graphic 16" descr="Detective male outline">
            <a:extLst>
              <a:ext uri="{FF2B5EF4-FFF2-40B4-BE49-F238E27FC236}">
                <a16:creationId xmlns:a16="http://schemas.microsoft.com/office/drawing/2014/main" id="{146235F1-330C-4211-1F8C-95CB4E9E4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2458" y="1699345"/>
            <a:ext cx="716670" cy="716670"/>
          </a:xfrm>
          <a:prstGeom prst="rect">
            <a:avLst/>
          </a:prstGeom>
        </p:spPr>
      </p:pic>
      <p:pic>
        <p:nvPicPr>
          <p:cNvPr id="18" name="Graphic 17" descr="Devil face outline with solid fill">
            <a:extLst>
              <a:ext uri="{FF2B5EF4-FFF2-40B4-BE49-F238E27FC236}">
                <a16:creationId xmlns:a16="http://schemas.microsoft.com/office/drawing/2014/main" id="{14B7DEAD-CF0D-2664-4DA5-34DCBB9B3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5640" y="1789471"/>
            <a:ext cx="626544" cy="62654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17E961-3C58-E87D-4117-823EDCF9CFDB}"/>
              </a:ext>
            </a:extLst>
          </p:cNvPr>
          <p:cNvCxnSpPr>
            <a:cxnSpLocks/>
          </p:cNvCxnSpPr>
          <p:nvPr/>
        </p:nvCxnSpPr>
        <p:spPr>
          <a:xfrm flipH="1">
            <a:off x="7846359" y="2772061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FBA982-4185-C4E6-06A6-9F3E533D02A4}"/>
                  </a:ext>
                </a:extLst>
              </p:cNvPr>
              <p:cNvSpPr txBox="1"/>
              <p:nvPr/>
            </p:nvSpPr>
            <p:spPr>
              <a:xfrm>
                <a:off x="7966567" y="2231349"/>
                <a:ext cx="1511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FBA982-4185-C4E6-06A6-9F3E533D0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567" y="2231349"/>
                <a:ext cx="151118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1D04312-F00C-5E9F-2294-A26F40B19E39}"/>
              </a:ext>
            </a:extLst>
          </p:cNvPr>
          <p:cNvCxnSpPr>
            <a:cxnSpLocks/>
          </p:cNvCxnSpPr>
          <p:nvPr/>
        </p:nvCxnSpPr>
        <p:spPr>
          <a:xfrm>
            <a:off x="7839128" y="3157873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051C9E-9273-7452-8410-20A47F9A5D9E}"/>
                  </a:ext>
                </a:extLst>
              </p:cNvPr>
              <p:cNvSpPr txBox="1"/>
              <p:nvPr/>
            </p:nvSpPr>
            <p:spPr>
              <a:xfrm>
                <a:off x="8343496" y="2784134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051C9E-9273-7452-8410-20A47F9A5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496" y="2784134"/>
                <a:ext cx="477951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B35465-9E76-8B39-EF86-D715082FE144}"/>
                  </a:ext>
                </a:extLst>
              </p:cNvPr>
              <p:cNvSpPr txBox="1"/>
              <p:nvPr/>
            </p:nvSpPr>
            <p:spPr>
              <a:xfrm>
                <a:off x="8267397" y="4188492"/>
                <a:ext cx="547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B35465-9E76-8B39-EF86-D715082FE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397" y="4188492"/>
                <a:ext cx="54784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Down 23">
            <a:extLst>
              <a:ext uri="{FF2B5EF4-FFF2-40B4-BE49-F238E27FC236}">
                <a16:creationId xmlns:a16="http://schemas.microsoft.com/office/drawing/2014/main" id="{5C2C2A30-A786-B824-9ACE-BB492C82932F}"/>
              </a:ext>
            </a:extLst>
          </p:cNvPr>
          <p:cNvSpPr/>
          <p:nvPr/>
        </p:nvSpPr>
        <p:spPr>
          <a:xfrm>
            <a:off x="9679842" y="5307106"/>
            <a:ext cx="353112" cy="484726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ED8690-E6EE-FFB8-3E3F-93DA0CCCE680}"/>
                  </a:ext>
                </a:extLst>
              </p:cNvPr>
              <p:cNvSpPr txBox="1"/>
              <p:nvPr/>
            </p:nvSpPr>
            <p:spPr>
              <a:xfrm>
                <a:off x="9428409" y="5880537"/>
                <a:ext cx="941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Guess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ED8690-E6EE-FFB8-3E3F-93DA0CCCE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409" y="5880537"/>
                <a:ext cx="941540" cy="369332"/>
              </a:xfrm>
              <a:prstGeom prst="rect">
                <a:avLst/>
              </a:prstGeom>
              <a:blipFill>
                <a:blip r:embed="rId15"/>
                <a:stretch>
                  <a:fillRect l="-584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49C2DA-B558-2C40-ADF7-9BD6CCBE4ED3}"/>
              </a:ext>
            </a:extLst>
          </p:cNvPr>
          <p:cNvCxnSpPr>
            <a:cxnSpLocks/>
          </p:cNvCxnSpPr>
          <p:nvPr/>
        </p:nvCxnSpPr>
        <p:spPr>
          <a:xfrm flipH="1">
            <a:off x="7846359" y="4182217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0C1FD3-982C-4601-A262-52B4FD30B364}"/>
                  </a:ext>
                </a:extLst>
              </p:cNvPr>
              <p:cNvSpPr txBox="1"/>
              <p:nvPr/>
            </p:nvSpPr>
            <p:spPr>
              <a:xfrm>
                <a:off x="8141247" y="3727973"/>
                <a:ext cx="954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0C1FD3-982C-4601-A262-52B4FD30B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247" y="3727973"/>
                <a:ext cx="954236" cy="369332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380D16A-2121-D9A3-F0AD-F806BEC9DA3B}"/>
              </a:ext>
            </a:extLst>
          </p:cNvPr>
          <p:cNvCxnSpPr>
            <a:cxnSpLocks/>
          </p:cNvCxnSpPr>
          <p:nvPr/>
        </p:nvCxnSpPr>
        <p:spPr>
          <a:xfrm>
            <a:off x="7839128" y="4583028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4FD2DC-ED64-36D3-5736-756904F845EF}"/>
              </a:ext>
            </a:extLst>
          </p:cNvPr>
          <p:cNvCxnSpPr/>
          <p:nvPr/>
        </p:nvCxnSpPr>
        <p:spPr>
          <a:xfrm>
            <a:off x="7539318" y="3541059"/>
            <a:ext cx="2140524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 descr="Refresh RTL">
            <a:extLst>
              <a:ext uri="{FF2B5EF4-FFF2-40B4-BE49-F238E27FC236}">
                <a16:creationId xmlns:a16="http://schemas.microsoft.com/office/drawing/2014/main" id="{D9DC3C97-8E4E-E27E-76A8-0FE0030F17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79554" y="4188492"/>
            <a:ext cx="369332" cy="36933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BA12AF-3624-60E8-F767-62FB890AC1ED}"/>
              </a:ext>
            </a:extLst>
          </p:cNvPr>
          <p:cNvCxnSpPr>
            <a:cxnSpLocks/>
          </p:cNvCxnSpPr>
          <p:nvPr/>
        </p:nvCxnSpPr>
        <p:spPr>
          <a:xfrm>
            <a:off x="6096000" y="1461247"/>
            <a:ext cx="0" cy="4902381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DC01CE5-B3DF-BAA7-9B60-2CA8584A39EE}"/>
              </a:ext>
            </a:extLst>
          </p:cNvPr>
          <p:cNvCxnSpPr/>
          <p:nvPr/>
        </p:nvCxnSpPr>
        <p:spPr>
          <a:xfrm>
            <a:off x="7539318" y="4939553"/>
            <a:ext cx="2140524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E158EE6-AADB-3C1D-5CDD-4D2461229606}"/>
              </a:ext>
            </a:extLst>
          </p:cNvPr>
          <p:cNvCxnSpPr>
            <a:cxnSpLocks/>
          </p:cNvCxnSpPr>
          <p:nvPr/>
        </p:nvCxnSpPr>
        <p:spPr>
          <a:xfrm>
            <a:off x="6083030" y="1461247"/>
            <a:ext cx="0" cy="4902381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C804927-73AB-5000-B2B2-951CBF741C39}"/>
              </a:ext>
            </a:extLst>
          </p:cNvPr>
          <p:cNvSpPr/>
          <p:nvPr/>
        </p:nvSpPr>
        <p:spPr>
          <a:xfrm>
            <a:off x="1737791" y="1414148"/>
            <a:ext cx="2051602" cy="3102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Static Security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3B49B47-1FBD-4E58-B148-C336DFA6173E}"/>
              </a:ext>
            </a:extLst>
          </p:cNvPr>
          <p:cNvSpPr/>
          <p:nvPr/>
        </p:nvSpPr>
        <p:spPr>
          <a:xfrm>
            <a:off x="7712618" y="1414148"/>
            <a:ext cx="2051602" cy="3102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Adaptive Security</a:t>
            </a:r>
          </a:p>
        </p:txBody>
      </p:sp>
    </p:spTree>
    <p:extLst>
      <p:ext uri="{BB962C8B-B14F-4D97-AF65-F5344CB8AC3E}">
        <p14:creationId xmlns:p14="http://schemas.microsoft.com/office/powerpoint/2010/main" val="406490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 animBg="1"/>
      <p:bldP spid="13" grpId="0"/>
      <p:bldP spid="15" grpId="0"/>
      <p:bldP spid="20" grpId="0"/>
      <p:bldP spid="22" grpId="0"/>
      <p:bldP spid="23" grpId="0"/>
      <p:bldP spid="24" grpId="0" animBg="1"/>
      <p:bldP spid="25" grpId="0"/>
      <p:bldP spid="27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B6FB8-7A13-55E5-D5CA-6DB2E7DA6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219C-CB6F-5948-01ED-40F60779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Semi-Adaptive Security</a:t>
            </a:r>
          </a:p>
        </p:txBody>
      </p:sp>
      <p:pic>
        <p:nvPicPr>
          <p:cNvPr id="3" name="Graphic 2" descr="Detective male outline">
            <a:extLst>
              <a:ext uri="{FF2B5EF4-FFF2-40B4-BE49-F238E27FC236}">
                <a16:creationId xmlns:a16="http://schemas.microsoft.com/office/drawing/2014/main" id="{4818E18C-C970-ECBF-7E53-7FFF61925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458" y="1699345"/>
            <a:ext cx="716670" cy="716670"/>
          </a:xfrm>
          <a:prstGeom prst="rect">
            <a:avLst/>
          </a:prstGeom>
        </p:spPr>
      </p:pic>
      <p:pic>
        <p:nvPicPr>
          <p:cNvPr id="4" name="Graphic 3" descr="Devil face outline with solid fill">
            <a:extLst>
              <a:ext uri="{FF2B5EF4-FFF2-40B4-BE49-F238E27FC236}">
                <a16:creationId xmlns:a16="http://schemas.microsoft.com/office/drawing/2014/main" id="{A1BC790E-69EC-5EEE-190F-6FC272794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2640" y="1789471"/>
            <a:ext cx="626544" cy="62654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57EDD47-06EF-4A7D-858C-665703AD2FAA}"/>
              </a:ext>
            </a:extLst>
          </p:cNvPr>
          <p:cNvCxnSpPr>
            <a:cxnSpLocks/>
          </p:cNvCxnSpPr>
          <p:nvPr/>
        </p:nvCxnSpPr>
        <p:spPr>
          <a:xfrm flipH="1">
            <a:off x="1433359" y="2772061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7BD959-A1B5-7063-D0E4-635D4B2572F4}"/>
                  </a:ext>
                </a:extLst>
              </p:cNvPr>
              <p:cNvSpPr txBox="1"/>
              <p:nvPr/>
            </p:nvSpPr>
            <p:spPr>
              <a:xfrm>
                <a:off x="1553567" y="2231349"/>
                <a:ext cx="1511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7BD959-A1B5-7063-D0E4-635D4B257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567" y="2231349"/>
                <a:ext cx="151118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417707-F8E1-5BFF-64A6-2645550BD49A}"/>
              </a:ext>
            </a:extLst>
          </p:cNvPr>
          <p:cNvCxnSpPr>
            <a:cxnSpLocks/>
          </p:cNvCxnSpPr>
          <p:nvPr/>
        </p:nvCxnSpPr>
        <p:spPr>
          <a:xfrm>
            <a:off x="1426128" y="4227174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DA1B75-DF16-2187-ECD8-C4C3246AF6FC}"/>
                  </a:ext>
                </a:extLst>
              </p:cNvPr>
              <p:cNvSpPr txBox="1"/>
              <p:nvPr/>
            </p:nvSpPr>
            <p:spPr>
              <a:xfrm>
                <a:off x="1930496" y="3853435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DA1B75-DF16-2187-ECD8-C4C3246AF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96" y="3853435"/>
                <a:ext cx="477951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898EEA-70E2-29DA-8890-F1AC169CA4FB}"/>
                  </a:ext>
                </a:extLst>
              </p:cNvPr>
              <p:cNvSpPr txBox="1"/>
              <p:nvPr/>
            </p:nvSpPr>
            <p:spPr>
              <a:xfrm>
                <a:off x="1719926" y="4333627"/>
                <a:ext cx="10016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898EEA-70E2-29DA-8890-F1AC169CA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26" y="4333627"/>
                <a:ext cx="1001684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11">
            <a:extLst>
              <a:ext uri="{FF2B5EF4-FFF2-40B4-BE49-F238E27FC236}">
                <a16:creationId xmlns:a16="http://schemas.microsoft.com/office/drawing/2014/main" id="{7A5635F0-3B9C-3075-C1B3-6D8387BE996C}"/>
              </a:ext>
            </a:extLst>
          </p:cNvPr>
          <p:cNvSpPr/>
          <p:nvPr/>
        </p:nvSpPr>
        <p:spPr>
          <a:xfrm>
            <a:off x="3266842" y="5307106"/>
            <a:ext cx="353112" cy="484726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8D34D1-5C00-44A6-D884-37D7B290FC7F}"/>
                  </a:ext>
                </a:extLst>
              </p:cNvPr>
              <p:cNvSpPr txBox="1"/>
              <p:nvPr/>
            </p:nvSpPr>
            <p:spPr>
              <a:xfrm>
                <a:off x="3015409" y="5880537"/>
                <a:ext cx="941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Guess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8D34D1-5C00-44A6-D884-37D7B290F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409" y="5880537"/>
                <a:ext cx="941540" cy="369332"/>
              </a:xfrm>
              <a:prstGeom prst="rect">
                <a:avLst/>
              </a:prstGeom>
              <a:blipFill>
                <a:blip r:embed="rId10"/>
                <a:stretch>
                  <a:fillRect l="-584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113E80-CDA4-4190-1CA4-D3018950E20A}"/>
              </a:ext>
            </a:extLst>
          </p:cNvPr>
          <p:cNvCxnSpPr>
            <a:cxnSpLocks/>
          </p:cNvCxnSpPr>
          <p:nvPr/>
        </p:nvCxnSpPr>
        <p:spPr>
          <a:xfrm flipH="1">
            <a:off x="1433359" y="3327384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555188-A11C-F179-3578-6B4812335719}"/>
                  </a:ext>
                </a:extLst>
              </p:cNvPr>
              <p:cNvSpPr txBox="1"/>
              <p:nvPr/>
            </p:nvSpPr>
            <p:spPr>
              <a:xfrm>
                <a:off x="1728247" y="2873140"/>
                <a:ext cx="999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⊆[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555188-A11C-F179-3578-6B4812335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47" y="2873140"/>
                <a:ext cx="999504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2A724D-DCD6-5A97-7058-E66FE5A36A83}"/>
              </a:ext>
            </a:extLst>
          </p:cNvPr>
          <p:cNvCxnSpPr>
            <a:cxnSpLocks/>
          </p:cNvCxnSpPr>
          <p:nvPr/>
        </p:nvCxnSpPr>
        <p:spPr>
          <a:xfrm>
            <a:off x="1426128" y="4774021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Graphic 16" descr="Detective male outline">
            <a:extLst>
              <a:ext uri="{FF2B5EF4-FFF2-40B4-BE49-F238E27FC236}">
                <a16:creationId xmlns:a16="http://schemas.microsoft.com/office/drawing/2014/main" id="{58625852-1C26-6467-6E97-3FA8E80FD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6309" y="1699345"/>
            <a:ext cx="716670" cy="716670"/>
          </a:xfrm>
          <a:prstGeom prst="rect">
            <a:avLst/>
          </a:prstGeom>
        </p:spPr>
      </p:pic>
      <p:pic>
        <p:nvPicPr>
          <p:cNvPr id="18" name="Graphic 17" descr="Devil face outline with solid fill">
            <a:extLst>
              <a:ext uri="{FF2B5EF4-FFF2-40B4-BE49-F238E27FC236}">
                <a16:creationId xmlns:a16="http://schemas.microsoft.com/office/drawing/2014/main" id="{A25FE66C-A9AA-BB51-0DE9-1DDF94FF3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9491" y="1789471"/>
            <a:ext cx="626544" cy="62654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F83C7DF-745A-162C-5416-3F14B638C12D}"/>
              </a:ext>
            </a:extLst>
          </p:cNvPr>
          <p:cNvCxnSpPr>
            <a:cxnSpLocks/>
          </p:cNvCxnSpPr>
          <p:nvPr/>
        </p:nvCxnSpPr>
        <p:spPr>
          <a:xfrm flipH="1">
            <a:off x="8830210" y="2772061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404E01-D755-B0C6-ACDF-296C3862B2CC}"/>
                  </a:ext>
                </a:extLst>
              </p:cNvPr>
              <p:cNvSpPr txBox="1"/>
              <p:nvPr/>
            </p:nvSpPr>
            <p:spPr>
              <a:xfrm>
                <a:off x="8950418" y="2231349"/>
                <a:ext cx="1511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404E01-D755-B0C6-ACDF-296C3862B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418" y="2231349"/>
                <a:ext cx="151118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8E9D34-0EB8-F8DF-72B4-E4406C539066}"/>
              </a:ext>
            </a:extLst>
          </p:cNvPr>
          <p:cNvCxnSpPr>
            <a:cxnSpLocks/>
          </p:cNvCxnSpPr>
          <p:nvPr/>
        </p:nvCxnSpPr>
        <p:spPr>
          <a:xfrm>
            <a:off x="8822979" y="3157873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2726A0-80C8-BBE9-1105-25F1E75501B4}"/>
                  </a:ext>
                </a:extLst>
              </p:cNvPr>
              <p:cNvSpPr txBox="1"/>
              <p:nvPr/>
            </p:nvSpPr>
            <p:spPr>
              <a:xfrm>
                <a:off x="9327347" y="2784134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2726A0-80C8-BBE9-1105-25F1E7550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347" y="2784134"/>
                <a:ext cx="477951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25E880-3559-8528-5F7C-76FA9BCEDA35}"/>
                  </a:ext>
                </a:extLst>
              </p:cNvPr>
              <p:cNvSpPr txBox="1"/>
              <p:nvPr/>
            </p:nvSpPr>
            <p:spPr>
              <a:xfrm>
                <a:off x="9251248" y="4188492"/>
                <a:ext cx="547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25E880-3559-8528-5F7C-76FA9BCE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248" y="4188492"/>
                <a:ext cx="54784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Down 23">
            <a:extLst>
              <a:ext uri="{FF2B5EF4-FFF2-40B4-BE49-F238E27FC236}">
                <a16:creationId xmlns:a16="http://schemas.microsoft.com/office/drawing/2014/main" id="{C2BC57A2-1EAC-202F-0928-6C16A30759D6}"/>
              </a:ext>
            </a:extLst>
          </p:cNvPr>
          <p:cNvSpPr/>
          <p:nvPr/>
        </p:nvSpPr>
        <p:spPr>
          <a:xfrm>
            <a:off x="10663693" y="5307106"/>
            <a:ext cx="353112" cy="484726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707122-8681-0D02-2D7F-7AEB25A6EF4A}"/>
                  </a:ext>
                </a:extLst>
              </p:cNvPr>
              <p:cNvSpPr txBox="1"/>
              <p:nvPr/>
            </p:nvSpPr>
            <p:spPr>
              <a:xfrm>
                <a:off x="10412260" y="5880537"/>
                <a:ext cx="941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Guess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707122-8681-0D02-2D7F-7AEB25A6E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260" y="5880537"/>
                <a:ext cx="941540" cy="369332"/>
              </a:xfrm>
              <a:prstGeom prst="rect">
                <a:avLst/>
              </a:prstGeom>
              <a:blipFill>
                <a:blip r:embed="rId15"/>
                <a:stretch>
                  <a:fillRect l="-516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720EE3-E198-43BA-5E65-9F562FB8C350}"/>
              </a:ext>
            </a:extLst>
          </p:cNvPr>
          <p:cNvCxnSpPr>
            <a:cxnSpLocks/>
          </p:cNvCxnSpPr>
          <p:nvPr/>
        </p:nvCxnSpPr>
        <p:spPr>
          <a:xfrm flipH="1">
            <a:off x="8830210" y="4182217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8B74823-2E78-F7ED-BDD1-131B1A3B98E7}"/>
                  </a:ext>
                </a:extLst>
              </p:cNvPr>
              <p:cNvSpPr txBox="1"/>
              <p:nvPr/>
            </p:nvSpPr>
            <p:spPr>
              <a:xfrm>
                <a:off x="9125098" y="3727973"/>
                <a:ext cx="954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8B74823-2E78-F7ED-BDD1-131B1A3B9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098" y="3727973"/>
                <a:ext cx="954236" cy="369332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B95D24F-321E-04EF-C7F5-A7014D7DF111}"/>
              </a:ext>
            </a:extLst>
          </p:cNvPr>
          <p:cNvCxnSpPr>
            <a:cxnSpLocks/>
          </p:cNvCxnSpPr>
          <p:nvPr/>
        </p:nvCxnSpPr>
        <p:spPr>
          <a:xfrm>
            <a:off x="8822979" y="4583028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C71FD6D-22BB-C32E-0B88-7FB35C4EEFF4}"/>
              </a:ext>
            </a:extLst>
          </p:cNvPr>
          <p:cNvCxnSpPr/>
          <p:nvPr/>
        </p:nvCxnSpPr>
        <p:spPr>
          <a:xfrm>
            <a:off x="8523169" y="3541059"/>
            <a:ext cx="2140524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 descr="Refresh RTL">
            <a:extLst>
              <a:ext uri="{FF2B5EF4-FFF2-40B4-BE49-F238E27FC236}">
                <a16:creationId xmlns:a16="http://schemas.microsoft.com/office/drawing/2014/main" id="{DB8DFDFB-8AAF-009E-1B9F-5C80E549B7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563405" y="4212447"/>
            <a:ext cx="369332" cy="36933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F115361-89BE-627C-FCEC-5F801C25AABB}"/>
              </a:ext>
            </a:extLst>
          </p:cNvPr>
          <p:cNvCxnSpPr>
            <a:cxnSpLocks/>
          </p:cNvCxnSpPr>
          <p:nvPr/>
        </p:nvCxnSpPr>
        <p:spPr>
          <a:xfrm>
            <a:off x="7915836" y="1461247"/>
            <a:ext cx="0" cy="4902381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349B80-6F38-E02D-BB3E-35DA6B3FABA6}"/>
              </a:ext>
            </a:extLst>
          </p:cNvPr>
          <p:cNvCxnSpPr/>
          <p:nvPr/>
        </p:nvCxnSpPr>
        <p:spPr>
          <a:xfrm>
            <a:off x="8523169" y="4939553"/>
            <a:ext cx="2140524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49F538-A2EE-5791-8366-441A929E49EA}"/>
              </a:ext>
            </a:extLst>
          </p:cNvPr>
          <p:cNvCxnSpPr>
            <a:cxnSpLocks/>
          </p:cNvCxnSpPr>
          <p:nvPr/>
        </p:nvCxnSpPr>
        <p:spPr>
          <a:xfrm>
            <a:off x="3990592" y="1461247"/>
            <a:ext cx="0" cy="4902381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43" descr="Detective male outline">
            <a:extLst>
              <a:ext uri="{FF2B5EF4-FFF2-40B4-BE49-F238E27FC236}">
                <a16:creationId xmlns:a16="http://schemas.microsoft.com/office/drawing/2014/main" id="{97DB72CE-D09A-99ED-68AA-6F45250DE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4439" y="1699345"/>
            <a:ext cx="716670" cy="716670"/>
          </a:xfrm>
          <a:prstGeom prst="rect">
            <a:avLst/>
          </a:prstGeom>
        </p:spPr>
      </p:pic>
      <p:pic>
        <p:nvPicPr>
          <p:cNvPr id="45" name="Graphic 44" descr="Devil face outline with solid fill">
            <a:extLst>
              <a:ext uri="{FF2B5EF4-FFF2-40B4-BE49-F238E27FC236}">
                <a16:creationId xmlns:a16="http://schemas.microsoft.com/office/drawing/2014/main" id="{BF622C8E-501D-8CE0-4E6C-4368F2F95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7621" y="1789471"/>
            <a:ext cx="626544" cy="626544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D072607-2B66-20D6-0C38-EDCAE17218F9}"/>
              </a:ext>
            </a:extLst>
          </p:cNvPr>
          <p:cNvCxnSpPr>
            <a:cxnSpLocks/>
          </p:cNvCxnSpPr>
          <p:nvPr/>
        </p:nvCxnSpPr>
        <p:spPr>
          <a:xfrm flipH="1">
            <a:off x="5028340" y="2665401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BFB48D-7FD7-F70F-8C8D-57A90334BB1D}"/>
                  </a:ext>
                </a:extLst>
              </p:cNvPr>
              <p:cNvSpPr txBox="1"/>
              <p:nvPr/>
            </p:nvSpPr>
            <p:spPr>
              <a:xfrm>
                <a:off x="5484836" y="2231349"/>
                <a:ext cx="505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BFB48D-7FD7-F70F-8C8D-57A90334B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836" y="2231349"/>
                <a:ext cx="50590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CC67E7-9399-2519-DB22-D09589A596FF}"/>
                  </a:ext>
                </a:extLst>
              </p:cNvPr>
              <p:cNvSpPr txBox="1"/>
              <p:nvPr/>
            </p:nvSpPr>
            <p:spPr>
              <a:xfrm>
                <a:off x="5449378" y="3528112"/>
                <a:ext cx="547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𝑠h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CC67E7-9399-2519-DB22-D09589A59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378" y="3528112"/>
                <a:ext cx="547842" cy="369332"/>
              </a:xfrm>
              <a:prstGeom prst="rect">
                <a:avLst/>
              </a:prstGeom>
              <a:blipFill>
                <a:blip r:embed="rId2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row: Down 50">
            <a:extLst>
              <a:ext uri="{FF2B5EF4-FFF2-40B4-BE49-F238E27FC236}">
                <a16:creationId xmlns:a16="http://schemas.microsoft.com/office/drawing/2014/main" id="{503C6B1B-526D-8537-C6A2-9077BC565DAD}"/>
              </a:ext>
            </a:extLst>
          </p:cNvPr>
          <p:cNvSpPr/>
          <p:nvPr/>
        </p:nvSpPr>
        <p:spPr>
          <a:xfrm>
            <a:off x="6861823" y="5307106"/>
            <a:ext cx="353112" cy="484726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AAA5A19-3F6B-5BAC-3FEC-297C8DA8F0B2}"/>
                  </a:ext>
                </a:extLst>
              </p:cNvPr>
              <p:cNvSpPr txBox="1"/>
              <p:nvPr/>
            </p:nvSpPr>
            <p:spPr>
              <a:xfrm>
                <a:off x="6610390" y="5880537"/>
                <a:ext cx="941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Guess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AAA5A19-3F6B-5BAC-3FEC-297C8DA8F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90" y="5880537"/>
                <a:ext cx="941540" cy="369332"/>
              </a:xfrm>
              <a:prstGeom prst="rect">
                <a:avLst/>
              </a:prstGeom>
              <a:blipFill>
                <a:blip r:embed="rId21"/>
                <a:stretch>
                  <a:fillRect l="-516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F7CD4A5-6423-044A-5F98-CF10AB773D93}"/>
              </a:ext>
            </a:extLst>
          </p:cNvPr>
          <p:cNvCxnSpPr>
            <a:cxnSpLocks/>
          </p:cNvCxnSpPr>
          <p:nvPr/>
        </p:nvCxnSpPr>
        <p:spPr>
          <a:xfrm flipH="1">
            <a:off x="5028340" y="3521837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7910CAB-AF16-A39F-EBA0-BF862A172FE4}"/>
                  </a:ext>
                </a:extLst>
              </p:cNvPr>
              <p:cNvSpPr txBox="1"/>
              <p:nvPr/>
            </p:nvSpPr>
            <p:spPr>
              <a:xfrm>
                <a:off x="5323228" y="3067593"/>
                <a:ext cx="954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7910CAB-AF16-A39F-EBA0-BF862A172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228" y="3067593"/>
                <a:ext cx="954236" cy="369332"/>
              </a:xfrm>
              <a:prstGeom prst="rect">
                <a:avLst/>
              </a:prstGeom>
              <a:blipFill>
                <a:blip r:embed="rId2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3C55478-40DA-887A-80D7-0AB7C9DF17EC}"/>
              </a:ext>
            </a:extLst>
          </p:cNvPr>
          <p:cNvCxnSpPr>
            <a:cxnSpLocks/>
          </p:cNvCxnSpPr>
          <p:nvPr/>
        </p:nvCxnSpPr>
        <p:spPr>
          <a:xfrm>
            <a:off x="5021109" y="3922648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1864CDB-091B-D48B-A0AA-C5FD838704F7}"/>
              </a:ext>
            </a:extLst>
          </p:cNvPr>
          <p:cNvCxnSpPr/>
          <p:nvPr/>
        </p:nvCxnSpPr>
        <p:spPr>
          <a:xfrm>
            <a:off x="4721299" y="3043492"/>
            <a:ext cx="2140524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Graphic 56" descr="Refresh RTL">
            <a:extLst>
              <a:ext uri="{FF2B5EF4-FFF2-40B4-BE49-F238E27FC236}">
                <a16:creationId xmlns:a16="http://schemas.microsoft.com/office/drawing/2014/main" id="{9D09EB33-3BFE-C028-7FA2-7E91D70585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61535" y="3514563"/>
            <a:ext cx="369332" cy="369332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EBFBF3-D998-E56F-A5AC-13956600F34D}"/>
              </a:ext>
            </a:extLst>
          </p:cNvPr>
          <p:cNvCxnSpPr/>
          <p:nvPr/>
        </p:nvCxnSpPr>
        <p:spPr>
          <a:xfrm>
            <a:off x="4721299" y="4154102"/>
            <a:ext cx="2140524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ECCE57F-C931-078F-D0A3-EB9F2BFBA4F2}"/>
                  </a:ext>
                </a:extLst>
              </p:cNvPr>
              <p:cNvSpPr txBox="1"/>
              <p:nvPr/>
            </p:nvSpPr>
            <p:spPr>
              <a:xfrm>
                <a:off x="5449378" y="4758928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ECCE57F-C931-078F-D0A3-EB9F2BFBA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378" y="4758928"/>
                <a:ext cx="477951" cy="369332"/>
              </a:xfrm>
              <a:prstGeom prst="rect">
                <a:avLst/>
              </a:prstGeom>
              <a:blipFill>
                <a:blip r:embed="rId2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13D33DF-F75A-A79B-69D6-DE122BA5EA15}"/>
              </a:ext>
            </a:extLst>
          </p:cNvPr>
          <p:cNvCxnSpPr>
            <a:cxnSpLocks/>
          </p:cNvCxnSpPr>
          <p:nvPr/>
        </p:nvCxnSpPr>
        <p:spPr>
          <a:xfrm>
            <a:off x="5021109" y="5153464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B61DDD2-7115-ED0F-A379-5A247EFA02BB}"/>
              </a:ext>
            </a:extLst>
          </p:cNvPr>
          <p:cNvCxnSpPr>
            <a:cxnSpLocks/>
          </p:cNvCxnSpPr>
          <p:nvPr/>
        </p:nvCxnSpPr>
        <p:spPr>
          <a:xfrm flipH="1">
            <a:off x="5028340" y="4702959"/>
            <a:ext cx="1589281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A5B0050-E1E6-B6AD-DBB3-C2156C0DEE5A}"/>
                  </a:ext>
                </a:extLst>
              </p:cNvPr>
              <p:cNvSpPr txBox="1"/>
              <p:nvPr/>
            </p:nvSpPr>
            <p:spPr>
              <a:xfrm>
                <a:off x="5243426" y="4263115"/>
                <a:ext cx="7710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A5B0050-E1E6-B6AD-DBB3-C2156C0DE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426" y="4263115"/>
                <a:ext cx="771078" cy="369332"/>
              </a:xfrm>
              <a:prstGeom prst="rect">
                <a:avLst/>
              </a:prstGeom>
              <a:blipFill>
                <a:blip r:embed="rId24"/>
                <a:stretch>
                  <a:fillRect r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08C66E99-93AE-935E-E227-FC2A3069C786}"/>
                  </a:ext>
                </a:extLst>
              </p:cNvPr>
              <p:cNvSpPr/>
              <p:nvPr/>
            </p:nvSpPr>
            <p:spPr>
              <a:xfrm>
                <a:off x="4520187" y="6267779"/>
                <a:ext cx="2851460" cy="369312"/>
              </a:xfrm>
              <a:prstGeom prst="roundRect">
                <a:avLst/>
              </a:prstGeom>
              <a:solidFill>
                <a:srgbClr val="FFCC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𝑖𝑛𝑑𝑒𝑝𝑒𝑛𝑑𝑒𝑛𝑡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08C66E99-93AE-935E-E227-FC2A3069C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187" y="6267779"/>
                <a:ext cx="2851460" cy="369312"/>
              </a:xfrm>
              <a:prstGeom prst="roundRect">
                <a:avLst/>
              </a:prstGeom>
              <a:blipFill>
                <a:blip r:embed="rId25"/>
                <a:stretch>
                  <a:fillRect t="-6349" b="-2222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F36CD2E-14B3-03FD-C26E-A2EC348BBA41}"/>
              </a:ext>
            </a:extLst>
          </p:cNvPr>
          <p:cNvSpPr/>
          <p:nvPr/>
        </p:nvSpPr>
        <p:spPr>
          <a:xfrm>
            <a:off x="1200059" y="1414148"/>
            <a:ext cx="2051602" cy="3102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Static Security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6E7F5F1-7BEC-47C5-CCB1-1052248D597F}"/>
              </a:ext>
            </a:extLst>
          </p:cNvPr>
          <p:cNvSpPr/>
          <p:nvPr/>
        </p:nvSpPr>
        <p:spPr>
          <a:xfrm>
            <a:off x="8654768" y="1414148"/>
            <a:ext cx="2051602" cy="3102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Adaptive Security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0291FBB-602C-E735-17BC-96A50EFC6960}"/>
              </a:ext>
            </a:extLst>
          </p:cNvPr>
          <p:cNvSpPr/>
          <p:nvPr/>
        </p:nvSpPr>
        <p:spPr>
          <a:xfrm>
            <a:off x="4754960" y="1414148"/>
            <a:ext cx="2191241" cy="3102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Semi-Adaptive Security</a:t>
            </a:r>
          </a:p>
        </p:txBody>
      </p:sp>
    </p:spTree>
    <p:extLst>
      <p:ext uri="{BB962C8B-B14F-4D97-AF65-F5344CB8AC3E}">
        <p14:creationId xmlns:p14="http://schemas.microsoft.com/office/powerpoint/2010/main" val="994440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1" grpId="0" animBg="1"/>
      <p:bldP spid="52" grpId="0"/>
      <p:bldP spid="54" grpId="0"/>
      <p:bldP spid="59" grpId="0"/>
      <p:bldP spid="63" grpId="0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53A43E-0DFD-C586-4669-549141EE1C47}"/>
              </a:ext>
            </a:extLst>
          </p:cNvPr>
          <p:cNvSpPr/>
          <p:nvPr/>
        </p:nvSpPr>
        <p:spPr>
          <a:xfrm>
            <a:off x="1079583" y="1959165"/>
            <a:ext cx="5599124" cy="2663635"/>
          </a:xfrm>
          <a:prstGeom prst="roundRect">
            <a:avLst>
              <a:gd name="adj" fmla="val 582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ECE0C6-C4FA-A569-6C78-2AC5966BF06F}"/>
              </a:ext>
            </a:extLst>
          </p:cNvPr>
          <p:cNvSpPr/>
          <p:nvPr/>
        </p:nvSpPr>
        <p:spPr>
          <a:xfrm>
            <a:off x="1422400" y="2876321"/>
            <a:ext cx="4978400" cy="524312"/>
          </a:xfrm>
          <a:prstGeom prst="roundRect">
            <a:avLst>
              <a:gd name="adj" fmla="val 1062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387C9B-191B-BF9A-511F-CB964C43C00F}"/>
              </a:ext>
            </a:extLst>
          </p:cNvPr>
          <p:cNvSpPr/>
          <p:nvPr/>
        </p:nvSpPr>
        <p:spPr>
          <a:xfrm>
            <a:off x="1421935" y="3587544"/>
            <a:ext cx="4978865" cy="719464"/>
          </a:xfrm>
          <a:prstGeom prst="roundRect">
            <a:avLst>
              <a:gd name="adj" fmla="val 841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96C4B-C2B3-536E-B965-7FA8362C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Decomposability</a:t>
            </a:r>
          </a:p>
        </p:txBody>
      </p:sp>
      <p:pic>
        <p:nvPicPr>
          <p:cNvPr id="31" name="Graphic 30" descr="Puzzle with solid fill">
            <a:extLst>
              <a:ext uri="{FF2B5EF4-FFF2-40B4-BE49-F238E27FC236}">
                <a16:creationId xmlns:a16="http://schemas.microsoft.com/office/drawing/2014/main" id="{CE999381-140B-B903-C278-4AF7769F4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68690" y="2096141"/>
            <a:ext cx="487338" cy="487338"/>
          </a:xfrm>
          <a:prstGeom prst="rect">
            <a:avLst/>
          </a:prstGeom>
        </p:spPr>
      </p:pic>
      <p:pic>
        <p:nvPicPr>
          <p:cNvPr id="32" name="Graphic 31" descr="Puzzle with solid fill">
            <a:extLst>
              <a:ext uri="{FF2B5EF4-FFF2-40B4-BE49-F238E27FC236}">
                <a16:creationId xmlns:a16="http://schemas.microsoft.com/office/drawing/2014/main" id="{C9EA91A3-1BEA-859D-DD1E-E42B324A6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40788" y="2096141"/>
            <a:ext cx="487338" cy="487338"/>
          </a:xfrm>
          <a:prstGeom prst="rect">
            <a:avLst/>
          </a:prstGeom>
        </p:spPr>
      </p:pic>
      <p:pic>
        <p:nvPicPr>
          <p:cNvPr id="33" name="Graphic 32" descr="Puzzle with solid fill">
            <a:extLst>
              <a:ext uri="{FF2B5EF4-FFF2-40B4-BE49-F238E27FC236}">
                <a16:creationId xmlns:a16="http://schemas.microsoft.com/office/drawing/2014/main" id="{83BD36E6-E380-D3BF-E32D-B73922F3FB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086421" y="2096141"/>
            <a:ext cx="487338" cy="487338"/>
          </a:xfrm>
          <a:prstGeom prst="rect">
            <a:avLst/>
          </a:prstGeom>
        </p:spPr>
      </p:pic>
      <p:pic>
        <p:nvPicPr>
          <p:cNvPr id="34" name="Graphic 33" descr="Puzzle with solid fill">
            <a:extLst>
              <a:ext uri="{FF2B5EF4-FFF2-40B4-BE49-F238E27FC236}">
                <a16:creationId xmlns:a16="http://schemas.microsoft.com/office/drawing/2014/main" id="{9CBD0BF5-1949-4EE8-8559-E2433020E2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516814" y="2096141"/>
            <a:ext cx="487338" cy="487338"/>
          </a:xfrm>
          <a:prstGeom prst="rect">
            <a:avLst/>
          </a:prstGeo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79E49028-32B0-2ED5-D85E-E0BFBF22C04F}"/>
              </a:ext>
            </a:extLst>
          </p:cNvPr>
          <p:cNvSpPr/>
          <p:nvPr/>
        </p:nvSpPr>
        <p:spPr>
          <a:xfrm rot="16200000">
            <a:off x="8976517" y="1943641"/>
            <a:ext cx="219808" cy="1707136"/>
          </a:xfrm>
          <a:prstGeom prst="leftBrace">
            <a:avLst>
              <a:gd name="adj1" fmla="val 46244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E25FF0-130D-835D-AF1B-0DF44A550753}"/>
              </a:ext>
            </a:extLst>
          </p:cNvPr>
          <p:cNvCxnSpPr/>
          <p:nvPr/>
        </p:nvCxnSpPr>
        <p:spPr>
          <a:xfrm flipH="1">
            <a:off x="8500941" y="3056632"/>
            <a:ext cx="550791" cy="48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288D956-E91F-0D0B-990F-EBF5651F90E7}"/>
              </a:ext>
            </a:extLst>
          </p:cNvPr>
          <p:cNvCxnSpPr>
            <a:cxnSpLocks/>
          </p:cNvCxnSpPr>
          <p:nvPr/>
        </p:nvCxnSpPr>
        <p:spPr>
          <a:xfrm>
            <a:off x="9051732" y="3053499"/>
            <a:ext cx="0" cy="485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CE3B68C-4B8D-7DC6-FAF4-2C9CE69861A4}"/>
              </a:ext>
            </a:extLst>
          </p:cNvPr>
          <p:cNvCxnSpPr>
            <a:cxnSpLocks/>
          </p:cNvCxnSpPr>
          <p:nvPr/>
        </p:nvCxnSpPr>
        <p:spPr>
          <a:xfrm>
            <a:off x="9051732" y="3053499"/>
            <a:ext cx="530204" cy="452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329A24-216A-0859-E763-838C23B77659}"/>
                  </a:ext>
                </a:extLst>
              </p:cNvPr>
              <p:cNvSpPr txBox="1"/>
              <p:nvPr/>
            </p:nvSpPr>
            <p:spPr>
              <a:xfrm>
                <a:off x="1288760" y="3689903"/>
                <a:ext cx="51933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𝑆h𝑎𝑟𝑒𝑀𝑠𝑔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𝑠h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𝑠h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329A24-216A-0859-E763-838C23B77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760" y="3689903"/>
                <a:ext cx="5193318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294E39-DDCD-61B6-E792-9B2914B84914}"/>
                  </a:ext>
                </a:extLst>
              </p:cNvPr>
              <p:cNvSpPr txBox="1"/>
              <p:nvPr/>
            </p:nvSpPr>
            <p:spPr>
              <a:xfrm>
                <a:off x="713822" y="2915249"/>
                <a:ext cx="6197518" cy="524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𝑆h𝑎𝑟𝑒𝐾𝑒𝑦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294E39-DDCD-61B6-E792-9B2914B84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22" y="2915249"/>
                <a:ext cx="6197518" cy="5243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02814C-70AB-2258-2DBE-B6300C5B443F}"/>
                  </a:ext>
                </a:extLst>
              </p:cNvPr>
              <p:cNvSpPr txBox="1"/>
              <p:nvPr/>
            </p:nvSpPr>
            <p:spPr>
              <a:xfrm>
                <a:off x="1194387" y="2096141"/>
                <a:ext cx="6137910" cy="478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l-GR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kumimoji="0" lang="en-US" sz="2400" b="0" i="1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kumimoji="0" lang="en-US" sz="2400" b="0" i="1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𝑆h𝑎𝑟𝑒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(1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𝜆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02814C-70AB-2258-2DBE-B6300C5B4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387" y="2096141"/>
                <a:ext cx="6137910" cy="478977"/>
              </a:xfrm>
              <a:prstGeom prst="rect">
                <a:avLst/>
              </a:prstGeom>
              <a:blipFill>
                <a:blip r:embed="rId13"/>
                <a:stretch>
                  <a:fillRect l="-298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760363B-F960-851E-48FF-2E5FB6307A23}"/>
              </a:ext>
            </a:extLst>
          </p:cNvPr>
          <p:cNvGrpSpPr/>
          <p:nvPr/>
        </p:nvGrpSpPr>
        <p:grpSpPr>
          <a:xfrm>
            <a:off x="8797782" y="3789693"/>
            <a:ext cx="550787" cy="548520"/>
            <a:chOff x="8574262" y="4307007"/>
            <a:chExt cx="550787" cy="548520"/>
          </a:xfrm>
        </p:grpSpPr>
        <p:pic>
          <p:nvPicPr>
            <p:cNvPr id="26" name="Graphic 25" descr="Scroll outline">
              <a:extLst>
                <a:ext uri="{FF2B5EF4-FFF2-40B4-BE49-F238E27FC236}">
                  <a16:creationId xmlns:a16="http://schemas.microsoft.com/office/drawing/2014/main" id="{9DCCBB5F-7DA0-76AC-788A-64BBC48F0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14544" y="4436207"/>
              <a:ext cx="381616" cy="381616"/>
            </a:xfrm>
            <a:prstGeom prst="rect">
              <a:avLst/>
            </a:prstGeom>
          </p:spPr>
        </p:pic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05949F47-59D4-7591-2970-58F754CE30A7}"/>
                </a:ext>
              </a:extLst>
            </p:cNvPr>
            <p:cNvSpPr/>
            <p:nvPr/>
          </p:nvSpPr>
          <p:spPr>
            <a:xfrm>
              <a:off x="8574262" y="4307007"/>
              <a:ext cx="550787" cy="548520"/>
            </a:xfrm>
            <a:prstGeom prst="cub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FE27D3-0449-0FA7-8ADA-4E0871BACD88}"/>
              </a:ext>
            </a:extLst>
          </p:cNvPr>
          <p:cNvGrpSpPr/>
          <p:nvPr/>
        </p:nvGrpSpPr>
        <p:grpSpPr>
          <a:xfrm>
            <a:off x="8115138" y="3789693"/>
            <a:ext cx="550787" cy="548520"/>
            <a:chOff x="8574262" y="4307007"/>
            <a:chExt cx="550787" cy="548520"/>
          </a:xfrm>
        </p:grpSpPr>
        <p:pic>
          <p:nvPicPr>
            <p:cNvPr id="19" name="Graphic 18" descr="Scroll outline">
              <a:extLst>
                <a:ext uri="{FF2B5EF4-FFF2-40B4-BE49-F238E27FC236}">
                  <a16:creationId xmlns:a16="http://schemas.microsoft.com/office/drawing/2014/main" id="{84BF1024-C023-C03B-E021-EACA4392D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14544" y="4436207"/>
              <a:ext cx="381616" cy="381616"/>
            </a:xfrm>
            <a:prstGeom prst="rect">
              <a:avLst/>
            </a:prstGeom>
          </p:spPr>
        </p:pic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90B749D5-68F3-EFDE-A461-54FF6828167F}"/>
                </a:ext>
              </a:extLst>
            </p:cNvPr>
            <p:cNvSpPr/>
            <p:nvPr/>
          </p:nvSpPr>
          <p:spPr>
            <a:xfrm>
              <a:off x="8574262" y="4307007"/>
              <a:ext cx="550787" cy="548520"/>
            </a:xfrm>
            <a:prstGeom prst="cub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329545-E2C8-8B61-B368-72433477D0AD}"/>
              </a:ext>
            </a:extLst>
          </p:cNvPr>
          <p:cNvGrpSpPr/>
          <p:nvPr/>
        </p:nvGrpSpPr>
        <p:grpSpPr>
          <a:xfrm>
            <a:off x="9453365" y="3789693"/>
            <a:ext cx="550787" cy="548520"/>
            <a:chOff x="8574262" y="4307007"/>
            <a:chExt cx="550787" cy="548520"/>
          </a:xfrm>
        </p:grpSpPr>
        <p:pic>
          <p:nvPicPr>
            <p:cNvPr id="24" name="Graphic 23" descr="Scroll outline">
              <a:extLst>
                <a:ext uri="{FF2B5EF4-FFF2-40B4-BE49-F238E27FC236}">
                  <a16:creationId xmlns:a16="http://schemas.microsoft.com/office/drawing/2014/main" id="{FEB36375-AD2D-7D63-A060-374BE60AF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14544" y="4436207"/>
              <a:ext cx="381616" cy="381616"/>
            </a:xfrm>
            <a:prstGeom prst="rect">
              <a:avLst/>
            </a:prstGeom>
          </p:spPr>
        </p:pic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5241E0CF-9596-D053-49B2-51C50B2CBC01}"/>
                </a:ext>
              </a:extLst>
            </p:cNvPr>
            <p:cNvSpPr/>
            <p:nvPr/>
          </p:nvSpPr>
          <p:spPr>
            <a:xfrm>
              <a:off x="8574262" y="4307007"/>
              <a:ext cx="550787" cy="548520"/>
            </a:xfrm>
            <a:prstGeom prst="cub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13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ED890-CA5F-5664-113D-BA30BCC8B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ED1C-4267-C0EA-FE3A-71ED1871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to Semi-Adaptive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759288-33C8-4756-E715-949BEA19BEF3}"/>
              </a:ext>
            </a:extLst>
          </p:cNvPr>
          <p:cNvGrpSpPr/>
          <p:nvPr/>
        </p:nvGrpSpPr>
        <p:grpSpPr>
          <a:xfrm>
            <a:off x="8589421" y="4673431"/>
            <a:ext cx="726141" cy="726141"/>
            <a:chOff x="4876880" y="2711453"/>
            <a:chExt cx="726141" cy="726141"/>
          </a:xfrm>
        </p:grpSpPr>
        <p:pic>
          <p:nvPicPr>
            <p:cNvPr id="15" name="Graphic 14" descr="Paper with solid fill">
              <a:extLst>
                <a:ext uri="{FF2B5EF4-FFF2-40B4-BE49-F238E27FC236}">
                  <a16:creationId xmlns:a16="http://schemas.microsoft.com/office/drawing/2014/main" id="{67F40AEE-D2A7-CCA1-D0CB-589392169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76880" y="2711453"/>
              <a:ext cx="726141" cy="726141"/>
            </a:xfrm>
            <a:prstGeom prst="rect">
              <a:avLst/>
            </a:prstGeom>
          </p:spPr>
        </p:pic>
        <p:pic>
          <p:nvPicPr>
            <p:cNvPr id="16" name="Graphic 15" descr="Puzzle with solid fill">
              <a:extLst>
                <a:ext uri="{FF2B5EF4-FFF2-40B4-BE49-F238E27FC236}">
                  <a16:creationId xmlns:a16="http://schemas.microsoft.com/office/drawing/2014/main" id="{871191B7-BF20-88AF-6927-30310AA8C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080267" y="2946280"/>
              <a:ext cx="289591" cy="28959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07FD45-A7F6-4E4A-15FB-3000038337AB}"/>
              </a:ext>
            </a:extLst>
          </p:cNvPr>
          <p:cNvGrpSpPr/>
          <p:nvPr/>
        </p:nvGrpSpPr>
        <p:grpSpPr>
          <a:xfrm>
            <a:off x="9315562" y="4673431"/>
            <a:ext cx="726141" cy="726141"/>
            <a:chOff x="4876880" y="2711453"/>
            <a:chExt cx="726141" cy="726141"/>
          </a:xfrm>
        </p:grpSpPr>
        <p:pic>
          <p:nvPicPr>
            <p:cNvPr id="18" name="Graphic 17" descr="Paper with solid fill">
              <a:extLst>
                <a:ext uri="{FF2B5EF4-FFF2-40B4-BE49-F238E27FC236}">
                  <a16:creationId xmlns:a16="http://schemas.microsoft.com/office/drawing/2014/main" id="{9D86F135-7DBC-8AC1-89AC-123C1352A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76880" y="2711453"/>
              <a:ext cx="726141" cy="726141"/>
            </a:xfrm>
            <a:prstGeom prst="rect">
              <a:avLst/>
            </a:prstGeom>
          </p:spPr>
        </p:pic>
        <p:pic>
          <p:nvPicPr>
            <p:cNvPr id="22" name="Graphic 21" descr="Puzzle with solid fill">
              <a:extLst>
                <a:ext uri="{FF2B5EF4-FFF2-40B4-BE49-F238E27FC236}">
                  <a16:creationId xmlns:a16="http://schemas.microsoft.com/office/drawing/2014/main" id="{7C43E8D4-A97F-1E7B-9D19-C5C349D04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080267" y="2946280"/>
              <a:ext cx="289591" cy="28959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DED81B-3816-365C-1220-7A965832C3F3}"/>
              </a:ext>
            </a:extLst>
          </p:cNvPr>
          <p:cNvGrpSpPr/>
          <p:nvPr/>
        </p:nvGrpSpPr>
        <p:grpSpPr>
          <a:xfrm>
            <a:off x="9996878" y="4673430"/>
            <a:ext cx="726141" cy="726141"/>
            <a:chOff x="4876880" y="2711453"/>
            <a:chExt cx="726141" cy="726141"/>
          </a:xfrm>
        </p:grpSpPr>
        <p:pic>
          <p:nvPicPr>
            <p:cNvPr id="56" name="Graphic 55" descr="Paper with solid fill">
              <a:extLst>
                <a:ext uri="{FF2B5EF4-FFF2-40B4-BE49-F238E27FC236}">
                  <a16:creationId xmlns:a16="http://schemas.microsoft.com/office/drawing/2014/main" id="{F16162FE-4EB1-F961-4B3C-D65AC44D5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76880" y="2711453"/>
              <a:ext cx="726141" cy="726141"/>
            </a:xfrm>
            <a:prstGeom prst="rect">
              <a:avLst/>
            </a:prstGeom>
          </p:spPr>
        </p:pic>
        <p:pic>
          <p:nvPicPr>
            <p:cNvPr id="57" name="Graphic 56" descr="Puzzle with solid fill">
              <a:extLst>
                <a:ext uri="{FF2B5EF4-FFF2-40B4-BE49-F238E27FC236}">
                  <a16:creationId xmlns:a16="http://schemas.microsoft.com/office/drawing/2014/main" id="{DB122082-08BF-E325-37A0-4887A53BF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5080267" y="2946280"/>
              <a:ext cx="289591" cy="289591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ED45BE9-A33D-828C-0FE2-200FBC0299D6}"/>
              </a:ext>
            </a:extLst>
          </p:cNvPr>
          <p:cNvGrpSpPr/>
          <p:nvPr/>
        </p:nvGrpSpPr>
        <p:grpSpPr>
          <a:xfrm>
            <a:off x="10693166" y="4689981"/>
            <a:ext cx="726141" cy="726141"/>
            <a:chOff x="4876880" y="2711453"/>
            <a:chExt cx="726141" cy="726141"/>
          </a:xfrm>
        </p:grpSpPr>
        <p:pic>
          <p:nvPicPr>
            <p:cNvPr id="59" name="Graphic 58" descr="Paper with solid fill">
              <a:extLst>
                <a:ext uri="{FF2B5EF4-FFF2-40B4-BE49-F238E27FC236}">
                  <a16:creationId xmlns:a16="http://schemas.microsoft.com/office/drawing/2014/main" id="{D54D30C3-5B99-CFAF-8D51-E29695BF5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76880" y="2711453"/>
              <a:ext cx="726141" cy="726141"/>
            </a:xfrm>
            <a:prstGeom prst="rect">
              <a:avLst/>
            </a:prstGeom>
          </p:spPr>
        </p:pic>
        <p:pic>
          <p:nvPicPr>
            <p:cNvPr id="60" name="Graphic 59" descr="Puzzle with solid fill">
              <a:extLst>
                <a:ext uri="{FF2B5EF4-FFF2-40B4-BE49-F238E27FC236}">
                  <a16:creationId xmlns:a16="http://schemas.microsoft.com/office/drawing/2014/main" id="{15F0858B-01C3-0ECA-65AB-A3B9FD75B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5080267" y="2946280"/>
              <a:ext cx="289591" cy="289591"/>
            </a:xfrm>
            <a:prstGeom prst="rect">
              <a:avLst/>
            </a:prstGeom>
          </p:spPr>
        </p:pic>
      </p:grpSp>
      <p:pic>
        <p:nvPicPr>
          <p:cNvPr id="61" name="Graphic 60" descr="Key outline">
            <a:extLst>
              <a:ext uri="{FF2B5EF4-FFF2-40B4-BE49-F238E27FC236}">
                <a16:creationId xmlns:a16="http://schemas.microsoft.com/office/drawing/2014/main" id="{13C10E3C-F32F-28D7-5F89-BB634B275B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63634" y="2410873"/>
            <a:ext cx="572181" cy="57218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AD6122-CE3B-3BB0-061D-3107CB8F1F38}"/>
              </a:ext>
            </a:extLst>
          </p:cNvPr>
          <p:cNvSpPr/>
          <p:nvPr/>
        </p:nvSpPr>
        <p:spPr>
          <a:xfrm>
            <a:off x="1207199" y="1493613"/>
            <a:ext cx="6666802" cy="1489441"/>
          </a:xfrm>
          <a:prstGeom prst="roundRect">
            <a:avLst>
              <a:gd name="adj" fmla="val 1062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B97714-8D7E-F416-245F-0007031896E2}"/>
              </a:ext>
            </a:extLst>
          </p:cNvPr>
          <p:cNvSpPr/>
          <p:nvPr/>
        </p:nvSpPr>
        <p:spPr>
          <a:xfrm>
            <a:off x="1207199" y="3210955"/>
            <a:ext cx="6821493" cy="2434160"/>
          </a:xfrm>
          <a:prstGeom prst="roundRect">
            <a:avLst>
              <a:gd name="adj" fmla="val 841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28DF3D-7CD9-7CAD-793C-43F05A3D45E2}"/>
                  </a:ext>
                </a:extLst>
              </p:cNvPr>
              <p:cNvSpPr txBox="1"/>
              <p:nvPr/>
            </p:nvSpPr>
            <p:spPr>
              <a:xfrm>
                <a:off x="1252510" y="3418840"/>
                <a:ext cx="6479250" cy="2046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 i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sz="2400" i="1" baseline="-250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sz="24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𝑆h𝑎𝑟𝑒𝑀𝑠𝑔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{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},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/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𝑝𝑠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∈[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⟵ </m:t>
                        </m:r>
                        <m:r>
                          <m:rPr>
                            <m:nor/>
                          </m:rPr>
                          <a:rPr lang="el-GR" sz="2400" i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baseline="-25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sz="2400" i="1" baseline="-25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𝑡𝑎𝑡𝑖𝑐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𝑆h𝑎𝑟𝑒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(1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/>
                <a:endParaRPr lang="en-US" sz="24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ea typeface="Cambria Math" panose="02040503050406030204" pitchFamily="18" charset="0"/>
                      </a:rPr>
                      <m:t>		</m:t>
                    </m:r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𝑐𝑡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 </m:t>
                    </m:r>
                    <m:r>
                      <m:rPr>
                        <m:nor/>
                      </m:rPr>
                      <a:rPr lang="el-GR" sz="2400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i="1" baseline="-25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400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𝐾𝐸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𝑠h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28DF3D-7CD9-7CAD-793C-43F05A3D4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10" y="3418840"/>
                <a:ext cx="6479250" cy="2046138"/>
              </a:xfrm>
              <a:prstGeom prst="rect">
                <a:avLst/>
              </a:prstGeom>
              <a:blipFill>
                <a:blip r:embed="rId15"/>
                <a:stretch>
                  <a:fillRect l="-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C07B0A-76F8-91CD-0E72-8DF1C7C28DFC}"/>
                  </a:ext>
                </a:extLst>
              </p:cNvPr>
              <p:cNvSpPr txBox="1"/>
              <p:nvPr/>
            </p:nvSpPr>
            <p:spPr>
              <a:xfrm>
                <a:off x="1343534" y="1605755"/>
                <a:ext cx="6254650" cy="1265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 i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sz="2400" i="1" baseline="-250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sz="24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𝑆h𝑎𝑟𝑒𝐾𝑒𝑦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r>
                  <a:rPr lang="en-US" sz="2400" dirty="0">
                    <a:solidFill>
                      <a:prstClr val="black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 </m:t>
                    </m:r>
                    <m:r>
                      <m:rPr>
                        <m:nor/>
                      </m:rPr>
                      <a:rPr lang="el-GR" sz="2400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i="1" baseline="-25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400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𝐾𝐸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𝐾𝑒𝑦𝑔𝑒𝑛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(1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C07B0A-76F8-91CD-0E72-8DF1C7C28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534" y="1605755"/>
                <a:ext cx="6254650" cy="1265155"/>
              </a:xfrm>
              <a:prstGeom prst="rect">
                <a:avLst/>
              </a:prstGeom>
              <a:blipFill>
                <a:blip r:embed="rId16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270730-33D1-283F-9723-3DAEBF5C795F}"/>
              </a:ext>
            </a:extLst>
          </p:cNvPr>
          <p:cNvCxnSpPr>
            <a:cxnSpLocks/>
          </p:cNvCxnSpPr>
          <p:nvPr/>
        </p:nvCxnSpPr>
        <p:spPr>
          <a:xfrm>
            <a:off x="2496832" y="2772572"/>
            <a:ext cx="1028768" cy="559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EA692F-E7B4-3058-7CD4-5860D9E8B9CD}"/>
                  </a:ext>
                </a:extLst>
              </p:cNvPr>
              <p:cNvSpPr txBox="1"/>
              <p:nvPr/>
            </p:nvSpPr>
            <p:spPr>
              <a:xfrm>
                <a:off x="8380311" y="3997417"/>
                <a:ext cx="3706167" cy="488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l-G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kumimoji="0" lang="en-US" sz="2400" b="0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S</m:t>
                    </m:r>
                    <m:r>
                      <a:rPr kumimoji="0" lang="en-US" sz="24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𝐴</m:t>
                    </m:r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𝑝𝑠</m:t>
                    </m:r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ps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𝑐𝑡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d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EA692F-E7B4-3058-7CD4-5860D9E8B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311" y="3997417"/>
                <a:ext cx="3706167" cy="488147"/>
              </a:xfrm>
              <a:prstGeom prst="rect">
                <a:avLst/>
              </a:prstGeom>
              <a:blipFill>
                <a:blip r:embed="rId17"/>
                <a:stretch>
                  <a:fillRect l="-49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74A9BF2-D45C-F465-C5A9-4CEF00FA05AC}"/>
                  </a:ext>
                </a:extLst>
              </p:cNvPr>
              <p:cNvSpPr txBox="1"/>
              <p:nvPr/>
            </p:nvSpPr>
            <p:spPr>
              <a:xfrm>
                <a:off x="8243000" y="1905037"/>
                <a:ext cx="22707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0" lang="el-GR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Π</m:t>
                          </m:r>
                          <m:r>
                            <m:rPr>
                              <m:nor/>
                            </m:rPr>
                            <a:rPr kumimoji="0" lang="en-US" sz="2400" b="0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kumimoji="0" lang="en-US" sz="2400" b="0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74A9BF2-D45C-F465-C5A9-4CEF00FA0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000" y="1905037"/>
                <a:ext cx="2270760" cy="461665"/>
              </a:xfrm>
              <a:prstGeom prst="rect">
                <a:avLst/>
              </a:prstGeom>
              <a:blipFill>
                <a:blip r:embed="rId1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6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11" grpId="0"/>
      <p:bldP spid="10" grpId="0"/>
      <p:bldP spid="40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0+ Silhouette Of Russian Nesting Dolls Stock Illustrations, Royalty-Free Vector  Graphics &amp; Clip Art - iStock">
            <a:extLst>
              <a:ext uri="{FF2B5EF4-FFF2-40B4-BE49-F238E27FC236}">
                <a16:creationId xmlns:a16="http://schemas.microsoft.com/office/drawing/2014/main" id="{24C25E63-B641-1143-D9F8-144D09C90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5" r="23973"/>
          <a:stretch>
            <a:fillRect/>
          </a:stretch>
        </p:blipFill>
        <p:spPr bwMode="auto">
          <a:xfrm rot="4557257">
            <a:off x="174862" y="192922"/>
            <a:ext cx="1399156" cy="472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90+ Silhouette Of Russian Nesting Dolls Stock Illustrations, Royalty-Free Vector  Graphics &amp; Clip Art - iStock">
            <a:extLst>
              <a:ext uri="{FF2B5EF4-FFF2-40B4-BE49-F238E27FC236}">
                <a16:creationId xmlns:a16="http://schemas.microsoft.com/office/drawing/2014/main" id="{896A5F24-72A1-78DC-DD38-0421FC034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78"/>
          <a:stretch>
            <a:fillRect/>
          </a:stretch>
        </p:blipFill>
        <p:spPr bwMode="auto">
          <a:xfrm rot="12744151">
            <a:off x="10431586" y="-1633935"/>
            <a:ext cx="2216271" cy="472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90+ Silhouette Of Russian Nesting Dolls Stock Illustrations, Royalty-Free Vector  Graphics &amp; Clip Art - iStock">
            <a:extLst>
              <a:ext uri="{FF2B5EF4-FFF2-40B4-BE49-F238E27FC236}">
                <a16:creationId xmlns:a16="http://schemas.microsoft.com/office/drawing/2014/main" id="{33D99974-7076-B4E8-465A-E6BC2068A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6"/>
          <a:stretch>
            <a:fillRect/>
          </a:stretch>
        </p:blipFill>
        <p:spPr bwMode="auto">
          <a:xfrm rot="2575188">
            <a:off x="135088" y="3749836"/>
            <a:ext cx="1291067" cy="472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3ACC7E-1997-EE09-92AC-B0124D8F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Semi-Adaptive to Adaptive Secret Sharing</a:t>
            </a:r>
          </a:p>
        </p:txBody>
      </p:sp>
      <p:pic>
        <p:nvPicPr>
          <p:cNvPr id="4" name="Graphic 3" descr="Male profile outline">
            <a:extLst>
              <a:ext uri="{FF2B5EF4-FFF2-40B4-BE49-F238E27FC236}">
                <a16:creationId xmlns:a16="http://schemas.microsoft.com/office/drawing/2014/main" id="{19DED14A-D0F6-07E7-AD49-112B54029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138" y="2739375"/>
            <a:ext cx="1659305" cy="165930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EF6F083-20D1-A2EC-C185-99D369D5717D}"/>
              </a:ext>
            </a:extLst>
          </p:cNvPr>
          <p:cNvGrpSpPr/>
          <p:nvPr/>
        </p:nvGrpSpPr>
        <p:grpSpPr>
          <a:xfrm rot="5400000">
            <a:off x="9499658" y="3659184"/>
            <a:ext cx="3080047" cy="493758"/>
            <a:chOff x="3015952" y="4647061"/>
            <a:chExt cx="6267757" cy="1004776"/>
          </a:xfrm>
        </p:grpSpPr>
        <p:pic>
          <p:nvPicPr>
            <p:cNvPr id="6" name="Graphic 5" descr="Male profile outline">
              <a:extLst>
                <a:ext uri="{FF2B5EF4-FFF2-40B4-BE49-F238E27FC236}">
                  <a16:creationId xmlns:a16="http://schemas.microsoft.com/office/drawing/2014/main" id="{0C3567EB-5F33-6D7E-F112-8F9AF573A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4802204" y="4692249"/>
              <a:ext cx="914404" cy="914399"/>
            </a:xfrm>
            <a:prstGeom prst="rect">
              <a:avLst/>
            </a:prstGeom>
          </p:spPr>
        </p:pic>
        <p:pic>
          <p:nvPicPr>
            <p:cNvPr id="7" name="Graphic 6" descr="Male profile outline">
              <a:extLst>
                <a:ext uri="{FF2B5EF4-FFF2-40B4-BE49-F238E27FC236}">
                  <a16:creationId xmlns:a16="http://schemas.microsoft.com/office/drawing/2014/main" id="{DE31538A-2BCC-5AA5-3512-3D94F9CFF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3015950" y="4692249"/>
              <a:ext cx="914403" cy="914399"/>
            </a:xfrm>
            <a:prstGeom prst="rect">
              <a:avLst/>
            </a:prstGeom>
          </p:spPr>
        </p:pic>
        <p:pic>
          <p:nvPicPr>
            <p:cNvPr id="8" name="Graphic 7" descr="Male profile outline">
              <a:extLst>
                <a:ext uri="{FF2B5EF4-FFF2-40B4-BE49-F238E27FC236}">
                  <a16:creationId xmlns:a16="http://schemas.microsoft.com/office/drawing/2014/main" id="{BAFF59F3-C9EB-3AAA-1986-7FDC06C9B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6200000">
              <a:off x="7505501" y="4692251"/>
              <a:ext cx="914402" cy="914399"/>
            </a:xfrm>
            <a:prstGeom prst="rect">
              <a:avLst/>
            </a:prstGeom>
          </p:spPr>
        </p:pic>
        <p:pic>
          <p:nvPicPr>
            <p:cNvPr id="9" name="Graphic 8" descr="Male profile outline">
              <a:extLst>
                <a:ext uri="{FF2B5EF4-FFF2-40B4-BE49-F238E27FC236}">
                  <a16:creationId xmlns:a16="http://schemas.microsoft.com/office/drawing/2014/main" id="{37C9D685-81E1-17E4-FFFA-475B1055F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6200000">
              <a:off x="3909077" y="4647063"/>
              <a:ext cx="914403" cy="914399"/>
            </a:xfrm>
            <a:prstGeom prst="rect">
              <a:avLst/>
            </a:prstGeom>
          </p:spPr>
        </p:pic>
        <p:pic>
          <p:nvPicPr>
            <p:cNvPr id="12" name="Graphic 11" descr="Male profile outline">
              <a:extLst>
                <a:ext uri="{FF2B5EF4-FFF2-40B4-BE49-F238E27FC236}">
                  <a16:creationId xmlns:a16="http://schemas.microsoft.com/office/drawing/2014/main" id="{2BB14AEF-3844-DCCE-7ACD-B8FFE2369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6200000">
              <a:off x="5660899" y="4737436"/>
              <a:ext cx="914402" cy="914399"/>
            </a:xfrm>
            <a:prstGeom prst="rect">
              <a:avLst/>
            </a:prstGeom>
          </p:spPr>
        </p:pic>
        <p:pic>
          <p:nvPicPr>
            <p:cNvPr id="15" name="Graphic 14" descr="Male profile outline">
              <a:extLst>
                <a:ext uri="{FF2B5EF4-FFF2-40B4-BE49-F238E27FC236}">
                  <a16:creationId xmlns:a16="http://schemas.microsoft.com/office/drawing/2014/main" id="{F3A1F5A1-F9B7-C061-4C0C-212D51A8C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6200000">
              <a:off x="8369309" y="4692251"/>
              <a:ext cx="914402" cy="914399"/>
            </a:xfrm>
            <a:prstGeom prst="rect">
              <a:avLst/>
            </a:prstGeom>
          </p:spPr>
        </p:pic>
        <p:pic>
          <p:nvPicPr>
            <p:cNvPr id="18" name="Graphic 17" descr="Male profile outline">
              <a:extLst>
                <a:ext uri="{FF2B5EF4-FFF2-40B4-BE49-F238E27FC236}">
                  <a16:creationId xmlns:a16="http://schemas.microsoft.com/office/drawing/2014/main" id="{69DD43DB-06FD-7A31-6304-5D766A37A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16200000">
              <a:off x="6554025" y="4708125"/>
              <a:ext cx="914402" cy="914399"/>
            </a:xfrm>
            <a:prstGeom prst="rect">
              <a:avLst/>
            </a:prstGeom>
          </p:spPr>
        </p:pic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0385BA20-D261-C310-4287-533B70D33D2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013763" y="1364373"/>
            <a:ext cx="919890" cy="869346"/>
          </a:xfrm>
          <a:prstGeom prst="rect">
            <a:avLst/>
          </a:prstGeom>
        </p:spPr>
      </p:pic>
      <p:pic>
        <p:nvPicPr>
          <p:cNvPr id="5" name="Graphic 4" descr="Puzzle with solid fill">
            <a:extLst>
              <a:ext uri="{FF2B5EF4-FFF2-40B4-BE49-F238E27FC236}">
                <a16:creationId xmlns:a16="http://schemas.microsoft.com/office/drawing/2014/main" id="{E695BA15-F7F3-9478-CA49-DD1127848C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5097462" y="1572685"/>
            <a:ext cx="613934" cy="61393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4099A1-D523-B651-92B5-A2939EB217C3}"/>
              </a:ext>
            </a:extLst>
          </p:cNvPr>
          <p:cNvGrpSpPr/>
          <p:nvPr/>
        </p:nvGrpSpPr>
        <p:grpSpPr>
          <a:xfrm>
            <a:off x="6546630" y="3315508"/>
            <a:ext cx="2905280" cy="241224"/>
            <a:chOff x="6546630" y="3315508"/>
            <a:chExt cx="2905280" cy="241224"/>
          </a:xfrm>
        </p:grpSpPr>
        <p:pic>
          <p:nvPicPr>
            <p:cNvPr id="21" name="Graphic 20" descr="Puzzle with solid fill">
              <a:extLst>
                <a:ext uri="{FF2B5EF4-FFF2-40B4-BE49-F238E27FC236}">
                  <a16:creationId xmlns:a16="http://schemas.microsoft.com/office/drawing/2014/main" id="{C9777408-D2C0-6B2B-9BD2-469B4653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>
            <a:xfrm>
              <a:off x="6546630" y="3315508"/>
              <a:ext cx="241224" cy="241224"/>
            </a:xfrm>
            <a:prstGeom prst="rect">
              <a:avLst/>
            </a:prstGeom>
          </p:spPr>
        </p:pic>
        <p:pic>
          <p:nvPicPr>
            <p:cNvPr id="22" name="Graphic 21" descr="Puzzle with solid fill">
              <a:extLst>
                <a:ext uri="{FF2B5EF4-FFF2-40B4-BE49-F238E27FC236}">
                  <a16:creationId xmlns:a16="http://schemas.microsoft.com/office/drawing/2014/main" id="{BE74B670-31D9-4D2E-C666-9732FC5B4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/>
          </p:blipFill>
          <p:spPr>
            <a:xfrm>
              <a:off x="6988472" y="3315508"/>
              <a:ext cx="241224" cy="241224"/>
            </a:xfrm>
            <a:prstGeom prst="rect">
              <a:avLst/>
            </a:prstGeom>
          </p:spPr>
        </p:pic>
        <p:pic>
          <p:nvPicPr>
            <p:cNvPr id="23" name="Graphic 22" descr="Puzzle with solid fill">
              <a:extLst>
                <a:ext uri="{FF2B5EF4-FFF2-40B4-BE49-F238E27FC236}">
                  <a16:creationId xmlns:a16="http://schemas.microsoft.com/office/drawing/2014/main" id="{6DC48ED0-B715-7BC7-B89B-6BB4BB3DF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stretch/>
          </p:blipFill>
          <p:spPr>
            <a:xfrm>
              <a:off x="7436474" y="3315508"/>
              <a:ext cx="241224" cy="241224"/>
            </a:xfrm>
            <a:prstGeom prst="rect">
              <a:avLst/>
            </a:prstGeom>
          </p:spPr>
        </p:pic>
        <p:pic>
          <p:nvPicPr>
            <p:cNvPr id="24" name="Graphic 23" descr="Puzzle with solid fill">
              <a:extLst>
                <a:ext uri="{FF2B5EF4-FFF2-40B4-BE49-F238E27FC236}">
                  <a16:creationId xmlns:a16="http://schemas.microsoft.com/office/drawing/2014/main" id="{6BE3DCCF-C5A1-CD10-909F-43C17638F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rcRect/>
            <a:stretch/>
          </p:blipFill>
          <p:spPr>
            <a:xfrm>
              <a:off x="7857011" y="3315508"/>
              <a:ext cx="241224" cy="241224"/>
            </a:xfrm>
            <a:prstGeom prst="rect">
              <a:avLst/>
            </a:prstGeom>
          </p:spPr>
        </p:pic>
        <p:pic>
          <p:nvPicPr>
            <p:cNvPr id="25" name="Graphic 24" descr="Puzzle with solid fill">
              <a:extLst>
                <a:ext uri="{FF2B5EF4-FFF2-40B4-BE49-F238E27FC236}">
                  <a16:creationId xmlns:a16="http://schemas.microsoft.com/office/drawing/2014/main" id="{E73337E1-A20C-B8B5-7782-8CB2B247A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/>
          </p:blipFill>
          <p:spPr>
            <a:xfrm>
              <a:off x="8305462" y="3315508"/>
              <a:ext cx="241224" cy="241224"/>
            </a:xfrm>
            <a:prstGeom prst="rect">
              <a:avLst/>
            </a:prstGeom>
          </p:spPr>
        </p:pic>
        <p:pic>
          <p:nvPicPr>
            <p:cNvPr id="26" name="Graphic 25" descr="Puzzle with solid fill">
              <a:extLst>
                <a:ext uri="{FF2B5EF4-FFF2-40B4-BE49-F238E27FC236}">
                  <a16:creationId xmlns:a16="http://schemas.microsoft.com/office/drawing/2014/main" id="{A117F6EC-DAB6-D7A7-3BC7-FECACCE9C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/>
          </p:blipFill>
          <p:spPr>
            <a:xfrm>
              <a:off x="8758074" y="3315508"/>
              <a:ext cx="241224" cy="241224"/>
            </a:xfrm>
            <a:prstGeom prst="rect">
              <a:avLst/>
            </a:prstGeom>
          </p:spPr>
        </p:pic>
        <p:pic>
          <p:nvPicPr>
            <p:cNvPr id="27" name="Graphic 26" descr="Puzzle with solid fill">
              <a:extLst>
                <a:ext uri="{FF2B5EF4-FFF2-40B4-BE49-F238E27FC236}">
                  <a16:creationId xmlns:a16="http://schemas.microsoft.com/office/drawing/2014/main" id="{2CA62DF8-7184-7252-A662-5A749E5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/>
          </p:blipFill>
          <p:spPr>
            <a:xfrm>
              <a:off x="9210686" y="3315508"/>
              <a:ext cx="241224" cy="241224"/>
            </a:xfrm>
            <a:prstGeom prst="rect">
              <a:avLst/>
            </a:prstGeom>
          </p:spPr>
        </p:pic>
      </p:grpSp>
      <p:pic>
        <p:nvPicPr>
          <p:cNvPr id="28" name="Graphic 27" descr="Puzzle with solid fill">
            <a:extLst>
              <a:ext uri="{FF2B5EF4-FFF2-40B4-BE49-F238E27FC236}">
                <a16:creationId xmlns:a16="http://schemas.microsoft.com/office/drawing/2014/main" id="{5A088546-3ED5-0916-E6D7-B0982E1F62B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5109822" y="3123134"/>
            <a:ext cx="748658" cy="74865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28EEC10-CF03-CA85-E63E-11FA36FED9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973376" y="2844996"/>
            <a:ext cx="1160159" cy="1096414"/>
          </a:xfrm>
          <a:prstGeom prst="rect">
            <a:avLst/>
          </a:prstGeom>
        </p:spPr>
      </p:pic>
      <p:sp>
        <p:nvSpPr>
          <p:cNvPr id="31" name="Right Brace 30">
            <a:extLst>
              <a:ext uri="{FF2B5EF4-FFF2-40B4-BE49-F238E27FC236}">
                <a16:creationId xmlns:a16="http://schemas.microsoft.com/office/drawing/2014/main" id="{1E8B82A1-D8AD-125F-1E5F-BB46CF090FA5}"/>
              </a:ext>
            </a:extLst>
          </p:cNvPr>
          <p:cNvSpPr/>
          <p:nvPr/>
        </p:nvSpPr>
        <p:spPr>
          <a:xfrm rot="16200000">
            <a:off x="6683255" y="228794"/>
            <a:ext cx="449345" cy="5021161"/>
          </a:xfrm>
          <a:prstGeom prst="rightBrace">
            <a:avLst>
              <a:gd name="adj1" fmla="val 39397"/>
              <a:gd name="adj2" fmla="val 21114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C6A827-72D9-08EF-4076-E87D536A0DF6}"/>
                  </a:ext>
                </a:extLst>
              </p:cNvPr>
              <p:cNvSpPr txBox="1"/>
              <p:nvPr/>
            </p:nvSpPr>
            <p:spPr>
              <a:xfrm>
                <a:off x="3516801" y="1572685"/>
                <a:ext cx="131764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C6A827-72D9-08EF-4076-E87D536A0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801" y="1572685"/>
                <a:ext cx="1317649" cy="461665"/>
              </a:xfrm>
              <a:prstGeom prst="rect">
                <a:avLst/>
              </a:prstGeom>
              <a:blipFill>
                <a:blip r:embed="rId38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E11112-F94D-E2E4-3FCD-470FC63E60CF}"/>
                  </a:ext>
                </a:extLst>
              </p:cNvPr>
              <p:cNvSpPr txBox="1"/>
              <p:nvPr/>
            </p:nvSpPr>
            <p:spPr>
              <a:xfrm>
                <a:off x="3452788" y="3444398"/>
                <a:ext cx="131764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E11112-F94D-E2E4-3FCD-470FC63E6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788" y="3444398"/>
                <a:ext cx="1317649" cy="461665"/>
              </a:xfrm>
              <a:prstGeom prst="rect">
                <a:avLst/>
              </a:prstGeom>
              <a:blipFill>
                <a:blip r:embed="rId39"/>
                <a:stretch>
                  <a:fillRect l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Brace 33">
            <a:extLst>
              <a:ext uri="{FF2B5EF4-FFF2-40B4-BE49-F238E27FC236}">
                <a16:creationId xmlns:a16="http://schemas.microsoft.com/office/drawing/2014/main" id="{3977EC54-2503-BDDE-A75B-8B211FA4BF3B}"/>
              </a:ext>
            </a:extLst>
          </p:cNvPr>
          <p:cNvSpPr/>
          <p:nvPr/>
        </p:nvSpPr>
        <p:spPr>
          <a:xfrm rot="16200000">
            <a:off x="6806666" y="2469588"/>
            <a:ext cx="449345" cy="5021161"/>
          </a:xfrm>
          <a:prstGeom prst="rightBrace">
            <a:avLst>
              <a:gd name="adj1" fmla="val 39397"/>
              <a:gd name="adj2" fmla="val 21114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F4AB96-D41A-1562-7CD1-96D5E8EC4DDA}"/>
              </a:ext>
            </a:extLst>
          </p:cNvPr>
          <p:cNvGrpSpPr/>
          <p:nvPr/>
        </p:nvGrpSpPr>
        <p:grpSpPr>
          <a:xfrm>
            <a:off x="6553918" y="5810476"/>
            <a:ext cx="2905280" cy="241224"/>
            <a:chOff x="6553918" y="5810476"/>
            <a:chExt cx="2905280" cy="241224"/>
          </a:xfrm>
        </p:grpSpPr>
        <p:pic>
          <p:nvPicPr>
            <p:cNvPr id="36" name="Graphic 35" descr="Puzzle with solid fill">
              <a:extLst>
                <a:ext uri="{FF2B5EF4-FFF2-40B4-BE49-F238E27FC236}">
                  <a16:creationId xmlns:a16="http://schemas.microsoft.com/office/drawing/2014/main" id="{5DFA45FE-0C06-691C-9CC6-EDE3990DB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>
            <a:xfrm>
              <a:off x="6553918" y="5810476"/>
              <a:ext cx="241224" cy="241224"/>
            </a:xfrm>
            <a:prstGeom prst="rect">
              <a:avLst/>
            </a:prstGeom>
          </p:spPr>
        </p:pic>
        <p:pic>
          <p:nvPicPr>
            <p:cNvPr id="37" name="Graphic 36" descr="Puzzle with solid fill">
              <a:extLst>
                <a:ext uri="{FF2B5EF4-FFF2-40B4-BE49-F238E27FC236}">
                  <a16:creationId xmlns:a16="http://schemas.microsoft.com/office/drawing/2014/main" id="{E1B9975D-97C3-4A60-F326-A3E8DCBA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/>
          </p:blipFill>
          <p:spPr>
            <a:xfrm>
              <a:off x="6995760" y="5810476"/>
              <a:ext cx="241224" cy="241224"/>
            </a:xfrm>
            <a:prstGeom prst="rect">
              <a:avLst/>
            </a:prstGeom>
          </p:spPr>
        </p:pic>
        <p:pic>
          <p:nvPicPr>
            <p:cNvPr id="38" name="Graphic 37" descr="Puzzle with solid fill">
              <a:extLst>
                <a:ext uri="{FF2B5EF4-FFF2-40B4-BE49-F238E27FC236}">
                  <a16:creationId xmlns:a16="http://schemas.microsoft.com/office/drawing/2014/main" id="{28C41E73-B673-DD47-1ECB-F91971C5F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stretch/>
          </p:blipFill>
          <p:spPr>
            <a:xfrm>
              <a:off x="7443762" y="5810476"/>
              <a:ext cx="241224" cy="241224"/>
            </a:xfrm>
            <a:prstGeom prst="rect">
              <a:avLst/>
            </a:prstGeom>
          </p:spPr>
        </p:pic>
        <p:pic>
          <p:nvPicPr>
            <p:cNvPr id="39" name="Graphic 38" descr="Puzzle with solid fill">
              <a:extLst>
                <a:ext uri="{FF2B5EF4-FFF2-40B4-BE49-F238E27FC236}">
                  <a16:creationId xmlns:a16="http://schemas.microsoft.com/office/drawing/2014/main" id="{07467FC7-0A0F-5082-0E12-3568E564A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rcRect/>
            <a:stretch/>
          </p:blipFill>
          <p:spPr>
            <a:xfrm>
              <a:off x="7864299" y="5810476"/>
              <a:ext cx="241224" cy="241224"/>
            </a:xfrm>
            <a:prstGeom prst="rect">
              <a:avLst/>
            </a:prstGeom>
          </p:spPr>
        </p:pic>
        <p:pic>
          <p:nvPicPr>
            <p:cNvPr id="40" name="Graphic 39" descr="Puzzle with solid fill">
              <a:extLst>
                <a:ext uri="{FF2B5EF4-FFF2-40B4-BE49-F238E27FC236}">
                  <a16:creationId xmlns:a16="http://schemas.microsoft.com/office/drawing/2014/main" id="{5E19927B-2FAC-DD24-8347-16BCA2AF3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/>
          </p:blipFill>
          <p:spPr>
            <a:xfrm>
              <a:off x="8312750" y="5810476"/>
              <a:ext cx="241224" cy="241224"/>
            </a:xfrm>
            <a:prstGeom prst="rect">
              <a:avLst/>
            </a:prstGeom>
          </p:spPr>
        </p:pic>
        <p:pic>
          <p:nvPicPr>
            <p:cNvPr id="41" name="Graphic 40" descr="Puzzle with solid fill">
              <a:extLst>
                <a:ext uri="{FF2B5EF4-FFF2-40B4-BE49-F238E27FC236}">
                  <a16:creationId xmlns:a16="http://schemas.microsoft.com/office/drawing/2014/main" id="{A5D93C6E-E48F-49C6-52F1-F1361FF94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/>
          </p:blipFill>
          <p:spPr>
            <a:xfrm>
              <a:off x="8765362" y="5810476"/>
              <a:ext cx="241224" cy="241224"/>
            </a:xfrm>
            <a:prstGeom prst="rect">
              <a:avLst/>
            </a:prstGeom>
          </p:spPr>
        </p:pic>
        <p:pic>
          <p:nvPicPr>
            <p:cNvPr id="42" name="Graphic 41" descr="Puzzle with solid fill">
              <a:extLst>
                <a:ext uri="{FF2B5EF4-FFF2-40B4-BE49-F238E27FC236}">
                  <a16:creationId xmlns:a16="http://schemas.microsoft.com/office/drawing/2014/main" id="{79B0EA91-C75C-2482-72D3-F1488227F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/>
          </p:blipFill>
          <p:spPr>
            <a:xfrm>
              <a:off x="9217974" y="5810476"/>
              <a:ext cx="241224" cy="241224"/>
            </a:xfrm>
            <a:prstGeom prst="rect">
              <a:avLst/>
            </a:prstGeom>
          </p:spPr>
        </p:pic>
      </p:grpSp>
      <p:pic>
        <p:nvPicPr>
          <p:cNvPr id="43" name="Graphic 42" descr="Puzzle with solid fill">
            <a:extLst>
              <a:ext uri="{FF2B5EF4-FFF2-40B4-BE49-F238E27FC236}">
                <a16:creationId xmlns:a16="http://schemas.microsoft.com/office/drawing/2014/main" id="{44BF4ACA-FAF1-DFE6-F57F-000E7693D9C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5094845" y="5521331"/>
            <a:ext cx="911499" cy="911499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221110D4-CC7D-A47B-EC1A-0FCC55FB448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949750" y="5106232"/>
            <a:ext cx="1467262" cy="1386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CC96D84-9A9A-2DA5-4FA8-AEA1A7333B48}"/>
                  </a:ext>
                </a:extLst>
              </p:cNvPr>
              <p:cNvSpPr txBox="1"/>
              <p:nvPr/>
            </p:nvSpPr>
            <p:spPr>
              <a:xfrm>
                <a:off x="2927480" y="5697511"/>
                <a:ext cx="18429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CC96D84-9A9A-2DA5-4FA8-AEA1A7333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480" y="5697511"/>
                <a:ext cx="1842957" cy="461665"/>
              </a:xfrm>
              <a:prstGeom prst="rect">
                <a:avLst/>
              </a:prstGeom>
              <a:blipFill>
                <a:blip r:embed="rId40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37381AD-15E3-858A-82CE-DF5B4205A2A0}"/>
                  </a:ext>
                </a:extLst>
              </p:cNvPr>
              <p:cNvSpPr txBox="1"/>
              <p:nvPr/>
            </p:nvSpPr>
            <p:spPr>
              <a:xfrm>
                <a:off x="5327891" y="4326339"/>
                <a:ext cx="5305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37381AD-15E3-858A-82CE-DF5B4205A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891" y="4326339"/>
                <a:ext cx="530589" cy="46166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Graphic 46" descr="Puzzle with solid fill">
            <a:extLst>
              <a:ext uri="{FF2B5EF4-FFF2-40B4-BE49-F238E27FC236}">
                <a16:creationId xmlns:a16="http://schemas.microsoft.com/office/drawing/2014/main" id="{E6A8BEF7-C519-9E98-C30D-8C51E7C7434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116636" y="4398680"/>
            <a:ext cx="1014307" cy="101430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B0C4CB2-EF54-834D-9FEF-9F1300439A15}"/>
              </a:ext>
            </a:extLst>
          </p:cNvPr>
          <p:cNvGrpSpPr/>
          <p:nvPr/>
        </p:nvGrpSpPr>
        <p:grpSpPr>
          <a:xfrm>
            <a:off x="6546630" y="1759040"/>
            <a:ext cx="2905280" cy="241224"/>
            <a:chOff x="6546630" y="1759040"/>
            <a:chExt cx="2905280" cy="241224"/>
          </a:xfrm>
        </p:grpSpPr>
        <p:pic>
          <p:nvPicPr>
            <p:cNvPr id="49" name="Graphic 48" descr="Puzzle with solid fill">
              <a:extLst>
                <a:ext uri="{FF2B5EF4-FFF2-40B4-BE49-F238E27FC236}">
                  <a16:creationId xmlns:a16="http://schemas.microsoft.com/office/drawing/2014/main" id="{738C3966-E1A9-81BC-8F41-FCDE1C2BE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/>
          </p:blipFill>
          <p:spPr>
            <a:xfrm>
              <a:off x="6546630" y="1759040"/>
              <a:ext cx="241224" cy="241224"/>
            </a:xfrm>
            <a:prstGeom prst="rect">
              <a:avLst/>
            </a:prstGeom>
          </p:spPr>
        </p:pic>
        <p:pic>
          <p:nvPicPr>
            <p:cNvPr id="50" name="Graphic 49" descr="Puzzle with solid fill">
              <a:extLst>
                <a:ext uri="{FF2B5EF4-FFF2-40B4-BE49-F238E27FC236}">
                  <a16:creationId xmlns:a16="http://schemas.microsoft.com/office/drawing/2014/main" id="{C058A6BD-B269-4953-EF0E-194118D5C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/>
          </p:blipFill>
          <p:spPr>
            <a:xfrm>
              <a:off x="6988472" y="1759040"/>
              <a:ext cx="241224" cy="241224"/>
            </a:xfrm>
            <a:prstGeom prst="rect">
              <a:avLst/>
            </a:prstGeom>
          </p:spPr>
        </p:pic>
        <p:pic>
          <p:nvPicPr>
            <p:cNvPr id="51" name="Graphic 50" descr="Puzzle with solid fill">
              <a:extLst>
                <a:ext uri="{FF2B5EF4-FFF2-40B4-BE49-F238E27FC236}">
                  <a16:creationId xmlns:a16="http://schemas.microsoft.com/office/drawing/2014/main" id="{D44DCA32-3582-8A0E-FEA1-E5610A783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stretch/>
          </p:blipFill>
          <p:spPr>
            <a:xfrm>
              <a:off x="7436474" y="1759040"/>
              <a:ext cx="241224" cy="241224"/>
            </a:xfrm>
            <a:prstGeom prst="rect">
              <a:avLst/>
            </a:prstGeom>
          </p:spPr>
        </p:pic>
        <p:pic>
          <p:nvPicPr>
            <p:cNvPr id="52" name="Graphic 51" descr="Puzzle with solid fill">
              <a:extLst>
                <a:ext uri="{FF2B5EF4-FFF2-40B4-BE49-F238E27FC236}">
                  <a16:creationId xmlns:a16="http://schemas.microsoft.com/office/drawing/2014/main" id="{D1D278C7-40C3-D488-143E-BF5CDB0C3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rcRect/>
            <a:stretch/>
          </p:blipFill>
          <p:spPr>
            <a:xfrm>
              <a:off x="7857011" y="1759040"/>
              <a:ext cx="241224" cy="241224"/>
            </a:xfrm>
            <a:prstGeom prst="rect">
              <a:avLst/>
            </a:prstGeom>
          </p:spPr>
        </p:pic>
        <p:pic>
          <p:nvPicPr>
            <p:cNvPr id="53" name="Graphic 52" descr="Puzzle with solid fill">
              <a:extLst>
                <a:ext uri="{FF2B5EF4-FFF2-40B4-BE49-F238E27FC236}">
                  <a16:creationId xmlns:a16="http://schemas.microsoft.com/office/drawing/2014/main" id="{AFC6C30F-60E1-E72B-A67C-88CA27A90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/>
          </p:blipFill>
          <p:spPr>
            <a:xfrm>
              <a:off x="8305462" y="1759040"/>
              <a:ext cx="241224" cy="241224"/>
            </a:xfrm>
            <a:prstGeom prst="rect">
              <a:avLst/>
            </a:prstGeom>
          </p:spPr>
        </p:pic>
        <p:pic>
          <p:nvPicPr>
            <p:cNvPr id="54" name="Graphic 53" descr="Puzzle with solid fill">
              <a:extLst>
                <a:ext uri="{FF2B5EF4-FFF2-40B4-BE49-F238E27FC236}">
                  <a16:creationId xmlns:a16="http://schemas.microsoft.com/office/drawing/2014/main" id="{24C3847D-5C3C-BB94-4444-1E218CAEA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/>
          </p:blipFill>
          <p:spPr>
            <a:xfrm>
              <a:off x="8758074" y="1759040"/>
              <a:ext cx="241224" cy="241224"/>
            </a:xfrm>
            <a:prstGeom prst="rect">
              <a:avLst/>
            </a:prstGeom>
          </p:spPr>
        </p:pic>
        <p:pic>
          <p:nvPicPr>
            <p:cNvPr id="55" name="Graphic 54" descr="Puzzle with solid fill">
              <a:extLst>
                <a:ext uri="{FF2B5EF4-FFF2-40B4-BE49-F238E27FC236}">
                  <a16:creationId xmlns:a16="http://schemas.microsoft.com/office/drawing/2014/main" id="{2A90DD8C-02A2-9060-D1B1-8460BA288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/>
          </p:blipFill>
          <p:spPr>
            <a:xfrm>
              <a:off x="9210686" y="1759040"/>
              <a:ext cx="241224" cy="24122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720CBEF-E505-3B5C-16D4-5F9F62E316DF}"/>
                  </a:ext>
                </a:extLst>
              </p:cNvPr>
              <p:cNvSpPr txBox="1"/>
              <p:nvPr/>
            </p:nvSpPr>
            <p:spPr>
              <a:xfrm>
                <a:off x="1055666" y="5456327"/>
                <a:ext cx="11305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720CBEF-E505-3B5C-16D4-5F9F62E31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66" y="5456327"/>
                <a:ext cx="1130516" cy="461665"/>
              </a:xfrm>
              <a:prstGeom prst="rect">
                <a:avLst/>
              </a:prstGeom>
              <a:blipFill>
                <a:blip r:embed="rId42"/>
                <a:stretch>
                  <a:fillRect l="-1613"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4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 animBg="1"/>
      <p:bldP spid="45" grpId="0"/>
      <p:bldP spid="46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BB92-7263-DC46-3B00-7582BDAE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Scheme</a:t>
            </a:r>
          </a:p>
        </p:txBody>
      </p:sp>
      <p:pic>
        <p:nvPicPr>
          <p:cNvPr id="4" name="Graphic 3" descr="Male profile outline">
            <a:extLst>
              <a:ext uri="{FF2B5EF4-FFF2-40B4-BE49-F238E27FC236}">
                <a16:creationId xmlns:a16="http://schemas.microsoft.com/office/drawing/2014/main" id="{010A480F-EA3F-CD4E-55EE-EED86BAFF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2016" y="5500978"/>
            <a:ext cx="826682" cy="826682"/>
          </a:xfrm>
          <a:prstGeom prst="rect">
            <a:avLst/>
          </a:prstGeom>
        </p:spPr>
      </p:pic>
      <p:pic>
        <p:nvPicPr>
          <p:cNvPr id="5" name="Graphic 4" descr="Male profile outline">
            <a:extLst>
              <a:ext uri="{FF2B5EF4-FFF2-40B4-BE49-F238E27FC236}">
                <a16:creationId xmlns:a16="http://schemas.microsoft.com/office/drawing/2014/main" id="{D40F2EC3-0D97-7D2F-DCC9-2A1CA40D9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2016" y="3693214"/>
            <a:ext cx="826682" cy="826682"/>
          </a:xfrm>
          <a:prstGeom prst="rect">
            <a:avLst/>
          </a:prstGeom>
        </p:spPr>
      </p:pic>
      <p:pic>
        <p:nvPicPr>
          <p:cNvPr id="7" name="Graphic 6" descr="Male profile outline">
            <a:extLst>
              <a:ext uri="{FF2B5EF4-FFF2-40B4-BE49-F238E27FC236}">
                <a16:creationId xmlns:a16="http://schemas.microsoft.com/office/drawing/2014/main" id="{5BEBC07B-A7DB-DCAF-DE66-652B1572B8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2016" y="4624418"/>
            <a:ext cx="826682" cy="826682"/>
          </a:xfrm>
          <a:prstGeom prst="rect">
            <a:avLst/>
          </a:prstGeom>
        </p:spPr>
      </p:pic>
      <p:pic>
        <p:nvPicPr>
          <p:cNvPr id="10" name="Graphic 9" descr="Male profile outline">
            <a:extLst>
              <a:ext uri="{FF2B5EF4-FFF2-40B4-BE49-F238E27FC236}">
                <a16:creationId xmlns:a16="http://schemas.microsoft.com/office/drawing/2014/main" id="{F350EE88-F91D-9163-3768-AE3AD57E73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92016" y="1850611"/>
            <a:ext cx="826682" cy="826682"/>
          </a:xfrm>
          <a:prstGeom prst="rect">
            <a:avLst/>
          </a:prstGeom>
        </p:spPr>
      </p:pic>
      <p:pic>
        <p:nvPicPr>
          <p:cNvPr id="19" name="Graphic 18" descr="Male profile outline">
            <a:extLst>
              <a:ext uri="{FF2B5EF4-FFF2-40B4-BE49-F238E27FC236}">
                <a16:creationId xmlns:a16="http://schemas.microsoft.com/office/drawing/2014/main" id="{16411B54-3150-92D9-738A-E0D7F84554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92016" y="2730689"/>
            <a:ext cx="826682" cy="826682"/>
          </a:xfrm>
          <a:prstGeom prst="rect">
            <a:avLst/>
          </a:prstGeom>
        </p:spPr>
      </p:pic>
      <p:pic>
        <p:nvPicPr>
          <p:cNvPr id="20" name="Graphic 19" descr="Puzzle with solid fill">
            <a:extLst>
              <a:ext uri="{FF2B5EF4-FFF2-40B4-BE49-F238E27FC236}">
                <a16:creationId xmlns:a16="http://schemas.microsoft.com/office/drawing/2014/main" id="{70C2FD00-F29E-B12C-3C7E-0C523F1F42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697303" y="2915069"/>
            <a:ext cx="557149" cy="557149"/>
          </a:xfrm>
          <a:prstGeom prst="rect">
            <a:avLst/>
          </a:prstGeom>
        </p:spPr>
      </p:pic>
      <p:pic>
        <p:nvPicPr>
          <p:cNvPr id="95" name="Graphic 94" descr="Puzzle with solid fill">
            <a:extLst>
              <a:ext uri="{FF2B5EF4-FFF2-40B4-BE49-F238E27FC236}">
                <a16:creationId xmlns:a16="http://schemas.microsoft.com/office/drawing/2014/main" id="{F17C40D7-65E4-599C-B327-C9C1B60557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97303" y="1999306"/>
            <a:ext cx="557149" cy="557149"/>
          </a:xfrm>
          <a:prstGeom prst="rect">
            <a:avLst/>
          </a:prstGeom>
        </p:spPr>
      </p:pic>
      <p:pic>
        <p:nvPicPr>
          <p:cNvPr id="109" name="Graphic 108" descr="Puzzle with solid fill">
            <a:extLst>
              <a:ext uri="{FF2B5EF4-FFF2-40B4-BE49-F238E27FC236}">
                <a16:creationId xmlns:a16="http://schemas.microsoft.com/office/drawing/2014/main" id="{522E05F1-9F52-BB74-6E35-353976EB40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697303" y="3840916"/>
            <a:ext cx="557149" cy="557149"/>
          </a:xfrm>
          <a:prstGeom prst="rect">
            <a:avLst/>
          </a:prstGeom>
        </p:spPr>
      </p:pic>
      <p:pic>
        <p:nvPicPr>
          <p:cNvPr id="123" name="Graphic 122" descr="Puzzle with solid fill">
            <a:extLst>
              <a:ext uri="{FF2B5EF4-FFF2-40B4-BE49-F238E27FC236}">
                <a16:creationId xmlns:a16="http://schemas.microsoft.com/office/drawing/2014/main" id="{745C3531-A5E8-98D5-33F5-66BA7BBECE0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2697303" y="4772120"/>
            <a:ext cx="557149" cy="557149"/>
          </a:xfrm>
          <a:prstGeom prst="rect">
            <a:avLst/>
          </a:prstGeom>
        </p:spPr>
      </p:pic>
      <p:pic>
        <p:nvPicPr>
          <p:cNvPr id="137" name="Graphic 136" descr="Puzzle with solid fill">
            <a:extLst>
              <a:ext uri="{FF2B5EF4-FFF2-40B4-BE49-F238E27FC236}">
                <a16:creationId xmlns:a16="http://schemas.microsoft.com/office/drawing/2014/main" id="{1036436B-1684-F821-AB0E-C1E0C1BEA1E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2697303" y="5682525"/>
            <a:ext cx="557149" cy="557149"/>
          </a:xfrm>
          <a:prstGeom prst="rect">
            <a:avLst/>
          </a:prstGeom>
        </p:spPr>
      </p:pic>
      <p:sp>
        <p:nvSpPr>
          <p:cNvPr id="150" name="Right Brace 149">
            <a:extLst>
              <a:ext uri="{FF2B5EF4-FFF2-40B4-BE49-F238E27FC236}">
                <a16:creationId xmlns:a16="http://schemas.microsoft.com/office/drawing/2014/main" id="{7F099581-D152-C030-7B13-0B97589103B7}"/>
              </a:ext>
            </a:extLst>
          </p:cNvPr>
          <p:cNvSpPr/>
          <p:nvPr/>
        </p:nvSpPr>
        <p:spPr>
          <a:xfrm>
            <a:off x="3404493" y="1955337"/>
            <a:ext cx="406239" cy="4270296"/>
          </a:xfrm>
          <a:prstGeom prst="rightBrace">
            <a:avLst>
              <a:gd name="adj1" fmla="val 39397"/>
              <a:gd name="adj2" fmla="val 29472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ight Brace 154">
            <a:extLst>
              <a:ext uri="{FF2B5EF4-FFF2-40B4-BE49-F238E27FC236}">
                <a16:creationId xmlns:a16="http://schemas.microsoft.com/office/drawing/2014/main" id="{ED3B1DB5-0422-15AF-5F7E-CF8978C169D6}"/>
              </a:ext>
            </a:extLst>
          </p:cNvPr>
          <p:cNvSpPr/>
          <p:nvPr/>
        </p:nvSpPr>
        <p:spPr>
          <a:xfrm>
            <a:off x="4691874" y="1955336"/>
            <a:ext cx="406239" cy="4270296"/>
          </a:xfrm>
          <a:prstGeom prst="rightBrace">
            <a:avLst>
              <a:gd name="adj1" fmla="val 39397"/>
              <a:gd name="adj2" fmla="val 29472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ight Brace 155">
            <a:extLst>
              <a:ext uri="{FF2B5EF4-FFF2-40B4-BE49-F238E27FC236}">
                <a16:creationId xmlns:a16="http://schemas.microsoft.com/office/drawing/2014/main" id="{7B96672A-7384-218B-88FE-C84956A4F63B}"/>
              </a:ext>
            </a:extLst>
          </p:cNvPr>
          <p:cNvSpPr/>
          <p:nvPr/>
        </p:nvSpPr>
        <p:spPr>
          <a:xfrm>
            <a:off x="5890560" y="1955336"/>
            <a:ext cx="406239" cy="4270296"/>
          </a:xfrm>
          <a:prstGeom prst="rightBrace">
            <a:avLst>
              <a:gd name="adj1" fmla="val 39397"/>
              <a:gd name="adj2" fmla="val 29472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ight Brace 156">
            <a:extLst>
              <a:ext uri="{FF2B5EF4-FFF2-40B4-BE49-F238E27FC236}">
                <a16:creationId xmlns:a16="http://schemas.microsoft.com/office/drawing/2014/main" id="{1241EFF2-53B5-03CF-3F2D-B3623E6067D5}"/>
              </a:ext>
            </a:extLst>
          </p:cNvPr>
          <p:cNvSpPr/>
          <p:nvPr/>
        </p:nvSpPr>
        <p:spPr>
          <a:xfrm>
            <a:off x="7148453" y="1955336"/>
            <a:ext cx="406239" cy="4270296"/>
          </a:xfrm>
          <a:prstGeom prst="rightBrace">
            <a:avLst>
              <a:gd name="adj1" fmla="val 39397"/>
              <a:gd name="adj2" fmla="val 29472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133354F7-10A4-4F9F-FEC1-773DCCBDB2F4}"/>
              </a:ext>
            </a:extLst>
          </p:cNvPr>
          <p:cNvSpPr/>
          <p:nvPr/>
        </p:nvSpPr>
        <p:spPr>
          <a:xfrm>
            <a:off x="9758058" y="1955336"/>
            <a:ext cx="700339" cy="4270296"/>
          </a:xfrm>
          <a:prstGeom prst="rightBrace">
            <a:avLst>
              <a:gd name="adj1" fmla="val 39397"/>
              <a:gd name="adj2" fmla="val 486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1CA09CF-48E6-227D-35A3-9F8EA690B015}"/>
                  </a:ext>
                </a:extLst>
              </p:cNvPr>
              <p:cNvSpPr txBox="1"/>
              <p:nvPr/>
            </p:nvSpPr>
            <p:spPr>
              <a:xfrm>
                <a:off x="2464723" y="1322372"/>
                <a:ext cx="11305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1CA09CF-48E6-227D-35A3-9F8EA690B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723" y="1322372"/>
                <a:ext cx="1130516" cy="461665"/>
              </a:xfrm>
              <a:prstGeom prst="rect">
                <a:avLst/>
              </a:prstGeom>
              <a:blipFill>
                <a:blip r:embed="rId23"/>
                <a:stretch>
                  <a:fillRect l="-1613" r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AA79FDBB-C5BD-3CE4-F0B0-652049897A03}"/>
                  </a:ext>
                </a:extLst>
              </p:cNvPr>
              <p:cNvSpPr txBox="1"/>
              <p:nvPr/>
            </p:nvSpPr>
            <p:spPr>
              <a:xfrm>
                <a:off x="3826649" y="1322372"/>
                <a:ext cx="11305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AA79FDBB-C5BD-3CE4-F0B0-652049897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649" y="1322372"/>
                <a:ext cx="1130516" cy="461665"/>
              </a:xfrm>
              <a:prstGeom prst="rect">
                <a:avLst/>
              </a:prstGeom>
              <a:blipFill>
                <a:blip r:embed="rId24"/>
                <a:stretch>
                  <a:fillRect l="-2162" r="-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6465C484-A25B-3E0F-C68B-77F20BED02B5}"/>
                  </a:ext>
                </a:extLst>
              </p:cNvPr>
              <p:cNvSpPr txBox="1"/>
              <p:nvPr/>
            </p:nvSpPr>
            <p:spPr>
              <a:xfrm>
                <a:off x="4986433" y="1322372"/>
                <a:ext cx="11305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6465C484-A25B-3E0F-C68B-77F20BED0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433" y="1322372"/>
                <a:ext cx="1130516" cy="461665"/>
              </a:xfrm>
              <a:prstGeom prst="rect">
                <a:avLst/>
              </a:prstGeom>
              <a:blipFill>
                <a:blip r:embed="rId25"/>
                <a:stretch>
                  <a:fillRect l="-2162" r="-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E913847-53BE-6AA7-CA08-C0BC5E5E5B91}"/>
                  </a:ext>
                </a:extLst>
              </p:cNvPr>
              <p:cNvSpPr txBox="1"/>
              <p:nvPr/>
            </p:nvSpPr>
            <p:spPr>
              <a:xfrm>
                <a:off x="6282748" y="1322372"/>
                <a:ext cx="11305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E913847-53BE-6AA7-CA08-C0BC5E5E5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48" y="1322372"/>
                <a:ext cx="1130516" cy="461665"/>
              </a:xfrm>
              <a:prstGeom prst="rect">
                <a:avLst/>
              </a:prstGeom>
              <a:blipFill>
                <a:blip r:embed="rId26"/>
                <a:stretch>
                  <a:fillRect l="-2162" r="-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39280215-0B2A-3D5C-FED5-06A99D5507C9}"/>
                  </a:ext>
                </a:extLst>
              </p:cNvPr>
              <p:cNvSpPr txBox="1"/>
              <p:nvPr/>
            </p:nvSpPr>
            <p:spPr>
              <a:xfrm>
                <a:off x="7498022" y="1322372"/>
                <a:ext cx="11305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39280215-0B2A-3D5C-FED5-06A99D550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022" y="1322372"/>
                <a:ext cx="1130516" cy="461665"/>
              </a:xfrm>
              <a:prstGeom prst="rect">
                <a:avLst/>
              </a:prstGeom>
              <a:blipFill>
                <a:blip r:embed="rId27"/>
                <a:stretch>
                  <a:fillRect l="-2162" r="-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2CE76A2A-933D-C480-9C9A-4946D45302FA}"/>
                  </a:ext>
                </a:extLst>
              </p:cNvPr>
              <p:cNvSpPr txBox="1"/>
              <p:nvPr/>
            </p:nvSpPr>
            <p:spPr>
              <a:xfrm>
                <a:off x="8724128" y="1322372"/>
                <a:ext cx="11305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2CE76A2A-933D-C480-9C9A-4946D4530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128" y="1322372"/>
                <a:ext cx="1130516" cy="461665"/>
              </a:xfrm>
              <a:prstGeom prst="rect">
                <a:avLst/>
              </a:prstGeom>
              <a:blipFill>
                <a:blip r:embed="rId28"/>
                <a:stretch>
                  <a:fillRect l="-1613" r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Right Brace 185">
            <a:extLst>
              <a:ext uri="{FF2B5EF4-FFF2-40B4-BE49-F238E27FC236}">
                <a16:creationId xmlns:a16="http://schemas.microsoft.com/office/drawing/2014/main" id="{E71B8B10-0649-B4D5-D731-BFCD8AD3DF0D}"/>
              </a:ext>
            </a:extLst>
          </p:cNvPr>
          <p:cNvSpPr/>
          <p:nvPr/>
        </p:nvSpPr>
        <p:spPr>
          <a:xfrm>
            <a:off x="8445381" y="1955336"/>
            <a:ext cx="406239" cy="4270296"/>
          </a:xfrm>
          <a:prstGeom prst="rightBrace">
            <a:avLst>
              <a:gd name="adj1" fmla="val 39397"/>
              <a:gd name="adj2" fmla="val 29472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CE296CD-57E1-FF3E-C5D7-E050DF1BCB3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10888463" y="3627044"/>
            <a:ext cx="874232" cy="826198"/>
          </a:xfrm>
          <a:prstGeom prst="rect">
            <a:avLst/>
          </a:prstGeom>
        </p:spPr>
      </p:pic>
      <p:pic>
        <p:nvPicPr>
          <p:cNvPr id="6" name="Graphic 5" descr="Scroll outline">
            <a:extLst>
              <a:ext uri="{FF2B5EF4-FFF2-40B4-BE49-F238E27FC236}">
                <a16:creationId xmlns:a16="http://schemas.microsoft.com/office/drawing/2014/main" id="{53473E08-463E-646D-DCBF-1DD923BF7FF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951793" y="3840916"/>
            <a:ext cx="582508" cy="58250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1C42265-DBD9-2E20-11E0-87A2F6D9B8E9}"/>
              </a:ext>
            </a:extLst>
          </p:cNvPr>
          <p:cNvGrpSpPr/>
          <p:nvPr/>
        </p:nvGrpSpPr>
        <p:grpSpPr>
          <a:xfrm>
            <a:off x="3871224" y="1955336"/>
            <a:ext cx="830197" cy="4270296"/>
            <a:chOff x="3958351" y="1783744"/>
            <a:chExt cx="874232" cy="4496802"/>
          </a:xfrm>
        </p:grpSpPr>
        <p:pic>
          <p:nvPicPr>
            <p:cNvPr id="8" name="Graphic 7" descr="Puzzle with solid fill">
              <a:extLst>
                <a:ext uri="{FF2B5EF4-FFF2-40B4-BE49-F238E27FC236}">
                  <a16:creationId xmlns:a16="http://schemas.microsoft.com/office/drawing/2014/main" id="{98FCE5C7-C6FE-0752-60FB-8900BAE56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4051040" y="2915069"/>
              <a:ext cx="557149" cy="557149"/>
            </a:xfrm>
            <a:prstGeom prst="rect">
              <a:avLst/>
            </a:prstGeom>
          </p:spPr>
        </p:pic>
        <p:pic>
          <p:nvPicPr>
            <p:cNvPr id="9" name="Graphic 8" descr="Puzzle with solid fill">
              <a:extLst>
                <a:ext uri="{FF2B5EF4-FFF2-40B4-BE49-F238E27FC236}">
                  <a16:creationId xmlns:a16="http://schemas.microsoft.com/office/drawing/2014/main" id="{EAB3C084-BF2B-452A-06F1-2537C8B73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4051040" y="1999306"/>
              <a:ext cx="557149" cy="557149"/>
            </a:xfrm>
            <a:prstGeom prst="rect">
              <a:avLst/>
            </a:prstGeom>
          </p:spPr>
        </p:pic>
        <p:pic>
          <p:nvPicPr>
            <p:cNvPr id="11" name="Graphic 10" descr="Puzzle with solid fill">
              <a:extLst>
                <a:ext uri="{FF2B5EF4-FFF2-40B4-BE49-F238E27FC236}">
                  <a16:creationId xmlns:a16="http://schemas.microsoft.com/office/drawing/2014/main" id="{BAD8C201-1B60-FB4F-B403-3AD8AB8EF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4051040" y="3840916"/>
              <a:ext cx="557149" cy="557149"/>
            </a:xfrm>
            <a:prstGeom prst="rect">
              <a:avLst/>
            </a:prstGeom>
          </p:spPr>
        </p:pic>
        <p:pic>
          <p:nvPicPr>
            <p:cNvPr id="12" name="Graphic 11" descr="Puzzle with solid fill">
              <a:extLst>
                <a:ext uri="{FF2B5EF4-FFF2-40B4-BE49-F238E27FC236}">
                  <a16:creationId xmlns:a16="http://schemas.microsoft.com/office/drawing/2014/main" id="{EE3D8E91-B496-C4F8-F20E-2A76D891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4051040" y="4772120"/>
              <a:ext cx="557149" cy="557149"/>
            </a:xfrm>
            <a:prstGeom prst="rect">
              <a:avLst/>
            </a:prstGeom>
          </p:spPr>
        </p:pic>
        <p:pic>
          <p:nvPicPr>
            <p:cNvPr id="13" name="Graphic 12" descr="Puzzle with solid fill">
              <a:extLst>
                <a:ext uri="{FF2B5EF4-FFF2-40B4-BE49-F238E27FC236}">
                  <a16:creationId xmlns:a16="http://schemas.microsoft.com/office/drawing/2014/main" id="{2CB2079E-F134-F4C0-63B1-63D029DC3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4051040" y="5682525"/>
              <a:ext cx="557149" cy="557149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05C7D8C-F111-31FD-61B4-05C2CDBCE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1783744"/>
              <a:ext cx="874232" cy="82619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D54CA532-745C-9958-ABE8-CDBDEED57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2689501"/>
              <a:ext cx="874232" cy="826198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25F7950-E3BA-261D-91DF-1BAD64195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3613575"/>
              <a:ext cx="874232" cy="826198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5DBF190-C0AC-E4A5-5BEE-1D0AC952D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4523104"/>
              <a:ext cx="874232" cy="826198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E019CC52-D4BE-4567-0987-905C0ACE3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5454348"/>
              <a:ext cx="874232" cy="826198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5E2951B-CD27-B9CF-A543-86F80DF977E5}"/>
              </a:ext>
            </a:extLst>
          </p:cNvPr>
          <p:cNvGrpSpPr/>
          <p:nvPr/>
        </p:nvGrpSpPr>
        <p:grpSpPr>
          <a:xfrm>
            <a:off x="5116190" y="1955336"/>
            <a:ext cx="830197" cy="4270296"/>
            <a:chOff x="3958351" y="1783744"/>
            <a:chExt cx="874232" cy="4496802"/>
          </a:xfrm>
        </p:grpSpPr>
        <p:pic>
          <p:nvPicPr>
            <p:cNvPr id="47" name="Graphic 46" descr="Puzzle with solid fill">
              <a:extLst>
                <a:ext uri="{FF2B5EF4-FFF2-40B4-BE49-F238E27FC236}">
                  <a16:creationId xmlns:a16="http://schemas.microsoft.com/office/drawing/2014/main" id="{A14E0C18-EF14-433F-EC78-F685CFF39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4051040" y="2915069"/>
              <a:ext cx="557149" cy="557149"/>
            </a:xfrm>
            <a:prstGeom prst="rect">
              <a:avLst/>
            </a:prstGeom>
          </p:spPr>
        </p:pic>
        <p:pic>
          <p:nvPicPr>
            <p:cNvPr id="48" name="Graphic 47" descr="Puzzle with solid fill">
              <a:extLst>
                <a:ext uri="{FF2B5EF4-FFF2-40B4-BE49-F238E27FC236}">
                  <a16:creationId xmlns:a16="http://schemas.microsoft.com/office/drawing/2014/main" id="{FFD9FC5F-BCE9-CA00-C6E0-622AE4071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4051040" y="1999306"/>
              <a:ext cx="557149" cy="557149"/>
            </a:xfrm>
            <a:prstGeom prst="rect">
              <a:avLst/>
            </a:prstGeom>
          </p:spPr>
        </p:pic>
        <p:pic>
          <p:nvPicPr>
            <p:cNvPr id="49" name="Graphic 48" descr="Puzzle with solid fill">
              <a:extLst>
                <a:ext uri="{FF2B5EF4-FFF2-40B4-BE49-F238E27FC236}">
                  <a16:creationId xmlns:a16="http://schemas.microsoft.com/office/drawing/2014/main" id="{5623DD20-FA41-F2CA-0B17-65773BBB3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4051040" y="3840916"/>
              <a:ext cx="557149" cy="557149"/>
            </a:xfrm>
            <a:prstGeom prst="rect">
              <a:avLst/>
            </a:prstGeom>
          </p:spPr>
        </p:pic>
        <p:pic>
          <p:nvPicPr>
            <p:cNvPr id="50" name="Graphic 49" descr="Puzzle with solid fill">
              <a:extLst>
                <a:ext uri="{FF2B5EF4-FFF2-40B4-BE49-F238E27FC236}">
                  <a16:creationId xmlns:a16="http://schemas.microsoft.com/office/drawing/2014/main" id="{72801400-35D4-CBF6-BE39-E2CF22A3F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4051040" y="4772120"/>
              <a:ext cx="557149" cy="557149"/>
            </a:xfrm>
            <a:prstGeom prst="rect">
              <a:avLst/>
            </a:prstGeom>
          </p:spPr>
        </p:pic>
        <p:pic>
          <p:nvPicPr>
            <p:cNvPr id="52" name="Graphic 51" descr="Puzzle with solid fill">
              <a:extLst>
                <a:ext uri="{FF2B5EF4-FFF2-40B4-BE49-F238E27FC236}">
                  <a16:creationId xmlns:a16="http://schemas.microsoft.com/office/drawing/2014/main" id="{78A5F575-5EA0-08F0-C691-7CB428468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4051040" y="5682525"/>
              <a:ext cx="557149" cy="557149"/>
            </a:xfrm>
            <a:prstGeom prst="rect">
              <a:avLst/>
            </a:prstGeom>
          </p:spPr>
        </p:pic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153042E0-693E-26FE-22F8-8925717E3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1783744"/>
              <a:ext cx="874232" cy="826198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653EA45A-F8CC-E3DE-0922-88351E07A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2689501"/>
              <a:ext cx="874232" cy="826198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0EADAB99-357C-EFEF-0E0A-2E2FC59CA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3613575"/>
              <a:ext cx="874232" cy="826198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43895E77-0987-6B28-EA12-6C2160B65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4523104"/>
              <a:ext cx="874232" cy="826198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CBA85D28-98A0-C76A-2DAA-8891D3609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5454348"/>
              <a:ext cx="874232" cy="82619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A93E3E7-23BF-09B1-74D9-46DA95E24114}"/>
              </a:ext>
            </a:extLst>
          </p:cNvPr>
          <p:cNvGrpSpPr/>
          <p:nvPr/>
        </p:nvGrpSpPr>
        <p:grpSpPr>
          <a:xfrm>
            <a:off x="6318256" y="1955336"/>
            <a:ext cx="830197" cy="4270296"/>
            <a:chOff x="3958351" y="1783744"/>
            <a:chExt cx="874232" cy="4496802"/>
          </a:xfrm>
        </p:grpSpPr>
        <p:pic>
          <p:nvPicPr>
            <p:cNvPr id="59" name="Graphic 58" descr="Puzzle with solid fill">
              <a:extLst>
                <a:ext uri="{FF2B5EF4-FFF2-40B4-BE49-F238E27FC236}">
                  <a16:creationId xmlns:a16="http://schemas.microsoft.com/office/drawing/2014/main" id="{039D48B0-B654-D614-F71C-BCCF612BC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4051040" y="2915069"/>
              <a:ext cx="557149" cy="557149"/>
            </a:xfrm>
            <a:prstGeom prst="rect">
              <a:avLst/>
            </a:prstGeom>
          </p:spPr>
        </p:pic>
        <p:pic>
          <p:nvPicPr>
            <p:cNvPr id="60" name="Graphic 59" descr="Puzzle with solid fill">
              <a:extLst>
                <a:ext uri="{FF2B5EF4-FFF2-40B4-BE49-F238E27FC236}">
                  <a16:creationId xmlns:a16="http://schemas.microsoft.com/office/drawing/2014/main" id="{108B5836-43D6-780E-377A-5037ADC6F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4051040" y="1999306"/>
              <a:ext cx="557149" cy="557149"/>
            </a:xfrm>
            <a:prstGeom prst="rect">
              <a:avLst/>
            </a:prstGeom>
          </p:spPr>
        </p:pic>
        <p:pic>
          <p:nvPicPr>
            <p:cNvPr id="61" name="Graphic 60" descr="Puzzle with solid fill">
              <a:extLst>
                <a:ext uri="{FF2B5EF4-FFF2-40B4-BE49-F238E27FC236}">
                  <a16:creationId xmlns:a16="http://schemas.microsoft.com/office/drawing/2014/main" id="{69FB7A02-1075-ABE4-803A-B51AFEBD9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4051040" y="3840916"/>
              <a:ext cx="557149" cy="557149"/>
            </a:xfrm>
            <a:prstGeom prst="rect">
              <a:avLst/>
            </a:prstGeom>
          </p:spPr>
        </p:pic>
        <p:pic>
          <p:nvPicPr>
            <p:cNvPr id="62" name="Graphic 61" descr="Puzzle with solid fill">
              <a:extLst>
                <a:ext uri="{FF2B5EF4-FFF2-40B4-BE49-F238E27FC236}">
                  <a16:creationId xmlns:a16="http://schemas.microsoft.com/office/drawing/2014/main" id="{8B102746-B600-074A-FF8E-F5E412F82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4051040" y="4772120"/>
              <a:ext cx="557149" cy="557149"/>
            </a:xfrm>
            <a:prstGeom prst="rect">
              <a:avLst/>
            </a:prstGeom>
          </p:spPr>
        </p:pic>
        <p:pic>
          <p:nvPicPr>
            <p:cNvPr id="63" name="Graphic 62" descr="Puzzle with solid fill">
              <a:extLst>
                <a:ext uri="{FF2B5EF4-FFF2-40B4-BE49-F238E27FC236}">
                  <a16:creationId xmlns:a16="http://schemas.microsoft.com/office/drawing/2014/main" id="{DB8B909B-A48C-A3A2-917F-AF2787B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4051040" y="5682525"/>
              <a:ext cx="557149" cy="557149"/>
            </a:xfrm>
            <a:prstGeom prst="rect">
              <a:avLst/>
            </a:prstGeom>
          </p:spPr>
        </p:pic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E60CE2B4-F1F7-7BF7-BFFC-0A6612D78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1783744"/>
              <a:ext cx="874232" cy="826198"/>
            </a:xfrm>
            <a:prstGeom prst="rect">
              <a:avLst/>
            </a:prstGeom>
          </p:spPr>
        </p:pic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18A70F77-56C3-5EA7-7B41-B2C3DF782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2689501"/>
              <a:ext cx="874232" cy="826198"/>
            </a:xfrm>
            <a:prstGeom prst="rect">
              <a:avLst/>
            </a:prstGeom>
          </p:spPr>
        </p:pic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C57EC4CD-F1B0-1465-C0C7-1DB6C617D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3613575"/>
              <a:ext cx="874232" cy="826198"/>
            </a:xfrm>
            <a:prstGeom prst="rect">
              <a:avLst/>
            </a:prstGeom>
          </p:spPr>
        </p:pic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F1DF79B3-20A0-CED0-4F53-30496A82D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4523104"/>
              <a:ext cx="874232" cy="826198"/>
            </a:xfrm>
            <a:prstGeom prst="rect">
              <a:avLst/>
            </a:prstGeom>
          </p:spPr>
        </p:pic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73EB9A62-8332-B5D3-5B63-0A34DCF94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5454348"/>
              <a:ext cx="874232" cy="82619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6AE0C3F-F5C2-160B-E022-2CAC7E1D7175}"/>
              </a:ext>
            </a:extLst>
          </p:cNvPr>
          <p:cNvGrpSpPr/>
          <p:nvPr/>
        </p:nvGrpSpPr>
        <p:grpSpPr>
          <a:xfrm>
            <a:off x="7576149" y="1955336"/>
            <a:ext cx="830197" cy="4270296"/>
            <a:chOff x="3958351" y="1783744"/>
            <a:chExt cx="874232" cy="4496802"/>
          </a:xfrm>
        </p:grpSpPr>
        <p:pic>
          <p:nvPicPr>
            <p:cNvPr id="70" name="Graphic 69" descr="Puzzle with solid fill">
              <a:extLst>
                <a:ext uri="{FF2B5EF4-FFF2-40B4-BE49-F238E27FC236}">
                  <a16:creationId xmlns:a16="http://schemas.microsoft.com/office/drawing/2014/main" id="{2EBA5119-30A2-2B8F-AE03-912DA91E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4051040" y="2915069"/>
              <a:ext cx="557149" cy="557149"/>
            </a:xfrm>
            <a:prstGeom prst="rect">
              <a:avLst/>
            </a:prstGeom>
          </p:spPr>
        </p:pic>
        <p:pic>
          <p:nvPicPr>
            <p:cNvPr id="71" name="Graphic 70" descr="Puzzle with solid fill">
              <a:extLst>
                <a:ext uri="{FF2B5EF4-FFF2-40B4-BE49-F238E27FC236}">
                  <a16:creationId xmlns:a16="http://schemas.microsoft.com/office/drawing/2014/main" id="{46F78319-537F-CF2C-6577-4ABE5388E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4051040" y="1999306"/>
              <a:ext cx="557149" cy="557149"/>
            </a:xfrm>
            <a:prstGeom prst="rect">
              <a:avLst/>
            </a:prstGeom>
          </p:spPr>
        </p:pic>
        <p:pic>
          <p:nvPicPr>
            <p:cNvPr id="72" name="Graphic 71" descr="Puzzle with solid fill">
              <a:extLst>
                <a:ext uri="{FF2B5EF4-FFF2-40B4-BE49-F238E27FC236}">
                  <a16:creationId xmlns:a16="http://schemas.microsoft.com/office/drawing/2014/main" id="{4DEDA038-AE82-633F-5B66-F5D6ABC26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4051040" y="3840916"/>
              <a:ext cx="557149" cy="557149"/>
            </a:xfrm>
            <a:prstGeom prst="rect">
              <a:avLst/>
            </a:prstGeom>
          </p:spPr>
        </p:pic>
        <p:pic>
          <p:nvPicPr>
            <p:cNvPr id="73" name="Graphic 72" descr="Puzzle with solid fill">
              <a:extLst>
                <a:ext uri="{FF2B5EF4-FFF2-40B4-BE49-F238E27FC236}">
                  <a16:creationId xmlns:a16="http://schemas.microsoft.com/office/drawing/2014/main" id="{1D1C708A-5701-066A-67D3-216F5ADD3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4051040" y="4772120"/>
              <a:ext cx="557149" cy="557149"/>
            </a:xfrm>
            <a:prstGeom prst="rect">
              <a:avLst/>
            </a:prstGeom>
          </p:spPr>
        </p:pic>
        <p:pic>
          <p:nvPicPr>
            <p:cNvPr id="74" name="Graphic 73" descr="Puzzle with solid fill">
              <a:extLst>
                <a:ext uri="{FF2B5EF4-FFF2-40B4-BE49-F238E27FC236}">
                  <a16:creationId xmlns:a16="http://schemas.microsoft.com/office/drawing/2014/main" id="{A84102F2-F01A-B8F1-7F1B-5CF1429C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4051040" y="5682525"/>
              <a:ext cx="557149" cy="557149"/>
            </a:xfrm>
            <a:prstGeom prst="rect">
              <a:avLst/>
            </a:prstGeom>
          </p:spPr>
        </p:pic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413D6A61-5283-8C3F-B375-9B31765C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1783744"/>
              <a:ext cx="874232" cy="826198"/>
            </a:xfrm>
            <a:prstGeom prst="rect">
              <a:avLst/>
            </a:prstGeom>
          </p:spPr>
        </p:pic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23996072-397D-CF7C-10A6-64C8323AA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2689501"/>
              <a:ext cx="874232" cy="826198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CB5E5492-FD13-8BD2-EF82-6D682E93B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3613575"/>
              <a:ext cx="874232" cy="826198"/>
            </a:xfrm>
            <a:prstGeom prst="rect">
              <a:avLst/>
            </a:prstGeom>
          </p:spPr>
        </p:pic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B3273F92-4041-4FF4-7E46-30E120CDD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4523104"/>
              <a:ext cx="874232" cy="826198"/>
            </a:xfrm>
            <a:prstGeom prst="rect">
              <a:avLst/>
            </a:prstGeom>
          </p:spPr>
        </p:pic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AF83C62E-CDDE-E45D-C1D1-53C1B51E3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5454348"/>
              <a:ext cx="874232" cy="826198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55F93A0-AB82-C66C-5351-63B780D37878}"/>
              </a:ext>
            </a:extLst>
          </p:cNvPr>
          <p:cNvGrpSpPr/>
          <p:nvPr/>
        </p:nvGrpSpPr>
        <p:grpSpPr>
          <a:xfrm>
            <a:off x="8844021" y="1955336"/>
            <a:ext cx="830197" cy="4270296"/>
            <a:chOff x="3958351" y="1783744"/>
            <a:chExt cx="874232" cy="4496802"/>
          </a:xfrm>
        </p:grpSpPr>
        <p:pic>
          <p:nvPicPr>
            <p:cNvPr id="81" name="Graphic 80" descr="Puzzle with solid fill">
              <a:extLst>
                <a:ext uri="{FF2B5EF4-FFF2-40B4-BE49-F238E27FC236}">
                  <a16:creationId xmlns:a16="http://schemas.microsoft.com/office/drawing/2014/main" id="{E87A5935-5AC1-FF8B-E7B9-977398005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4051040" y="2915069"/>
              <a:ext cx="557149" cy="557149"/>
            </a:xfrm>
            <a:prstGeom prst="rect">
              <a:avLst/>
            </a:prstGeom>
          </p:spPr>
        </p:pic>
        <p:pic>
          <p:nvPicPr>
            <p:cNvPr id="82" name="Graphic 81" descr="Puzzle with solid fill">
              <a:extLst>
                <a:ext uri="{FF2B5EF4-FFF2-40B4-BE49-F238E27FC236}">
                  <a16:creationId xmlns:a16="http://schemas.microsoft.com/office/drawing/2014/main" id="{AC4F3F65-33E2-425A-1E78-0E4595710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4051040" y="1999306"/>
              <a:ext cx="557149" cy="557149"/>
            </a:xfrm>
            <a:prstGeom prst="rect">
              <a:avLst/>
            </a:prstGeom>
          </p:spPr>
        </p:pic>
        <p:pic>
          <p:nvPicPr>
            <p:cNvPr id="83" name="Graphic 82" descr="Puzzle with solid fill">
              <a:extLst>
                <a:ext uri="{FF2B5EF4-FFF2-40B4-BE49-F238E27FC236}">
                  <a16:creationId xmlns:a16="http://schemas.microsoft.com/office/drawing/2014/main" id="{E853BE4D-F8B4-BEAB-B410-1BD1CDDA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4051040" y="3840916"/>
              <a:ext cx="557149" cy="557149"/>
            </a:xfrm>
            <a:prstGeom prst="rect">
              <a:avLst/>
            </a:prstGeom>
          </p:spPr>
        </p:pic>
        <p:pic>
          <p:nvPicPr>
            <p:cNvPr id="84" name="Graphic 83" descr="Puzzle with solid fill">
              <a:extLst>
                <a:ext uri="{FF2B5EF4-FFF2-40B4-BE49-F238E27FC236}">
                  <a16:creationId xmlns:a16="http://schemas.microsoft.com/office/drawing/2014/main" id="{B3CA5D3A-B53B-9606-2ED0-2D41D128A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4051040" y="4772120"/>
              <a:ext cx="557149" cy="557149"/>
            </a:xfrm>
            <a:prstGeom prst="rect">
              <a:avLst/>
            </a:prstGeom>
          </p:spPr>
        </p:pic>
        <p:pic>
          <p:nvPicPr>
            <p:cNvPr id="85" name="Graphic 84" descr="Puzzle with solid fill">
              <a:extLst>
                <a:ext uri="{FF2B5EF4-FFF2-40B4-BE49-F238E27FC236}">
                  <a16:creationId xmlns:a16="http://schemas.microsoft.com/office/drawing/2014/main" id="{CE675364-A591-FFBB-2007-9A7E9B575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4051040" y="5682525"/>
              <a:ext cx="557149" cy="557149"/>
            </a:xfrm>
            <a:prstGeom prst="rect">
              <a:avLst/>
            </a:prstGeom>
          </p:spPr>
        </p:pic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77DE1DB9-FD9A-CC6A-C3B6-99CCC3F0A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1783744"/>
              <a:ext cx="874232" cy="826198"/>
            </a:xfrm>
            <a:prstGeom prst="rect">
              <a:avLst/>
            </a:prstGeom>
          </p:spPr>
        </p:pic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FC13C3D7-8A33-FB2E-1F73-EE010F5F4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2689501"/>
              <a:ext cx="874232" cy="826198"/>
            </a:xfrm>
            <a:prstGeom prst="rect">
              <a:avLst/>
            </a:prstGeom>
          </p:spPr>
        </p:pic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1F7A2D31-3D2B-9F52-FF03-F7826E9EC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3613575"/>
              <a:ext cx="874232" cy="826198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E5F43A1-A66C-CBA4-3377-021ECF367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4523104"/>
              <a:ext cx="874232" cy="826198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39D74030-7C53-75A8-60B6-60395FE32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3958351" y="5454348"/>
              <a:ext cx="874232" cy="826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7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5" grpId="0" animBg="1"/>
      <p:bldP spid="156" grpId="0" animBg="1"/>
      <p:bldP spid="157" grpId="0" animBg="1"/>
      <p:bldP spid="158" grpId="0" animBg="1"/>
      <p:bldP spid="164" grpId="0"/>
      <p:bldP spid="165" grpId="0"/>
      <p:bldP spid="166" grpId="0"/>
      <p:bldP spid="167" grpId="0"/>
      <p:bldP spid="168" grpId="0"/>
      <p:bldP spid="185" grpId="0"/>
      <p:bldP spid="1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50999-1F68-0939-9163-52B045B6C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BC63-B3D5-E6BB-D873-34B0FF764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Scheme</a:t>
            </a:r>
          </a:p>
        </p:txBody>
      </p:sp>
      <p:pic>
        <p:nvPicPr>
          <p:cNvPr id="4" name="Graphic 3" descr="Male profile outline">
            <a:extLst>
              <a:ext uri="{FF2B5EF4-FFF2-40B4-BE49-F238E27FC236}">
                <a16:creationId xmlns:a16="http://schemas.microsoft.com/office/drawing/2014/main" id="{BDC923D9-35A5-E647-04F9-8FB66EFE6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2016" y="5500978"/>
            <a:ext cx="826682" cy="826682"/>
          </a:xfrm>
          <a:prstGeom prst="rect">
            <a:avLst/>
          </a:prstGeom>
        </p:spPr>
      </p:pic>
      <p:pic>
        <p:nvPicPr>
          <p:cNvPr id="5" name="Graphic 4" descr="Male profile outline">
            <a:extLst>
              <a:ext uri="{FF2B5EF4-FFF2-40B4-BE49-F238E27FC236}">
                <a16:creationId xmlns:a16="http://schemas.microsoft.com/office/drawing/2014/main" id="{53B43F1F-0907-6F80-5A4E-B7D165F216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2016" y="3693214"/>
            <a:ext cx="826682" cy="826682"/>
          </a:xfrm>
          <a:prstGeom prst="rect">
            <a:avLst/>
          </a:prstGeom>
        </p:spPr>
      </p:pic>
      <p:pic>
        <p:nvPicPr>
          <p:cNvPr id="7" name="Graphic 6" descr="Male profile outline">
            <a:extLst>
              <a:ext uri="{FF2B5EF4-FFF2-40B4-BE49-F238E27FC236}">
                <a16:creationId xmlns:a16="http://schemas.microsoft.com/office/drawing/2014/main" id="{EF44C6D5-044C-16B5-83F5-44AFD566F5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2016" y="4624418"/>
            <a:ext cx="826682" cy="826682"/>
          </a:xfrm>
          <a:prstGeom prst="rect">
            <a:avLst/>
          </a:prstGeom>
        </p:spPr>
      </p:pic>
      <p:pic>
        <p:nvPicPr>
          <p:cNvPr id="10" name="Graphic 9" descr="Male profile outline">
            <a:extLst>
              <a:ext uri="{FF2B5EF4-FFF2-40B4-BE49-F238E27FC236}">
                <a16:creationId xmlns:a16="http://schemas.microsoft.com/office/drawing/2014/main" id="{48FC3EE0-339B-2101-40E2-7828E7C905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92016" y="1850611"/>
            <a:ext cx="826682" cy="826682"/>
          </a:xfrm>
          <a:prstGeom prst="rect">
            <a:avLst/>
          </a:prstGeom>
        </p:spPr>
      </p:pic>
      <p:pic>
        <p:nvPicPr>
          <p:cNvPr id="19" name="Graphic 18" descr="Male profile outline">
            <a:extLst>
              <a:ext uri="{FF2B5EF4-FFF2-40B4-BE49-F238E27FC236}">
                <a16:creationId xmlns:a16="http://schemas.microsoft.com/office/drawing/2014/main" id="{0367EA28-4246-63B8-C614-437FE42BA7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92016" y="2730689"/>
            <a:ext cx="826682" cy="826682"/>
          </a:xfrm>
          <a:prstGeom prst="rect">
            <a:avLst/>
          </a:prstGeom>
        </p:spPr>
      </p:pic>
      <p:pic>
        <p:nvPicPr>
          <p:cNvPr id="20" name="Graphic 19" descr="Puzzle with solid fill">
            <a:extLst>
              <a:ext uri="{FF2B5EF4-FFF2-40B4-BE49-F238E27FC236}">
                <a16:creationId xmlns:a16="http://schemas.microsoft.com/office/drawing/2014/main" id="{2F7D31ED-82CE-05CA-F5EF-FE89134142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697303" y="2915069"/>
            <a:ext cx="557149" cy="557149"/>
          </a:xfrm>
          <a:prstGeom prst="rect">
            <a:avLst/>
          </a:prstGeom>
        </p:spPr>
      </p:pic>
      <p:pic>
        <p:nvPicPr>
          <p:cNvPr id="95" name="Graphic 94" descr="Puzzle with solid fill">
            <a:extLst>
              <a:ext uri="{FF2B5EF4-FFF2-40B4-BE49-F238E27FC236}">
                <a16:creationId xmlns:a16="http://schemas.microsoft.com/office/drawing/2014/main" id="{B2B5B2CE-A12A-14E7-ED9E-09D8ABA292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97303" y="1999306"/>
            <a:ext cx="557149" cy="557149"/>
          </a:xfrm>
          <a:prstGeom prst="rect">
            <a:avLst/>
          </a:prstGeom>
        </p:spPr>
      </p:pic>
      <p:pic>
        <p:nvPicPr>
          <p:cNvPr id="109" name="Graphic 108" descr="Puzzle with solid fill">
            <a:extLst>
              <a:ext uri="{FF2B5EF4-FFF2-40B4-BE49-F238E27FC236}">
                <a16:creationId xmlns:a16="http://schemas.microsoft.com/office/drawing/2014/main" id="{863B7F33-B694-F9C8-86CA-0DE7AC7334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697303" y="3840916"/>
            <a:ext cx="557149" cy="557149"/>
          </a:xfrm>
          <a:prstGeom prst="rect">
            <a:avLst/>
          </a:prstGeom>
        </p:spPr>
      </p:pic>
      <p:pic>
        <p:nvPicPr>
          <p:cNvPr id="123" name="Graphic 122" descr="Puzzle with solid fill">
            <a:extLst>
              <a:ext uri="{FF2B5EF4-FFF2-40B4-BE49-F238E27FC236}">
                <a16:creationId xmlns:a16="http://schemas.microsoft.com/office/drawing/2014/main" id="{CF8A22DF-9D4A-7E28-2B9B-4A2B2A7B94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2697303" y="4772120"/>
            <a:ext cx="557149" cy="557149"/>
          </a:xfrm>
          <a:prstGeom prst="rect">
            <a:avLst/>
          </a:prstGeom>
        </p:spPr>
      </p:pic>
      <p:pic>
        <p:nvPicPr>
          <p:cNvPr id="137" name="Graphic 136" descr="Puzzle with solid fill">
            <a:extLst>
              <a:ext uri="{FF2B5EF4-FFF2-40B4-BE49-F238E27FC236}">
                <a16:creationId xmlns:a16="http://schemas.microsoft.com/office/drawing/2014/main" id="{14BDD28A-A5D4-CE36-46F8-07732FCD7B9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2697303" y="5682525"/>
            <a:ext cx="557149" cy="557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CBB8B6B0-EF37-7290-6C94-4E4D91B4FCC8}"/>
                  </a:ext>
                </a:extLst>
              </p:cNvPr>
              <p:cNvSpPr txBox="1"/>
              <p:nvPr/>
            </p:nvSpPr>
            <p:spPr>
              <a:xfrm>
                <a:off x="2464723" y="1322372"/>
                <a:ext cx="11305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CBB8B6B0-EF37-7290-6C94-4E4D91B4F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723" y="1322372"/>
                <a:ext cx="1130516" cy="461665"/>
              </a:xfrm>
              <a:prstGeom prst="rect">
                <a:avLst/>
              </a:prstGeom>
              <a:blipFill>
                <a:blip r:embed="rId23"/>
                <a:stretch>
                  <a:fillRect l="-1613" r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EC263C1-9BAF-A081-1B98-55D2404CCA17}"/>
                  </a:ext>
                </a:extLst>
              </p:cNvPr>
              <p:cNvSpPr txBox="1"/>
              <p:nvPr/>
            </p:nvSpPr>
            <p:spPr>
              <a:xfrm>
                <a:off x="3826649" y="1322372"/>
                <a:ext cx="11305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EC263C1-9BAF-A081-1B98-55D2404CC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649" y="1322372"/>
                <a:ext cx="1130516" cy="461665"/>
              </a:xfrm>
              <a:prstGeom prst="rect">
                <a:avLst/>
              </a:prstGeom>
              <a:blipFill>
                <a:blip r:embed="rId24"/>
                <a:stretch>
                  <a:fillRect l="-2162" r="-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27A82C7-0647-8562-24E8-8E830E20D214}"/>
                  </a:ext>
                </a:extLst>
              </p:cNvPr>
              <p:cNvSpPr txBox="1"/>
              <p:nvPr/>
            </p:nvSpPr>
            <p:spPr>
              <a:xfrm>
                <a:off x="4986433" y="1322372"/>
                <a:ext cx="11305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27A82C7-0647-8562-24E8-8E830E20D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433" y="1322372"/>
                <a:ext cx="1130516" cy="461665"/>
              </a:xfrm>
              <a:prstGeom prst="rect">
                <a:avLst/>
              </a:prstGeom>
              <a:blipFill>
                <a:blip r:embed="rId25"/>
                <a:stretch>
                  <a:fillRect l="-2162" r="-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0F312A38-A202-2CF1-4BB2-60CA171C29C7}"/>
                  </a:ext>
                </a:extLst>
              </p:cNvPr>
              <p:cNvSpPr txBox="1"/>
              <p:nvPr/>
            </p:nvSpPr>
            <p:spPr>
              <a:xfrm>
                <a:off x="6282748" y="1322372"/>
                <a:ext cx="11305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0F312A38-A202-2CF1-4BB2-60CA171C2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48" y="1322372"/>
                <a:ext cx="1130516" cy="461665"/>
              </a:xfrm>
              <a:prstGeom prst="rect">
                <a:avLst/>
              </a:prstGeom>
              <a:blipFill>
                <a:blip r:embed="rId26"/>
                <a:stretch>
                  <a:fillRect l="-2162" r="-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4AC6852-4F01-E7F5-B9C0-2651B4A911C0}"/>
                  </a:ext>
                </a:extLst>
              </p:cNvPr>
              <p:cNvSpPr txBox="1"/>
              <p:nvPr/>
            </p:nvSpPr>
            <p:spPr>
              <a:xfrm>
                <a:off x="7498022" y="1322372"/>
                <a:ext cx="11305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4AC6852-4F01-E7F5-B9C0-2651B4A91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022" y="1322372"/>
                <a:ext cx="1130516" cy="461665"/>
              </a:xfrm>
              <a:prstGeom prst="rect">
                <a:avLst/>
              </a:prstGeom>
              <a:blipFill>
                <a:blip r:embed="rId27"/>
                <a:stretch>
                  <a:fillRect l="-2162" r="-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0B124FF8-2746-9507-6BC5-868200C41ADC}"/>
                  </a:ext>
                </a:extLst>
              </p:cNvPr>
              <p:cNvSpPr txBox="1"/>
              <p:nvPr/>
            </p:nvSpPr>
            <p:spPr>
              <a:xfrm>
                <a:off x="8724128" y="1322372"/>
                <a:ext cx="11305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0B124FF8-2746-9507-6BC5-868200C41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128" y="1322372"/>
                <a:ext cx="1130516" cy="461665"/>
              </a:xfrm>
              <a:prstGeom prst="rect">
                <a:avLst/>
              </a:prstGeom>
              <a:blipFill>
                <a:blip r:embed="rId28"/>
                <a:stretch>
                  <a:fillRect l="-1613" r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id="{18317763-1086-51B6-23A9-3ADD3A52BDF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10888463" y="3627044"/>
            <a:ext cx="874232" cy="826198"/>
          </a:xfrm>
          <a:prstGeom prst="rect">
            <a:avLst/>
          </a:prstGeom>
        </p:spPr>
      </p:pic>
      <p:pic>
        <p:nvPicPr>
          <p:cNvPr id="6" name="Graphic 5" descr="Scroll outline">
            <a:extLst>
              <a:ext uri="{FF2B5EF4-FFF2-40B4-BE49-F238E27FC236}">
                <a16:creationId xmlns:a16="http://schemas.microsoft.com/office/drawing/2014/main" id="{61890AD2-B19F-5C92-8831-DD6903E1490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951793" y="3840916"/>
            <a:ext cx="582508" cy="582508"/>
          </a:xfrm>
          <a:prstGeom prst="rect">
            <a:avLst/>
          </a:prstGeom>
        </p:spPr>
      </p:pic>
      <p:pic>
        <p:nvPicPr>
          <p:cNvPr id="8" name="Graphic 7" descr="Puzzle with solid fill">
            <a:extLst>
              <a:ext uri="{FF2B5EF4-FFF2-40B4-BE49-F238E27FC236}">
                <a16:creationId xmlns:a16="http://schemas.microsoft.com/office/drawing/2014/main" id="{C4C8219F-83C3-2DBF-53BE-05D7257C30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959244" y="3029676"/>
            <a:ext cx="529085" cy="529085"/>
          </a:xfrm>
          <a:prstGeom prst="rect">
            <a:avLst/>
          </a:prstGeom>
        </p:spPr>
      </p:pic>
      <p:pic>
        <p:nvPicPr>
          <p:cNvPr id="9" name="Graphic 8" descr="Puzzle with solid fill">
            <a:extLst>
              <a:ext uri="{FF2B5EF4-FFF2-40B4-BE49-F238E27FC236}">
                <a16:creationId xmlns:a16="http://schemas.microsoft.com/office/drawing/2014/main" id="{2FC87C41-E8E1-F345-AD33-F59012DF48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3959244" y="2160040"/>
            <a:ext cx="529085" cy="529085"/>
          </a:xfrm>
          <a:prstGeom prst="rect">
            <a:avLst/>
          </a:prstGeom>
        </p:spPr>
      </p:pic>
      <p:pic>
        <p:nvPicPr>
          <p:cNvPr id="11" name="Graphic 10" descr="Puzzle with solid fill">
            <a:extLst>
              <a:ext uri="{FF2B5EF4-FFF2-40B4-BE49-F238E27FC236}">
                <a16:creationId xmlns:a16="http://schemas.microsoft.com/office/drawing/2014/main" id="{5A06A957-2049-3527-8545-E1009B75A2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959244" y="3908887"/>
            <a:ext cx="529085" cy="529085"/>
          </a:xfrm>
          <a:prstGeom prst="rect">
            <a:avLst/>
          </a:prstGeom>
        </p:spPr>
      </p:pic>
      <p:pic>
        <p:nvPicPr>
          <p:cNvPr id="12" name="Graphic 11" descr="Puzzle with solid fill">
            <a:extLst>
              <a:ext uri="{FF2B5EF4-FFF2-40B4-BE49-F238E27FC236}">
                <a16:creationId xmlns:a16="http://schemas.microsoft.com/office/drawing/2014/main" id="{061D8ECE-B55A-F20E-FE02-D349A10E58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3959244" y="4793186"/>
            <a:ext cx="529085" cy="529085"/>
          </a:xfrm>
          <a:prstGeom prst="rect">
            <a:avLst/>
          </a:prstGeom>
        </p:spPr>
      </p:pic>
      <p:pic>
        <p:nvPicPr>
          <p:cNvPr id="13" name="Graphic 12" descr="Puzzle with solid fill">
            <a:extLst>
              <a:ext uri="{FF2B5EF4-FFF2-40B4-BE49-F238E27FC236}">
                <a16:creationId xmlns:a16="http://schemas.microsoft.com/office/drawing/2014/main" id="{4B0DE144-D222-AABB-2B1A-44E2F2048D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3959244" y="5657734"/>
            <a:ext cx="529085" cy="52908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E538303-6075-B7A5-9117-8E59288AEDE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3871224" y="1955336"/>
            <a:ext cx="830197" cy="78458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5E9721-EC10-E911-E386-03464F021B8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3871224" y="2815470"/>
            <a:ext cx="830197" cy="78458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1125932-1657-C57F-195E-AB53F25C1CC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3871224" y="3692998"/>
            <a:ext cx="830197" cy="78458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FEEDB42-F60B-761B-08EA-CBCF01CDC97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3871224" y="4556713"/>
            <a:ext cx="830197" cy="78458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9D94411-5FE0-8463-87F2-C2B13D93632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3871224" y="5441050"/>
            <a:ext cx="830197" cy="784582"/>
          </a:xfrm>
          <a:prstGeom prst="rect">
            <a:avLst/>
          </a:prstGeom>
        </p:spPr>
      </p:pic>
      <p:pic>
        <p:nvPicPr>
          <p:cNvPr id="47" name="Graphic 46" descr="Puzzle with solid fill">
            <a:extLst>
              <a:ext uri="{FF2B5EF4-FFF2-40B4-BE49-F238E27FC236}">
                <a16:creationId xmlns:a16="http://schemas.microsoft.com/office/drawing/2014/main" id="{F83A802E-56CB-ED5E-3165-42D19C9C53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204210" y="3029676"/>
            <a:ext cx="529085" cy="529085"/>
          </a:xfrm>
          <a:prstGeom prst="rect">
            <a:avLst/>
          </a:prstGeom>
        </p:spPr>
      </p:pic>
      <p:pic>
        <p:nvPicPr>
          <p:cNvPr id="48" name="Graphic 47" descr="Puzzle with solid fill">
            <a:extLst>
              <a:ext uri="{FF2B5EF4-FFF2-40B4-BE49-F238E27FC236}">
                <a16:creationId xmlns:a16="http://schemas.microsoft.com/office/drawing/2014/main" id="{AE5E841B-AB56-1E9A-7FAC-6E47DA3B4C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204210" y="2160040"/>
            <a:ext cx="529085" cy="529085"/>
          </a:xfrm>
          <a:prstGeom prst="rect">
            <a:avLst/>
          </a:prstGeom>
        </p:spPr>
      </p:pic>
      <p:pic>
        <p:nvPicPr>
          <p:cNvPr id="49" name="Graphic 48" descr="Puzzle with solid fill">
            <a:extLst>
              <a:ext uri="{FF2B5EF4-FFF2-40B4-BE49-F238E27FC236}">
                <a16:creationId xmlns:a16="http://schemas.microsoft.com/office/drawing/2014/main" id="{1F85A3E9-42B8-9E19-7B4D-198FC7E750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204210" y="3908887"/>
            <a:ext cx="529085" cy="529085"/>
          </a:xfrm>
          <a:prstGeom prst="rect">
            <a:avLst/>
          </a:prstGeom>
        </p:spPr>
      </p:pic>
      <p:pic>
        <p:nvPicPr>
          <p:cNvPr id="50" name="Graphic 49" descr="Puzzle with solid fill">
            <a:extLst>
              <a:ext uri="{FF2B5EF4-FFF2-40B4-BE49-F238E27FC236}">
                <a16:creationId xmlns:a16="http://schemas.microsoft.com/office/drawing/2014/main" id="{F7936551-7D42-B372-9F42-62AE2DE9CB8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204210" y="4793186"/>
            <a:ext cx="529085" cy="529085"/>
          </a:xfrm>
          <a:prstGeom prst="rect">
            <a:avLst/>
          </a:prstGeom>
        </p:spPr>
      </p:pic>
      <p:pic>
        <p:nvPicPr>
          <p:cNvPr id="52" name="Graphic 51" descr="Puzzle with solid fill">
            <a:extLst>
              <a:ext uri="{FF2B5EF4-FFF2-40B4-BE49-F238E27FC236}">
                <a16:creationId xmlns:a16="http://schemas.microsoft.com/office/drawing/2014/main" id="{996E8FF6-72B5-BFAF-8C87-400705937AF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204210" y="5657734"/>
            <a:ext cx="529085" cy="529085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4FFE087C-D65B-D439-6A0F-305D1C5212C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5116190" y="1955336"/>
            <a:ext cx="830197" cy="784582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CFB21B3E-1A5A-536C-58FD-E3102B3251E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5116190" y="2815470"/>
            <a:ext cx="830197" cy="784582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7917867A-D9DF-6E3B-E942-38005D936FA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5116190" y="3692998"/>
            <a:ext cx="830197" cy="784582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765D5317-1116-DEF6-7FF1-AB78AF3C8E6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5116190" y="4556713"/>
            <a:ext cx="830197" cy="784582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D6CC82F-1F7E-5DA7-F760-D7460C98DA9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5116190" y="5441050"/>
            <a:ext cx="830197" cy="784582"/>
          </a:xfrm>
          <a:prstGeom prst="rect">
            <a:avLst/>
          </a:prstGeom>
        </p:spPr>
      </p:pic>
      <p:pic>
        <p:nvPicPr>
          <p:cNvPr id="59" name="Graphic 58" descr="Puzzle with solid fill">
            <a:extLst>
              <a:ext uri="{FF2B5EF4-FFF2-40B4-BE49-F238E27FC236}">
                <a16:creationId xmlns:a16="http://schemas.microsoft.com/office/drawing/2014/main" id="{16C31F02-1BC8-7DE3-A17B-45599477D2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406276" y="3029676"/>
            <a:ext cx="529085" cy="529085"/>
          </a:xfrm>
          <a:prstGeom prst="rect">
            <a:avLst/>
          </a:prstGeom>
        </p:spPr>
      </p:pic>
      <p:pic>
        <p:nvPicPr>
          <p:cNvPr id="60" name="Graphic 59" descr="Puzzle with solid fill">
            <a:extLst>
              <a:ext uri="{FF2B5EF4-FFF2-40B4-BE49-F238E27FC236}">
                <a16:creationId xmlns:a16="http://schemas.microsoft.com/office/drawing/2014/main" id="{372CDB38-7027-58DC-2DDF-17BC058E43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406276" y="2160040"/>
            <a:ext cx="529085" cy="529085"/>
          </a:xfrm>
          <a:prstGeom prst="rect">
            <a:avLst/>
          </a:prstGeom>
        </p:spPr>
      </p:pic>
      <p:pic>
        <p:nvPicPr>
          <p:cNvPr id="61" name="Graphic 60" descr="Puzzle with solid fill">
            <a:extLst>
              <a:ext uri="{FF2B5EF4-FFF2-40B4-BE49-F238E27FC236}">
                <a16:creationId xmlns:a16="http://schemas.microsoft.com/office/drawing/2014/main" id="{13EA86C3-8F8D-0D6D-A670-F9E0C296D6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6406276" y="3908887"/>
            <a:ext cx="529085" cy="529085"/>
          </a:xfrm>
          <a:prstGeom prst="rect">
            <a:avLst/>
          </a:prstGeom>
        </p:spPr>
      </p:pic>
      <p:pic>
        <p:nvPicPr>
          <p:cNvPr id="62" name="Graphic 61" descr="Puzzle with solid fill">
            <a:extLst>
              <a:ext uri="{FF2B5EF4-FFF2-40B4-BE49-F238E27FC236}">
                <a16:creationId xmlns:a16="http://schemas.microsoft.com/office/drawing/2014/main" id="{72425AB5-DE6F-0788-6EF4-B7311C345D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406276" y="4793186"/>
            <a:ext cx="529085" cy="529085"/>
          </a:xfrm>
          <a:prstGeom prst="rect">
            <a:avLst/>
          </a:prstGeom>
        </p:spPr>
      </p:pic>
      <p:pic>
        <p:nvPicPr>
          <p:cNvPr id="63" name="Graphic 62" descr="Puzzle with solid fill">
            <a:extLst>
              <a:ext uri="{FF2B5EF4-FFF2-40B4-BE49-F238E27FC236}">
                <a16:creationId xmlns:a16="http://schemas.microsoft.com/office/drawing/2014/main" id="{FA647E49-61FC-CB53-7CB1-894AA8D1DF4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406276" y="5657734"/>
            <a:ext cx="529085" cy="529085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9B5768ED-E521-DAE2-313F-9E057419218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6318256" y="1955336"/>
            <a:ext cx="830197" cy="784582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C80F4420-51D6-B2C9-4112-C7E0375EC8F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6318256" y="2815470"/>
            <a:ext cx="830197" cy="784582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56086FC9-9F01-8166-7AC7-3878145BF0A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6318256" y="3692998"/>
            <a:ext cx="830197" cy="784582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080DD6DA-9D9D-818E-6589-D93F0F9FE53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6318256" y="4556713"/>
            <a:ext cx="830197" cy="784582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F93938C2-9402-E859-2CF3-773E9834FFE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6318256" y="5441050"/>
            <a:ext cx="830197" cy="784582"/>
          </a:xfrm>
          <a:prstGeom prst="rect">
            <a:avLst/>
          </a:prstGeom>
        </p:spPr>
      </p:pic>
      <p:pic>
        <p:nvPicPr>
          <p:cNvPr id="70" name="Graphic 69" descr="Puzzle with solid fill">
            <a:extLst>
              <a:ext uri="{FF2B5EF4-FFF2-40B4-BE49-F238E27FC236}">
                <a16:creationId xmlns:a16="http://schemas.microsoft.com/office/drawing/2014/main" id="{B4058D0C-D18D-5DDE-9613-604C0BDAF2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664169" y="3029676"/>
            <a:ext cx="529085" cy="529085"/>
          </a:xfrm>
          <a:prstGeom prst="rect">
            <a:avLst/>
          </a:prstGeom>
        </p:spPr>
      </p:pic>
      <p:pic>
        <p:nvPicPr>
          <p:cNvPr id="71" name="Graphic 70" descr="Puzzle with solid fill">
            <a:extLst>
              <a:ext uri="{FF2B5EF4-FFF2-40B4-BE49-F238E27FC236}">
                <a16:creationId xmlns:a16="http://schemas.microsoft.com/office/drawing/2014/main" id="{6D025F5C-653E-2F28-0B4B-0EE930495A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7664169" y="2160040"/>
            <a:ext cx="529085" cy="529085"/>
          </a:xfrm>
          <a:prstGeom prst="rect">
            <a:avLst/>
          </a:prstGeom>
        </p:spPr>
      </p:pic>
      <p:pic>
        <p:nvPicPr>
          <p:cNvPr id="72" name="Graphic 71" descr="Puzzle with solid fill">
            <a:extLst>
              <a:ext uri="{FF2B5EF4-FFF2-40B4-BE49-F238E27FC236}">
                <a16:creationId xmlns:a16="http://schemas.microsoft.com/office/drawing/2014/main" id="{A4D4F223-FA5B-5757-0F7B-8FD6F82B0A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7664169" y="3908887"/>
            <a:ext cx="529085" cy="529085"/>
          </a:xfrm>
          <a:prstGeom prst="rect">
            <a:avLst/>
          </a:prstGeom>
        </p:spPr>
      </p:pic>
      <p:pic>
        <p:nvPicPr>
          <p:cNvPr id="73" name="Graphic 72" descr="Puzzle with solid fill">
            <a:extLst>
              <a:ext uri="{FF2B5EF4-FFF2-40B4-BE49-F238E27FC236}">
                <a16:creationId xmlns:a16="http://schemas.microsoft.com/office/drawing/2014/main" id="{4F54AC05-80DD-506E-28D5-48F08F7FD53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7664169" y="4793186"/>
            <a:ext cx="529085" cy="529085"/>
          </a:xfrm>
          <a:prstGeom prst="rect">
            <a:avLst/>
          </a:prstGeom>
        </p:spPr>
      </p:pic>
      <p:pic>
        <p:nvPicPr>
          <p:cNvPr id="74" name="Graphic 73" descr="Puzzle with solid fill">
            <a:extLst>
              <a:ext uri="{FF2B5EF4-FFF2-40B4-BE49-F238E27FC236}">
                <a16:creationId xmlns:a16="http://schemas.microsoft.com/office/drawing/2014/main" id="{DA8670B6-1FD4-1E8D-D626-08C6081D987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7664169" y="5657734"/>
            <a:ext cx="529085" cy="529085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F92E2F05-E79D-2F78-FFB4-FE586171988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7576149" y="1955336"/>
            <a:ext cx="830197" cy="784582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0D15C47C-0AF2-1AA3-BF3A-9498CDAD47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7576149" y="2815470"/>
            <a:ext cx="830197" cy="784582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92DA45B9-B262-E6CD-327C-9E4A799398E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7576149" y="3692998"/>
            <a:ext cx="830197" cy="784582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2B0B260B-4B53-3ADF-07BF-BF63EEBF455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7576149" y="4556713"/>
            <a:ext cx="830197" cy="784582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3FC6B9F4-238B-A527-FD2D-E12874C6A69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7576149" y="5441050"/>
            <a:ext cx="830197" cy="784582"/>
          </a:xfrm>
          <a:prstGeom prst="rect">
            <a:avLst/>
          </a:prstGeom>
        </p:spPr>
      </p:pic>
      <p:pic>
        <p:nvPicPr>
          <p:cNvPr id="81" name="Graphic 80" descr="Puzzle with solid fill">
            <a:extLst>
              <a:ext uri="{FF2B5EF4-FFF2-40B4-BE49-F238E27FC236}">
                <a16:creationId xmlns:a16="http://schemas.microsoft.com/office/drawing/2014/main" id="{3F3359B9-1E61-090E-9D93-72F7BADDCB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932041" y="3029676"/>
            <a:ext cx="529085" cy="529085"/>
          </a:xfrm>
          <a:prstGeom prst="rect">
            <a:avLst/>
          </a:prstGeom>
        </p:spPr>
      </p:pic>
      <p:pic>
        <p:nvPicPr>
          <p:cNvPr id="82" name="Graphic 81" descr="Puzzle with solid fill">
            <a:extLst>
              <a:ext uri="{FF2B5EF4-FFF2-40B4-BE49-F238E27FC236}">
                <a16:creationId xmlns:a16="http://schemas.microsoft.com/office/drawing/2014/main" id="{1D06D3DF-D892-5415-5B69-BA807C9712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932041" y="2160040"/>
            <a:ext cx="529085" cy="529085"/>
          </a:xfrm>
          <a:prstGeom prst="rect">
            <a:avLst/>
          </a:prstGeom>
        </p:spPr>
      </p:pic>
      <p:pic>
        <p:nvPicPr>
          <p:cNvPr id="83" name="Graphic 82" descr="Puzzle with solid fill">
            <a:extLst>
              <a:ext uri="{FF2B5EF4-FFF2-40B4-BE49-F238E27FC236}">
                <a16:creationId xmlns:a16="http://schemas.microsoft.com/office/drawing/2014/main" id="{5EFF4BBE-F178-400F-0412-6043384809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8932041" y="3908887"/>
            <a:ext cx="529085" cy="529085"/>
          </a:xfrm>
          <a:prstGeom prst="rect">
            <a:avLst/>
          </a:prstGeom>
        </p:spPr>
      </p:pic>
      <p:pic>
        <p:nvPicPr>
          <p:cNvPr id="84" name="Graphic 83" descr="Puzzle with solid fill">
            <a:extLst>
              <a:ext uri="{FF2B5EF4-FFF2-40B4-BE49-F238E27FC236}">
                <a16:creationId xmlns:a16="http://schemas.microsoft.com/office/drawing/2014/main" id="{D10D2C4F-277A-B8CB-6CC2-D0AF04179E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8932041" y="4793186"/>
            <a:ext cx="529085" cy="529085"/>
          </a:xfrm>
          <a:prstGeom prst="rect">
            <a:avLst/>
          </a:prstGeom>
        </p:spPr>
      </p:pic>
      <p:pic>
        <p:nvPicPr>
          <p:cNvPr id="85" name="Graphic 84" descr="Puzzle with solid fill">
            <a:extLst>
              <a:ext uri="{FF2B5EF4-FFF2-40B4-BE49-F238E27FC236}">
                <a16:creationId xmlns:a16="http://schemas.microsoft.com/office/drawing/2014/main" id="{C53EA24C-67B2-3151-6B89-5BF92868EBE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8932041" y="5657734"/>
            <a:ext cx="529085" cy="529085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E95C01C7-7C20-D04A-BE78-D9D8294DFC4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8844021" y="1955336"/>
            <a:ext cx="830197" cy="784582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87F9F35E-4779-977C-9A55-259486C4BDA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8844021" y="2815470"/>
            <a:ext cx="830197" cy="784582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1B46F42B-3F9C-F874-2301-E7038633841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8844021" y="3692998"/>
            <a:ext cx="830197" cy="784582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F9E5DD31-B700-37F3-8ABA-14E88CEC7D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8844021" y="4556713"/>
            <a:ext cx="830197" cy="784582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3BD38D66-16D9-F71D-2778-CB9CBFC4B09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8844021" y="5441050"/>
            <a:ext cx="830197" cy="78458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BAFBE9-F0C1-CFF0-8FC3-B276E4864323}"/>
              </a:ext>
            </a:extLst>
          </p:cNvPr>
          <p:cNvSpPr/>
          <p:nvPr/>
        </p:nvSpPr>
        <p:spPr>
          <a:xfrm>
            <a:off x="1219200" y="1819804"/>
            <a:ext cx="9412941" cy="95504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7C43FB-A045-FE7D-5EAF-CB2AC3C8CE23}"/>
              </a:ext>
            </a:extLst>
          </p:cNvPr>
          <p:cNvSpPr/>
          <p:nvPr/>
        </p:nvSpPr>
        <p:spPr>
          <a:xfrm>
            <a:off x="1219200" y="4497820"/>
            <a:ext cx="9412941" cy="90441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822C4F9C-5F0F-956B-E7E1-F0DE80028B8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10795224" y="3629869"/>
            <a:ext cx="1085588" cy="826199"/>
          </a:xfrm>
          <a:prstGeom prst="rect">
            <a:avLst/>
          </a:prstGeom>
        </p:spPr>
      </p:pic>
      <p:pic>
        <p:nvPicPr>
          <p:cNvPr id="24" name="Graphic 23" descr="Processor outline">
            <a:extLst>
              <a:ext uri="{FF2B5EF4-FFF2-40B4-BE49-F238E27FC236}">
                <a16:creationId xmlns:a16="http://schemas.microsoft.com/office/drawing/2014/main" id="{8F8AB64C-5B4A-91B5-EE86-18513C7B57B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80988" y="3580196"/>
            <a:ext cx="1044222" cy="104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83FE22-7070-44EE-B9BD-29694CC0224D}"/>
                  </a:ext>
                </a:extLst>
              </p:cNvPr>
              <p:cNvSpPr/>
              <p:nvPr/>
            </p:nvSpPr>
            <p:spPr>
              <a:xfrm>
                <a:off x="419801" y="2796937"/>
                <a:ext cx="86113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mtClean="0">
                          <a:solidFill>
                            <a:srgbClr val="00B050"/>
                          </a:solidFill>
                        </a:rPr>
                        <m:t>✓</m:t>
                      </m:r>
                    </m:oMath>
                  </m:oMathPara>
                </a14:m>
                <a:endParaRPr lang="en-US" sz="5400" b="1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83FE22-7070-44EE-B9BD-29694CC02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01" y="2796937"/>
                <a:ext cx="861133" cy="92333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Graphic 25" descr="Smiling face outline with solid fill">
            <a:extLst>
              <a:ext uri="{FF2B5EF4-FFF2-40B4-BE49-F238E27FC236}">
                <a16:creationId xmlns:a16="http://schemas.microsoft.com/office/drawing/2014/main" id="{4629EFDB-C5AF-68FC-8979-E0FA650D682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931685" y="2449539"/>
            <a:ext cx="914400" cy="914400"/>
          </a:xfrm>
          <a:prstGeom prst="rect">
            <a:avLst/>
          </a:prstGeom>
        </p:spPr>
      </p:pic>
      <p:sp>
        <p:nvSpPr>
          <p:cNvPr id="27" name="Right Brace 26">
            <a:extLst>
              <a:ext uri="{FF2B5EF4-FFF2-40B4-BE49-F238E27FC236}">
                <a16:creationId xmlns:a16="http://schemas.microsoft.com/office/drawing/2014/main" id="{14A8F1E1-2E01-44CD-5CD4-C28A0FC290A8}"/>
              </a:ext>
            </a:extLst>
          </p:cNvPr>
          <p:cNvSpPr/>
          <p:nvPr/>
        </p:nvSpPr>
        <p:spPr>
          <a:xfrm>
            <a:off x="3363853" y="2730689"/>
            <a:ext cx="406239" cy="3494943"/>
          </a:xfrm>
          <a:prstGeom prst="rightBrace">
            <a:avLst>
              <a:gd name="adj1" fmla="val 39397"/>
              <a:gd name="adj2" fmla="val 13721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121E4A30-1C45-2FE5-B7E5-94CD79E25C71}"/>
              </a:ext>
            </a:extLst>
          </p:cNvPr>
          <p:cNvSpPr/>
          <p:nvPr/>
        </p:nvSpPr>
        <p:spPr>
          <a:xfrm>
            <a:off x="4691874" y="2730688"/>
            <a:ext cx="406239" cy="3494943"/>
          </a:xfrm>
          <a:prstGeom prst="rightBrace">
            <a:avLst>
              <a:gd name="adj1" fmla="val 39397"/>
              <a:gd name="adj2" fmla="val 47568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A2E3F6B0-AB27-56E8-C79B-507BBCE4F329}"/>
              </a:ext>
            </a:extLst>
          </p:cNvPr>
          <p:cNvSpPr/>
          <p:nvPr/>
        </p:nvSpPr>
        <p:spPr>
          <a:xfrm>
            <a:off x="5921040" y="2730688"/>
            <a:ext cx="406239" cy="3494943"/>
          </a:xfrm>
          <a:prstGeom prst="rightBrace">
            <a:avLst>
              <a:gd name="adj1" fmla="val 39397"/>
              <a:gd name="adj2" fmla="val 48005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408F1DE7-CEE9-01F1-CD18-2030B891F2DE}"/>
              </a:ext>
            </a:extLst>
          </p:cNvPr>
          <p:cNvSpPr/>
          <p:nvPr/>
        </p:nvSpPr>
        <p:spPr>
          <a:xfrm>
            <a:off x="7148453" y="2730688"/>
            <a:ext cx="406239" cy="3494943"/>
          </a:xfrm>
          <a:prstGeom prst="rightBrace">
            <a:avLst>
              <a:gd name="adj1" fmla="val 39397"/>
              <a:gd name="adj2" fmla="val 48441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CC4FAEAB-236F-B369-A843-1975944CFE15}"/>
              </a:ext>
            </a:extLst>
          </p:cNvPr>
          <p:cNvSpPr/>
          <p:nvPr/>
        </p:nvSpPr>
        <p:spPr>
          <a:xfrm>
            <a:off x="9682550" y="2744731"/>
            <a:ext cx="700339" cy="3494943"/>
          </a:xfrm>
          <a:prstGeom prst="rightBrace">
            <a:avLst>
              <a:gd name="adj1" fmla="val 39397"/>
              <a:gd name="adj2" fmla="val 486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56AA21D8-68BD-B472-6390-96820905117D}"/>
              </a:ext>
            </a:extLst>
          </p:cNvPr>
          <p:cNvSpPr/>
          <p:nvPr/>
        </p:nvSpPr>
        <p:spPr>
          <a:xfrm>
            <a:off x="8414901" y="2730688"/>
            <a:ext cx="406239" cy="3494943"/>
          </a:xfrm>
          <a:prstGeom prst="rightBrace">
            <a:avLst>
              <a:gd name="adj1" fmla="val 39397"/>
              <a:gd name="adj2" fmla="val 48223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C4C6C982-D057-B0FF-6FB0-32A6865C941A}"/>
              </a:ext>
            </a:extLst>
          </p:cNvPr>
          <p:cNvSpPr/>
          <p:nvPr/>
        </p:nvSpPr>
        <p:spPr>
          <a:xfrm>
            <a:off x="3363853" y="2725719"/>
            <a:ext cx="406239" cy="3494943"/>
          </a:xfrm>
          <a:prstGeom prst="rightBrace">
            <a:avLst>
              <a:gd name="adj1" fmla="val 39397"/>
              <a:gd name="adj2" fmla="val 38794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63CA9CC3-13E4-52C5-FA17-065F58FFBC87}"/>
              </a:ext>
            </a:extLst>
          </p:cNvPr>
          <p:cNvSpPr/>
          <p:nvPr/>
        </p:nvSpPr>
        <p:spPr>
          <a:xfrm>
            <a:off x="3373612" y="2725719"/>
            <a:ext cx="406239" cy="3494943"/>
          </a:xfrm>
          <a:prstGeom prst="rightBrace">
            <a:avLst>
              <a:gd name="adj1" fmla="val 39397"/>
              <a:gd name="adj2" fmla="val 90303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Content Placeholder 4">
            <a:extLst>
              <a:ext uri="{FF2B5EF4-FFF2-40B4-BE49-F238E27FC236}">
                <a16:creationId xmlns:a16="http://schemas.microsoft.com/office/drawing/2014/main" id="{23FD0FA0-29F6-0AFD-2975-71E897EA460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3779860" y="2800868"/>
            <a:ext cx="1032802" cy="786025"/>
          </a:xfrm>
          <a:prstGeom prst="rect">
            <a:avLst/>
          </a:prstGeom>
        </p:spPr>
      </p:pic>
      <p:pic>
        <p:nvPicPr>
          <p:cNvPr id="93" name="Content Placeholder 4">
            <a:extLst>
              <a:ext uri="{FF2B5EF4-FFF2-40B4-BE49-F238E27FC236}">
                <a16:creationId xmlns:a16="http://schemas.microsoft.com/office/drawing/2014/main" id="{E02CEF2A-86D1-7DAC-9A19-27B35F253FA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3771924" y="3692904"/>
            <a:ext cx="1032802" cy="786025"/>
          </a:xfrm>
          <a:prstGeom prst="rect">
            <a:avLst/>
          </a:prstGeom>
        </p:spPr>
      </p:pic>
      <p:pic>
        <p:nvPicPr>
          <p:cNvPr id="94" name="Content Placeholder 4">
            <a:extLst>
              <a:ext uri="{FF2B5EF4-FFF2-40B4-BE49-F238E27FC236}">
                <a16:creationId xmlns:a16="http://schemas.microsoft.com/office/drawing/2014/main" id="{3A23AAA4-CAF1-D279-A83C-C21A4547A81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3763590" y="5431222"/>
            <a:ext cx="1032802" cy="7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5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3CF4A-D213-C141-7C6F-5A6FD5F5C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03A41-DE01-04D0-80AC-A30D42041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Arguing Adaptive Security</a:t>
            </a:r>
          </a:p>
        </p:txBody>
      </p:sp>
      <p:pic>
        <p:nvPicPr>
          <p:cNvPr id="20" name="Graphic 19" descr="Detective male outline">
            <a:extLst>
              <a:ext uri="{FF2B5EF4-FFF2-40B4-BE49-F238E27FC236}">
                <a16:creationId xmlns:a16="http://schemas.microsoft.com/office/drawing/2014/main" id="{62F45188-FF53-C534-34A6-A3BDC8D1C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4201" y="3369638"/>
            <a:ext cx="716670" cy="716670"/>
          </a:xfrm>
          <a:prstGeom prst="rect">
            <a:avLst/>
          </a:prstGeom>
        </p:spPr>
      </p:pic>
      <p:pic>
        <p:nvPicPr>
          <p:cNvPr id="21" name="Graphic 20" descr="Devil face outline with solid fill">
            <a:extLst>
              <a:ext uri="{FF2B5EF4-FFF2-40B4-BE49-F238E27FC236}">
                <a16:creationId xmlns:a16="http://schemas.microsoft.com/office/drawing/2014/main" id="{9BC4EDCD-9F93-B3D6-312E-939D5DB0C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3929" y="3377413"/>
            <a:ext cx="626544" cy="626544"/>
          </a:xfrm>
          <a:prstGeom prst="rect">
            <a:avLst/>
          </a:prstGeom>
        </p:spPr>
      </p:pic>
      <p:pic>
        <p:nvPicPr>
          <p:cNvPr id="24" name="Graphic 23" descr="Processor outline">
            <a:extLst>
              <a:ext uri="{FF2B5EF4-FFF2-40B4-BE49-F238E27FC236}">
                <a16:creationId xmlns:a16="http://schemas.microsoft.com/office/drawing/2014/main" id="{C52B0959-D697-825E-1279-4E086B122E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8587" y="3580196"/>
            <a:ext cx="1044222" cy="104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3850269-BDE3-69DD-9020-19BE5687379B}"/>
                  </a:ext>
                </a:extLst>
              </p:cNvPr>
              <p:cNvSpPr/>
              <p:nvPr/>
            </p:nvSpPr>
            <p:spPr>
              <a:xfrm>
                <a:off x="1473610" y="2796937"/>
                <a:ext cx="86113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3850269-BDE3-69DD-9020-19BE56873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610" y="2796937"/>
                <a:ext cx="861133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Graphic 28" descr="Scroll outline">
            <a:extLst>
              <a:ext uri="{FF2B5EF4-FFF2-40B4-BE49-F238E27FC236}">
                <a16:creationId xmlns:a16="http://schemas.microsoft.com/office/drawing/2014/main" id="{0DDC5226-4E1F-AC50-6FC0-9B435E37EC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39623" y="1742835"/>
            <a:ext cx="486992" cy="486992"/>
          </a:xfrm>
          <a:prstGeom prst="rect">
            <a:avLst/>
          </a:prstGeom>
        </p:spPr>
      </p:pic>
      <p:pic>
        <p:nvPicPr>
          <p:cNvPr id="30" name="Graphic 29" descr="Male profile outline">
            <a:extLst>
              <a:ext uri="{FF2B5EF4-FFF2-40B4-BE49-F238E27FC236}">
                <a16:creationId xmlns:a16="http://schemas.microsoft.com/office/drawing/2014/main" id="{4A46B7BC-B335-17A0-9BDD-8003829D9D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85546" y="5608446"/>
            <a:ext cx="544179" cy="544179"/>
          </a:xfrm>
          <a:prstGeom prst="rect">
            <a:avLst/>
          </a:prstGeom>
        </p:spPr>
      </p:pic>
      <p:pic>
        <p:nvPicPr>
          <p:cNvPr id="31" name="Graphic 30" descr="Male profile outline">
            <a:extLst>
              <a:ext uri="{FF2B5EF4-FFF2-40B4-BE49-F238E27FC236}">
                <a16:creationId xmlns:a16="http://schemas.microsoft.com/office/drawing/2014/main" id="{4FC3CE46-FCDE-E277-620A-3F4908CBBE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74332" y="5608447"/>
            <a:ext cx="544179" cy="544179"/>
          </a:xfrm>
          <a:prstGeom prst="rect">
            <a:avLst/>
          </a:prstGeom>
        </p:spPr>
      </p:pic>
      <p:pic>
        <p:nvPicPr>
          <p:cNvPr id="32" name="Graphic 31" descr="Male profile outline">
            <a:extLst>
              <a:ext uri="{FF2B5EF4-FFF2-40B4-BE49-F238E27FC236}">
                <a16:creationId xmlns:a16="http://schemas.microsoft.com/office/drawing/2014/main" id="{32A9535E-C8A2-80F9-27FB-078CD5B4F1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31991" y="5608447"/>
            <a:ext cx="544179" cy="544179"/>
          </a:xfrm>
          <a:prstGeom prst="rect">
            <a:avLst/>
          </a:prstGeom>
        </p:spPr>
      </p:pic>
      <p:pic>
        <p:nvPicPr>
          <p:cNvPr id="33" name="Graphic 32" descr="Male profile outline">
            <a:extLst>
              <a:ext uri="{FF2B5EF4-FFF2-40B4-BE49-F238E27FC236}">
                <a16:creationId xmlns:a16="http://schemas.microsoft.com/office/drawing/2014/main" id="{5D41849E-5D8F-0383-0181-873BC5B0EC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9014" y="5608448"/>
            <a:ext cx="544179" cy="544179"/>
          </a:xfrm>
          <a:prstGeom prst="rect">
            <a:avLst/>
          </a:prstGeom>
        </p:spPr>
      </p:pic>
      <p:pic>
        <p:nvPicPr>
          <p:cNvPr id="34" name="Graphic 33" descr="Male profile outline">
            <a:extLst>
              <a:ext uri="{FF2B5EF4-FFF2-40B4-BE49-F238E27FC236}">
                <a16:creationId xmlns:a16="http://schemas.microsoft.com/office/drawing/2014/main" id="{28482653-7144-0660-FBE8-2AD8420C912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16673" y="5608447"/>
            <a:ext cx="544179" cy="544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F62F440-EAFA-2A11-7AC0-8DF0B84EB93D}"/>
                  </a:ext>
                </a:extLst>
              </p:cNvPr>
              <p:cNvSpPr txBox="1"/>
              <p:nvPr/>
            </p:nvSpPr>
            <p:spPr>
              <a:xfrm>
                <a:off x="3945407" y="2296888"/>
                <a:ext cx="113051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F62F440-EAFA-2A11-7AC0-8DF0B84EB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407" y="2296888"/>
                <a:ext cx="1130516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" name="Graphic 89" descr="Magnifying glass with solid fill">
            <a:extLst>
              <a:ext uri="{FF2B5EF4-FFF2-40B4-BE49-F238E27FC236}">
                <a16:creationId xmlns:a16="http://schemas.microsoft.com/office/drawing/2014/main" id="{90C9F4B9-881A-24C2-E7D1-A7B887855A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751993" y="4913128"/>
            <a:ext cx="503351" cy="50335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35FCB0C-89B8-AC1C-7095-528573E0F97B}"/>
              </a:ext>
            </a:extLst>
          </p:cNvPr>
          <p:cNvGrpSpPr/>
          <p:nvPr/>
        </p:nvGrpSpPr>
        <p:grpSpPr>
          <a:xfrm>
            <a:off x="5713935" y="5603593"/>
            <a:ext cx="548640" cy="548640"/>
            <a:chOff x="3554605" y="5463119"/>
            <a:chExt cx="914400" cy="914400"/>
          </a:xfrm>
        </p:grpSpPr>
        <p:pic>
          <p:nvPicPr>
            <p:cNvPr id="3" name="Graphic 2" descr="Devil face outline with solid fill">
              <a:extLst>
                <a:ext uri="{FF2B5EF4-FFF2-40B4-BE49-F238E27FC236}">
                  <a16:creationId xmlns:a16="http://schemas.microsoft.com/office/drawing/2014/main" id="{EB70EB00-9809-8AA0-50AF-9A6FA8718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r="76096" b="67022"/>
            <a:stretch/>
          </p:blipFill>
          <p:spPr>
            <a:xfrm>
              <a:off x="3770871" y="5526225"/>
              <a:ext cx="121564" cy="137556"/>
            </a:xfrm>
            <a:prstGeom prst="chord">
              <a:avLst>
                <a:gd name="adj1" fmla="val 4214105"/>
                <a:gd name="adj2" fmla="val 527125"/>
              </a:avLst>
            </a:prstGeom>
          </p:spPr>
        </p:pic>
        <p:pic>
          <p:nvPicPr>
            <p:cNvPr id="4" name="Graphic 3" descr="Devil face outline with solid fill">
              <a:extLst>
                <a:ext uri="{FF2B5EF4-FFF2-40B4-BE49-F238E27FC236}">
                  <a16:creationId xmlns:a16="http://schemas.microsoft.com/office/drawing/2014/main" id="{AD48F350-CAF6-5480-6849-700520C1B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 r="74609" b="68689"/>
            <a:stretch/>
          </p:blipFill>
          <p:spPr>
            <a:xfrm flipH="1">
              <a:off x="4102243" y="5530696"/>
              <a:ext cx="129127" cy="130602"/>
            </a:xfrm>
            <a:prstGeom prst="chord">
              <a:avLst>
                <a:gd name="adj1" fmla="val 5061306"/>
                <a:gd name="adj2" fmla="val 766986"/>
              </a:avLst>
            </a:prstGeom>
          </p:spPr>
        </p:pic>
        <p:pic>
          <p:nvPicPr>
            <p:cNvPr id="5" name="Graphic 4" descr="Male profile outline">
              <a:extLst>
                <a:ext uri="{FF2B5EF4-FFF2-40B4-BE49-F238E27FC236}">
                  <a16:creationId xmlns:a16="http://schemas.microsoft.com/office/drawing/2014/main" id="{3825E7D1-6561-3755-0CF9-14F5F4ECA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3554605" y="5463119"/>
              <a:ext cx="914400" cy="9144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DB66A6-CDE1-A649-4E26-48A1F8E80F09}"/>
              </a:ext>
            </a:extLst>
          </p:cNvPr>
          <p:cNvGrpSpPr/>
          <p:nvPr/>
        </p:nvGrpSpPr>
        <p:grpSpPr>
          <a:xfrm>
            <a:off x="7083165" y="5603593"/>
            <a:ext cx="548640" cy="548640"/>
            <a:chOff x="3554605" y="5463119"/>
            <a:chExt cx="914400" cy="914400"/>
          </a:xfrm>
        </p:grpSpPr>
        <p:pic>
          <p:nvPicPr>
            <p:cNvPr id="8" name="Graphic 7" descr="Devil face outline with solid fill">
              <a:extLst>
                <a:ext uri="{FF2B5EF4-FFF2-40B4-BE49-F238E27FC236}">
                  <a16:creationId xmlns:a16="http://schemas.microsoft.com/office/drawing/2014/main" id="{9CB14901-2729-210F-3F6C-0F02F32A7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r="76096" b="67022"/>
            <a:stretch/>
          </p:blipFill>
          <p:spPr>
            <a:xfrm>
              <a:off x="3770871" y="5526225"/>
              <a:ext cx="121564" cy="137556"/>
            </a:xfrm>
            <a:prstGeom prst="chord">
              <a:avLst>
                <a:gd name="adj1" fmla="val 4214105"/>
                <a:gd name="adj2" fmla="val 527125"/>
              </a:avLst>
            </a:prstGeom>
          </p:spPr>
        </p:pic>
        <p:pic>
          <p:nvPicPr>
            <p:cNvPr id="9" name="Graphic 8" descr="Devil face outline with solid fill">
              <a:extLst>
                <a:ext uri="{FF2B5EF4-FFF2-40B4-BE49-F238E27FC236}">
                  <a16:creationId xmlns:a16="http://schemas.microsoft.com/office/drawing/2014/main" id="{F1B245C6-0742-292D-A566-F83BDA2D4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 r="74609" b="68689"/>
            <a:stretch/>
          </p:blipFill>
          <p:spPr>
            <a:xfrm flipH="1">
              <a:off x="4102243" y="5530696"/>
              <a:ext cx="129127" cy="130602"/>
            </a:xfrm>
            <a:prstGeom prst="chord">
              <a:avLst>
                <a:gd name="adj1" fmla="val 5061306"/>
                <a:gd name="adj2" fmla="val 766986"/>
              </a:avLst>
            </a:prstGeom>
          </p:spPr>
        </p:pic>
        <p:pic>
          <p:nvPicPr>
            <p:cNvPr id="10" name="Graphic 9" descr="Male profile outline">
              <a:extLst>
                <a:ext uri="{FF2B5EF4-FFF2-40B4-BE49-F238E27FC236}">
                  <a16:creationId xmlns:a16="http://schemas.microsoft.com/office/drawing/2014/main" id="{40F022EC-93D7-F736-EB70-83E43EAA8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3554605" y="5463119"/>
              <a:ext cx="914400" cy="9144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C54A2D-D905-4ADE-1A0B-E666B26DBEA3}"/>
              </a:ext>
            </a:extLst>
          </p:cNvPr>
          <p:cNvGrpSpPr/>
          <p:nvPr/>
        </p:nvGrpSpPr>
        <p:grpSpPr>
          <a:xfrm>
            <a:off x="5258657" y="5603593"/>
            <a:ext cx="548640" cy="548640"/>
            <a:chOff x="3554605" y="5463119"/>
            <a:chExt cx="914400" cy="914400"/>
          </a:xfrm>
        </p:grpSpPr>
        <p:pic>
          <p:nvPicPr>
            <p:cNvPr id="12" name="Graphic 11" descr="Devil face outline with solid fill">
              <a:extLst>
                <a:ext uri="{FF2B5EF4-FFF2-40B4-BE49-F238E27FC236}">
                  <a16:creationId xmlns:a16="http://schemas.microsoft.com/office/drawing/2014/main" id="{34A7EB9C-81A2-1305-54EF-B263A4E8F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r="76096" b="67022"/>
            <a:stretch/>
          </p:blipFill>
          <p:spPr>
            <a:xfrm>
              <a:off x="3770871" y="5526225"/>
              <a:ext cx="121564" cy="137556"/>
            </a:xfrm>
            <a:prstGeom prst="chord">
              <a:avLst>
                <a:gd name="adj1" fmla="val 4214105"/>
                <a:gd name="adj2" fmla="val 527125"/>
              </a:avLst>
            </a:prstGeom>
          </p:spPr>
        </p:pic>
        <p:pic>
          <p:nvPicPr>
            <p:cNvPr id="13" name="Graphic 12" descr="Devil face outline with solid fill">
              <a:extLst>
                <a:ext uri="{FF2B5EF4-FFF2-40B4-BE49-F238E27FC236}">
                  <a16:creationId xmlns:a16="http://schemas.microsoft.com/office/drawing/2014/main" id="{98AD1D73-5898-2A8A-74D8-E09CFA570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 r="74609" b="68689"/>
            <a:stretch/>
          </p:blipFill>
          <p:spPr>
            <a:xfrm flipH="1">
              <a:off x="4102243" y="5530696"/>
              <a:ext cx="129127" cy="130602"/>
            </a:xfrm>
            <a:prstGeom prst="chord">
              <a:avLst>
                <a:gd name="adj1" fmla="val 5061306"/>
                <a:gd name="adj2" fmla="val 766986"/>
              </a:avLst>
            </a:prstGeom>
          </p:spPr>
        </p:pic>
        <p:pic>
          <p:nvPicPr>
            <p:cNvPr id="14" name="Graphic 13" descr="Male profile outline">
              <a:extLst>
                <a:ext uri="{FF2B5EF4-FFF2-40B4-BE49-F238E27FC236}">
                  <a16:creationId xmlns:a16="http://schemas.microsoft.com/office/drawing/2014/main" id="{7F1B0CCE-A5AE-4C2D-85A6-B685B0CB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3554605" y="5463119"/>
              <a:ext cx="914400" cy="914400"/>
            </a:xfrm>
            <a:prstGeom prst="rect">
              <a:avLst/>
            </a:prstGeom>
          </p:spPr>
        </p:pic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A84C38-AE95-544D-960B-C28346E10D23}"/>
              </a:ext>
            </a:extLst>
          </p:cNvPr>
          <p:cNvCxnSpPr>
            <a:cxnSpLocks/>
          </p:cNvCxnSpPr>
          <p:nvPr/>
        </p:nvCxnSpPr>
        <p:spPr>
          <a:xfrm flipH="1">
            <a:off x="6039623" y="4064111"/>
            <a:ext cx="2407260" cy="1455108"/>
          </a:xfrm>
          <a:prstGeom prst="straightConnector1">
            <a:avLst/>
          </a:prstGeom>
          <a:ln w="25400" cmpd="sng">
            <a:solidFill>
              <a:srgbClr val="FF0000">
                <a:alpha val="50000"/>
              </a:srgb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DB233B-E43A-00AC-F92C-5142426CC19E}"/>
              </a:ext>
            </a:extLst>
          </p:cNvPr>
          <p:cNvCxnSpPr>
            <a:cxnSpLocks/>
          </p:cNvCxnSpPr>
          <p:nvPr/>
        </p:nvCxnSpPr>
        <p:spPr>
          <a:xfrm flipH="1">
            <a:off x="7411748" y="4085387"/>
            <a:ext cx="1225453" cy="1489562"/>
          </a:xfrm>
          <a:prstGeom prst="straightConnector1">
            <a:avLst/>
          </a:prstGeom>
          <a:ln w="25400" cmpd="sng">
            <a:solidFill>
              <a:srgbClr val="FF0000">
                <a:alpha val="50000"/>
              </a:srgb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C7796E3-CC30-BB7A-AED8-85C79D8EF1FF}"/>
              </a:ext>
            </a:extLst>
          </p:cNvPr>
          <p:cNvCxnSpPr>
            <a:cxnSpLocks/>
          </p:cNvCxnSpPr>
          <p:nvPr/>
        </p:nvCxnSpPr>
        <p:spPr>
          <a:xfrm flipH="1">
            <a:off x="5550485" y="4085386"/>
            <a:ext cx="3086716" cy="1433833"/>
          </a:xfrm>
          <a:prstGeom prst="straightConnector1">
            <a:avLst/>
          </a:prstGeom>
          <a:ln w="25400" cmpd="sng">
            <a:solidFill>
              <a:srgbClr val="FF0000">
                <a:alpha val="50000"/>
              </a:srgb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D31A4F7-992D-503B-0C46-20F08B22CAC6}"/>
              </a:ext>
            </a:extLst>
          </p:cNvPr>
          <p:cNvGrpSpPr/>
          <p:nvPr/>
        </p:nvGrpSpPr>
        <p:grpSpPr>
          <a:xfrm>
            <a:off x="4510665" y="2748270"/>
            <a:ext cx="596864" cy="564069"/>
            <a:chOff x="4510665" y="2748270"/>
            <a:chExt cx="596864" cy="564069"/>
          </a:xfrm>
        </p:grpSpPr>
        <p:pic>
          <p:nvPicPr>
            <p:cNvPr id="18" name="Graphic 17" descr="Puzzle with solid fill">
              <a:extLst>
                <a:ext uri="{FF2B5EF4-FFF2-40B4-BE49-F238E27FC236}">
                  <a16:creationId xmlns:a16="http://schemas.microsoft.com/office/drawing/2014/main" id="{B1C6C6F3-0DE1-9883-C8CA-13B4F7B81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4573946" y="2902272"/>
              <a:ext cx="380382" cy="380381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0B291F68-C78D-2502-A086-7C0B61C0B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4510665" y="2748270"/>
              <a:ext cx="596864" cy="564069"/>
            </a:xfrm>
            <a:prstGeom prst="rect">
              <a:avLst/>
            </a:prstGeom>
          </p:spPr>
        </p:pic>
      </p:grpSp>
      <p:pic>
        <p:nvPicPr>
          <p:cNvPr id="48" name="Graphic 47" descr="Puzzle with solid fill">
            <a:extLst>
              <a:ext uri="{FF2B5EF4-FFF2-40B4-BE49-F238E27FC236}">
                <a16:creationId xmlns:a16="http://schemas.microsoft.com/office/drawing/2014/main" id="{5EA2FD43-760F-7CE6-0A7B-C9FBB4D3D2B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4070400" y="2893209"/>
            <a:ext cx="380381" cy="380381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D66092F-1E7D-71AF-3F7A-3A67DC957F87}"/>
              </a:ext>
            </a:extLst>
          </p:cNvPr>
          <p:cNvGrpSpPr/>
          <p:nvPr/>
        </p:nvGrpSpPr>
        <p:grpSpPr>
          <a:xfrm>
            <a:off x="5210117" y="2748270"/>
            <a:ext cx="596864" cy="564069"/>
            <a:chOff x="9033767" y="1124667"/>
            <a:chExt cx="830197" cy="784582"/>
          </a:xfrm>
        </p:grpSpPr>
        <p:pic>
          <p:nvPicPr>
            <p:cNvPr id="83" name="Graphic 82" descr="Puzzle with solid fill">
              <a:extLst>
                <a:ext uri="{FF2B5EF4-FFF2-40B4-BE49-F238E27FC236}">
                  <a16:creationId xmlns:a16="http://schemas.microsoft.com/office/drawing/2014/main" id="{23D9D3BF-2F36-90D3-1E02-6C52F8F7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9121787" y="1338873"/>
              <a:ext cx="529085" cy="529085"/>
            </a:xfrm>
            <a:prstGeom prst="rect">
              <a:avLst/>
            </a:prstGeom>
          </p:spPr>
        </p:pic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9B483ED-78FC-500B-0DF1-3747DDE13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9033767" y="1124667"/>
              <a:ext cx="830197" cy="784582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CDC7FC1-4519-43D3-4C7A-DA9B29340B89}"/>
              </a:ext>
            </a:extLst>
          </p:cNvPr>
          <p:cNvGrpSpPr/>
          <p:nvPr/>
        </p:nvGrpSpPr>
        <p:grpSpPr>
          <a:xfrm>
            <a:off x="5925524" y="2748270"/>
            <a:ext cx="596864" cy="564069"/>
            <a:chOff x="9033767" y="1124667"/>
            <a:chExt cx="830197" cy="784582"/>
          </a:xfrm>
        </p:grpSpPr>
        <p:pic>
          <p:nvPicPr>
            <p:cNvPr id="87" name="Graphic 86" descr="Puzzle with solid fill">
              <a:extLst>
                <a:ext uri="{FF2B5EF4-FFF2-40B4-BE49-F238E27FC236}">
                  <a16:creationId xmlns:a16="http://schemas.microsoft.com/office/drawing/2014/main" id="{409A0AE2-BD98-847E-A8E0-109B78D65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9121787" y="1338873"/>
              <a:ext cx="529085" cy="529085"/>
            </a:xfrm>
            <a:prstGeom prst="rect">
              <a:avLst/>
            </a:prstGeom>
          </p:spPr>
        </p:pic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AF27DB58-85D6-B649-90F1-D5F37504D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9033767" y="1124667"/>
              <a:ext cx="830197" cy="784582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E7C58C8-14AF-033D-1E42-6A93058AF192}"/>
              </a:ext>
            </a:extLst>
          </p:cNvPr>
          <p:cNvGrpSpPr/>
          <p:nvPr/>
        </p:nvGrpSpPr>
        <p:grpSpPr>
          <a:xfrm>
            <a:off x="6626201" y="2748270"/>
            <a:ext cx="596864" cy="564069"/>
            <a:chOff x="9033767" y="1124667"/>
            <a:chExt cx="830197" cy="784582"/>
          </a:xfrm>
        </p:grpSpPr>
        <p:pic>
          <p:nvPicPr>
            <p:cNvPr id="91" name="Graphic 90" descr="Puzzle with solid fill">
              <a:extLst>
                <a:ext uri="{FF2B5EF4-FFF2-40B4-BE49-F238E27FC236}">
                  <a16:creationId xmlns:a16="http://schemas.microsoft.com/office/drawing/2014/main" id="{82404AD6-787F-7BA1-6257-6DC5806A2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9121787" y="1338873"/>
              <a:ext cx="529085" cy="529085"/>
            </a:xfrm>
            <a:prstGeom prst="rect">
              <a:avLst/>
            </a:prstGeom>
          </p:spPr>
        </p:pic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E4E01D1B-C6B2-8243-1F5E-9DF3E227E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9033767" y="1124667"/>
              <a:ext cx="830197" cy="784582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E635FBD-5062-6A36-D6AF-B8B29FD0D289}"/>
              </a:ext>
            </a:extLst>
          </p:cNvPr>
          <p:cNvGrpSpPr/>
          <p:nvPr/>
        </p:nvGrpSpPr>
        <p:grpSpPr>
          <a:xfrm>
            <a:off x="7307136" y="2748270"/>
            <a:ext cx="596864" cy="564069"/>
            <a:chOff x="9033767" y="1124667"/>
            <a:chExt cx="830197" cy="784582"/>
          </a:xfrm>
        </p:grpSpPr>
        <p:pic>
          <p:nvPicPr>
            <p:cNvPr id="94" name="Graphic 93" descr="Puzzle with solid fill">
              <a:extLst>
                <a:ext uri="{FF2B5EF4-FFF2-40B4-BE49-F238E27FC236}">
                  <a16:creationId xmlns:a16="http://schemas.microsoft.com/office/drawing/2014/main" id="{35851364-F516-E1AF-7E0D-D78BFBE51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9121787" y="1338873"/>
              <a:ext cx="529085" cy="529085"/>
            </a:xfrm>
            <a:prstGeom prst="rect">
              <a:avLst/>
            </a:prstGeom>
          </p:spPr>
        </p:pic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0A402F1D-0391-37C1-F1D5-EB55A6542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9033767" y="1124667"/>
              <a:ext cx="830197" cy="784582"/>
            </a:xfrm>
            <a:prstGeom prst="rect">
              <a:avLst/>
            </a:prstGeom>
          </p:spPr>
        </p:pic>
      </p:grpSp>
      <p:pic>
        <p:nvPicPr>
          <p:cNvPr id="97" name="Graphic 96">
            <a:extLst>
              <a:ext uri="{FF2B5EF4-FFF2-40B4-BE49-F238E27FC236}">
                <a16:creationId xmlns:a16="http://schemas.microsoft.com/office/drawing/2014/main" id="{13B1D17E-2A89-69DD-BD72-A0144AAAE0B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5987200" y="1571734"/>
            <a:ext cx="727669" cy="687687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AD3B9F3-4817-C61D-321B-6DB25EF3F61F}"/>
              </a:ext>
            </a:extLst>
          </p:cNvPr>
          <p:cNvGrpSpPr/>
          <p:nvPr/>
        </p:nvGrpSpPr>
        <p:grpSpPr>
          <a:xfrm>
            <a:off x="4510665" y="3445938"/>
            <a:ext cx="596864" cy="564069"/>
            <a:chOff x="4510665" y="3445938"/>
            <a:chExt cx="596864" cy="564069"/>
          </a:xfrm>
        </p:grpSpPr>
        <p:pic>
          <p:nvPicPr>
            <p:cNvPr id="113" name="Graphic 112" descr="Puzzle with solid fill">
              <a:extLst>
                <a:ext uri="{FF2B5EF4-FFF2-40B4-BE49-F238E27FC236}">
                  <a16:creationId xmlns:a16="http://schemas.microsoft.com/office/drawing/2014/main" id="{0D955A48-6784-2ADC-D723-A26E45257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/>
          </p:blipFill>
          <p:spPr>
            <a:xfrm>
              <a:off x="4573946" y="3599940"/>
              <a:ext cx="380382" cy="380381"/>
            </a:xfrm>
            <a:prstGeom prst="rect">
              <a:avLst/>
            </a:prstGeom>
          </p:spPr>
        </p:pic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2C1DA33B-C906-28F3-CB94-9C8788FC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4510665" y="3445938"/>
              <a:ext cx="596864" cy="564069"/>
            </a:xfrm>
            <a:prstGeom prst="rect">
              <a:avLst/>
            </a:prstGeom>
          </p:spPr>
        </p:pic>
      </p:grpSp>
      <p:pic>
        <p:nvPicPr>
          <p:cNvPr id="100" name="Graphic 99" descr="Puzzle with solid fill">
            <a:extLst>
              <a:ext uri="{FF2B5EF4-FFF2-40B4-BE49-F238E27FC236}">
                <a16:creationId xmlns:a16="http://schemas.microsoft.com/office/drawing/2014/main" id="{FFC57469-9C5F-48A6-E6BE-127DB577F4D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4070400" y="3590877"/>
            <a:ext cx="380381" cy="380381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A6210F1-E8A7-F62A-81AB-2E1CE829B1FA}"/>
              </a:ext>
            </a:extLst>
          </p:cNvPr>
          <p:cNvGrpSpPr/>
          <p:nvPr/>
        </p:nvGrpSpPr>
        <p:grpSpPr>
          <a:xfrm>
            <a:off x="5210117" y="3445938"/>
            <a:ext cx="596864" cy="564069"/>
            <a:chOff x="9033767" y="1124667"/>
            <a:chExt cx="830197" cy="784582"/>
          </a:xfrm>
        </p:grpSpPr>
        <p:pic>
          <p:nvPicPr>
            <p:cNvPr id="111" name="Graphic 110" descr="Puzzle with solid fill">
              <a:extLst>
                <a:ext uri="{FF2B5EF4-FFF2-40B4-BE49-F238E27FC236}">
                  <a16:creationId xmlns:a16="http://schemas.microsoft.com/office/drawing/2014/main" id="{298BE5BB-D1ED-BC7D-CE28-0CC9BB873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/>
          </p:blipFill>
          <p:spPr>
            <a:xfrm>
              <a:off x="9121787" y="1338873"/>
              <a:ext cx="529085" cy="529085"/>
            </a:xfrm>
            <a:prstGeom prst="rect">
              <a:avLst/>
            </a:prstGeom>
          </p:spPr>
        </p:pic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431EE292-3B7B-8CC2-3416-08441841B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9033767" y="1124667"/>
              <a:ext cx="830197" cy="784582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8948646-757E-E868-164F-EB720E0A9D60}"/>
              </a:ext>
            </a:extLst>
          </p:cNvPr>
          <p:cNvGrpSpPr/>
          <p:nvPr/>
        </p:nvGrpSpPr>
        <p:grpSpPr>
          <a:xfrm>
            <a:off x="5925524" y="3445938"/>
            <a:ext cx="596864" cy="564069"/>
            <a:chOff x="9033767" y="1124667"/>
            <a:chExt cx="830197" cy="784582"/>
          </a:xfrm>
        </p:grpSpPr>
        <p:pic>
          <p:nvPicPr>
            <p:cNvPr id="109" name="Graphic 108" descr="Puzzle with solid fill">
              <a:extLst>
                <a:ext uri="{FF2B5EF4-FFF2-40B4-BE49-F238E27FC236}">
                  <a16:creationId xmlns:a16="http://schemas.microsoft.com/office/drawing/2014/main" id="{86D0D4C6-61E7-FCE6-2F42-96E497CF5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/>
          </p:blipFill>
          <p:spPr>
            <a:xfrm>
              <a:off x="9121787" y="1338873"/>
              <a:ext cx="529085" cy="529085"/>
            </a:xfrm>
            <a:prstGeom prst="rect">
              <a:avLst/>
            </a:prstGeom>
          </p:spPr>
        </p:pic>
        <p:pic>
          <p:nvPicPr>
            <p:cNvPr id="110" name="Graphic 109">
              <a:extLst>
                <a:ext uri="{FF2B5EF4-FFF2-40B4-BE49-F238E27FC236}">
                  <a16:creationId xmlns:a16="http://schemas.microsoft.com/office/drawing/2014/main" id="{098C870D-E257-29DF-82CE-E1AD7FA88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9033767" y="1124667"/>
              <a:ext cx="830197" cy="784582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AB3D299-97DC-98DF-37BE-4584D62BF0CB}"/>
              </a:ext>
            </a:extLst>
          </p:cNvPr>
          <p:cNvGrpSpPr/>
          <p:nvPr/>
        </p:nvGrpSpPr>
        <p:grpSpPr>
          <a:xfrm>
            <a:off x="6626201" y="3445938"/>
            <a:ext cx="596864" cy="564069"/>
            <a:chOff x="9033767" y="1124667"/>
            <a:chExt cx="830197" cy="784582"/>
          </a:xfrm>
        </p:grpSpPr>
        <p:pic>
          <p:nvPicPr>
            <p:cNvPr id="107" name="Graphic 106" descr="Puzzle with solid fill">
              <a:extLst>
                <a:ext uri="{FF2B5EF4-FFF2-40B4-BE49-F238E27FC236}">
                  <a16:creationId xmlns:a16="http://schemas.microsoft.com/office/drawing/2014/main" id="{EB0F6E62-6089-B356-06C9-E8787894D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/>
          </p:blipFill>
          <p:spPr>
            <a:xfrm>
              <a:off x="9121787" y="1338873"/>
              <a:ext cx="529085" cy="529085"/>
            </a:xfrm>
            <a:prstGeom prst="rect">
              <a:avLst/>
            </a:prstGeom>
          </p:spPr>
        </p:pic>
        <p:pic>
          <p:nvPicPr>
            <p:cNvPr id="108" name="Graphic 107">
              <a:extLst>
                <a:ext uri="{FF2B5EF4-FFF2-40B4-BE49-F238E27FC236}">
                  <a16:creationId xmlns:a16="http://schemas.microsoft.com/office/drawing/2014/main" id="{51E619CC-47AE-210D-1C93-2CF9CCBEB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9033767" y="1124667"/>
              <a:ext cx="830197" cy="784582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8B6B9A5-4C64-1B1F-B206-45E191106386}"/>
              </a:ext>
            </a:extLst>
          </p:cNvPr>
          <p:cNvGrpSpPr/>
          <p:nvPr/>
        </p:nvGrpSpPr>
        <p:grpSpPr>
          <a:xfrm>
            <a:off x="7307136" y="3445938"/>
            <a:ext cx="596864" cy="564069"/>
            <a:chOff x="9033767" y="1124667"/>
            <a:chExt cx="830197" cy="784582"/>
          </a:xfrm>
        </p:grpSpPr>
        <p:pic>
          <p:nvPicPr>
            <p:cNvPr id="105" name="Graphic 104" descr="Puzzle with solid fill">
              <a:extLst>
                <a:ext uri="{FF2B5EF4-FFF2-40B4-BE49-F238E27FC236}">
                  <a16:creationId xmlns:a16="http://schemas.microsoft.com/office/drawing/2014/main" id="{5EB89BF2-E515-D195-E672-968725936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/>
          </p:blipFill>
          <p:spPr>
            <a:xfrm>
              <a:off x="9121787" y="1338873"/>
              <a:ext cx="529085" cy="529085"/>
            </a:xfrm>
            <a:prstGeom prst="rect">
              <a:avLst/>
            </a:prstGeom>
          </p:spPr>
        </p:pic>
        <p:pic>
          <p:nvPicPr>
            <p:cNvPr id="106" name="Graphic 105">
              <a:extLst>
                <a:ext uri="{FF2B5EF4-FFF2-40B4-BE49-F238E27FC236}">
                  <a16:creationId xmlns:a16="http://schemas.microsoft.com/office/drawing/2014/main" id="{4B1DA915-2F27-D715-A34B-5E425285E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9033767" y="1124667"/>
              <a:ext cx="830197" cy="784582"/>
            </a:xfrm>
            <a:prstGeom prst="rect">
              <a:avLst/>
            </a:prstGeom>
          </p:spPr>
        </p:pic>
      </p:grpSp>
      <p:pic>
        <p:nvPicPr>
          <p:cNvPr id="130" name="Graphic 129" descr="Puzzle with solid fill">
            <a:extLst>
              <a:ext uri="{FF2B5EF4-FFF2-40B4-BE49-F238E27FC236}">
                <a16:creationId xmlns:a16="http://schemas.microsoft.com/office/drawing/2014/main" id="{2E240CF7-86E4-9FCE-FB81-9DE7EB92B33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4573946" y="4311092"/>
            <a:ext cx="380382" cy="380381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67F582E7-1656-52D1-B3E3-6BD14555177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4510665" y="4157090"/>
            <a:ext cx="596864" cy="564069"/>
          </a:xfrm>
          <a:prstGeom prst="rect">
            <a:avLst/>
          </a:prstGeom>
        </p:spPr>
      </p:pic>
      <p:pic>
        <p:nvPicPr>
          <p:cNvPr id="117" name="Graphic 116" descr="Puzzle with solid fill">
            <a:extLst>
              <a:ext uri="{FF2B5EF4-FFF2-40B4-BE49-F238E27FC236}">
                <a16:creationId xmlns:a16="http://schemas.microsoft.com/office/drawing/2014/main" id="{B570A8A7-9E41-3C1A-F156-1A7DE130A36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4070400" y="4302029"/>
            <a:ext cx="380381" cy="380381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5B595D7-7D95-AFC8-5030-4678920BED79}"/>
              </a:ext>
            </a:extLst>
          </p:cNvPr>
          <p:cNvGrpSpPr/>
          <p:nvPr/>
        </p:nvGrpSpPr>
        <p:grpSpPr>
          <a:xfrm>
            <a:off x="5210117" y="4157090"/>
            <a:ext cx="596864" cy="564069"/>
            <a:chOff x="9033767" y="1124667"/>
            <a:chExt cx="830197" cy="784582"/>
          </a:xfrm>
        </p:grpSpPr>
        <p:pic>
          <p:nvPicPr>
            <p:cNvPr id="128" name="Graphic 127" descr="Puzzle with solid fill">
              <a:extLst>
                <a:ext uri="{FF2B5EF4-FFF2-40B4-BE49-F238E27FC236}">
                  <a16:creationId xmlns:a16="http://schemas.microsoft.com/office/drawing/2014/main" id="{6A15EED6-206C-6403-5137-70ED22338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/>
          </p:blipFill>
          <p:spPr>
            <a:xfrm>
              <a:off x="9121787" y="1338873"/>
              <a:ext cx="529085" cy="529085"/>
            </a:xfrm>
            <a:prstGeom prst="rect">
              <a:avLst/>
            </a:prstGeom>
          </p:spPr>
        </p:pic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43169700-1E45-913D-E631-BD2F323ED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9033767" y="1124667"/>
              <a:ext cx="830197" cy="784582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5DAE9C3-2194-FED8-32E9-6425792752AA}"/>
              </a:ext>
            </a:extLst>
          </p:cNvPr>
          <p:cNvGrpSpPr/>
          <p:nvPr/>
        </p:nvGrpSpPr>
        <p:grpSpPr>
          <a:xfrm>
            <a:off x="5925524" y="4157090"/>
            <a:ext cx="596864" cy="564069"/>
            <a:chOff x="9033767" y="1124667"/>
            <a:chExt cx="830197" cy="784582"/>
          </a:xfrm>
        </p:grpSpPr>
        <p:pic>
          <p:nvPicPr>
            <p:cNvPr id="126" name="Graphic 125" descr="Puzzle with solid fill">
              <a:extLst>
                <a:ext uri="{FF2B5EF4-FFF2-40B4-BE49-F238E27FC236}">
                  <a16:creationId xmlns:a16="http://schemas.microsoft.com/office/drawing/2014/main" id="{DA04BB5B-0155-DC93-179F-F318B513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/>
          </p:blipFill>
          <p:spPr>
            <a:xfrm>
              <a:off x="9121787" y="1338873"/>
              <a:ext cx="529085" cy="529085"/>
            </a:xfrm>
            <a:prstGeom prst="rect">
              <a:avLst/>
            </a:prstGeom>
          </p:spPr>
        </p:pic>
        <p:pic>
          <p:nvPicPr>
            <p:cNvPr id="127" name="Graphic 126">
              <a:extLst>
                <a:ext uri="{FF2B5EF4-FFF2-40B4-BE49-F238E27FC236}">
                  <a16:creationId xmlns:a16="http://schemas.microsoft.com/office/drawing/2014/main" id="{6B47B4C6-CB3D-4F52-84C7-7BE7F5BE0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9033767" y="1124667"/>
              <a:ext cx="830197" cy="784582"/>
            </a:xfrm>
            <a:prstGeom prst="rect">
              <a:avLst/>
            </a:prstGeom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D57E190-CF57-3F4F-90F5-E6361FFFB181}"/>
              </a:ext>
            </a:extLst>
          </p:cNvPr>
          <p:cNvGrpSpPr/>
          <p:nvPr/>
        </p:nvGrpSpPr>
        <p:grpSpPr>
          <a:xfrm>
            <a:off x="6626201" y="4157090"/>
            <a:ext cx="596864" cy="564069"/>
            <a:chOff x="9033767" y="1124667"/>
            <a:chExt cx="830197" cy="784582"/>
          </a:xfrm>
        </p:grpSpPr>
        <p:pic>
          <p:nvPicPr>
            <p:cNvPr id="124" name="Graphic 123" descr="Puzzle with solid fill">
              <a:extLst>
                <a:ext uri="{FF2B5EF4-FFF2-40B4-BE49-F238E27FC236}">
                  <a16:creationId xmlns:a16="http://schemas.microsoft.com/office/drawing/2014/main" id="{21958D13-F11A-4C9F-A18B-84B2D94B6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/>
          </p:blipFill>
          <p:spPr>
            <a:xfrm>
              <a:off x="9121787" y="1338873"/>
              <a:ext cx="529085" cy="529085"/>
            </a:xfrm>
            <a:prstGeom prst="rect">
              <a:avLst/>
            </a:prstGeom>
          </p:spPr>
        </p:pic>
        <p:pic>
          <p:nvPicPr>
            <p:cNvPr id="125" name="Graphic 124">
              <a:extLst>
                <a:ext uri="{FF2B5EF4-FFF2-40B4-BE49-F238E27FC236}">
                  <a16:creationId xmlns:a16="http://schemas.microsoft.com/office/drawing/2014/main" id="{B46DC771-803F-2823-7A55-D8529D1E7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9033767" y="1124667"/>
              <a:ext cx="830197" cy="784582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BECF923-8C8B-AC36-F44F-F646B9D4B47F}"/>
              </a:ext>
            </a:extLst>
          </p:cNvPr>
          <p:cNvGrpSpPr/>
          <p:nvPr/>
        </p:nvGrpSpPr>
        <p:grpSpPr>
          <a:xfrm>
            <a:off x="7307136" y="4157090"/>
            <a:ext cx="596864" cy="564069"/>
            <a:chOff x="9033767" y="1124667"/>
            <a:chExt cx="830197" cy="784582"/>
          </a:xfrm>
        </p:grpSpPr>
        <p:pic>
          <p:nvPicPr>
            <p:cNvPr id="122" name="Graphic 121" descr="Puzzle with solid fill">
              <a:extLst>
                <a:ext uri="{FF2B5EF4-FFF2-40B4-BE49-F238E27FC236}">
                  <a16:creationId xmlns:a16="http://schemas.microsoft.com/office/drawing/2014/main" id="{97D483CF-9F73-7C1D-DF74-F82191D36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/>
          </p:blipFill>
          <p:spPr>
            <a:xfrm>
              <a:off x="9121787" y="1338873"/>
              <a:ext cx="529085" cy="529085"/>
            </a:xfrm>
            <a:prstGeom prst="rect">
              <a:avLst/>
            </a:prstGeom>
          </p:spPr>
        </p:pic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8C8C4FFF-8ECE-2ABA-217D-4B3647FDE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9033767" y="1124667"/>
              <a:ext cx="830197" cy="784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8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BC01F-8D76-323A-B6FF-A99ADBF40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B526-F120-38CC-820F-C412A06B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Arguing Adaptive Security</a:t>
            </a:r>
          </a:p>
        </p:txBody>
      </p:sp>
      <p:pic>
        <p:nvPicPr>
          <p:cNvPr id="20" name="Graphic 19" descr="Detective male outline">
            <a:extLst>
              <a:ext uri="{FF2B5EF4-FFF2-40B4-BE49-F238E27FC236}">
                <a16:creationId xmlns:a16="http://schemas.microsoft.com/office/drawing/2014/main" id="{B438F6AE-F6E1-D8D0-2E52-C3D8CC380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4201" y="3369638"/>
            <a:ext cx="716670" cy="716670"/>
          </a:xfrm>
          <a:prstGeom prst="rect">
            <a:avLst/>
          </a:prstGeom>
        </p:spPr>
      </p:pic>
      <p:pic>
        <p:nvPicPr>
          <p:cNvPr id="21" name="Graphic 20" descr="Devil face outline with solid fill">
            <a:extLst>
              <a:ext uri="{FF2B5EF4-FFF2-40B4-BE49-F238E27FC236}">
                <a16:creationId xmlns:a16="http://schemas.microsoft.com/office/drawing/2014/main" id="{7AF4FA7C-2F8A-F6F5-9917-A3EA8A5D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3929" y="3377413"/>
            <a:ext cx="626544" cy="626544"/>
          </a:xfrm>
          <a:prstGeom prst="rect">
            <a:avLst/>
          </a:prstGeom>
        </p:spPr>
      </p:pic>
      <p:pic>
        <p:nvPicPr>
          <p:cNvPr id="24" name="Graphic 23" descr="Processor outline">
            <a:extLst>
              <a:ext uri="{FF2B5EF4-FFF2-40B4-BE49-F238E27FC236}">
                <a16:creationId xmlns:a16="http://schemas.microsoft.com/office/drawing/2014/main" id="{5AD9529B-18CF-7391-6338-6392988D8B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8587" y="3580196"/>
            <a:ext cx="1044222" cy="104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3C2B990-5B3E-E0DF-6C86-85CCD979DF18}"/>
                  </a:ext>
                </a:extLst>
              </p:cNvPr>
              <p:cNvSpPr/>
              <p:nvPr/>
            </p:nvSpPr>
            <p:spPr>
              <a:xfrm>
                <a:off x="1473610" y="2796937"/>
                <a:ext cx="86113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3C2B990-5B3E-E0DF-6C86-85CCD979D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610" y="2796937"/>
                <a:ext cx="861133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Graphic 29" descr="Male profile outline">
            <a:extLst>
              <a:ext uri="{FF2B5EF4-FFF2-40B4-BE49-F238E27FC236}">
                <a16:creationId xmlns:a16="http://schemas.microsoft.com/office/drawing/2014/main" id="{D0A4AB17-F3B3-2FEE-E2EB-94CBABF690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85546" y="5608446"/>
            <a:ext cx="544179" cy="544179"/>
          </a:xfrm>
          <a:prstGeom prst="rect">
            <a:avLst/>
          </a:prstGeom>
        </p:spPr>
      </p:pic>
      <p:pic>
        <p:nvPicPr>
          <p:cNvPr id="31" name="Graphic 30" descr="Male profile outline">
            <a:extLst>
              <a:ext uri="{FF2B5EF4-FFF2-40B4-BE49-F238E27FC236}">
                <a16:creationId xmlns:a16="http://schemas.microsoft.com/office/drawing/2014/main" id="{370B2FC5-F6F6-01A8-4496-02D55D53F1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74332" y="5608447"/>
            <a:ext cx="544179" cy="544179"/>
          </a:xfrm>
          <a:prstGeom prst="rect">
            <a:avLst/>
          </a:prstGeom>
        </p:spPr>
      </p:pic>
      <p:pic>
        <p:nvPicPr>
          <p:cNvPr id="32" name="Graphic 31" descr="Male profile outline">
            <a:extLst>
              <a:ext uri="{FF2B5EF4-FFF2-40B4-BE49-F238E27FC236}">
                <a16:creationId xmlns:a16="http://schemas.microsoft.com/office/drawing/2014/main" id="{881E405D-2FE5-CD98-6301-CB8113CC23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31991" y="5608447"/>
            <a:ext cx="544179" cy="544179"/>
          </a:xfrm>
          <a:prstGeom prst="rect">
            <a:avLst/>
          </a:prstGeom>
        </p:spPr>
      </p:pic>
      <p:pic>
        <p:nvPicPr>
          <p:cNvPr id="33" name="Graphic 32" descr="Male profile outline">
            <a:extLst>
              <a:ext uri="{FF2B5EF4-FFF2-40B4-BE49-F238E27FC236}">
                <a16:creationId xmlns:a16="http://schemas.microsoft.com/office/drawing/2014/main" id="{B5033B93-E8C2-3EDA-5517-2A1E85FD8F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59014" y="5608448"/>
            <a:ext cx="544179" cy="544179"/>
          </a:xfrm>
          <a:prstGeom prst="rect">
            <a:avLst/>
          </a:prstGeom>
        </p:spPr>
      </p:pic>
      <p:pic>
        <p:nvPicPr>
          <p:cNvPr id="34" name="Graphic 33" descr="Male profile outline">
            <a:extLst>
              <a:ext uri="{FF2B5EF4-FFF2-40B4-BE49-F238E27FC236}">
                <a16:creationId xmlns:a16="http://schemas.microsoft.com/office/drawing/2014/main" id="{3EDA742B-90EA-F7A5-C168-C77E3D5C67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16673" y="5608447"/>
            <a:ext cx="544179" cy="544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834AE90-2715-AB44-113C-F96748FC5F5D}"/>
                  </a:ext>
                </a:extLst>
              </p:cNvPr>
              <p:cNvSpPr txBox="1"/>
              <p:nvPr/>
            </p:nvSpPr>
            <p:spPr>
              <a:xfrm>
                <a:off x="3765426" y="1910899"/>
                <a:ext cx="13177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834AE90-2715-AB44-113C-F96748FC5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426" y="1910899"/>
                <a:ext cx="1317706" cy="461665"/>
              </a:xfrm>
              <a:prstGeom prst="rect">
                <a:avLst/>
              </a:prstGeom>
              <a:blipFill>
                <a:blip r:embed="rId20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20EE785-B91D-EB6B-01DD-CA452BD23916}"/>
              </a:ext>
            </a:extLst>
          </p:cNvPr>
          <p:cNvGrpSpPr/>
          <p:nvPr/>
        </p:nvGrpSpPr>
        <p:grpSpPr>
          <a:xfrm>
            <a:off x="5713935" y="5607909"/>
            <a:ext cx="548640" cy="548640"/>
            <a:chOff x="3554605" y="5463119"/>
            <a:chExt cx="914400" cy="914400"/>
          </a:xfrm>
        </p:grpSpPr>
        <p:pic>
          <p:nvPicPr>
            <p:cNvPr id="3" name="Graphic 2" descr="Devil face outline with solid fill">
              <a:extLst>
                <a:ext uri="{FF2B5EF4-FFF2-40B4-BE49-F238E27FC236}">
                  <a16:creationId xmlns:a16="http://schemas.microsoft.com/office/drawing/2014/main" id="{84B30308-4F1C-AED2-B099-9DD7E9620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r="76096" b="67022"/>
            <a:stretch/>
          </p:blipFill>
          <p:spPr>
            <a:xfrm>
              <a:off x="3770871" y="5526225"/>
              <a:ext cx="121564" cy="137556"/>
            </a:xfrm>
            <a:prstGeom prst="chord">
              <a:avLst>
                <a:gd name="adj1" fmla="val 4214105"/>
                <a:gd name="adj2" fmla="val 527125"/>
              </a:avLst>
            </a:prstGeom>
          </p:spPr>
        </p:pic>
        <p:pic>
          <p:nvPicPr>
            <p:cNvPr id="4" name="Graphic 3" descr="Devil face outline with solid fill">
              <a:extLst>
                <a:ext uri="{FF2B5EF4-FFF2-40B4-BE49-F238E27FC236}">
                  <a16:creationId xmlns:a16="http://schemas.microsoft.com/office/drawing/2014/main" id="{9625D533-2585-9EA0-0078-7CD704DAE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r="74609" b="68689"/>
            <a:stretch/>
          </p:blipFill>
          <p:spPr>
            <a:xfrm flipH="1">
              <a:off x="4102243" y="5530696"/>
              <a:ext cx="129127" cy="130602"/>
            </a:xfrm>
            <a:prstGeom prst="chord">
              <a:avLst>
                <a:gd name="adj1" fmla="val 5061306"/>
                <a:gd name="adj2" fmla="val 766986"/>
              </a:avLst>
            </a:prstGeom>
          </p:spPr>
        </p:pic>
        <p:pic>
          <p:nvPicPr>
            <p:cNvPr id="5" name="Graphic 4" descr="Male profile outline">
              <a:extLst>
                <a:ext uri="{FF2B5EF4-FFF2-40B4-BE49-F238E27FC236}">
                  <a16:creationId xmlns:a16="http://schemas.microsoft.com/office/drawing/2014/main" id="{E49210D9-2353-66B1-8D0A-94C93D215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3554605" y="5463119"/>
              <a:ext cx="914400" cy="9144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4B0AFF-541E-8F5B-7520-1A46BDAF14C8}"/>
              </a:ext>
            </a:extLst>
          </p:cNvPr>
          <p:cNvGrpSpPr/>
          <p:nvPr/>
        </p:nvGrpSpPr>
        <p:grpSpPr>
          <a:xfrm>
            <a:off x="7083165" y="5607909"/>
            <a:ext cx="548640" cy="548640"/>
            <a:chOff x="3554605" y="5463119"/>
            <a:chExt cx="914400" cy="914400"/>
          </a:xfrm>
        </p:grpSpPr>
        <p:pic>
          <p:nvPicPr>
            <p:cNvPr id="8" name="Graphic 7" descr="Devil face outline with solid fill">
              <a:extLst>
                <a:ext uri="{FF2B5EF4-FFF2-40B4-BE49-F238E27FC236}">
                  <a16:creationId xmlns:a16="http://schemas.microsoft.com/office/drawing/2014/main" id="{29645DE8-15A8-7A98-4BC6-ACEF009D8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r="76096" b="67022"/>
            <a:stretch/>
          </p:blipFill>
          <p:spPr>
            <a:xfrm>
              <a:off x="3770871" y="5526225"/>
              <a:ext cx="121564" cy="137556"/>
            </a:xfrm>
            <a:prstGeom prst="chord">
              <a:avLst>
                <a:gd name="adj1" fmla="val 4214105"/>
                <a:gd name="adj2" fmla="val 527125"/>
              </a:avLst>
            </a:prstGeom>
          </p:spPr>
        </p:pic>
        <p:pic>
          <p:nvPicPr>
            <p:cNvPr id="9" name="Graphic 8" descr="Devil face outline with solid fill">
              <a:extLst>
                <a:ext uri="{FF2B5EF4-FFF2-40B4-BE49-F238E27FC236}">
                  <a16:creationId xmlns:a16="http://schemas.microsoft.com/office/drawing/2014/main" id="{09B78E3F-5B3A-34FE-B908-D7AA056F6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r="74609" b="68689"/>
            <a:stretch/>
          </p:blipFill>
          <p:spPr>
            <a:xfrm flipH="1">
              <a:off x="4102243" y="5530696"/>
              <a:ext cx="129127" cy="130602"/>
            </a:xfrm>
            <a:prstGeom prst="chord">
              <a:avLst>
                <a:gd name="adj1" fmla="val 5061306"/>
                <a:gd name="adj2" fmla="val 766986"/>
              </a:avLst>
            </a:prstGeom>
          </p:spPr>
        </p:pic>
        <p:pic>
          <p:nvPicPr>
            <p:cNvPr id="10" name="Graphic 9" descr="Male profile outline">
              <a:extLst>
                <a:ext uri="{FF2B5EF4-FFF2-40B4-BE49-F238E27FC236}">
                  <a16:creationId xmlns:a16="http://schemas.microsoft.com/office/drawing/2014/main" id="{93D6AAC2-C93D-3064-0738-FEA29D89F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3554605" y="5463119"/>
              <a:ext cx="914400" cy="9144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A9BA92-A1A8-A4E0-67BB-69BBFD79A191}"/>
              </a:ext>
            </a:extLst>
          </p:cNvPr>
          <p:cNvGrpSpPr/>
          <p:nvPr/>
        </p:nvGrpSpPr>
        <p:grpSpPr>
          <a:xfrm>
            <a:off x="5258657" y="5607909"/>
            <a:ext cx="548640" cy="548640"/>
            <a:chOff x="3554605" y="5463119"/>
            <a:chExt cx="914400" cy="914400"/>
          </a:xfrm>
        </p:grpSpPr>
        <p:pic>
          <p:nvPicPr>
            <p:cNvPr id="12" name="Graphic 11" descr="Devil face outline with solid fill">
              <a:extLst>
                <a:ext uri="{FF2B5EF4-FFF2-40B4-BE49-F238E27FC236}">
                  <a16:creationId xmlns:a16="http://schemas.microsoft.com/office/drawing/2014/main" id="{BAC93C8D-8387-5404-5418-0CA4372C6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r="76096" b="67022"/>
            <a:stretch/>
          </p:blipFill>
          <p:spPr>
            <a:xfrm>
              <a:off x="3770871" y="5526225"/>
              <a:ext cx="121564" cy="137556"/>
            </a:xfrm>
            <a:prstGeom prst="chord">
              <a:avLst>
                <a:gd name="adj1" fmla="val 4214105"/>
                <a:gd name="adj2" fmla="val 527125"/>
              </a:avLst>
            </a:prstGeom>
          </p:spPr>
        </p:pic>
        <p:pic>
          <p:nvPicPr>
            <p:cNvPr id="13" name="Graphic 12" descr="Devil face outline with solid fill">
              <a:extLst>
                <a:ext uri="{FF2B5EF4-FFF2-40B4-BE49-F238E27FC236}">
                  <a16:creationId xmlns:a16="http://schemas.microsoft.com/office/drawing/2014/main" id="{A0A31A5C-5956-2D34-33E1-F55B7ED06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r="74609" b="68689"/>
            <a:stretch/>
          </p:blipFill>
          <p:spPr>
            <a:xfrm flipH="1">
              <a:off x="4102243" y="5530696"/>
              <a:ext cx="129127" cy="130602"/>
            </a:xfrm>
            <a:prstGeom prst="chord">
              <a:avLst>
                <a:gd name="adj1" fmla="val 5061306"/>
                <a:gd name="adj2" fmla="val 766986"/>
              </a:avLst>
            </a:prstGeom>
          </p:spPr>
        </p:pic>
        <p:pic>
          <p:nvPicPr>
            <p:cNvPr id="14" name="Graphic 13" descr="Male profile outline">
              <a:extLst>
                <a:ext uri="{FF2B5EF4-FFF2-40B4-BE49-F238E27FC236}">
                  <a16:creationId xmlns:a16="http://schemas.microsoft.com/office/drawing/2014/main" id="{F8ABB2F5-E4E3-E0F5-5234-CE207A517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3554605" y="5463119"/>
              <a:ext cx="914400" cy="9144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461C9DC-6FE8-E3DA-9A1E-D6DFEBD68845}"/>
              </a:ext>
            </a:extLst>
          </p:cNvPr>
          <p:cNvGrpSpPr/>
          <p:nvPr/>
        </p:nvGrpSpPr>
        <p:grpSpPr>
          <a:xfrm>
            <a:off x="4500322" y="2474663"/>
            <a:ext cx="758335" cy="716668"/>
            <a:chOff x="4500322" y="2474663"/>
            <a:chExt cx="758335" cy="716668"/>
          </a:xfrm>
        </p:grpSpPr>
        <p:pic>
          <p:nvPicPr>
            <p:cNvPr id="18" name="Graphic 17" descr="Puzzle with solid fill">
              <a:extLst>
                <a:ext uri="{FF2B5EF4-FFF2-40B4-BE49-F238E27FC236}">
                  <a16:creationId xmlns:a16="http://schemas.microsoft.com/office/drawing/2014/main" id="{A4C798C4-B04D-D18B-C9EE-58CCC8592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4580723" y="2670327"/>
              <a:ext cx="483287" cy="483287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806F3BD1-96E9-AC58-9E56-919A04004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4500322" y="2474663"/>
              <a:ext cx="758335" cy="716668"/>
            </a:xfrm>
            <a:prstGeom prst="rect">
              <a:avLst/>
            </a:prstGeom>
          </p:spPr>
        </p:pic>
      </p:grpSp>
      <p:pic>
        <p:nvPicPr>
          <p:cNvPr id="48" name="Graphic 47" descr="Puzzle with solid fill">
            <a:extLst>
              <a:ext uri="{FF2B5EF4-FFF2-40B4-BE49-F238E27FC236}">
                <a16:creationId xmlns:a16="http://schemas.microsoft.com/office/drawing/2014/main" id="{813AC006-3656-BADC-2E48-F209C62114E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3940951" y="2658813"/>
            <a:ext cx="483286" cy="48328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B0E3786-B1D1-DFB6-5A9A-DA4C3A613B43}"/>
              </a:ext>
            </a:extLst>
          </p:cNvPr>
          <p:cNvGrpSpPr/>
          <p:nvPr/>
        </p:nvGrpSpPr>
        <p:grpSpPr>
          <a:xfrm>
            <a:off x="4500322" y="3361073"/>
            <a:ext cx="758335" cy="716668"/>
            <a:chOff x="4500322" y="3361073"/>
            <a:chExt cx="758335" cy="716668"/>
          </a:xfrm>
        </p:grpSpPr>
        <p:pic>
          <p:nvPicPr>
            <p:cNvPr id="113" name="Graphic 112" descr="Puzzle with solid fill">
              <a:extLst>
                <a:ext uri="{FF2B5EF4-FFF2-40B4-BE49-F238E27FC236}">
                  <a16:creationId xmlns:a16="http://schemas.microsoft.com/office/drawing/2014/main" id="{E61B8E54-E0EA-69B1-6AD7-A73DA96ED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4580723" y="3556737"/>
              <a:ext cx="483287" cy="483287"/>
            </a:xfrm>
            <a:prstGeom prst="rect">
              <a:avLst/>
            </a:prstGeom>
          </p:spPr>
        </p:pic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91C06F5E-E366-F693-FA39-5753C7976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4500322" y="3361073"/>
              <a:ext cx="758335" cy="716668"/>
            </a:xfrm>
            <a:prstGeom prst="rect">
              <a:avLst/>
            </a:prstGeom>
          </p:spPr>
        </p:pic>
      </p:grpSp>
      <p:pic>
        <p:nvPicPr>
          <p:cNvPr id="100" name="Graphic 99" descr="Puzzle with solid fill">
            <a:extLst>
              <a:ext uri="{FF2B5EF4-FFF2-40B4-BE49-F238E27FC236}">
                <a16:creationId xmlns:a16="http://schemas.microsoft.com/office/drawing/2014/main" id="{13F623BC-959D-15FA-23E3-54225C7D8F2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3940951" y="3545223"/>
            <a:ext cx="483286" cy="483287"/>
          </a:xfrm>
          <a:prstGeom prst="rect">
            <a:avLst/>
          </a:prstGeom>
        </p:spPr>
      </p:pic>
      <p:pic>
        <p:nvPicPr>
          <p:cNvPr id="130" name="Graphic 129" descr="Puzzle with solid fill">
            <a:extLst>
              <a:ext uri="{FF2B5EF4-FFF2-40B4-BE49-F238E27FC236}">
                <a16:creationId xmlns:a16="http://schemas.microsoft.com/office/drawing/2014/main" id="{683130CF-14E5-7B9F-7E68-96EBDC9A8AA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4580723" y="4460279"/>
            <a:ext cx="483287" cy="483287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5174A0F5-FB44-B1E1-2C71-082FC22EB26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500322" y="4264615"/>
            <a:ext cx="758335" cy="716668"/>
          </a:xfrm>
          <a:prstGeom prst="rect">
            <a:avLst/>
          </a:prstGeom>
        </p:spPr>
      </p:pic>
      <p:pic>
        <p:nvPicPr>
          <p:cNvPr id="117" name="Graphic 116" descr="Puzzle with solid fill">
            <a:extLst>
              <a:ext uri="{FF2B5EF4-FFF2-40B4-BE49-F238E27FC236}">
                <a16:creationId xmlns:a16="http://schemas.microsoft.com/office/drawing/2014/main" id="{E0B7AD68-38D6-A431-6B50-5F07DF31E6F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3940951" y="4448765"/>
            <a:ext cx="483286" cy="48328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F87675-3379-737C-C550-E418222DA216}"/>
              </a:ext>
            </a:extLst>
          </p:cNvPr>
          <p:cNvSpPr/>
          <p:nvPr/>
        </p:nvSpPr>
        <p:spPr>
          <a:xfrm>
            <a:off x="3871755" y="2517216"/>
            <a:ext cx="584210" cy="2519425"/>
          </a:xfrm>
          <a:prstGeom prst="round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D8A03A-60A4-0375-54A6-6C0B14909650}"/>
              </a:ext>
            </a:extLst>
          </p:cNvPr>
          <p:cNvSpPr/>
          <p:nvPr/>
        </p:nvSpPr>
        <p:spPr>
          <a:xfrm>
            <a:off x="4455965" y="4213682"/>
            <a:ext cx="860105" cy="822960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FD108D-2539-2F6F-03A6-E90CD0F20961}"/>
                  </a:ext>
                </a:extLst>
              </p:cNvPr>
              <p:cNvSpPr txBox="1"/>
              <p:nvPr/>
            </p:nvSpPr>
            <p:spPr>
              <a:xfrm>
                <a:off x="4565383" y="4417647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FD108D-2539-2F6F-03A6-E90CD0F20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383" y="4417647"/>
                <a:ext cx="505267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CC79625-C904-7DB8-2E0F-33D0E03ED9D9}"/>
              </a:ext>
            </a:extLst>
          </p:cNvPr>
          <p:cNvGrpSpPr/>
          <p:nvPr/>
        </p:nvGrpSpPr>
        <p:grpSpPr>
          <a:xfrm>
            <a:off x="5880164" y="4438788"/>
            <a:ext cx="2665511" cy="542495"/>
            <a:chOff x="6987782" y="4141866"/>
            <a:chExt cx="2665511" cy="54249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E1E1B69-209A-85FB-5CEA-4CB25887BB08}"/>
                </a:ext>
              </a:extLst>
            </p:cNvPr>
            <p:cNvSpPr/>
            <p:nvPr/>
          </p:nvSpPr>
          <p:spPr>
            <a:xfrm>
              <a:off x="7506911" y="4325878"/>
              <a:ext cx="1634036" cy="19406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Semi-Adaptive Security</a:t>
              </a:r>
            </a:p>
          </p:txBody>
        </p:sp>
        <p:pic>
          <p:nvPicPr>
            <p:cNvPr id="28" name="Graphic 27" descr="Detective male outline">
              <a:extLst>
                <a:ext uri="{FF2B5EF4-FFF2-40B4-BE49-F238E27FC236}">
                  <a16:creationId xmlns:a16="http://schemas.microsoft.com/office/drawing/2014/main" id="{D243FB0D-DDBB-DA74-866B-A68DA08BE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87782" y="4141866"/>
              <a:ext cx="586045" cy="542495"/>
            </a:xfrm>
            <a:prstGeom prst="rect">
              <a:avLst/>
            </a:prstGeom>
          </p:spPr>
        </p:pic>
        <p:pic>
          <p:nvPicPr>
            <p:cNvPr id="36" name="Graphic 35" descr="Devil face outline with solid fill">
              <a:extLst>
                <a:ext uri="{FF2B5EF4-FFF2-40B4-BE49-F238E27FC236}">
                  <a16:creationId xmlns:a16="http://schemas.microsoft.com/office/drawing/2014/main" id="{2713B7E1-4D8E-EF9C-8B40-C00B2ADB4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40947" y="4210088"/>
              <a:ext cx="512346" cy="474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199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3D40A-619F-9234-B761-08557FFB6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3DB4-357D-4DC4-9198-84B116B7A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Arguing Adaptive Security</a:t>
            </a:r>
          </a:p>
        </p:txBody>
      </p:sp>
      <p:pic>
        <p:nvPicPr>
          <p:cNvPr id="20" name="Graphic 19" descr="Detective male outline">
            <a:extLst>
              <a:ext uri="{FF2B5EF4-FFF2-40B4-BE49-F238E27FC236}">
                <a16:creationId xmlns:a16="http://schemas.microsoft.com/office/drawing/2014/main" id="{54DF1FE5-1466-2419-20E1-9E6829A4D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4201" y="3369638"/>
            <a:ext cx="716670" cy="716670"/>
          </a:xfrm>
          <a:prstGeom prst="rect">
            <a:avLst/>
          </a:prstGeom>
        </p:spPr>
      </p:pic>
      <p:pic>
        <p:nvPicPr>
          <p:cNvPr id="21" name="Graphic 20" descr="Devil face outline with solid fill">
            <a:extLst>
              <a:ext uri="{FF2B5EF4-FFF2-40B4-BE49-F238E27FC236}">
                <a16:creationId xmlns:a16="http://schemas.microsoft.com/office/drawing/2014/main" id="{0287EEDC-BD95-E1A8-FD0E-53A1213FA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3929" y="3377413"/>
            <a:ext cx="626544" cy="626544"/>
          </a:xfrm>
          <a:prstGeom prst="rect">
            <a:avLst/>
          </a:prstGeom>
        </p:spPr>
      </p:pic>
      <p:pic>
        <p:nvPicPr>
          <p:cNvPr id="24" name="Graphic 23" descr="Processor outline">
            <a:extLst>
              <a:ext uri="{FF2B5EF4-FFF2-40B4-BE49-F238E27FC236}">
                <a16:creationId xmlns:a16="http://schemas.microsoft.com/office/drawing/2014/main" id="{11ED0379-C2DE-0CF9-58A6-A963830718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8587" y="3580196"/>
            <a:ext cx="1044222" cy="104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9F6DC-E43F-D2AE-3949-D3C9262F2621}"/>
                  </a:ext>
                </a:extLst>
              </p:cNvPr>
              <p:cNvSpPr/>
              <p:nvPr/>
            </p:nvSpPr>
            <p:spPr>
              <a:xfrm>
                <a:off x="1473610" y="2796937"/>
                <a:ext cx="86113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9F6DC-E43F-D2AE-3949-D3C9262F26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610" y="2796937"/>
                <a:ext cx="861133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Graphic 28" descr="Scroll outline">
            <a:extLst>
              <a:ext uri="{FF2B5EF4-FFF2-40B4-BE49-F238E27FC236}">
                <a16:creationId xmlns:a16="http://schemas.microsoft.com/office/drawing/2014/main" id="{90142FE4-DACB-FC3D-58DF-1FF9D0662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39623" y="1742835"/>
            <a:ext cx="486992" cy="486992"/>
          </a:xfrm>
          <a:prstGeom prst="rect">
            <a:avLst/>
          </a:prstGeom>
        </p:spPr>
      </p:pic>
      <p:pic>
        <p:nvPicPr>
          <p:cNvPr id="30" name="Graphic 29" descr="Male profile outline">
            <a:extLst>
              <a:ext uri="{FF2B5EF4-FFF2-40B4-BE49-F238E27FC236}">
                <a16:creationId xmlns:a16="http://schemas.microsoft.com/office/drawing/2014/main" id="{BB86CF1A-1315-384C-B36D-E3684C170B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85546" y="5608446"/>
            <a:ext cx="544179" cy="544179"/>
          </a:xfrm>
          <a:prstGeom prst="rect">
            <a:avLst/>
          </a:prstGeom>
        </p:spPr>
      </p:pic>
      <p:pic>
        <p:nvPicPr>
          <p:cNvPr id="31" name="Graphic 30" descr="Male profile outline">
            <a:extLst>
              <a:ext uri="{FF2B5EF4-FFF2-40B4-BE49-F238E27FC236}">
                <a16:creationId xmlns:a16="http://schemas.microsoft.com/office/drawing/2014/main" id="{D1BF251D-82E3-8505-7A4B-E0D9D8F7CE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74332" y="5608447"/>
            <a:ext cx="544179" cy="544179"/>
          </a:xfrm>
          <a:prstGeom prst="rect">
            <a:avLst/>
          </a:prstGeom>
        </p:spPr>
      </p:pic>
      <p:pic>
        <p:nvPicPr>
          <p:cNvPr id="32" name="Graphic 31" descr="Male profile outline">
            <a:extLst>
              <a:ext uri="{FF2B5EF4-FFF2-40B4-BE49-F238E27FC236}">
                <a16:creationId xmlns:a16="http://schemas.microsoft.com/office/drawing/2014/main" id="{18AF78E9-8B9F-A07F-7DFF-F4DF469502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31991" y="5608447"/>
            <a:ext cx="544179" cy="544179"/>
          </a:xfrm>
          <a:prstGeom prst="rect">
            <a:avLst/>
          </a:prstGeom>
        </p:spPr>
      </p:pic>
      <p:pic>
        <p:nvPicPr>
          <p:cNvPr id="33" name="Graphic 32" descr="Male profile outline">
            <a:extLst>
              <a:ext uri="{FF2B5EF4-FFF2-40B4-BE49-F238E27FC236}">
                <a16:creationId xmlns:a16="http://schemas.microsoft.com/office/drawing/2014/main" id="{ABEE00D3-E928-402A-3B4E-909BD93A67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9014" y="5608448"/>
            <a:ext cx="544179" cy="544179"/>
          </a:xfrm>
          <a:prstGeom prst="rect">
            <a:avLst/>
          </a:prstGeom>
        </p:spPr>
      </p:pic>
      <p:pic>
        <p:nvPicPr>
          <p:cNvPr id="34" name="Graphic 33" descr="Male profile outline">
            <a:extLst>
              <a:ext uri="{FF2B5EF4-FFF2-40B4-BE49-F238E27FC236}">
                <a16:creationId xmlns:a16="http://schemas.microsoft.com/office/drawing/2014/main" id="{FB5B2DF4-615C-AFF0-F7B5-8636B5D5B2D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16673" y="5608447"/>
            <a:ext cx="544179" cy="544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2513239-912C-1F5F-7DF8-1D609A912D76}"/>
                  </a:ext>
                </a:extLst>
              </p:cNvPr>
              <p:cNvSpPr txBox="1"/>
              <p:nvPr/>
            </p:nvSpPr>
            <p:spPr>
              <a:xfrm>
                <a:off x="3945407" y="2296888"/>
                <a:ext cx="113051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2513239-912C-1F5F-7DF8-1D609A912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407" y="2296888"/>
                <a:ext cx="1130516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52E4ABA-E992-2ADE-F3AC-0E5116AD6545}"/>
              </a:ext>
            </a:extLst>
          </p:cNvPr>
          <p:cNvGrpSpPr/>
          <p:nvPr/>
        </p:nvGrpSpPr>
        <p:grpSpPr>
          <a:xfrm>
            <a:off x="5713935" y="5607909"/>
            <a:ext cx="548640" cy="548640"/>
            <a:chOff x="3554605" y="5463119"/>
            <a:chExt cx="914400" cy="914400"/>
          </a:xfrm>
        </p:grpSpPr>
        <p:pic>
          <p:nvPicPr>
            <p:cNvPr id="3" name="Graphic 2" descr="Devil face outline with solid fill">
              <a:extLst>
                <a:ext uri="{FF2B5EF4-FFF2-40B4-BE49-F238E27FC236}">
                  <a16:creationId xmlns:a16="http://schemas.microsoft.com/office/drawing/2014/main" id="{1A2AD5E6-FDF7-35EE-155B-790EE6768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r="76096" b="67022"/>
            <a:stretch/>
          </p:blipFill>
          <p:spPr>
            <a:xfrm>
              <a:off x="3770871" y="5526225"/>
              <a:ext cx="121564" cy="137556"/>
            </a:xfrm>
            <a:prstGeom prst="chord">
              <a:avLst>
                <a:gd name="adj1" fmla="val 4214105"/>
                <a:gd name="adj2" fmla="val 527125"/>
              </a:avLst>
            </a:prstGeom>
          </p:spPr>
        </p:pic>
        <p:pic>
          <p:nvPicPr>
            <p:cNvPr id="4" name="Graphic 3" descr="Devil face outline with solid fill">
              <a:extLst>
                <a:ext uri="{FF2B5EF4-FFF2-40B4-BE49-F238E27FC236}">
                  <a16:creationId xmlns:a16="http://schemas.microsoft.com/office/drawing/2014/main" id="{E2C8BF58-1569-04E1-7AE4-3DAA8E3D6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r="74609" b="68689"/>
            <a:stretch/>
          </p:blipFill>
          <p:spPr>
            <a:xfrm flipH="1">
              <a:off x="4102243" y="5530696"/>
              <a:ext cx="129127" cy="130602"/>
            </a:xfrm>
            <a:prstGeom prst="chord">
              <a:avLst>
                <a:gd name="adj1" fmla="val 5061306"/>
                <a:gd name="adj2" fmla="val 766986"/>
              </a:avLst>
            </a:prstGeom>
          </p:spPr>
        </p:pic>
        <p:pic>
          <p:nvPicPr>
            <p:cNvPr id="5" name="Graphic 4" descr="Male profile outline">
              <a:extLst>
                <a:ext uri="{FF2B5EF4-FFF2-40B4-BE49-F238E27FC236}">
                  <a16:creationId xmlns:a16="http://schemas.microsoft.com/office/drawing/2014/main" id="{E55F295C-8273-7370-B232-5A6422781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554605" y="5463119"/>
              <a:ext cx="914400" cy="9144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F8FFC7-E4DC-F1FE-4033-EC82888130F6}"/>
              </a:ext>
            </a:extLst>
          </p:cNvPr>
          <p:cNvGrpSpPr/>
          <p:nvPr/>
        </p:nvGrpSpPr>
        <p:grpSpPr>
          <a:xfrm>
            <a:off x="7083165" y="5607909"/>
            <a:ext cx="548640" cy="548640"/>
            <a:chOff x="3554605" y="5463119"/>
            <a:chExt cx="914400" cy="914400"/>
          </a:xfrm>
        </p:grpSpPr>
        <p:pic>
          <p:nvPicPr>
            <p:cNvPr id="8" name="Graphic 7" descr="Devil face outline with solid fill">
              <a:extLst>
                <a:ext uri="{FF2B5EF4-FFF2-40B4-BE49-F238E27FC236}">
                  <a16:creationId xmlns:a16="http://schemas.microsoft.com/office/drawing/2014/main" id="{8F9248D5-00F7-E6EF-291A-0EA242E7E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r="76096" b="67022"/>
            <a:stretch/>
          </p:blipFill>
          <p:spPr>
            <a:xfrm>
              <a:off x="3770871" y="5526225"/>
              <a:ext cx="121564" cy="137556"/>
            </a:xfrm>
            <a:prstGeom prst="chord">
              <a:avLst>
                <a:gd name="adj1" fmla="val 4214105"/>
                <a:gd name="adj2" fmla="val 527125"/>
              </a:avLst>
            </a:prstGeom>
          </p:spPr>
        </p:pic>
        <p:pic>
          <p:nvPicPr>
            <p:cNvPr id="9" name="Graphic 8" descr="Devil face outline with solid fill">
              <a:extLst>
                <a:ext uri="{FF2B5EF4-FFF2-40B4-BE49-F238E27FC236}">
                  <a16:creationId xmlns:a16="http://schemas.microsoft.com/office/drawing/2014/main" id="{E9EB377D-98F6-E4FE-2857-C0DD744C5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r="74609" b="68689"/>
            <a:stretch/>
          </p:blipFill>
          <p:spPr>
            <a:xfrm flipH="1">
              <a:off x="4102243" y="5530696"/>
              <a:ext cx="129127" cy="130602"/>
            </a:xfrm>
            <a:prstGeom prst="chord">
              <a:avLst>
                <a:gd name="adj1" fmla="val 5061306"/>
                <a:gd name="adj2" fmla="val 766986"/>
              </a:avLst>
            </a:prstGeom>
          </p:spPr>
        </p:pic>
        <p:pic>
          <p:nvPicPr>
            <p:cNvPr id="10" name="Graphic 9" descr="Male profile outline">
              <a:extLst>
                <a:ext uri="{FF2B5EF4-FFF2-40B4-BE49-F238E27FC236}">
                  <a16:creationId xmlns:a16="http://schemas.microsoft.com/office/drawing/2014/main" id="{2173AA66-31D6-924A-9E8A-D7108A9C8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554605" y="5463119"/>
              <a:ext cx="914400" cy="9144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BFA140-BBBB-E62A-B81E-6431A44995DD}"/>
              </a:ext>
            </a:extLst>
          </p:cNvPr>
          <p:cNvGrpSpPr/>
          <p:nvPr/>
        </p:nvGrpSpPr>
        <p:grpSpPr>
          <a:xfrm>
            <a:off x="5258657" y="5607909"/>
            <a:ext cx="548640" cy="548640"/>
            <a:chOff x="3554605" y="5463119"/>
            <a:chExt cx="914400" cy="914400"/>
          </a:xfrm>
        </p:grpSpPr>
        <p:pic>
          <p:nvPicPr>
            <p:cNvPr id="12" name="Graphic 11" descr="Devil face outline with solid fill">
              <a:extLst>
                <a:ext uri="{FF2B5EF4-FFF2-40B4-BE49-F238E27FC236}">
                  <a16:creationId xmlns:a16="http://schemas.microsoft.com/office/drawing/2014/main" id="{7FDBA994-56DE-FCE6-30AA-3B5E9CFBF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r="76096" b="67022"/>
            <a:stretch/>
          </p:blipFill>
          <p:spPr>
            <a:xfrm>
              <a:off x="3770871" y="5526225"/>
              <a:ext cx="121564" cy="137556"/>
            </a:xfrm>
            <a:prstGeom prst="chord">
              <a:avLst>
                <a:gd name="adj1" fmla="val 4214105"/>
                <a:gd name="adj2" fmla="val 527125"/>
              </a:avLst>
            </a:prstGeom>
          </p:spPr>
        </p:pic>
        <p:pic>
          <p:nvPicPr>
            <p:cNvPr id="13" name="Graphic 12" descr="Devil face outline with solid fill">
              <a:extLst>
                <a:ext uri="{FF2B5EF4-FFF2-40B4-BE49-F238E27FC236}">
                  <a16:creationId xmlns:a16="http://schemas.microsoft.com/office/drawing/2014/main" id="{EB1E152E-CD5B-539B-28AD-0A1C4A10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r="74609" b="68689"/>
            <a:stretch/>
          </p:blipFill>
          <p:spPr>
            <a:xfrm flipH="1">
              <a:off x="4102243" y="5530696"/>
              <a:ext cx="129127" cy="130602"/>
            </a:xfrm>
            <a:prstGeom prst="chord">
              <a:avLst>
                <a:gd name="adj1" fmla="val 5061306"/>
                <a:gd name="adj2" fmla="val 766986"/>
              </a:avLst>
            </a:prstGeom>
          </p:spPr>
        </p:pic>
        <p:pic>
          <p:nvPicPr>
            <p:cNvPr id="14" name="Graphic 13" descr="Male profile outline">
              <a:extLst>
                <a:ext uri="{FF2B5EF4-FFF2-40B4-BE49-F238E27FC236}">
                  <a16:creationId xmlns:a16="http://schemas.microsoft.com/office/drawing/2014/main" id="{94C9C263-3D5B-4EBF-9224-F22185B42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554605" y="5463119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CC94B8-AC2A-6B43-2F87-F4C1904CD128}"/>
              </a:ext>
            </a:extLst>
          </p:cNvPr>
          <p:cNvGrpSpPr/>
          <p:nvPr/>
        </p:nvGrpSpPr>
        <p:grpSpPr>
          <a:xfrm>
            <a:off x="4510665" y="2748270"/>
            <a:ext cx="596864" cy="564069"/>
            <a:chOff x="4510665" y="2748270"/>
            <a:chExt cx="596864" cy="564069"/>
          </a:xfrm>
        </p:grpSpPr>
        <p:pic>
          <p:nvPicPr>
            <p:cNvPr id="18" name="Graphic 17" descr="Puzzle with solid fill">
              <a:extLst>
                <a:ext uri="{FF2B5EF4-FFF2-40B4-BE49-F238E27FC236}">
                  <a16:creationId xmlns:a16="http://schemas.microsoft.com/office/drawing/2014/main" id="{8DB0563F-97F4-72D4-AA03-C2317FC20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4573946" y="2902272"/>
              <a:ext cx="380382" cy="380381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3D414AB3-788E-462D-D572-A3650AE55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4510665" y="2748270"/>
              <a:ext cx="596864" cy="564069"/>
            </a:xfrm>
            <a:prstGeom prst="rect">
              <a:avLst/>
            </a:prstGeom>
          </p:spPr>
        </p:pic>
      </p:grpSp>
      <p:pic>
        <p:nvPicPr>
          <p:cNvPr id="48" name="Graphic 47" descr="Puzzle with solid fill">
            <a:extLst>
              <a:ext uri="{FF2B5EF4-FFF2-40B4-BE49-F238E27FC236}">
                <a16:creationId xmlns:a16="http://schemas.microsoft.com/office/drawing/2014/main" id="{EF562920-951D-2A3C-F5E3-44DED935DBF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070400" y="2893209"/>
            <a:ext cx="380381" cy="38038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71F2641-4F91-FA97-E9C0-E42C4B663D7B}"/>
              </a:ext>
            </a:extLst>
          </p:cNvPr>
          <p:cNvGrpSpPr/>
          <p:nvPr/>
        </p:nvGrpSpPr>
        <p:grpSpPr>
          <a:xfrm>
            <a:off x="5210117" y="2748270"/>
            <a:ext cx="596864" cy="564069"/>
            <a:chOff x="5210117" y="2748270"/>
            <a:chExt cx="596864" cy="564069"/>
          </a:xfrm>
        </p:grpSpPr>
        <p:pic>
          <p:nvPicPr>
            <p:cNvPr id="83" name="Graphic 82" descr="Puzzle with solid fill">
              <a:extLst>
                <a:ext uri="{FF2B5EF4-FFF2-40B4-BE49-F238E27FC236}">
                  <a16:creationId xmlns:a16="http://schemas.microsoft.com/office/drawing/2014/main" id="{D0D40A4A-BFDF-49E9-0F1E-1870286D1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5273398" y="2902272"/>
              <a:ext cx="380382" cy="380381"/>
            </a:xfrm>
            <a:prstGeom prst="rect">
              <a:avLst/>
            </a:prstGeom>
          </p:spPr>
        </p:pic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D0D4F94-7113-98FA-4157-652A3B10D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5210117" y="2748270"/>
              <a:ext cx="596864" cy="564069"/>
            </a:xfrm>
            <a:prstGeom prst="rect">
              <a:avLst/>
            </a:prstGeom>
          </p:spPr>
        </p:pic>
      </p:grpSp>
      <p:pic>
        <p:nvPicPr>
          <p:cNvPr id="87" name="Graphic 86" descr="Puzzle with solid fill">
            <a:extLst>
              <a:ext uri="{FF2B5EF4-FFF2-40B4-BE49-F238E27FC236}">
                <a16:creationId xmlns:a16="http://schemas.microsoft.com/office/drawing/2014/main" id="{DBE9188C-FC38-C033-969A-138F810B1B7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5988805" y="2902272"/>
            <a:ext cx="380382" cy="380381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7E3B0EBE-25C8-0263-FCD5-43B0CA7E9D2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5925524" y="2748270"/>
            <a:ext cx="596864" cy="564069"/>
          </a:xfrm>
          <a:prstGeom prst="rect">
            <a:avLst/>
          </a:prstGeom>
        </p:spPr>
      </p:pic>
      <p:pic>
        <p:nvPicPr>
          <p:cNvPr id="91" name="Graphic 90" descr="Puzzle with solid fill">
            <a:extLst>
              <a:ext uri="{FF2B5EF4-FFF2-40B4-BE49-F238E27FC236}">
                <a16:creationId xmlns:a16="http://schemas.microsoft.com/office/drawing/2014/main" id="{1E419944-D260-9159-79B2-E824EB3E397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6689482" y="2902272"/>
            <a:ext cx="380382" cy="380381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E10BFFB2-1D00-83FC-6033-482629E2A56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6626201" y="2748270"/>
            <a:ext cx="596864" cy="564069"/>
          </a:xfrm>
          <a:prstGeom prst="rect">
            <a:avLst/>
          </a:prstGeom>
        </p:spPr>
      </p:pic>
      <p:pic>
        <p:nvPicPr>
          <p:cNvPr id="94" name="Graphic 93" descr="Puzzle with solid fill">
            <a:extLst>
              <a:ext uri="{FF2B5EF4-FFF2-40B4-BE49-F238E27FC236}">
                <a16:creationId xmlns:a16="http://schemas.microsoft.com/office/drawing/2014/main" id="{72474F29-0E32-5F9E-38DA-89A4E740B25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7370417" y="2902272"/>
            <a:ext cx="380382" cy="380381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B1218330-BC8E-1A35-D4C9-EE97F8FB1E4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7307136" y="2748270"/>
            <a:ext cx="596864" cy="564069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0F474495-247E-47F1-0AF3-9CEA4F51773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5987200" y="1571734"/>
            <a:ext cx="727669" cy="68768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EEF1C0E-A3A8-7197-A5FE-42D0E64C0166}"/>
              </a:ext>
            </a:extLst>
          </p:cNvPr>
          <p:cNvGrpSpPr/>
          <p:nvPr/>
        </p:nvGrpSpPr>
        <p:grpSpPr>
          <a:xfrm>
            <a:off x="4510665" y="3445938"/>
            <a:ext cx="596864" cy="564069"/>
            <a:chOff x="4510665" y="3445938"/>
            <a:chExt cx="596864" cy="564069"/>
          </a:xfrm>
        </p:grpSpPr>
        <p:pic>
          <p:nvPicPr>
            <p:cNvPr id="113" name="Graphic 112" descr="Puzzle with solid fill">
              <a:extLst>
                <a:ext uri="{FF2B5EF4-FFF2-40B4-BE49-F238E27FC236}">
                  <a16:creationId xmlns:a16="http://schemas.microsoft.com/office/drawing/2014/main" id="{1AD4D082-966F-3976-3C25-9C5844EDC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4573946" y="3599940"/>
              <a:ext cx="380382" cy="380381"/>
            </a:xfrm>
            <a:prstGeom prst="rect">
              <a:avLst/>
            </a:prstGeom>
          </p:spPr>
        </p:pic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1C1AC503-4A8B-C632-B37C-27CDE0311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4510665" y="3445938"/>
              <a:ext cx="596864" cy="564069"/>
            </a:xfrm>
            <a:prstGeom prst="rect">
              <a:avLst/>
            </a:prstGeom>
          </p:spPr>
        </p:pic>
      </p:grpSp>
      <p:pic>
        <p:nvPicPr>
          <p:cNvPr id="100" name="Graphic 99" descr="Puzzle with solid fill">
            <a:extLst>
              <a:ext uri="{FF2B5EF4-FFF2-40B4-BE49-F238E27FC236}">
                <a16:creationId xmlns:a16="http://schemas.microsoft.com/office/drawing/2014/main" id="{1514C233-3F43-6212-5920-1D68C984C5D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4070400" y="3590877"/>
            <a:ext cx="380381" cy="380381"/>
          </a:xfrm>
          <a:prstGeom prst="rect">
            <a:avLst/>
          </a:prstGeom>
        </p:spPr>
      </p:pic>
      <p:pic>
        <p:nvPicPr>
          <p:cNvPr id="111" name="Graphic 110" descr="Puzzle with solid fill">
            <a:extLst>
              <a:ext uri="{FF2B5EF4-FFF2-40B4-BE49-F238E27FC236}">
                <a16:creationId xmlns:a16="http://schemas.microsoft.com/office/drawing/2014/main" id="{155C5663-FE50-3200-B3CF-9A996D024AB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5273398" y="3599940"/>
            <a:ext cx="380382" cy="380381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5F15AB30-2D4D-A856-F75C-A08094F4A71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5210117" y="3445938"/>
            <a:ext cx="596864" cy="564069"/>
          </a:xfrm>
          <a:prstGeom prst="rect">
            <a:avLst/>
          </a:prstGeom>
        </p:spPr>
      </p:pic>
      <p:pic>
        <p:nvPicPr>
          <p:cNvPr id="109" name="Graphic 108" descr="Puzzle with solid fill">
            <a:extLst>
              <a:ext uri="{FF2B5EF4-FFF2-40B4-BE49-F238E27FC236}">
                <a16:creationId xmlns:a16="http://schemas.microsoft.com/office/drawing/2014/main" id="{C65E30C3-7087-3493-2A2E-A3F54191B90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5988805" y="3599940"/>
            <a:ext cx="380382" cy="380381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04BA927F-DC2C-79C3-CBFD-D4CB80126BC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5925524" y="3445938"/>
            <a:ext cx="596864" cy="564069"/>
          </a:xfrm>
          <a:prstGeom prst="rect">
            <a:avLst/>
          </a:prstGeom>
        </p:spPr>
      </p:pic>
      <p:pic>
        <p:nvPicPr>
          <p:cNvPr id="107" name="Graphic 106" descr="Puzzle with solid fill">
            <a:extLst>
              <a:ext uri="{FF2B5EF4-FFF2-40B4-BE49-F238E27FC236}">
                <a16:creationId xmlns:a16="http://schemas.microsoft.com/office/drawing/2014/main" id="{564BDFD2-1E8E-C442-9EA1-7DACBC8883B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6689482" y="3599940"/>
            <a:ext cx="380382" cy="380381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F30C3491-A45E-9767-D482-AEB7E275EE8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6626201" y="3445938"/>
            <a:ext cx="596864" cy="564069"/>
          </a:xfrm>
          <a:prstGeom prst="rect">
            <a:avLst/>
          </a:prstGeom>
        </p:spPr>
      </p:pic>
      <p:pic>
        <p:nvPicPr>
          <p:cNvPr id="105" name="Graphic 104" descr="Puzzle with solid fill">
            <a:extLst>
              <a:ext uri="{FF2B5EF4-FFF2-40B4-BE49-F238E27FC236}">
                <a16:creationId xmlns:a16="http://schemas.microsoft.com/office/drawing/2014/main" id="{5E34ABDD-687F-D7BC-FD9F-CB6E98BB999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7370417" y="3599940"/>
            <a:ext cx="380382" cy="380381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60AC31A7-C799-AC9B-CBA7-D030D793692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7307136" y="3445938"/>
            <a:ext cx="596864" cy="564069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9417F374-55D3-4B47-799F-7A238097EC4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4510665" y="4157090"/>
            <a:ext cx="596864" cy="564069"/>
          </a:xfrm>
          <a:prstGeom prst="rect">
            <a:avLst/>
          </a:prstGeom>
        </p:spPr>
      </p:pic>
      <p:pic>
        <p:nvPicPr>
          <p:cNvPr id="117" name="Graphic 116" descr="Puzzle with solid fill">
            <a:extLst>
              <a:ext uri="{FF2B5EF4-FFF2-40B4-BE49-F238E27FC236}">
                <a16:creationId xmlns:a16="http://schemas.microsoft.com/office/drawing/2014/main" id="{3BA56600-369C-D0D1-CDB2-E8C36B8F057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4070400" y="4302029"/>
            <a:ext cx="380381" cy="380381"/>
          </a:xfrm>
          <a:prstGeom prst="rect">
            <a:avLst/>
          </a:prstGeom>
        </p:spPr>
      </p:pic>
      <p:pic>
        <p:nvPicPr>
          <p:cNvPr id="128" name="Graphic 127" descr="Puzzle with solid fill">
            <a:extLst>
              <a:ext uri="{FF2B5EF4-FFF2-40B4-BE49-F238E27FC236}">
                <a16:creationId xmlns:a16="http://schemas.microsoft.com/office/drawing/2014/main" id="{585B797B-AAF5-4C05-3587-ACB6F3C495A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5273398" y="4311092"/>
            <a:ext cx="380382" cy="380381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6609B250-D85A-B9A4-8A12-D67687089C2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5210117" y="4157090"/>
            <a:ext cx="596864" cy="564069"/>
          </a:xfrm>
          <a:prstGeom prst="rect">
            <a:avLst/>
          </a:prstGeom>
        </p:spPr>
      </p:pic>
      <p:pic>
        <p:nvPicPr>
          <p:cNvPr id="126" name="Graphic 125" descr="Puzzle with solid fill">
            <a:extLst>
              <a:ext uri="{FF2B5EF4-FFF2-40B4-BE49-F238E27FC236}">
                <a16:creationId xmlns:a16="http://schemas.microsoft.com/office/drawing/2014/main" id="{BF0A5498-1797-6938-FECB-6BF67360339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5988805" y="4311092"/>
            <a:ext cx="380382" cy="380381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38B2321A-CA18-8A79-8018-920483C18AA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5925524" y="4157090"/>
            <a:ext cx="596864" cy="564069"/>
          </a:xfrm>
          <a:prstGeom prst="rect">
            <a:avLst/>
          </a:prstGeom>
        </p:spPr>
      </p:pic>
      <p:pic>
        <p:nvPicPr>
          <p:cNvPr id="124" name="Graphic 123" descr="Puzzle with solid fill">
            <a:extLst>
              <a:ext uri="{FF2B5EF4-FFF2-40B4-BE49-F238E27FC236}">
                <a16:creationId xmlns:a16="http://schemas.microsoft.com/office/drawing/2014/main" id="{8ACA9EC6-D381-DCB4-DC39-F48168C516C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6689482" y="4311092"/>
            <a:ext cx="380382" cy="380381"/>
          </a:xfrm>
          <a:prstGeom prst="rect">
            <a:avLst/>
          </a:pr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BE9B7BCB-4DBE-83DC-7EFC-1DD087E5228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6626201" y="4157090"/>
            <a:ext cx="596864" cy="564069"/>
          </a:xfrm>
          <a:prstGeom prst="rect">
            <a:avLst/>
          </a:prstGeom>
        </p:spPr>
      </p:pic>
      <p:pic>
        <p:nvPicPr>
          <p:cNvPr id="122" name="Graphic 121" descr="Puzzle with solid fill">
            <a:extLst>
              <a:ext uri="{FF2B5EF4-FFF2-40B4-BE49-F238E27FC236}">
                <a16:creationId xmlns:a16="http://schemas.microsoft.com/office/drawing/2014/main" id="{B9AB1A2B-9C74-F27B-CBF3-EC08C011526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7370417" y="4311092"/>
            <a:ext cx="380382" cy="380381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32101528-CC55-2E32-ED9B-315A1A89352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7307136" y="4157090"/>
            <a:ext cx="596864" cy="564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D1F089-CF8D-4ED6-BE42-665DBABCDD9F}"/>
                  </a:ext>
                </a:extLst>
              </p:cNvPr>
              <p:cNvSpPr txBox="1"/>
              <p:nvPr/>
            </p:nvSpPr>
            <p:spPr>
              <a:xfrm>
                <a:off x="4672677" y="2276117"/>
                <a:ext cx="113051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D1F089-CF8D-4ED6-BE42-665DBABCD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677" y="2276117"/>
                <a:ext cx="1130516" cy="33855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E88DBF-F76E-96F2-5F02-BFDE9E011015}"/>
                  </a:ext>
                </a:extLst>
              </p:cNvPr>
              <p:cNvSpPr txBox="1"/>
              <p:nvPr/>
            </p:nvSpPr>
            <p:spPr>
              <a:xfrm>
                <a:off x="4548727" y="4292164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E88DBF-F76E-96F2-5F02-BFDE9E011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727" y="4292164"/>
                <a:ext cx="427150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DB7308-659C-00BF-1A88-276226469D64}"/>
                  </a:ext>
                </a:extLst>
              </p:cNvPr>
              <p:cNvSpPr txBox="1"/>
              <p:nvPr/>
            </p:nvSpPr>
            <p:spPr>
              <a:xfrm>
                <a:off x="5247780" y="4311091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DB7308-659C-00BF-1A88-276226469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780" y="4311091"/>
                <a:ext cx="427150" cy="40011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CC914F-FD55-FE03-2DFD-5D8D2745AD09}"/>
                  </a:ext>
                </a:extLst>
              </p:cNvPr>
              <p:cNvSpPr txBox="1"/>
              <p:nvPr/>
            </p:nvSpPr>
            <p:spPr>
              <a:xfrm>
                <a:off x="5974797" y="4311091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CC914F-FD55-FE03-2DFD-5D8D2745A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797" y="4311091"/>
                <a:ext cx="427150" cy="40011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CBFA2AE-B20F-56CC-1C08-1868595826A2}"/>
                  </a:ext>
                </a:extLst>
              </p:cNvPr>
              <p:cNvSpPr txBox="1"/>
              <p:nvPr/>
            </p:nvSpPr>
            <p:spPr>
              <a:xfrm>
                <a:off x="6666098" y="4311091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CBFA2AE-B20F-56CC-1C08-186859582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098" y="4311091"/>
                <a:ext cx="427150" cy="40011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6DC2378-2960-B8BB-53BE-14A228C1798E}"/>
                  </a:ext>
                </a:extLst>
              </p:cNvPr>
              <p:cNvSpPr txBox="1"/>
              <p:nvPr/>
            </p:nvSpPr>
            <p:spPr>
              <a:xfrm>
                <a:off x="7347033" y="4311091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6DC2378-2960-B8BB-53BE-14A228C17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033" y="4311091"/>
                <a:ext cx="427150" cy="40011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12C850-38FF-984E-B6D0-AC6FFB884510}"/>
              </a:ext>
            </a:extLst>
          </p:cNvPr>
          <p:cNvSpPr/>
          <p:nvPr/>
        </p:nvSpPr>
        <p:spPr>
          <a:xfrm>
            <a:off x="4450781" y="2667459"/>
            <a:ext cx="3554701" cy="1429845"/>
          </a:xfrm>
          <a:prstGeom prst="round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1A065F2-4710-CC3D-227C-EB833546625A}"/>
                  </a:ext>
                </a:extLst>
              </p:cNvPr>
              <p:cNvSpPr txBox="1"/>
              <p:nvPr/>
            </p:nvSpPr>
            <p:spPr>
              <a:xfrm>
                <a:off x="7176170" y="2300725"/>
                <a:ext cx="8778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1A065F2-4710-CC3D-227C-EB8335466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70" y="2300725"/>
                <a:ext cx="877879" cy="338554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810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diagram of a structure&#10;&#10;AI-generated content may be incorrect.">
            <a:extLst>
              <a:ext uri="{FF2B5EF4-FFF2-40B4-BE49-F238E27FC236}">
                <a16:creationId xmlns:a16="http://schemas.microsoft.com/office/drawing/2014/main" id="{79D71034-AB9F-D1C9-0548-F955BCCCE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8722" y="-190500"/>
            <a:ext cx="4572000" cy="4953000"/>
          </a:xfrm>
          <a:prstGeom prst="rect">
            <a:avLst/>
          </a:prstGeom>
          <a:ln>
            <a:noFill/>
          </a:ln>
        </p:spPr>
      </p:pic>
      <p:pic>
        <p:nvPicPr>
          <p:cNvPr id="37" name="Picture 36" descr="A diagram of a circuit&#10;&#10;AI-generated content may be incorrect.">
            <a:extLst>
              <a:ext uri="{FF2B5EF4-FFF2-40B4-BE49-F238E27FC236}">
                <a16:creationId xmlns:a16="http://schemas.microsoft.com/office/drawing/2014/main" id="{11A3CF2B-7092-C09F-7290-0919DC74E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4350" y="-190618"/>
            <a:ext cx="4574812" cy="4956048"/>
          </a:xfrm>
          <a:prstGeom prst="rect">
            <a:avLst/>
          </a:prstGeom>
          <a:ln>
            <a:noFill/>
          </a:ln>
        </p:spPr>
      </p:pic>
      <p:pic>
        <p:nvPicPr>
          <p:cNvPr id="35" name="Picture 34" descr="A diagram of a circuit&#10;&#10;AI-generated content may be incorrect.">
            <a:extLst>
              <a:ext uri="{FF2B5EF4-FFF2-40B4-BE49-F238E27FC236}">
                <a16:creationId xmlns:a16="http://schemas.microsoft.com/office/drawing/2014/main" id="{A2F99A3B-1F94-040C-456C-BDE2B16AC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5756" y="-188064"/>
            <a:ext cx="4572000" cy="4953001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7C6B2-790E-C259-1AC5-586861D1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</a:t>
            </a:r>
          </a:p>
        </p:txBody>
      </p:sp>
      <p:pic>
        <p:nvPicPr>
          <p:cNvPr id="8" name="Graphic 7" descr="Detective male outline">
            <a:extLst>
              <a:ext uri="{FF2B5EF4-FFF2-40B4-BE49-F238E27FC236}">
                <a16:creationId xmlns:a16="http://schemas.microsoft.com/office/drawing/2014/main" id="{1ED53E52-C194-F056-46A4-08CBFC839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1157" y="2886444"/>
            <a:ext cx="1569155" cy="1569155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65E1F1A4-15E2-4D6F-F7F4-1489D2C917AC}"/>
              </a:ext>
            </a:extLst>
          </p:cNvPr>
          <p:cNvSpPr/>
          <p:nvPr/>
        </p:nvSpPr>
        <p:spPr>
          <a:xfrm>
            <a:off x="3364089" y="2017817"/>
            <a:ext cx="1512711" cy="1128889"/>
          </a:xfrm>
          <a:prstGeom prst="cloudCallout">
            <a:avLst>
              <a:gd name="adj1" fmla="val -79578"/>
              <a:gd name="adj2" fmla="val 5042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0" name="Graphic 19" descr="Puzzle with solid fill">
            <a:extLst>
              <a:ext uri="{FF2B5EF4-FFF2-40B4-BE49-F238E27FC236}">
                <a16:creationId xmlns:a16="http://schemas.microsoft.com/office/drawing/2014/main" id="{72E9507B-C173-2072-D723-4C9CA68FB2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460998" y="4290878"/>
            <a:ext cx="790222" cy="790222"/>
          </a:xfrm>
          <a:prstGeom prst="rect">
            <a:avLst/>
          </a:prstGeom>
        </p:spPr>
      </p:pic>
      <p:pic>
        <p:nvPicPr>
          <p:cNvPr id="21" name="Graphic 20" descr="Puzzle with solid fill">
            <a:extLst>
              <a:ext uri="{FF2B5EF4-FFF2-40B4-BE49-F238E27FC236}">
                <a16:creationId xmlns:a16="http://schemas.microsoft.com/office/drawing/2014/main" id="{74929A94-1771-D1FE-7954-05DC090185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717767" y="4297241"/>
            <a:ext cx="790222" cy="790222"/>
          </a:xfrm>
          <a:prstGeom prst="rect">
            <a:avLst/>
          </a:prstGeom>
        </p:spPr>
      </p:pic>
      <p:pic>
        <p:nvPicPr>
          <p:cNvPr id="22" name="Graphic 21" descr="Puzzle with solid fill">
            <a:extLst>
              <a:ext uri="{FF2B5EF4-FFF2-40B4-BE49-F238E27FC236}">
                <a16:creationId xmlns:a16="http://schemas.microsoft.com/office/drawing/2014/main" id="{2BF3222B-BD78-28B5-7964-26BBBF72E5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080102" y="4297241"/>
            <a:ext cx="790222" cy="790222"/>
          </a:xfrm>
          <a:prstGeom prst="rect">
            <a:avLst/>
          </a:prstGeom>
        </p:spPr>
      </p:pic>
      <p:pic>
        <p:nvPicPr>
          <p:cNvPr id="23" name="Graphic 22" descr="Puzzle with solid fill">
            <a:extLst>
              <a:ext uri="{FF2B5EF4-FFF2-40B4-BE49-F238E27FC236}">
                <a16:creationId xmlns:a16="http://schemas.microsoft.com/office/drawing/2014/main" id="{9FAD482D-BD85-936B-1AA1-80B9EE131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350982" y="4297241"/>
            <a:ext cx="790222" cy="79022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B131561-194B-CBA4-40D6-BAD735C6115A}"/>
              </a:ext>
            </a:extLst>
          </p:cNvPr>
          <p:cNvSpPr/>
          <p:nvPr/>
        </p:nvSpPr>
        <p:spPr>
          <a:xfrm>
            <a:off x="8225347" y="718137"/>
            <a:ext cx="96446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i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ogle Sans"/>
              </a:rPr>
              <a:t>✔</a:t>
            </a:r>
            <a:endParaRPr lang="en-US" sz="5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BCC3BA-608A-A897-6B4B-5AC72C951006}"/>
              </a:ext>
            </a:extLst>
          </p:cNvPr>
          <p:cNvSpPr txBox="1"/>
          <p:nvPr/>
        </p:nvSpPr>
        <p:spPr>
          <a:xfrm>
            <a:off x="8454312" y="718137"/>
            <a:ext cx="70555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</a:rPr>
              <a:t>x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4" name="Graphic 53" descr="Male profile outline">
            <a:extLst>
              <a:ext uri="{FF2B5EF4-FFF2-40B4-BE49-F238E27FC236}">
                <a16:creationId xmlns:a16="http://schemas.microsoft.com/office/drawing/2014/main" id="{EF730567-6A4E-43C4-47BA-8804D2F4BE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271409" y="5184615"/>
            <a:ext cx="914400" cy="914400"/>
          </a:xfrm>
          <a:prstGeom prst="rect">
            <a:avLst/>
          </a:prstGeom>
        </p:spPr>
      </p:pic>
      <p:pic>
        <p:nvPicPr>
          <p:cNvPr id="55" name="Graphic 54" descr="Male profile outline">
            <a:extLst>
              <a:ext uri="{FF2B5EF4-FFF2-40B4-BE49-F238E27FC236}">
                <a16:creationId xmlns:a16="http://schemas.microsoft.com/office/drawing/2014/main" id="{52EC40C4-7818-D04D-8378-AE45896DFA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62618" y="5184615"/>
            <a:ext cx="914400" cy="914400"/>
          </a:xfrm>
          <a:prstGeom prst="rect">
            <a:avLst/>
          </a:prstGeom>
        </p:spPr>
      </p:pic>
      <p:pic>
        <p:nvPicPr>
          <p:cNvPr id="56" name="Graphic 55" descr="Male profile outline">
            <a:extLst>
              <a:ext uri="{FF2B5EF4-FFF2-40B4-BE49-F238E27FC236}">
                <a16:creationId xmlns:a16="http://schemas.microsoft.com/office/drawing/2014/main" id="{24AEFC9C-63E8-6739-33C0-2C7D744202E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659914" y="5155030"/>
            <a:ext cx="914400" cy="914400"/>
          </a:xfrm>
          <a:prstGeom prst="rect">
            <a:avLst/>
          </a:prstGeom>
        </p:spPr>
      </p:pic>
      <p:pic>
        <p:nvPicPr>
          <p:cNvPr id="57" name="Graphic 56" descr="Male profile outline">
            <a:extLst>
              <a:ext uri="{FF2B5EF4-FFF2-40B4-BE49-F238E27FC236}">
                <a16:creationId xmlns:a16="http://schemas.microsoft.com/office/drawing/2014/main" id="{C58AE20F-F494-0E2C-F1C5-2C0C82CF813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43514" y="5155030"/>
            <a:ext cx="914400" cy="9144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450D1C21-DD10-E954-9CCF-9F58B070E66E}"/>
              </a:ext>
            </a:extLst>
          </p:cNvPr>
          <p:cNvSpPr/>
          <p:nvPr/>
        </p:nvSpPr>
        <p:spPr>
          <a:xfrm>
            <a:off x="6717150" y="4274765"/>
            <a:ext cx="869937" cy="914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8B7ECAD-D204-535B-11F1-4CBB851577E5}"/>
              </a:ext>
            </a:extLst>
          </p:cNvPr>
          <p:cNvSpPr/>
          <p:nvPr/>
        </p:nvSpPr>
        <p:spPr>
          <a:xfrm>
            <a:off x="8049845" y="4266880"/>
            <a:ext cx="869937" cy="914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1FB1DECD-7A74-345E-4C3D-C69339557845}"/>
              </a:ext>
            </a:extLst>
          </p:cNvPr>
          <p:cNvSpPr/>
          <p:nvPr/>
        </p:nvSpPr>
        <p:spPr>
          <a:xfrm>
            <a:off x="9399041" y="4174778"/>
            <a:ext cx="869937" cy="914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Scroll outline">
            <a:extLst>
              <a:ext uri="{FF2B5EF4-FFF2-40B4-BE49-F238E27FC236}">
                <a16:creationId xmlns:a16="http://schemas.microsoft.com/office/drawing/2014/main" id="{6DB475C2-4D0F-D5A2-D891-4DBB3249EF4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94394" y="2256211"/>
            <a:ext cx="652100" cy="6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22 -0.04699 L 7.4051E-17 -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25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284 -0.04699 L -2.29167E-6 -7.40741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35" y="233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99 -0.05093 L -3.75E-6 2.2222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219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78 -0.04398 L 2.5E-6 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/>
      <p:bldP spid="33" grpId="0" animBg="1"/>
      <p:bldP spid="62" grpId="0" animBg="1"/>
      <p:bldP spid="62" grpId="1" animBg="1"/>
      <p:bldP spid="63" grpId="0" animBg="1"/>
      <p:bldP spid="10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0939D-6C7D-C479-8F45-7AC064FDB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5BBB-C8AD-515F-4CF4-C7B84708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Arguing Adaptive Security</a:t>
            </a:r>
          </a:p>
        </p:txBody>
      </p:sp>
      <p:pic>
        <p:nvPicPr>
          <p:cNvPr id="20" name="Graphic 19" descr="Detective male outline">
            <a:extLst>
              <a:ext uri="{FF2B5EF4-FFF2-40B4-BE49-F238E27FC236}">
                <a16:creationId xmlns:a16="http://schemas.microsoft.com/office/drawing/2014/main" id="{1A812F8D-230D-DE4C-5950-03CB3C65F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4201" y="3369638"/>
            <a:ext cx="716670" cy="716670"/>
          </a:xfrm>
          <a:prstGeom prst="rect">
            <a:avLst/>
          </a:prstGeom>
        </p:spPr>
      </p:pic>
      <p:pic>
        <p:nvPicPr>
          <p:cNvPr id="21" name="Graphic 20" descr="Devil face outline with solid fill">
            <a:extLst>
              <a:ext uri="{FF2B5EF4-FFF2-40B4-BE49-F238E27FC236}">
                <a16:creationId xmlns:a16="http://schemas.microsoft.com/office/drawing/2014/main" id="{2CD281DC-ADEF-3500-511C-DFB8D0762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3929" y="3377413"/>
            <a:ext cx="626544" cy="626544"/>
          </a:xfrm>
          <a:prstGeom prst="rect">
            <a:avLst/>
          </a:prstGeom>
        </p:spPr>
      </p:pic>
      <p:pic>
        <p:nvPicPr>
          <p:cNvPr id="24" name="Graphic 23" descr="Processor outline">
            <a:extLst>
              <a:ext uri="{FF2B5EF4-FFF2-40B4-BE49-F238E27FC236}">
                <a16:creationId xmlns:a16="http://schemas.microsoft.com/office/drawing/2014/main" id="{63B35563-9C9D-2CA2-D6A7-91A6BF4B7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8587" y="3580196"/>
            <a:ext cx="1044222" cy="104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B949520-8019-0397-78F6-FB8CE00EE311}"/>
                  </a:ext>
                </a:extLst>
              </p:cNvPr>
              <p:cNvSpPr/>
              <p:nvPr/>
            </p:nvSpPr>
            <p:spPr>
              <a:xfrm>
                <a:off x="1473610" y="2796937"/>
                <a:ext cx="86113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B949520-8019-0397-78F6-FB8CE00EE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610" y="2796937"/>
                <a:ext cx="861133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Graphic 28" descr="Scroll outline">
            <a:extLst>
              <a:ext uri="{FF2B5EF4-FFF2-40B4-BE49-F238E27FC236}">
                <a16:creationId xmlns:a16="http://schemas.microsoft.com/office/drawing/2014/main" id="{93B09CDA-0EE6-D6A2-276D-8716D54FFB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39623" y="1742835"/>
            <a:ext cx="486992" cy="486992"/>
          </a:xfrm>
          <a:prstGeom prst="rect">
            <a:avLst/>
          </a:prstGeom>
        </p:spPr>
      </p:pic>
      <p:pic>
        <p:nvPicPr>
          <p:cNvPr id="30" name="Graphic 29" descr="Male profile outline">
            <a:extLst>
              <a:ext uri="{FF2B5EF4-FFF2-40B4-BE49-F238E27FC236}">
                <a16:creationId xmlns:a16="http://schemas.microsoft.com/office/drawing/2014/main" id="{323955FB-E662-DF55-59E9-6F8B096EE6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85546" y="5608446"/>
            <a:ext cx="544179" cy="544179"/>
          </a:xfrm>
          <a:prstGeom prst="rect">
            <a:avLst/>
          </a:prstGeom>
        </p:spPr>
      </p:pic>
      <p:pic>
        <p:nvPicPr>
          <p:cNvPr id="31" name="Graphic 30" descr="Male profile outline">
            <a:extLst>
              <a:ext uri="{FF2B5EF4-FFF2-40B4-BE49-F238E27FC236}">
                <a16:creationId xmlns:a16="http://schemas.microsoft.com/office/drawing/2014/main" id="{724F4744-822B-B2B8-FC69-4F201B9A5E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74332" y="5608447"/>
            <a:ext cx="544179" cy="544179"/>
          </a:xfrm>
          <a:prstGeom prst="rect">
            <a:avLst/>
          </a:prstGeom>
        </p:spPr>
      </p:pic>
      <p:pic>
        <p:nvPicPr>
          <p:cNvPr id="32" name="Graphic 31" descr="Male profile outline">
            <a:extLst>
              <a:ext uri="{FF2B5EF4-FFF2-40B4-BE49-F238E27FC236}">
                <a16:creationId xmlns:a16="http://schemas.microsoft.com/office/drawing/2014/main" id="{85C48238-B3EC-543E-2B37-95B534AA98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31991" y="5608447"/>
            <a:ext cx="544179" cy="544179"/>
          </a:xfrm>
          <a:prstGeom prst="rect">
            <a:avLst/>
          </a:prstGeom>
        </p:spPr>
      </p:pic>
      <p:pic>
        <p:nvPicPr>
          <p:cNvPr id="33" name="Graphic 32" descr="Male profile outline">
            <a:extLst>
              <a:ext uri="{FF2B5EF4-FFF2-40B4-BE49-F238E27FC236}">
                <a16:creationId xmlns:a16="http://schemas.microsoft.com/office/drawing/2014/main" id="{FBD8BA4B-79E9-07E0-7F07-220DB6AB39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9014" y="5608448"/>
            <a:ext cx="544179" cy="544179"/>
          </a:xfrm>
          <a:prstGeom prst="rect">
            <a:avLst/>
          </a:prstGeom>
        </p:spPr>
      </p:pic>
      <p:pic>
        <p:nvPicPr>
          <p:cNvPr id="34" name="Graphic 33" descr="Male profile outline">
            <a:extLst>
              <a:ext uri="{FF2B5EF4-FFF2-40B4-BE49-F238E27FC236}">
                <a16:creationId xmlns:a16="http://schemas.microsoft.com/office/drawing/2014/main" id="{0D9A971F-A357-9204-18D5-C88011CD9C8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16673" y="5608447"/>
            <a:ext cx="544179" cy="5441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2622B08-20BF-F6C8-7A47-369891CC66F0}"/>
              </a:ext>
            </a:extLst>
          </p:cNvPr>
          <p:cNvGrpSpPr/>
          <p:nvPr/>
        </p:nvGrpSpPr>
        <p:grpSpPr>
          <a:xfrm>
            <a:off x="5713935" y="5607909"/>
            <a:ext cx="548640" cy="548640"/>
            <a:chOff x="3554605" y="5463119"/>
            <a:chExt cx="914400" cy="914400"/>
          </a:xfrm>
        </p:grpSpPr>
        <p:pic>
          <p:nvPicPr>
            <p:cNvPr id="3" name="Graphic 2" descr="Devil face outline with solid fill">
              <a:extLst>
                <a:ext uri="{FF2B5EF4-FFF2-40B4-BE49-F238E27FC236}">
                  <a16:creationId xmlns:a16="http://schemas.microsoft.com/office/drawing/2014/main" id="{EB6BC852-E4A0-7BEA-D868-BA3923787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r="76096" b="67022"/>
            <a:stretch/>
          </p:blipFill>
          <p:spPr>
            <a:xfrm>
              <a:off x="3770871" y="5526225"/>
              <a:ext cx="121564" cy="137556"/>
            </a:xfrm>
            <a:prstGeom prst="chord">
              <a:avLst>
                <a:gd name="adj1" fmla="val 4214105"/>
                <a:gd name="adj2" fmla="val 527125"/>
              </a:avLst>
            </a:prstGeom>
          </p:spPr>
        </p:pic>
        <p:pic>
          <p:nvPicPr>
            <p:cNvPr id="4" name="Graphic 3" descr="Devil face outline with solid fill">
              <a:extLst>
                <a:ext uri="{FF2B5EF4-FFF2-40B4-BE49-F238E27FC236}">
                  <a16:creationId xmlns:a16="http://schemas.microsoft.com/office/drawing/2014/main" id="{0E137F75-49D0-9680-5BC4-BE62129C8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r="74609" b="68689"/>
            <a:stretch/>
          </p:blipFill>
          <p:spPr>
            <a:xfrm flipH="1">
              <a:off x="4102243" y="5530696"/>
              <a:ext cx="129127" cy="130602"/>
            </a:xfrm>
            <a:prstGeom prst="chord">
              <a:avLst>
                <a:gd name="adj1" fmla="val 5061306"/>
                <a:gd name="adj2" fmla="val 766986"/>
              </a:avLst>
            </a:prstGeom>
          </p:spPr>
        </p:pic>
        <p:pic>
          <p:nvPicPr>
            <p:cNvPr id="5" name="Graphic 4" descr="Male profile outline">
              <a:extLst>
                <a:ext uri="{FF2B5EF4-FFF2-40B4-BE49-F238E27FC236}">
                  <a16:creationId xmlns:a16="http://schemas.microsoft.com/office/drawing/2014/main" id="{624BD9A8-2183-DB05-DA39-B6C5DCD6A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554605" y="5463119"/>
              <a:ext cx="914400" cy="9144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3E54C2D-9560-4E62-02E3-50CC76AABDED}"/>
              </a:ext>
            </a:extLst>
          </p:cNvPr>
          <p:cNvGrpSpPr/>
          <p:nvPr/>
        </p:nvGrpSpPr>
        <p:grpSpPr>
          <a:xfrm>
            <a:off x="7083165" y="5607909"/>
            <a:ext cx="548640" cy="548640"/>
            <a:chOff x="3554605" y="5463119"/>
            <a:chExt cx="914400" cy="914400"/>
          </a:xfrm>
        </p:grpSpPr>
        <p:pic>
          <p:nvPicPr>
            <p:cNvPr id="8" name="Graphic 7" descr="Devil face outline with solid fill">
              <a:extLst>
                <a:ext uri="{FF2B5EF4-FFF2-40B4-BE49-F238E27FC236}">
                  <a16:creationId xmlns:a16="http://schemas.microsoft.com/office/drawing/2014/main" id="{F94068B7-ACBD-D306-A3AC-563674BA4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r="76096" b="67022"/>
            <a:stretch/>
          </p:blipFill>
          <p:spPr>
            <a:xfrm>
              <a:off x="3770871" y="5526225"/>
              <a:ext cx="121564" cy="137556"/>
            </a:xfrm>
            <a:prstGeom prst="chord">
              <a:avLst>
                <a:gd name="adj1" fmla="val 4214105"/>
                <a:gd name="adj2" fmla="val 527125"/>
              </a:avLst>
            </a:prstGeom>
          </p:spPr>
        </p:pic>
        <p:pic>
          <p:nvPicPr>
            <p:cNvPr id="9" name="Graphic 8" descr="Devil face outline with solid fill">
              <a:extLst>
                <a:ext uri="{FF2B5EF4-FFF2-40B4-BE49-F238E27FC236}">
                  <a16:creationId xmlns:a16="http://schemas.microsoft.com/office/drawing/2014/main" id="{FBD95CCF-2CAF-2DA2-DA41-D210A0488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r="74609" b="68689"/>
            <a:stretch/>
          </p:blipFill>
          <p:spPr>
            <a:xfrm flipH="1">
              <a:off x="4102243" y="5530696"/>
              <a:ext cx="129127" cy="130602"/>
            </a:xfrm>
            <a:prstGeom prst="chord">
              <a:avLst>
                <a:gd name="adj1" fmla="val 5061306"/>
                <a:gd name="adj2" fmla="val 766986"/>
              </a:avLst>
            </a:prstGeom>
          </p:spPr>
        </p:pic>
        <p:pic>
          <p:nvPicPr>
            <p:cNvPr id="10" name="Graphic 9" descr="Male profile outline">
              <a:extLst>
                <a:ext uri="{FF2B5EF4-FFF2-40B4-BE49-F238E27FC236}">
                  <a16:creationId xmlns:a16="http://schemas.microsoft.com/office/drawing/2014/main" id="{BEC9E7E1-0D64-8F8D-1ED3-3DACB9653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554605" y="5463119"/>
              <a:ext cx="914400" cy="9144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44D197-3AEF-8045-4A10-858E68C846B9}"/>
              </a:ext>
            </a:extLst>
          </p:cNvPr>
          <p:cNvGrpSpPr/>
          <p:nvPr/>
        </p:nvGrpSpPr>
        <p:grpSpPr>
          <a:xfrm>
            <a:off x="5258657" y="5607909"/>
            <a:ext cx="548640" cy="548640"/>
            <a:chOff x="3554605" y="5463119"/>
            <a:chExt cx="914400" cy="914400"/>
          </a:xfrm>
        </p:grpSpPr>
        <p:pic>
          <p:nvPicPr>
            <p:cNvPr id="12" name="Graphic 11" descr="Devil face outline with solid fill">
              <a:extLst>
                <a:ext uri="{FF2B5EF4-FFF2-40B4-BE49-F238E27FC236}">
                  <a16:creationId xmlns:a16="http://schemas.microsoft.com/office/drawing/2014/main" id="{2B37F564-CF1C-6044-F714-2911195E4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r="76096" b="67022"/>
            <a:stretch/>
          </p:blipFill>
          <p:spPr>
            <a:xfrm>
              <a:off x="3770871" y="5526225"/>
              <a:ext cx="121564" cy="137556"/>
            </a:xfrm>
            <a:prstGeom prst="chord">
              <a:avLst>
                <a:gd name="adj1" fmla="val 4214105"/>
                <a:gd name="adj2" fmla="val 527125"/>
              </a:avLst>
            </a:prstGeom>
          </p:spPr>
        </p:pic>
        <p:pic>
          <p:nvPicPr>
            <p:cNvPr id="13" name="Graphic 12" descr="Devil face outline with solid fill">
              <a:extLst>
                <a:ext uri="{FF2B5EF4-FFF2-40B4-BE49-F238E27FC236}">
                  <a16:creationId xmlns:a16="http://schemas.microsoft.com/office/drawing/2014/main" id="{F82FFBB8-D122-A38A-CDB9-B0A5AD286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r="74609" b="68689"/>
            <a:stretch/>
          </p:blipFill>
          <p:spPr>
            <a:xfrm flipH="1">
              <a:off x="4102243" y="5530696"/>
              <a:ext cx="129127" cy="130602"/>
            </a:xfrm>
            <a:prstGeom prst="chord">
              <a:avLst>
                <a:gd name="adj1" fmla="val 5061306"/>
                <a:gd name="adj2" fmla="val 766986"/>
              </a:avLst>
            </a:prstGeom>
          </p:spPr>
        </p:pic>
        <p:pic>
          <p:nvPicPr>
            <p:cNvPr id="14" name="Graphic 13" descr="Male profile outline">
              <a:extLst>
                <a:ext uri="{FF2B5EF4-FFF2-40B4-BE49-F238E27FC236}">
                  <a16:creationId xmlns:a16="http://schemas.microsoft.com/office/drawing/2014/main" id="{BF4B184F-26A8-190B-1AA8-71F73DC43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554605" y="5463119"/>
              <a:ext cx="914400" cy="914400"/>
            </a:xfrm>
            <a:prstGeom prst="rect">
              <a:avLst/>
            </a:prstGeom>
          </p:spPr>
        </p:pic>
      </p:grpSp>
      <p:pic>
        <p:nvPicPr>
          <p:cNvPr id="97" name="Graphic 96">
            <a:extLst>
              <a:ext uri="{FF2B5EF4-FFF2-40B4-BE49-F238E27FC236}">
                <a16:creationId xmlns:a16="http://schemas.microsoft.com/office/drawing/2014/main" id="{FD306825-16AD-783B-A403-B448BF50393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5987200" y="1571734"/>
            <a:ext cx="727669" cy="68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1569B0-EF69-A628-C238-B8C4CF205D3B}"/>
                  </a:ext>
                </a:extLst>
              </p:cNvPr>
              <p:cNvSpPr txBox="1"/>
              <p:nvPr/>
            </p:nvSpPr>
            <p:spPr>
              <a:xfrm>
                <a:off x="3989508" y="2396336"/>
                <a:ext cx="11305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1569B0-EF69-A628-C238-B8C4CF20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508" y="2396336"/>
                <a:ext cx="1130516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474CEC3F-4AC4-0510-C22D-AE4640D59E10}"/>
              </a:ext>
            </a:extLst>
          </p:cNvPr>
          <p:cNvGrpSpPr/>
          <p:nvPr/>
        </p:nvGrpSpPr>
        <p:grpSpPr>
          <a:xfrm>
            <a:off x="4050032" y="2875172"/>
            <a:ext cx="711027" cy="671959"/>
            <a:chOff x="4050032" y="2936132"/>
            <a:chExt cx="711027" cy="671959"/>
          </a:xfrm>
        </p:grpSpPr>
        <p:pic>
          <p:nvPicPr>
            <p:cNvPr id="18" name="Graphic 17" descr="Puzzle with solid fill">
              <a:extLst>
                <a:ext uri="{FF2B5EF4-FFF2-40B4-BE49-F238E27FC236}">
                  <a16:creationId xmlns:a16="http://schemas.microsoft.com/office/drawing/2014/main" id="{B3730545-557E-8DBC-515A-C479B0A7B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4125417" y="3119590"/>
              <a:ext cx="453138" cy="453137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CB0CAC3C-82C5-0E65-F714-DD45A674A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stretch/>
          </p:blipFill>
          <p:spPr>
            <a:xfrm>
              <a:off x="4050032" y="2936132"/>
              <a:ext cx="711027" cy="67195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0CDBFB6-0268-1C01-7DA7-AC1AE58D8339}"/>
              </a:ext>
            </a:extLst>
          </p:cNvPr>
          <p:cNvGrpSpPr/>
          <p:nvPr/>
        </p:nvGrpSpPr>
        <p:grpSpPr>
          <a:xfrm>
            <a:off x="4883269" y="2875172"/>
            <a:ext cx="711027" cy="671959"/>
            <a:chOff x="4883269" y="2936132"/>
            <a:chExt cx="711027" cy="671959"/>
          </a:xfrm>
        </p:grpSpPr>
        <p:pic>
          <p:nvPicPr>
            <p:cNvPr id="83" name="Graphic 82" descr="Puzzle with solid fill">
              <a:extLst>
                <a:ext uri="{FF2B5EF4-FFF2-40B4-BE49-F238E27FC236}">
                  <a16:creationId xmlns:a16="http://schemas.microsoft.com/office/drawing/2014/main" id="{1465FD5E-E2AF-EB1D-D250-E452A5A99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4958654" y="3119590"/>
              <a:ext cx="453138" cy="453137"/>
            </a:xfrm>
            <a:prstGeom prst="rect">
              <a:avLst/>
            </a:prstGeom>
          </p:spPr>
        </p:pic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3D2668A-DB60-D19C-EB28-2227652A9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stretch/>
          </p:blipFill>
          <p:spPr>
            <a:xfrm>
              <a:off x="4883269" y="2936132"/>
              <a:ext cx="711027" cy="671959"/>
            </a:xfrm>
            <a:prstGeom prst="rect">
              <a:avLst/>
            </a:prstGeom>
          </p:spPr>
        </p:pic>
      </p:grpSp>
      <p:pic>
        <p:nvPicPr>
          <p:cNvPr id="87" name="Graphic 86" descr="Puzzle with solid fill">
            <a:extLst>
              <a:ext uri="{FF2B5EF4-FFF2-40B4-BE49-F238E27FC236}">
                <a16:creationId xmlns:a16="http://schemas.microsoft.com/office/drawing/2014/main" id="{BB912F1E-A172-66C5-35ED-4DBB022C626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5810897" y="3058630"/>
            <a:ext cx="453138" cy="453137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3753E51C-C7FF-FDD2-0D2B-A2F71AE9C01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5735512" y="2875172"/>
            <a:ext cx="711027" cy="671959"/>
          </a:xfrm>
          <a:prstGeom prst="rect">
            <a:avLst/>
          </a:prstGeom>
        </p:spPr>
      </p:pic>
      <p:pic>
        <p:nvPicPr>
          <p:cNvPr id="91" name="Graphic 90" descr="Puzzle with solid fill">
            <a:extLst>
              <a:ext uri="{FF2B5EF4-FFF2-40B4-BE49-F238E27FC236}">
                <a16:creationId xmlns:a16="http://schemas.microsoft.com/office/drawing/2014/main" id="{4F792C9F-FA0C-B252-B2EB-67A6CCE1F7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6645593" y="3058630"/>
            <a:ext cx="453138" cy="453137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CBFB7281-CF97-EC63-B1E9-65F573F589A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6570208" y="2875172"/>
            <a:ext cx="711027" cy="671959"/>
          </a:xfrm>
          <a:prstGeom prst="rect">
            <a:avLst/>
          </a:prstGeom>
        </p:spPr>
      </p:pic>
      <p:pic>
        <p:nvPicPr>
          <p:cNvPr id="94" name="Graphic 93" descr="Puzzle with solid fill">
            <a:extLst>
              <a:ext uri="{FF2B5EF4-FFF2-40B4-BE49-F238E27FC236}">
                <a16:creationId xmlns:a16="http://schemas.microsoft.com/office/drawing/2014/main" id="{258C24D3-DF25-4FAC-370E-454DCAFE364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7456771" y="3058630"/>
            <a:ext cx="453138" cy="453137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9FA09191-A59B-4548-DB05-E9F860EF8BE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7381386" y="2875172"/>
            <a:ext cx="711027" cy="67195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C392E6B-C783-CED9-911B-845A5FE26D77}"/>
              </a:ext>
            </a:extLst>
          </p:cNvPr>
          <p:cNvGrpSpPr/>
          <p:nvPr/>
        </p:nvGrpSpPr>
        <p:grpSpPr>
          <a:xfrm>
            <a:off x="4050032" y="3706283"/>
            <a:ext cx="711027" cy="671959"/>
            <a:chOff x="4050032" y="3767243"/>
            <a:chExt cx="711027" cy="671959"/>
          </a:xfrm>
        </p:grpSpPr>
        <p:pic>
          <p:nvPicPr>
            <p:cNvPr id="113" name="Graphic 112" descr="Puzzle with solid fill">
              <a:extLst>
                <a:ext uri="{FF2B5EF4-FFF2-40B4-BE49-F238E27FC236}">
                  <a16:creationId xmlns:a16="http://schemas.microsoft.com/office/drawing/2014/main" id="{D743DCCC-4437-D7A2-E697-E24D717D6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4125417" y="3950701"/>
              <a:ext cx="453138" cy="453137"/>
            </a:xfrm>
            <a:prstGeom prst="rect">
              <a:avLst/>
            </a:prstGeom>
          </p:spPr>
        </p:pic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A467F2DE-089D-2841-E465-9085F4100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stretch/>
          </p:blipFill>
          <p:spPr>
            <a:xfrm>
              <a:off x="4050032" y="3767243"/>
              <a:ext cx="711027" cy="671959"/>
            </a:xfrm>
            <a:prstGeom prst="rect">
              <a:avLst/>
            </a:prstGeom>
          </p:spPr>
        </p:pic>
      </p:grpSp>
      <p:pic>
        <p:nvPicPr>
          <p:cNvPr id="111" name="Graphic 110" descr="Puzzle with solid fill">
            <a:extLst>
              <a:ext uri="{FF2B5EF4-FFF2-40B4-BE49-F238E27FC236}">
                <a16:creationId xmlns:a16="http://schemas.microsoft.com/office/drawing/2014/main" id="{0A3929EC-6D7F-C5F0-78B2-999E2A97AE8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4958654" y="3889741"/>
            <a:ext cx="453138" cy="453137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6451F426-17E6-6E9E-8D20-729F131553E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4883269" y="3706283"/>
            <a:ext cx="711027" cy="671959"/>
          </a:xfrm>
          <a:prstGeom prst="rect">
            <a:avLst/>
          </a:prstGeom>
        </p:spPr>
      </p:pic>
      <p:pic>
        <p:nvPicPr>
          <p:cNvPr id="109" name="Graphic 108" descr="Puzzle with solid fill">
            <a:extLst>
              <a:ext uri="{FF2B5EF4-FFF2-40B4-BE49-F238E27FC236}">
                <a16:creationId xmlns:a16="http://schemas.microsoft.com/office/drawing/2014/main" id="{2B849B9F-85AB-4B5E-4F80-5DC5D0FA0C5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5810897" y="3889741"/>
            <a:ext cx="453138" cy="453137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442FE726-C476-F5D7-FE02-9E47E4DC3B6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5735512" y="3706283"/>
            <a:ext cx="711027" cy="671959"/>
          </a:xfrm>
          <a:prstGeom prst="rect">
            <a:avLst/>
          </a:prstGeom>
        </p:spPr>
      </p:pic>
      <p:pic>
        <p:nvPicPr>
          <p:cNvPr id="107" name="Graphic 106" descr="Puzzle with solid fill">
            <a:extLst>
              <a:ext uri="{FF2B5EF4-FFF2-40B4-BE49-F238E27FC236}">
                <a16:creationId xmlns:a16="http://schemas.microsoft.com/office/drawing/2014/main" id="{8D4CE431-2C4A-1FFD-2195-B8EC4B3F3E0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6645593" y="3889741"/>
            <a:ext cx="453138" cy="453137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7AD40297-1373-A5CF-B34A-8E2EE9F5F9A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6570208" y="3706283"/>
            <a:ext cx="711027" cy="671959"/>
          </a:xfrm>
          <a:prstGeom prst="rect">
            <a:avLst/>
          </a:prstGeom>
        </p:spPr>
      </p:pic>
      <p:pic>
        <p:nvPicPr>
          <p:cNvPr id="105" name="Graphic 104" descr="Puzzle with solid fill">
            <a:extLst>
              <a:ext uri="{FF2B5EF4-FFF2-40B4-BE49-F238E27FC236}">
                <a16:creationId xmlns:a16="http://schemas.microsoft.com/office/drawing/2014/main" id="{CB295E15-0864-8958-0239-7468C6798B6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7456771" y="3889741"/>
            <a:ext cx="453138" cy="453137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61910BAF-6EFA-FB51-536F-967B843FC76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7381386" y="3706283"/>
            <a:ext cx="711027" cy="671959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CABA8FC-BE97-DAD8-17C3-6D5FA1BACEBC}"/>
              </a:ext>
            </a:extLst>
          </p:cNvPr>
          <p:cNvSpPr/>
          <p:nvPr/>
        </p:nvSpPr>
        <p:spPr>
          <a:xfrm>
            <a:off x="3978694" y="2778904"/>
            <a:ext cx="4234611" cy="1703332"/>
          </a:xfrm>
          <a:prstGeom prst="round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95E769-9EC1-BCB3-1786-15985BF0A6AC}"/>
                  </a:ext>
                </a:extLst>
              </p:cNvPr>
              <p:cNvSpPr txBox="1"/>
              <p:nvPr/>
            </p:nvSpPr>
            <p:spPr>
              <a:xfrm>
                <a:off x="7335426" y="2377174"/>
                <a:ext cx="8778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95E769-9EC1-BCB3-1786-15985BF0A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426" y="2377174"/>
                <a:ext cx="877879" cy="369332"/>
              </a:xfrm>
              <a:prstGeom prst="rect">
                <a:avLst/>
              </a:prstGeom>
              <a:blipFill>
                <a:blip r:embed="rId35"/>
                <a:stretch>
                  <a:fillRect r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2713621-948E-816A-1EA3-439606D852C6}"/>
              </a:ext>
            </a:extLst>
          </p:cNvPr>
          <p:cNvSpPr/>
          <p:nvPr/>
        </p:nvSpPr>
        <p:spPr>
          <a:xfrm>
            <a:off x="3976760" y="2804383"/>
            <a:ext cx="846491" cy="1677853"/>
          </a:xfrm>
          <a:prstGeom prst="round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C77BE16-8CF4-6DF0-7E85-F993B9529A18}"/>
              </a:ext>
            </a:extLst>
          </p:cNvPr>
          <p:cNvSpPr/>
          <p:nvPr/>
        </p:nvSpPr>
        <p:spPr>
          <a:xfrm>
            <a:off x="4832344" y="3629725"/>
            <a:ext cx="803017" cy="852511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52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A3B1D-EBA8-7F55-E059-141B5569C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71F1-38EA-0714-E62F-94E81E4E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Arguing Adaptive Security</a:t>
            </a:r>
          </a:p>
        </p:txBody>
      </p:sp>
      <p:pic>
        <p:nvPicPr>
          <p:cNvPr id="20" name="Graphic 19" descr="Detective male outline">
            <a:extLst>
              <a:ext uri="{FF2B5EF4-FFF2-40B4-BE49-F238E27FC236}">
                <a16:creationId xmlns:a16="http://schemas.microsoft.com/office/drawing/2014/main" id="{63DEEAAF-EE67-3368-96DE-10280C486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4201" y="3369638"/>
            <a:ext cx="716670" cy="716670"/>
          </a:xfrm>
          <a:prstGeom prst="rect">
            <a:avLst/>
          </a:prstGeom>
        </p:spPr>
      </p:pic>
      <p:pic>
        <p:nvPicPr>
          <p:cNvPr id="21" name="Graphic 20" descr="Devil face outline with solid fill">
            <a:extLst>
              <a:ext uri="{FF2B5EF4-FFF2-40B4-BE49-F238E27FC236}">
                <a16:creationId xmlns:a16="http://schemas.microsoft.com/office/drawing/2014/main" id="{6E5B8219-AC3F-5B51-5111-9B2C74E06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3929" y="3377413"/>
            <a:ext cx="626544" cy="626544"/>
          </a:xfrm>
          <a:prstGeom prst="rect">
            <a:avLst/>
          </a:prstGeom>
        </p:spPr>
      </p:pic>
      <p:pic>
        <p:nvPicPr>
          <p:cNvPr id="24" name="Graphic 23" descr="Processor outline">
            <a:extLst>
              <a:ext uri="{FF2B5EF4-FFF2-40B4-BE49-F238E27FC236}">
                <a16:creationId xmlns:a16="http://schemas.microsoft.com/office/drawing/2014/main" id="{42D15FD0-A7D4-9C47-3285-BD1E95D02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8587" y="3580196"/>
            <a:ext cx="1044222" cy="104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D73362-0AF2-6DB7-8375-11C6485A54BC}"/>
                  </a:ext>
                </a:extLst>
              </p:cNvPr>
              <p:cNvSpPr/>
              <p:nvPr/>
            </p:nvSpPr>
            <p:spPr>
              <a:xfrm>
                <a:off x="1473610" y="2796937"/>
                <a:ext cx="86113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D73362-0AF2-6DB7-8375-11C6485A5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610" y="2796937"/>
                <a:ext cx="861133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Graphic 28" descr="Scroll outline">
            <a:extLst>
              <a:ext uri="{FF2B5EF4-FFF2-40B4-BE49-F238E27FC236}">
                <a16:creationId xmlns:a16="http://schemas.microsoft.com/office/drawing/2014/main" id="{51B9EEE6-80AC-DBE8-CA55-3F9BA5612A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39623" y="1742835"/>
            <a:ext cx="486992" cy="486992"/>
          </a:xfrm>
          <a:prstGeom prst="rect">
            <a:avLst/>
          </a:prstGeom>
        </p:spPr>
      </p:pic>
      <p:pic>
        <p:nvPicPr>
          <p:cNvPr id="30" name="Graphic 29" descr="Male profile outline">
            <a:extLst>
              <a:ext uri="{FF2B5EF4-FFF2-40B4-BE49-F238E27FC236}">
                <a16:creationId xmlns:a16="http://schemas.microsoft.com/office/drawing/2014/main" id="{106C03A9-18B4-2708-8B25-D6CB2905BF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85546" y="5608446"/>
            <a:ext cx="544179" cy="544179"/>
          </a:xfrm>
          <a:prstGeom prst="rect">
            <a:avLst/>
          </a:prstGeom>
        </p:spPr>
      </p:pic>
      <p:pic>
        <p:nvPicPr>
          <p:cNvPr id="31" name="Graphic 30" descr="Male profile outline">
            <a:extLst>
              <a:ext uri="{FF2B5EF4-FFF2-40B4-BE49-F238E27FC236}">
                <a16:creationId xmlns:a16="http://schemas.microsoft.com/office/drawing/2014/main" id="{34CBDBA7-3A8D-A00D-14ED-A6D3BDC36B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74332" y="5608447"/>
            <a:ext cx="544179" cy="544179"/>
          </a:xfrm>
          <a:prstGeom prst="rect">
            <a:avLst/>
          </a:prstGeom>
        </p:spPr>
      </p:pic>
      <p:pic>
        <p:nvPicPr>
          <p:cNvPr id="32" name="Graphic 31" descr="Male profile outline">
            <a:extLst>
              <a:ext uri="{FF2B5EF4-FFF2-40B4-BE49-F238E27FC236}">
                <a16:creationId xmlns:a16="http://schemas.microsoft.com/office/drawing/2014/main" id="{F8609C4C-8E4D-2FDE-BE5C-E7589151D1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31991" y="5608447"/>
            <a:ext cx="544179" cy="544179"/>
          </a:xfrm>
          <a:prstGeom prst="rect">
            <a:avLst/>
          </a:prstGeom>
        </p:spPr>
      </p:pic>
      <p:pic>
        <p:nvPicPr>
          <p:cNvPr id="33" name="Graphic 32" descr="Male profile outline">
            <a:extLst>
              <a:ext uri="{FF2B5EF4-FFF2-40B4-BE49-F238E27FC236}">
                <a16:creationId xmlns:a16="http://schemas.microsoft.com/office/drawing/2014/main" id="{F05D0FDF-9B14-7991-5335-ED0883ED4D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9014" y="5608448"/>
            <a:ext cx="544179" cy="544179"/>
          </a:xfrm>
          <a:prstGeom prst="rect">
            <a:avLst/>
          </a:prstGeom>
        </p:spPr>
      </p:pic>
      <p:pic>
        <p:nvPicPr>
          <p:cNvPr id="34" name="Graphic 33" descr="Male profile outline">
            <a:extLst>
              <a:ext uri="{FF2B5EF4-FFF2-40B4-BE49-F238E27FC236}">
                <a16:creationId xmlns:a16="http://schemas.microsoft.com/office/drawing/2014/main" id="{E9E30F4C-A048-DFA5-6EE2-F811FCC5DC7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16673" y="5608447"/>
            <a:ext cx="544179" cy="544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BFCEE36-F3EF-8B60-E211-55C6049AEB70}"/>
                  </a:ext>
                </a:extLst>
              </p:cNvPr>
              <p:cNvSpPr txBox="1"/>
              <p:nvPr/>
            </p:nvSpPr>
            <p:spPr>
              <a:xfrm>
                <a:off x="3945407" y="2296888"/>
                <a:ext cx="113051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BFCEE36-F3EF-8B60-E211-55C6049AE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407" y="2296888"/>
                <a:ext cx="1130516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9423718-EF55-009E-61CC-4641F1C31DF4}"/>
              </a:ext>
            </a:extLst>
          </p:cNvPr>
          <p:cNvGrpSpPr/>
          <p:nvPr/>
        </p:nvGrpSpPr>
        <p:grpSpPr>
          <a:xfrm>
            <a:off x="5713935" y="5607909"/>
            <a:ext cx="548640" cy="548640"/>
            <a:chOff x="3554605" y="5463119"/>
            <a:chExt cx="914400" cy="914400"/>
          </a:xfrm>
        </p:grpSpPr>
        <p:pic>
          <p:nvPicPr>
            <p:cNvPr id="3" name="Graphic 2" descr="Devil face outline with solid fill">
              <a:extLst>
                <a:ext uri="{FF2B5EF4-FFF2-40B4-BE49-F238E27FC236}">
                  <a16:creationId xmlns:a16="http://schemas.microsoft.com/office/drawing/2014/main" id="{DA46A104-5BD7-5F9A-445F-F65524AF2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r="76096" b="67022"/>
            <a:stretch/>
          </p:blipFill>
          <p:spPr>
            <a:xfrm>
              <a:off x="3770871" y="5526225"/>
              <a:ext cx="121564" cy="137556"/>
            </a:xfrm>
            <a:prstGeom prst="chord">
              <a:avLst>
                <a:gd name="adj1" fmla="val 4214105"/>
                <a:gd name="adj2" fmla="val 527125"/>
              </a:avLst>
            </a:prstGeom>
          </p:spPr>
        </p:pic>
        <p:pic>
          <p:nvPicPr>
            <p:cNvPr id="4" name="Graphic 3" descr="Devil face outline with solid fill">
              <a:extLst>
                <a:ext uri="{FF2B5EF4-FFF2-40B4-BE49-F238E27FC236}">
                  <a16:creationId xmlns:a16="http://schemas.microsoft.com/office/drawing/2014/main" id="{6EDFEB33-9191-4A1C-12A4-760710AF1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r="74609" b="68689"/>
            <a:stretch/>
          </p:blipFill>
          <p:spPr>
            <a:xfrm flipH="1">
              <a:off x="4102243" y="5530696"/>
              <a:ext cx="129127" cy="130602"/>
            </a:xfrm>
            <a:prstGeom prst="chord">
              <a:avLst>
                <a:gd name="adj1" fmla="val 5061306"/>
                <a:gd name="adj2" fmla="val 766986"/>
              </a:avLst>
            </a:prstGeom>
          </p:spPr>
        </p:pic>
        <p:pic>
          <p:nvPicPr>
            <p:cNvPr id="5" name="Graphic 4" descr="Male profile outline">
              <a:extLst>
                <a:ext uri="{FF2B5EF4-FFF2-40B4-BE49-F238E27FC236}">
                  <a16:creationId xmlns:a16="http://schemas.microsoft.com/office/drawing/2014/main" id="{3BBC8694-366A-A096-18D0-E45F89970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554605" y="5463119"/>
              <a:ext cx="914400" cy="9144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CC3BC6-7342-4543-85C7-0AE05AA6F601}"/>
              </a:ext>
            </a:extLst>
          </p:cNvPr>
          <p:cNvGrpSpPr/>
          <p:nvPr/>
        </p:nvGrpSpPr>
        <p:grpSpPr>
          <a:xfrm>
            <a:off x="7083165" y="5607909"/>
            <a:ext cx="548640" cy="548640"/>
            <a:chOff x="3554605" y="5463119"/>
            <a:chExt cx="914400" cy="914400"/>
          </a:xfrm>
        </p:grpSpPr>
        <p:pic>
          <p:nvPicPr>
            <p:cNvPr id="8" name="Graphic 7" descr="Devil face outline with solid fill">
              <a:extLst>
                <a:ext uri="{FF2B5EF4-FFF2-40B4-BE49-F238E27FC236}">
                  <a16:creationId xmlns:a16="http://schemas.microsoft.com/office/drawing/2014/main" id="{12EFD370-8C29-7B35-6CD3-CF1AA443F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r="76096" b="67022"/>
            <a:stretch/>
          </p:blipFill>
          <p:spPr>
            <a:xfrm>
              <a:off x="3770871" y="5526225"/>
              <a:ext cx="121564" cy="137556"/>
            </a:xfrm>
            <a:prstGeom prst="chord">
              <a:avLst>
                <a:gd name="adj1" fmla="val 4214105"/>
                <a:gd name="adj2" fmla="val 527125"/>
              </a:avLst>
            </a:prstGeom>
          </p:spPr>
        </p:pic>
        <p:pic>
          <p:nvPicPr>
            <p:cNvPr id="9" name="Graphic 8" descr="Devil face outline with solid fill">
              <a:extLst>
                <a:ext uri="{FF2B5EF4-FFF2-40B4-BE49-F238E27FC236}">
                  <a16:creationId xmlns:a16="http://schemas.microsoft.com/office/drawing/2014/main" id="{5BB21A86-B4C2-05C8-EF6E-32375191D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r="74609" b="68689"/>
            <a:stretch/>
          </p:blipFill>
          <p:spPr>
            <a:xfrm flipH="1">
              <a:off x="4102243" y="5530696"/>
              <a:ext cx="129127" cy="130602"/>
            </a:xfrm>
            <a:prstGeom prst="chord">
              <a:avLst>
                <a:gd name="adj1" fmla="val 5061306"/>
                <a:gd name="adj2" fmla="val 766986"/>
              </a:avLst>
            </a:prstGeom>
          </p:spPr>
        </p:pic>
        <p:pic>
          <p:nvPicPr>
            <p:cNvPr id="10" name="Graphic 9" descr="Male profile outline">
              <a:extLst>
                <a:ext uri="{FF2B5EF4-FFF2-40B4-BE49-F238E27FC236}">
                  <a16:creationId xmlns:a16="http://schemas.microsoft.com/office/drawing/2014/main" id="{7AEA8709-6FD4-28D5-FFE5-9F5AE4DBA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554605" y="5463119"/>
              <a:ext cx="914400" cy="9144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AF3017-7B86-55AE-D45E-1742076B4CFF}"/>
              </a:ext>
            </a:extLst>
          </p:cNvPr>
          <p:cNvGrpSpPr/>
          <p:nvPr/>
        </p:nvGrpSpPr>
        <p:grpSpPr>
          <a:xfrm>
            <a:off x="5258657" y="5607909"/>
            <a:ext cx="548640" cy="548640"/>
            <a:chOff x="3554605" y="5463119"/>
            <a:chExt cx="914400" cy="914400"/>
          </a:xfrm>
        </p:grpSpPr>
        <p:pic>
          <p:nvPicPr>
            <p:cNvPr id="12" name="Graphic 11" descr="Devil face outline with solid fill">
              <a:extLst>
                <a:ext uri="{FF2B5EF4-FFF2-40B4-BE49-F238E27FC236}">
                  <a16:creationId xmlns:a16="http://schemas.microsoft.com/office/drawing/2014/main" id="{9AD913CB-24F4-5E40-ABF3-96C6305A2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r="76096" b="67022"/>
            <a:stretch/>
          </p:blipFill>
          <p:spPr>
            <a:xfrm>
              <a:off x="3770871" y="5526225"/>
              <a:ext cx="121564" cy="137556"/>
            </a:xfrm>
            <a:prstGeom prst="chord">
              <a:avLst>
                <a:gd name="adj1" fmla="val 4214105"/>
                <a:gd name="adj2" fmla="val 527125"/>
              </a:avLst>
            </a:prstGeom>
          </p:spPr>
        </p:pic>
        <p:pic>
          <p:nvPicPr>
            <p:cNvPr id="13" name="Graphic 12" descr="Devil face outline with solid fill">
              <a:extLst>
                <a:ext uri="{FF2B5EF4-FFF2-40B4-BE49-F238E27FC236}">
                  <a16:creationId xmlns:a16="http://schemas.microsoft.com/office/drawing/2014/main" id="{47C9FAD0-1934-2C1F-8691-B8285B8B0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r="74609" b="68689"/>
            <a:stretch/>
          </p:blipFill>
          <p:spPr>
            <a:xfrm flipH="1">
              <a:off x="4102243" y="5530696"/>
              <a:ext cx="129127" cy="130602"/>
            </a:xfrm>
            <a:prstGeom prst="chord">
              <a:avLst>
                <a:gd name="adj1" fmla="val 5061306"/>
                <a:gd name="adj2" fmla="val 766986"/>
              </a:avLst>
            </a:prstGeom>
          </p:spPr>
        </p:pic>
        <p:pic>
          <p:nvPicPr>
            <p:cNvPr id="14" name="Graphic 13" descr="Male profile outline">
              <a:extLst>
                <a:ext uri="{FF2B5EF4-FFF2-40B4-BE49-F238E27FC236}">
                  <a16:creationId xmlns:a16="http://schemas.microsoft.com/office/drawing/2014/main" id="{0199F94F-C1C5-BBE9-4532-544C7A2F9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554605" y="5463119"/>
              <a:ext cx="914400" cy="9144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42CAE2-4C07-B44D-461E-24185AD594C4}"/>
              </a:ext>
            </a:extLst>
          </p:cNvPr>
          <p:cNvGrpSpPr/>
          <p:nvPr/>
        </p:nvGrpSpPr>
        <p:grpSpPr>
          <a:xfrm>
            <a:off x="4510665" y="2748270"/>
            <a:ext cx="596864" cy="564069"/>
            <a:chOff x="4510665" y="2748270"/>
            <a:chExt cx="596864" cy="564069"/>
          </a:xfrm>
        </p:grpSpPr>
        <p:pic>
          <p:nvPicPr>
            <p:cNvPr id="18" name="Graphic 17" descr="Puzzle with solid fill">
              <a:extLst>
                <a:ext uri="{FF2B5EF4-FFF2-40B4-BE49-F238E27FC236}">
                  <a16:creationId xmlns:a16="http://schemas.microsoft.com/office/drawing/2014/main" id="{F6A06C45-DEE8-FA62-670D-3BC3EACBD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4573946" y="2902272"/>
              <a:ext cx="380382" cy="380381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5FD9294B-83CF-7497-CCCD-0502667FD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4510665" y="2748270"/>
              <a:ext cx="596864" cy="564069"/>
            </a:xfrm>
            <a:prstGeom prst="rect">
              <a:avLst/>
            </a:prstGeom>
          </p:spPr>
        </p:pic>
      </p:grpSp>
      <p:pic>
        <p:nvPicPr>
          <p:cNvPr id="48" name="Graphic 47" descr="Puzzle with solid fill">
            <a:extLst>
              <a:ext uri="{FF2B5EF4-FFF2-40B4-BE49-F238E27FC236}">
                <a16:creationId xmlns:a16="http://schemas.microsoft.com/office/drawing/2014/main" id="{CD88EDF3-59B5-FD48-107E-5D954A96E50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070400" y="2893209"/>
            <a:ext cx="380381" cy="38038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47BB5C34-5B62-44BD-B7EB-92C29E0C1A6B}"/>
              </a:ext>
            </a:extLst>
          </p:cNvPr>
          <p:cNvGrpSpPr/>
          <p:nvPr/>
        </p:nvGrpSpPr>
        <p:grpSpPr>
          <a:xfrm>
            <a:off x="5210117" y="2748270"/>
            <a:ext cx="596864" cy="564069"/>
            <a:chOff x="5210117" y="2748270"/>
            <a:chExt cx="596864" cy="564069"/>
          </a:xfrm>
        </p:grpSpPr>
        <p:pic>
          <p:nvPicPr>
            <p:cNvPr id="83" name="Graphic 82" descr="Puzzle with solid fill">
              <a:extLst>
                <a:ext uri="{FF2B5EF4-FFF2-40B4-BE49-F238E27FC236}">
                  <a16:creationId xmlns:a16="http://schemas.microsoft.com/office/drawing/2014/main" id="{9DC2EA75-2559-5080-103E-4C971672D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5273398" y="2902272"/>
              <a:ext cx="380382" cy="380381"/>
            </a:xfrm>
            <a:prstGeom prst="rect">
              <a:avLst/>
            </a:prstGeom>
          </p:spPr>
        </p:pic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702EBA63-2E47-4EB7-8FF2-10A1EAD6F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5210117" y="2748270"/>
              <a:ext cx="596864" cy="564069"/>
            </a:xfrm>
            <a:prstGeom prst="rect">
              <a:avLst/>
            </a:prstGeom>
          </p:spPr>
        </p:pic>
      </p:grpSp>
      <p:pic>
        <p:nvPicPr>
          <p:cNvPr id="88" name="Graphic 87">
            <a:extLst>
              <a:ext uri="{FF2B5EF4-FFF2-40B4-BE49-F238E27FC236}">
                <a16:creationId xmlns:a16="http://schemas.microsoft.com/office/drawing/2014/main" id="{20B1116C-3F04-DBC4-EDA9-9DCFAF4841C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5925524" y="2748270"/>
            <a:ext cx="596864" cy="564069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2DC0B7A7-1C29-D39B-A1F4-8EC949D05DD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6626201" y="2748270"/>
            <a:ext cx="596864" cy="564069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7F115EB2-63EC-A426-3020-BA3603FDF83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7307136" y="2748270"/>
            <a:ext cx="596864" cy="564069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8550F710-2199-C5EB-9842-86FC7795DF4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5987200" y="1571734"/>
            <a:ext cx="727669" cy="68768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A536F6D7-C51A-732E-3827-072B322176F3}"/>
              </a:ext>
            </a:extLst>
          </p:cNvPr>
          <p:cNvGrpSpPr/>
          <p:nvPr/>
        </p:nvGrpSpPr>
        <p:grpSpPr>
          <a:xfrm>
            <a:off x="4510665" y="3445938"/>
            <a:ext cx="596864" cy="564069"/>
            <a:chOff x="4510665" y="3445938"/>
            <a:chExt cx="596864" cy="564069"/>
          </a:xfrm>
        </p:grpSpPr>
        <p:pic>
          <p:nvPicPr>
            <p:cNvPr id="113" name="Graphic 112" descr="Puzzle with solid fill">
              <a:extLst>
                <a:ext uri="{FF2B5EF4-FFF2-40B4-BE49-F238E27FC236}">
                  <a16:creationId xmlns:a16="http://schemas.microsoft.com/office/drawing/2014/main" id="{120C1132-59D5-5F9F-AFBA-3633E107E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4573946" y="3599940"/>
              <a:ext cx="380382" cy="380381"/>
            </a:xfrm>
            <a:prstGeom prst="rect">
              <a:avLst/>
            </a:prstGeom>
          </p:spPr>
        </p:pic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8D35F618-E4CE-3378-9979-998080AD0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4510665" y="3445938"/>
              <a:ext cx="596864" cy="564069"/>
            </a:xfrm>
            <a:prstGeom prst="rect">
              <a:avLst/>
            </a:prstGeom>
          </p:spPr>
        </p:pic>
      </p:grpSp>
      <p:pic>
        <p:nvPicPr>
          <p:cNvPr id="100" name="Graphic 99" descr="Puzzle with solid fill">
            <a:extLst>
              <a:ext uri="{FF2B5EF4-FFF2-40B4-BE49-F238E27FC236}">
                <a16:creationId xmlns:a16="http://schemas.microsoft.com/office/drawing/2014/main" id="{19FEA017-4767-62DB-3E4F-D0329337849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4070400" y="3590877"/>
            <a:ext cx="380381" cy="380381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8406BA1F-F4E5-FCF8-3874-F37DB323727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5210117" y="3445938"/>
            <a:ext cx="596864" cy="564069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59774662-9232-BF0B-7349-1B796B39D2E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5925524" y="3445938"/>
            <a:ext cx="596864" cy="564069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0B00434E-4F11-8C51-1BBD-E355EF269D7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6626201" y="3445938"/>
            <a:ext cx="596864" cy="564069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60E26569-ADAA-6648-6DFC-83E83E1B8F2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7307136" y="3445938"/>
            <a:ext cx="596864" cy="564069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949AB268-7E7C-DC73-F6F9-9CEE672707E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4510665" y="4157090"/>
            <a:ext cx="596864" cy="564069"/>
          </a:xfrm>
          <a:prstGeom prst="rect">
            <a:avLst/>
          </a:prstGeom>
        </p:spPr>
      </p:pic>
      <p:pic>
        <p:nvPicPr>
          <p:cNvPr id="117" name="Graphic 116" descr="Puzzle with solid fill">
            <a:extLst>
              <a:ext uri="{FF2B5EF4-FFF2-40B4-BE49-F238E27FC236}">
                <a16:creationId xmlns:a16="http://schemas.microsoft.com/office/drawing/2014/main" id="{CEBC9FF7-C7AF-4A9F-5F02-64990A12CAB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4070400" y="4302029"/>
            <a:ext cx="380381" cy="380381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D356684C-43A6-D72F-4A08-4D93BF1A6B6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5210117" y="4157090"/>
            <a:ext cx="596864" cy="564069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BFD0F426-7F6B-2BFF-19BA-040C6118C1F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5925524" y="4157090"/>
            <a:ext cx="596864" cy="564069"/>
          </a:xfrm>
          <a:prstGeom prst="rect">
            <a:avLst/>
          </a:pr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E2EE1897-327D-5C93-3E70-08036A6CCDE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6626201" y="4157090"/>
            <a:ext cx="596864" cy="564069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9066942D-02F2-B59C-0CDD-357C39B2FA7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7307136" y="4157090"/>
            <a:ext cx="596864" cy="564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EAA1A9-F5A5-EC0C-E4A7-67662A6C8E92}"/>
                  </a:ext>
                </a:extLst>
              </p:cNvPr>
              <p:cNvSpPr txBox="1"/>
              <p:nvPr/>
            </p:nvSpPr>
            <p:spPr>
              <a:xfrm>
                <a:off x="4548727" y="4292164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EAA1A9-F5A5-EC0C-E4A7-67662A6C8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727" y="4292164"/>
                <a:ext cx="427150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A565AF-F0DD-574B-2F1A-C136550CD5C2}"/>
                  </a:ext>
                </a:extLst>
              </p:cNvPr>
              <p:cNvSpPr txBox="1"/>
              <p:nvPr/>
            </p:nvSpPr>
            <p:spPr>
              <a:xfrm>
                <a:off x="5247780" y="4302029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A565AF-F0DD-574B-2F1A-C136550CD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780" y="4302029"/>
                <a:ext cx="427150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EFFE4E-A086-B74B-667C-588FEAC40B00}"/>
                  </a:ext>
                </a:extLst>
              </p:cNvPr>
              <p:cNvSpPr txBox="1"/>
              <p:nvPr/>
            </p:nvSpPr>
            <p:spPr>
              <a:xfrm>
                <a:off x="5974797" y="4302029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EFFE4E-A086-B74B-667C-588FEAC40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797" y="4302029"/>
                <a:ext cx="427150" cy="40011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9A934F-9DCD-3EB1-CFB7-5529E4EF63A1}"/>
                  </a:ext>
                </a:extLst>
              </p:cNvPr>
              <p:cNvSpPr txBox="1"/>
              <p:nvPr/>
            </p:nvSpPr>
            <p:spPr>
              <a:xfrm>
                <a:off x="6666098" y="4302029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9A934F-9DCD-3EB1-CFB7-5529E4EF6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098" y="4302029"/>
                <a:ext cx="427150" cy="40011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4204D4-5118-58D8-62A6-11DF7B516E55}"/>
                  </a:ext>
                </a:extLst>
              </p:cNvPr>
              <p:cNvSpPr txBox="1"/>
              <p:nvPr/>
            </p:nvSpPr>
            <p:spPr>
              <a:xfrm>
                <a:off x="7347033" y="4302029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4204D4-5118-58D8-62A6-11DF7B516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033" y="4302029"/>
                <a:ext cx="427150" cy="40011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499130-B5D4-B1F4-BFE7-1A4DA02AC6E3}"/>
                  </a:ext>
                </a:extLst>
              </p:cNvPr>
              <p:cNvSpPr txBox="1"/>
              <p:nvPr/>
            </p:nvSpPr>
            <p:spPr>
              <a:xfrm>
                <a:off x="7176170" y="2300725"/>
                <a:ext cx="8778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𝐿𝑒𝑣𝑒𝑙</m:t>
                      </m:r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499130-B5D4-B1F4-BFE7-1A4DA02AC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70" y="2300725"/>
                <a:ext cx="877879" cy="338554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EDDA37-240A-714B-FE4F-3E51FA78D61F}"/>
                  </a:ext>
                </a:extLst>
              </p:cNvPr>
              <p:cNvSpPr txBox="1"/>
              <p:nvPr/>
            </p:nvSpPr>
            <p:spPr>
              <a:xfrm>
                <a:off x="5247780" y="3590877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EDDA37-240A-714B-FE4F-3E51FA78D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780" y="3590877"/>
                <a:ext cx="427150" cy="40011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BF35E4-7657-2367-A2FB-968201A0EFD6}"/>
                  </a:ext>
                </a:extLst>
              </p:cNvPr>
              <p:cNvSpPr txBox="1"/>
              <p:nvPr/>
            </p:nvSpPr>
            <p:spPr>
              <a:xfrm>
                <a:off x="5974797" y="3590877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BF35E4-7657-2367-A2FB-968201A0E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797" y="3590877"/>
                <a:ext cx="427150" cy="40011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54B5709-B123-5F26-C524-3FCD68849E23}"/>
                  </a:ext>
                </a:extLst>
              </p:cNvPr>
              <p:cNvSpPr txBox="1"/>
              <p:nvPr/>
            </p:nvSpPr>
            <p:spPr>
              <a:xfrm>
                <a:off x="6666098" y="3590877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54B5709-B123-5F26-C524-3FCD68849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098" y="3590877"/>
                <a:ext cx="427150" cy="40011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B67EFF5-95E4-C018-1A7A-B0893773036E}"/>
                  </a:ext>
                </a:extLst>
              </p:cNvPr>
              <p:cNvSpPr txBox="1"/>
              <p:nvPr/>
            </p:nvSpPr>
            <p:spPr>
              <a:xfrm>
                <a:off x="7347033" y="3590877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B67EFF5-95E4-C018-1A7A-B08937730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033" y="3590877"/>
                <a:ext cx="427150" cy="400110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12E89D-2B5D-FCC6-6CAF-1858DA3463AC}"/>
                  </a:ext>
                </a:extLst>
              </p:cNvPr>
              <p:cNvSpPr txBox="1"/>
              <p:nvPr/>
            </p:nvSpPr>
            <p:spPr>
              <a:xfrm>
                <a:off x="5974797" y="2902272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12E89D-2B5D-FCC6-6CAF-1858DA346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797" y="2902272"/>
                <a:ext cx="427150" cy="400110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3EA399C-CFC4-CC3E-2E81-9542D6D08460}"/>
                  </a:ext>
                </a:extLst>
              </p:cNvPr>
              <p:cNvSpPr txBox="1"/>
              <p:nvPr/>
            </p:nvSpPr>
            <p:spPr>
              <a:xfrm>
                <a:off x="6666098" y="2902272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3EA399C-CFC4-CC3E-2E81-9542D6D08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098" y="2902272"/>
                <a:ext cx="427150" cy="400110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661C44-5D32-C30E-CBDB-26E194A7D5B5}"/>
                  </a:ext>
                </a:extLst>
              </p:cNvPr>
              <p:cNvSpPr txBox="1"/>
              <p:nvPr/>
            </p:nvSpPr>
            <p:spPr>
              <a:xfrm>
                <a:off x="7347033" y="2902272"/>
                <a:ext cx="427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661C44-5D32-C30E-CBDB-26E194A7D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033" y="2902272"/>
                <a:ext cx="427150" cy="400110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761C73-3E30-85E2-F753-5FFC28AB0522}"/>
              </a:ext>
            </a:extLst>
          </p:cNvPr>
          <p:cNvSpPr/>
          <p:nvPr/>
        </p:nvSpPr>
        <p:spPr>
          <a:xfrm>
            <a:off x="7260183" y="2668526"/>
            <a:ext cx="699053" cy="2116467"/>
          </a:xfrm>
          <a:prstGeom prst="round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B0F31C3-EB1D-7DE5-A07A-3715C490405A}"/>
              </a:ext>
            </a:extLst>
          </p:cNvPr>
          <p:cNvSpPr/>
          <p:nvPr/>
        </p:nvSpPr>
        <p:spPr>
          <a:xfrm>
            <a:off x="5881262" y="1468877"/>
            <a:ext cx="939543" cy="882772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8D59F56-0975-FD25-D56C-09755B440AEE}"/>
              </a:ext>
            </a:extLst>
          </p:cNvPr>
          <p:cNvSpPr/>
          <p:nvPr/>
        </p:nvSpPr>
        <p:spPr>
          <a:xfrm>
            <a:off x="3962234" y="2702879"/>
            <a:ext cx="1881461" cy="2138646"/>
          </a:xfrm>
          <a:custGeom>
            <a:avLst/>
            <a:gdLst>
              <a:gd name="connsiteX0" fmla="*/ 1711960 w 1717040"/>
              <a:gd name="connsiteY0" fmla="*/ 0 h 2098040"/>
              <a:gd name="connsiteX1" fmla="*/ 1717040 w 1717040"/>
              <a:gd name="connsiteY1" fmla="*/ 665480 h 2098040"/>
              <a:gd name="connsiteX2" fmla="*/ 1132840 w 1717040"/>
              <a:gd name="connsiteY2" fmla="*/ 665480 h 2098040"/>
              <a:gd name="connsiteX3" fmla="*/ 1132840 w 1717040"/>
              <a:gd name="connsiteY3" fmla="*/ 1391920 h 2098040"/>
              <a:gd name="connsiteX4" fmla="*/ 502920 w 1717040"/>
              <a:gd name="connsiteY4" fmla="*/ 1412240 h 2098040"/>
              <a:gd name="connsiteX5" fmla="*/ 523240 w 1717040"/>
              <a:gd name="connsiteY5" fmla="*/ 2098040 h 2098040"/>
              <a:gd name="connsiteX6" fmla="*/ 0 w 1717040"/>
              <a:gd name="connsiteY6" fmla="*/ 2098040 h 2098040"/>
              <a:gd name="connsiteX7" fmla="*/ 0 w 1717040"/>
              <a:gd name="connsiteY7" fmla="*/ 55880 h 2098040"/>
              <a:gd name="connsiteX8" fmla="*/ 1711960 w 1717040"/>
              <a:gd name="connsiteY8" fmla="*/ 55880 h 2098040"/>
              <a:gd name="connsiteX9" fmla="*/ 1711960 w 1717040"/>
              <a:gd name="connsiteY9" fmla="*/ 55880 h 2098040"/>
              <a:gd name="connsiteX0" fmla="*/ 1711960 w 1717040"/>
              <a:gd name="connsiteY0" fmla="*/ 0 h 2098040"/>
              <a:gd name="connsiteX1" fmla="*/ 1717040 w 1717040"/>
              <a:gd name="connsiteY1" fmla="*/ 665480 h 2098040"/>
              <a:gd name="connsiteX2" fmla="*/ 1132840 w 1717040"/>
              <a:gd name="connsiteY2" fmla="*/ 665480 h 2098040"/>
              <a:gd name="connsiteX3" fmla="*/ 1132840 w 1717040"/>
              <a:gd name="connsiteY3" fmla="*/ 1391920 h 2098040"/>
              <a:gd name="connsiteX4" fmla="*/ 502920 w 1717040"/>
              <a:gd name="connsiteY4" fmla="*/ 1412240 h 2098040"/>
              <a:gd name="connsiteX5" fmla="*/ 523240 w 1717040"/>
              <a:gd name="connsiteY5" fmla="*/ 2098040 h 2098040"/>
              <a:gd name="connsiteX6" fmla="*/ 0 w 1717040"/>
              <a:gd name="connsiteY6" fmla="*/ 2098040 h 2098040"/>
              <a:gd name="connsiteX7" fmla="*/ 0 w 1717040"/>
              <a:gd name="connsiteY7" fmla="*/ 7620 h 2098040"/>
              <a:gd name="connsiteX8" fmla="*/ 1711960 w 1717040"/>
              <a:gd name="connsiteY8" fmla="*/ 55880 h 2098040"/>
              <a:gd name="connsiteX9" fmla="*/ 1711960 w 1717040"/>
              <a:gd name="connsiteY9" fmla="*/ 55880 h 2098040"/>
              <a:gd name="connsiteX0" fmla="*/ 1711960 w 1717040"/>
              <a:gd name="connsiteY0" fmla="*/ 12700 h 2110740"/>
              <a:gd name="connsiteX1" fmla="*/ 1717040 w 1717040"/>
              <a:gd name="connsiteY1" fmla="*/ 678180 h 2110740"/>
              <a:gd name="connsiteX2" fmla="*/ 1132840 w 1717040"/>
              <a:gd name="connsiteY2" fmla="*/ 678180 h 2110740"/>
              <a:gd name="connsiteX3" fmla="*/ 1132840 w 1717040"/>
              <a:gd name="connsiteY3" fmla="*/ 1404620 h 2110740"/>
              <a:gd name="connsiteX4" fmla="*/ 502920 w 1717040"/>
              <a:gd name="connsiteY4" fmla="*/ 1424940 h 2110740"/>
              <a:gd name="connsiteX5" fmla="*/ 523240 w 1717040"/>
              <a:gd name="connsiteY5" fmla="*/ 2110740 h 2110740"/>
              <a:gd name="connsiteX6" fmla="*/ 0 w 1717040"/>
              <a:gd name="connsiteY6" fmla="*/ 2110740 h 2110740"/>
              <a:gd name="connsiteX7" fmla="*/ 0 w 1717040"/>
              <a:gd name="connsiteY7" fmla="*/ 20320 h 2110740"/>
              <a:gd name="connsiteX8" fmla="*/ 1711960 w 1717040"/>
              <a:gd name="connsiteY8" fmla="*/ 68580 h 2110740"/>
              <a:gd name="connsiteX9" fmla="*/ 1709420 w 1717040"/>
              <a:gd name="connsiteY9" fmla="*/ 0 h 2110740"/>
              <a:gd name="connsiteX0" fmla="*/ 1711960 w 1717040"/>
              <a:gd name="connsiteY0" fmla="*/ 14864 h 2112904"/>
              <a:gd name="connsiteX1" fmla="*/ 1717040 w 1717040"/>
              <a:gd name="connsiteY1" fmla="*/ 680344 h 2112904"/>
              <a:gd name="connsiteX2" fmla="*/ 1132840 w 1717040"/>
              <a:gd name="connsiteY2" fmla="*/ 680344 h 2112904"/>
              <a:gd name="connsiteX3" fmla="*/ 1132840 w 1717040"/>
              <a:gd name="connsiteY3" fmla="*/ 1406784 h 2112904"/>
              <a:gd name="connsiteX4" fmla="*/ 502920 w 1717040"/>
              <a:gd name="connsiteY4" fmla="*/ 1427104 h 2112904"/>
              <a:gd name="connsiteX5" fmla="*/ 523240 w 1717040"/>
              <a:gd name="connsiteY5" fmla="*/ 2112904 h 2112904"/>
              <a:gd name="connsiteX6" fmla="*/ 0 w 1717040"/>
              <a:gd name="connsiteY6" fmla="*/ 2112904 h 2112904"/>
              <a:gd name="connsiteX7" fmla="*/ 0 w 1717040"/>
              <a:gd name="connsiteY7" fmla="*/ 22484 h 2112904"/>
              <a:gd name="connsiteX8" fmla="*/ 1709420 w 1717040"/>
              <a:gd name="connsiteY8" fmla="*/ 7244 h 2112904"/>
              <a:gd name="connsiteX9" fmla="*/ 1709420 w 1717040"/>
              <a:gd name="connsiteY9" fmla="*/ 2164 h 2112904"/>
              <a:gd name="connsiteX0" fmla="*/ 1711960 w 1717040"/>
              <a:gd name="connsiteY0" fmla="*/ 12700 h 2110740"/>
              <a:gd name="connsiteX1" fmla="*/ 1717040 w 1717040"/>
              <a:gd name="connsiteY1" fmla="*/ 678180 h 2110740"/>
              <a:gd name="connsiteX2" fmla="*/ 1132840 w 1717040"/>
              <a:gd name="connsiteY2" fmla="*/ 678180 h 2110740"/>
              <a:gd name="connsiteX3" fmla="*/ 1132840 w 1717040"/>
              <a:gd name="connsiteY3" fmla="*/ 1404620 h 2110740"/>
              <a:gd name="connsiteX4" fmla="*/ 502920 w 1717040"/>
              <a:gd name="connsiteY4" fmla="*/ 1424940 h 2110740"/>
              <a:gd name="connsiteX5" fmla="*/ 523240 w 1717040"/>
              <a:gd name="connsiteY5" fmla="*/ 2110740 h 2110740"/>
              <a:gd name="connsiteX6" fmla="*/ 0 w 1717040"/>
              <a:gd name="connsiteY6" fmla="*/ 2110740 h 2110740"/>
              <a:gd name="connsiteX7" fmla="*/ 0 w 1717040"/>
              <a:gd name="connsiteY7" fmla="*/ 20320 h 2110740"/>
              <a:gd name="connsiteX8" fmla="*/ 1709420 w 1717040"/>
              <a:gd name="connsiteY8" fmla="*/ 5080 h 2110740"/>
              <a:gd name="connsiteX9" fmla="*/ 1709420 w 1717040"/>
              <a:gd name="connsiteY9" fmla="*/ 0 h 2110740"/>
              <a:gd name="connsiteX0" fmla="*/ 1711960 w 1717040"/>
              <a:gd name="connsiteY0" fmla="*/ 12700 h 2110740"/>
              <a:gd name="connsiteX1" fmla="*/ 1717040 w 1717040"/>
              <a:gd name="connsiteY1" fmla="*/ 678180 h 2110740"/>
              <a:gd name="connsiteX2" fmla="*/ 1132840 w 1717040"/>
              <a:gd name="connsiteY2" fmla="*/ 678180 h 2110740"/>
              <a:gd name="connsiteX3" fmla="*/ 1132840 w 1717040"/>
              <a:gd name="connsiteY3" fmla="*/ 1404620 h 2110740"/>
              <a:gd name="connsiteX4" fmla="*/ 502920 w 1717040"/>
              <a:gd name="connsiteY4" fmla="*/ 1424940 h 2110740"/>
              <a:gd name="connsiteX5" fmla="*/ 523240 w 1717040"/>
              <a:gd name="connsiteY5" fmla="*/ 2110740 h 2110740"/>
              <a:gd name="connsiteX6" fmla="*/ 0 w 1717040"/>
              <a:gd name="connsiteY6" fmla="*/ 2110740 h 2110740"/>
              <a:gd name="connsiteX7" fmla="*/ 0 w 1717040"/>
              <a:gd name="connsiteY7" fmla="*/ 6985 h 2110740"/>
              <a:gd name="connsiteX8" fmla="*/ 1709420 w 1717040"/>
              <a:gd name="connsiteY8" fmla="*/ 5080 h 2110740"/>
              <a:gd name="connsiteX9" fmla="*/ 1709420 w 1717040"/>
              <a:gd name="connsiteY9" fmla="*/ 0 h 2110740"/>
              <a:gd name="connsiteX0" fmla="*/ 1711960 w 1717040"/>
              <a:gd name="connsiteY0" fmla="*/ 15416 h 2113456"/>
              <a:gd name="connsiteX1" fmla="*/ 1717040 w 1717040"/>
              <a:gd name="connsiteY1" fmla="*/ 680896 h 2113456"/>
              <a:gd name="connsiteX2" fmla="*/ 1132840 w 1717040"/>
              <a:gd name="connsiteY2" fmla="*/ 680896 h 2113456"/>
              <a:gd name="connsiteX3" fmla="*/ 1132840 w 1717040"/>
              <a:gd name="connsiteY3" fmla="*/ 1407336 h 2113456"/>
              <a:gd name="connsiteX4" fmla="*/ 502920 w 1717040"/>
              <a:gd name="connsiteY4" fmla="*/ 1427656 h 2113456"/>
              <a:gd name="connsiteX5" fmla="*/ 523240 w 1717040"/>
              <a:gd name="connsiteY5" fmla="*/ 2113456 h 2113456"/>
              <a:gd name="connsiteX6" fmla="*/ 0 w 1717040"/>
              <a:gd name="connsiteY6" fmla="*/ 2113456 h 2113456"/>
              <a:gd name="connsiteX7" fmla="*/ 76346 w 1717040"/>
              <a:gd name="connsiteY7" fmla="*/ 0 h 2113456"/>
              <a:gd name="connsiteX8" fmla="*/ 1709420 w 1717040"/>
              <a:gd name="connsiteY8" fmla="*/ 7796 h 2113456"/>
              <a:gd name="connsiteX9" fmla="*/ 1709420 w 1717040"/>
              <a:gd name="connsiteY9" fmla="*/ 2716 h 2113456"/>
              <a:gd name="connsiteX0" fmla="*/ 1635614 w 1640694"/>
              <a:gd name="connsiteY0" fmla="*/ 15416 h 2132859"/>
              <a:gd name="connsiteX1" fmla="*/ 1640694 w 1640694"/>
              <a:gd name="connsiteY1" fmla="*/ 680896 h 2132859"/>
              <a:gd name="connsiteX2" fmla="*/ 1056494 w 1640694"/>
              <a:gd name="connsiteY2" fmla="*/ 680896 h 2132859"/>
              <a:gd name="connsiteX3" fmla="*/ 1056494 w 1640694"/>
              <a:gd name="connsiteY3" fmla="*/ 1407336 h 2132859"/>
              <a:gd name="connsiteX4" fmla="*/ 426574 w 1640694"/>
              <a:gd name="connsiteY4" fmla="*/ 1427656 h 2132859"/>
              <a:gd name="connsiteX5" fmla="*/ 446894 w 1640694"/>
              <a:gd name="connsiteY5" fmla="*/ 2113456 h 2132859"/>
              <a:gd name="connsiteX6" fmla="*/ 0 w 1640694"/>
              <a:gd name="connsiteY6" fmla="*/ 2132859 h 2132859"/>
              <a:gd name="connsiteX7" fmla="*/ 0 w 1640694"/>
              <a:gd name="connsiteY7" fmla="*/ 0 h 2132859"/>
              <a:gd name="connsiteX8" fmla="*/ 1633074 w 1640694"/>
              <a:gd name="connsiteY8" fmla="*/ 7796 h 2132859"/>
              <a:gd name="connsiteX9" fmla="*/ 1633074 w 1640694"/>
              <a:gd name="connsiteY9" fmla="*/ 2716 h 213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0694" h="2132859">
                <a:moveTo>
                  <a:pt x="1635614" y="15416"/>
                </a:moveTo>
                <a:cubicBezTo>
                  <a:pt x="1637307" y="237243"/>
                  <a:pt x="1639001" y="459069"/>
                  <a:pt x="1640694" y="680896"/>
                </a:cubicBezTo>
                <a:lnTo>
                  <a:pt x="1056494" y="680896"/>
                </a:lnTo>
                <a:lnTo>
                  <a:pt x="1056494" y="1407336"/>
                </a:lnTo>
                <a:lnTo>
                  <a:pt x="426574" y="1427656"/>
                </a:lnTo>
                <a:lnTo>
                  <a:pt x="446894" y="2113456"/>
                </a:lnTo>
                <a:lnTo>
                  <a:pt x="0" y="2132859"/>
                </a:lnTo>
                <a:lnTo>
                  <a:pt x="0" y="0"/>
                </a:lnTo>
                <a:lnTo>
                  <a:pt x="1633074" y="7796"/>
                </a:lnTo>
                <a:cubicBezTo>
                  <a:pt x="1632227" y="10336"/>
                  <a:pt x="1633921" y="25576"/>
                  <a:pt x="1633074" y="2716"/>
                </a:cubicBezTo>
              </a:path>
            </a:pathLst>
          </a:custGeom>
          <a:noFill/>
          <a:ln w="28575">
            <a:solidFill>
              <a:srgbClr val="FF6D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6788105-954E-2854-8141-DB6B31941A18}"/>
                  </a:ext>
                </a:extLst>
              </p:cNvPr>
              <p:cNvSpPr txBox="1"/>
              <p:nvPr/>
            </p:nvSpPr>
            <p:spPr>
              <a:xfrm>
                <a:off x="6039623" y="1726091"/>
                <a:ext cx="5543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6788105-954E-2854-8141-DB6B31941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23" y="1726091"/>
                <a:ext cx="554365" cy="523220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7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 animBg="1"/>
      <p:bldP spid="46" grpId="0" animBg="1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E7B54-8E54-DED6-E93C-8AA34D94F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039C-A01F-1982-9859-CEDCB5ECA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622"/>
            <a:ext cx="10515600" cy="1325563"/>
          </a:xfrm>
        </p:spPr>
        <p:txBody>
          <a:bodyPr/>
          <a:lstStyle/>
          <a:p>
            <a:r>
              <a:rPr lang="en-US" dirty="0"/>
              <a:t>Summarizing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775D996-0D32-2F09-F28C-AE99F34A47FE}"/>
                  </a:ext>
                </a:extLst>
              </p:cNvPr>
              <p:cNvSpPr/>
              <p:nvPr/>
            </p:nvSpPr>
            <p:spPr>
              <a:xfrm>
                <a:off x="838200" y="1452756"/>
                <a:ext cx="10515600" cy="2682732"/>
              </a:xfrm>
              <a:prstGeom prst="roundRect">
                <a:avLst>
                  <a:gd name="adj" fmla="val 7175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Thm (Informal).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Statically Secure Secret Sharing + OWF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Adaptively Secure Secret Sharing.</a:t>
                </a:r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775D996-0D32-2F09-F28C-AE99F34A4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52756"/>
                <a:ext cx="10515600" cy="2682732"/>
              </a:xfrm>
              <a:prstGeom prst="roundRect">
                <a:avLst>
                  <a:gd name="adj" fmla="val 7175"/>
                </a:avLst>
              </a:prstGeom>
              <a:blipFill>
                <a:blip r:embed="rId3"/>
                <a:stretch>
                  <a:fillRect l="-1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5C01AC-0E89-65B2-83BC-01D5A6867EAE}"/>
              </a:ext>
            </a:extLst>
          </p:cNvPr>
          <p:cNvSpPr/>
          <p:nvPr/>
        </p:nvSpPr>
        <p:spPr>
          <a:xfrm>
            <a:off x="1094740" y="1968468"/>
            <a:ext cx="10002520" cy="1996739"/>
          </a:xfrm>
          <a:prstGeom prst="roundRect">
            <a:avLst>
              <a:gd name="adj" fmla="val 797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Corollary (via [Yao89, VNS</a:t>
            </a:r>
            <a:r>
              <a:rPr lang="en-US" sz="20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03]).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exists adaptively secure secret sharing for monotone boolean circuits assuming polynomially secure one-way functions.</a:t>
            </a:r>
          </a:p>
          <a:p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Corollary (via [KNY14]).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exists adaptively secure secret sharing for monotone NP assuming polynomially secure witness encryption and one-way functions.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43D0F0-61D2-AE86-A595-106BD2710AFD}"/>
              </a:ext>
            </a:extLst>
          </p:cNvPr>
          <p:cNvSpPr/>
          <p:nvPr/>
        </p:nvSpPr>
        <p:spPr>
          <a:xfrm>
            <a:off x="756920" y="4393327"/>
            <a:ext cx="10515600" cy="8830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 –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Adaptively Secure Secret Sharing for specific policy classes with lower overhead (threshold, graph, etc.)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C781A2-9976-B281-C235-1DFE06981195}"/>
              </a:ext>
            </a:extLst>
          </p:cNvPr>
          <p:cNvSpPr/>
          <p:nvPr/>
        </p:nvSpPr>
        <p:spPr>
          <a:xfrm>
            <a:off x="756920" y="5446622"/>
            <a:ext cx="10515600" cy="72917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Questions –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lower overhead transformation?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bounds?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4B68C-B757-5EF5-32B6-212AD6B00F8A}"/>
              </a:ext>
            </a:extLst>
          </p:cNvPr>
          <p:cNvSpPr txBox="1"/>
          <p:nvPr/>
        </p:nvSpPr>
        <p:spPr>
          <a:xfrm>
            <a:off x="3854844" y="6390290"/>
            <a:ext cx="431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our paper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2025/1014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BD00B2-7AFB-8CB7-EEFE-B3FA996C1329}"/>
              </a:ext>
            </a:extLst>
          </p:cNvPr>
          <p:cNvSpPr/>
          <p:nvPr/>
        </p:nvSpPr>
        <p:spPr>
          <a:xfrm>
            <a:off x="753035" y="1511122"/>
            <a:ext cx="9968753" cy="4530896"/>
          </a:xfrm>
          <a:prstGeom prst="roundRect">
            <a:avLst>
              <a:gd name="adj" fmla="val 603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7A418-C9C6-1034-5101-B444B4AB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EA903-8D9C-D404-C6BC-1D2E18EEB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83588" cy="4351338"/>
          </a:xfrm>
        </p:spPr>
        <p:txBody>
          <a:bodyPr/>
          <a:lstStyle/>
          <a:p>
            <a:r>
              <a:rPr lang="en-US" dirty="0"/>
              <a:t>Threshold [Sha79, Bla79]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Montone Span Programs [Bei96]</a:t>
            </a:r>
          </a:p>
          <a:p>
            <a:pPr marL="0" indent="0">
              <a:buNone/>
            </a:pPr>
            <a:r>
              <a:rPr lang="en-US" dirty="0"/>
              <a:t>	Monotone Boolean Formulas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Monotone Circuits [Yao89, VNS</a:t>
            </a:r>
            <a:r>
              <a:rPr lang="en-US" baseline="30000" dirty="0"/>
              <a:t>+</a:t>
            </a:r>
            <a:r>
              <a:rPr lang="en-US" dirty="0"/>
              <a:t>03]</a:t>
            </a:r>
          </a:p>
        </p:txBody>
      </p:sp>
      <p:pic>
        <p:nvPicPr>
          <p:cNvPr id="6" name="Graphic 5" descr="Processor outline">
            <a:extLst>
              <a:ext uri="{FF2B5EF4-FFF2-40B4-BE49-F238E27FC236}">
                <a16:creationId xmlns:a16="http://schemas.microsoft.com/office/drawing/2014/main" id="{7839B508-91AC-BF85-E10F-5AEF002B0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8930" y="4594049"/>
            <a:ext cx="1044222" cy="1044222"/>
          </a:xfrm>
          <a:prstGeom prst="rect">
            <a:avLst/>
          </a:prstGeom>
        </p:spPr>
      </p:pic>
      <p:pic>
        <p:nvPicPr>
          <p:cNvPr id="8" name="Graphic 7" descr="Users outline">
            <a:extLst>
              <a:ext uri="{FF2B5EF4-FFF2-40B4-BE49-F238E27FC236}">
                <a16:creationId xmlns:a16="http://schemas.microsoft.com/office/drawing/2014/main" id="{A2AEB258-DB6B-D79F-537E-D380CF6AA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8930" y="1395968"/>
            <a:ext cx="1230138" cy="12301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F0AF7D-D4FB-E630-A9E0-52409ABE9EAE}"/>
              </a:ext>
            </a:extLst>
          </p:cNvPr>
          <p:cNvCxnSpPr>
            <a:cxnSpLocks/>
          </p:cNvCxnSpPr>
          <p:nvPr/>
        </p:nvCxnSpPr>
        <p:spPr>
          <a:xfrm>
            <a:off x="753035" y="4274446"/>
            <a:ext cx="996875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B2F5783-BC4F-E4BB-E90A-714D2A64E743}"/>
              </a:ext>
            </a:extLst>
          </p:cNvPr>
          <p:cNvSpPr txBox="1"/>
          <p:nvPr/>
        </p:nvSpPr>
        <p:spPr>
          <a:xfrm>
            <a:off x="4327961" y="3905114"/>
            <a:ext cx="2551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Information-Theoretic 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A37B21-7AB3-F37A-2641-0CC1BAA6DFF2}"/>
              </a:ext>
            </a:extLst>
          </p:cNvPr>
          <p:cNvSpPr txBox="1"/>
          <p:nvPr/>
        </p:nvSpPr>
        <p:spPr>
          <a:xfrm>
            <a:off x="4655338" y="4224717"/>
            <a:ext cx="2551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Computational SS</a:t>
            </a:r>
          </a:p>
        </p:txBody>
      </p:sp>
      <p:pic>
        <p:nvPicPr>
          <p:cNvPr id="20" name="Picture 19" descr="A black background with white lines&#10;&#10;AI-generated content may be incorrect.">
            <a:extLst>
              <a:ext uri="{FF2B5EF4-FFF2-40B4-BE49-F238E27FC236}">
                <a16:creationId xmlns:a16="http://schemas.microsoft.com/office/drawing/2014/main" id="{B2E03FB6-E512-5B05-9D7E-9FCBB8163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306" y="2531364"/>
            <a:ext cx="2667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5B9ED-E381-FD1F-CFBA-F15875F7C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9D8B-138C-E7D3-C00D-14CF0654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Security - Static</a:t>
            </a:r>
          </a:p>
        </p:txBody>
      </p:sp>
      <p:pic>
        <p:nvPicPr>
          <p:cNvPr id="8" name="Graphic 7" descr="Detective male outline">
            <a:extLst>
              <a:ext uri="{FF2B5EF4-FFF2-40B4-BE49-F238E27FC236}">
                <a16:creationId xmlns:a16="http://schemas.microsoft.com/office/drawing/2014/main" id="{52D813FD-1D94-D1EC-83A0-DC8667700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7911" y="2110385"/>
            <a:ext cx="1221666" cy="1221666"/>
          </a:xfrm>
          <a:prstGeom prst="rect">
            <a:avLst/>
          </a:prstGeom>
        </p:spPr>
      </p:pic>
      <p:pic>
        <p:nvPicPr>
          <p:cNvPr id="5" name="Graphic 4" descr="Devil face outline with solid fill">
            <a:extLst>
              <a:ext uri="{FF2B5EF4-FFF2-40B4-BE49-F238E27FC236}">
                <a16:creationId xmlns:a16="http://schemas.microsoft.com/office/drawing/2014/main" id="{8C363550-8D90-4E93-DEC1-71072197D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4512" y="2013519"/>
            <a:ext cx="914400" cy="914400"/>
          </a:xfrm>
          <a:prstGeom prst="rect">
            <a:avLst/>
          </a:prstGeom>
        </p:spPr>
      </p:pic>
      <p:pic>
        <p:nvPicPr>
          <p:cNvPr id="18" name="Graphic 17" descr="Male profile outline">
            <a:extLst>
              <a:ext uri="{FF2B5EF4-FFF2-40B4-BE49-F238E27FC236}">
                <a16:creationId xmlns:a16="http://schemas.microsoft.com/office/drawing/2014/main" id="{45D3F7F2-2A29-B307-945D-40C3C50CE3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2205" y="4692249"/>
            <a:ext cx="914400" cy="914400"/>
          </a:xfrm>
          <a:prstGeom prst="rect">
            <a:avLst/>
          </a:prstGeom>
        </p:spPr>
      </p:pic>
      <p:pic>
        <p:nvPicPr>
          <p:cNvPr id="25" name="Graphic 24" descr="Male profile outline">
            <a:extLst>
              <a:ext uri="{FF2B5EF4-FFF2-40B4-BE49-F238E27FC236}">
                <a16:creationId xmlns:a16="http://schemas.microsoft.com/office/drawing/2014/main" id="{6E5EB7B9-43DA-148D-B7C5-374D305CFC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82377" y="4662664"/>
            <a:ext cx="914400" cy="914400"/>
          </a:xfrm>
          <a:prstGeom prst="rect">
            <a:avLst/>
          </a:prstGeom>
        </p:spPr>
      </p:pic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156561F4-0640-1F27-B8DA-51B27E4EEC31}"/>
              </a:ext>
            </a:extLst>
          </p:cNvPr>
          <p:cNvSpPr/>
          <p:nvPr/>
        </p:nvSpPr>
        <p:spPr>
          <a:xfrm>
            <a:off x="466450" y="1690688"/>
            <a:ext cx="830392" cy="629013"/>
          </a:xfrm>
          <a:prstGeom prst="cloudCallout">
            <a:avLst>
              <a:gd name="adj1" fmla="val 75503"/>
              <a:gd name="adj2" fmla="val 5163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34" name="Graphic 33" descr="Scroll outline">
            <a:extLst>
              <a:ext uri="{FF2B5EF4-FFF2-40B4-BE49-F238E27FC236}">
                <a16:creationId xmlns:a16="http://schemas.microsoft.com/office/drawing/2014/main" id="{9E9B1D63-4863-3FA1-D9BE-2EDF2CA4E8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05833" y="1814502"/>
            <a:ext cx="381384" cy="381384"/>
          </a:xfrm>
          <a:prstGeom prst="rect">
            <a:avLst/>
          </a:prstGeom>
        </p:spPr>
      </p:pic>
      <p:pic>
        <p:nvPicPr>
          <p:cNvPr id="56" name="Graphic 55" descr="Male profile outline">
            <a:extLst>
              <a:ext uri="{FF2B5EF4-FFF2-40B4-BE49-F238E27FC236}">
                <a16:creationId xmlns:a16="http://schemas.microsoft.com/office/drawing/2014/main" id="{2FDAC225-BAE8-F76E-AE3E-9250EBC357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05500" y="4692249"/>
            <a:ext cx="914400" cy="914400"/>
          </a:xfrm>
          <a:prstGeom prst="rect">
            <a:avLst/>
          </a:prstGeom>
        </p:spPr>
      </p:pic>
      <p:pic>
        <p:nvPicPr>
          <p:cNvPr id="57" name="Graphic 56" descr="Male profile outline">
            <a:extLst>
              <a:ext uri="{FF2B5EF4-FFF2-40B4-BE49-F238E27FC236}">
                <a16:creationId xmlns:a16="http://schemas.microsoft.com/office/drawing/2014/main" id="{35E9091D-5EE3-8393-C380-76C61D0E31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91100" y="4692249"/>
            <a:ext cx="914400" cy="914400"/>
          </a:xfrm>
          <a:prstGeom prst="rect">
            <a:avLst/>
          </a:prstGeom>
        </p:spPr>
      </p:pic>
      <p:pic>
        <p:nvPicPr>
          <p:cNvPr id="59" name="Graphic 58" descr="Puzzle with solid fill">
            <a:extLst>
              <a:ext uri="{FF2B5EF4-FFF2-40B4-BE49-F238E27FC236}">
                <a16:creationId xmlns:a16="http://schemas.microsoft.com/office/drawing/2014/main" id="{568D9FEF-CE70-A28F-805E-BA7B249C40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291708" y="4207173"/>
            <a:ext cx="487338" cy="487338"/>
          </a:xfrm>
          <a:prstGeom prst="rect">
            <a:avLst/>
          </a:prstGeom>
        </p:spPr>
      </p:pic>
      <p:pic>
        <p:nvPicPr>
          <p:cNvPr id="62" name="Graphic 61" descr="Devil face outline with solid fill">
            <a:extLst>
              <a:ext uri="{FF2B5EF4-FFF2-40B4-BE49-F238E27FC236}">
                <a16:creationId xmlns:a16="http://schemas.microsoft.com/office/drawing/2014/main" id="{3E369617-9D44-D2E6-D2E7-52B4FA1FCB4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76096" b="67022"/>
          <a:stretch/>
        </p:blipFill>
        <p:spPr>
          <a:xfrm>
            <a:off x="5932871" y="4800540"/>
            <a:ext cx="121564" cy="137556"/>
          </a:xfrm>
          <a:prstGeom prst="chord">
            <a:avLst>
              <a:gd name="adj1" fmla="val 4214105"/>
              <a:gd name="adj2" fmla="val 527125"/>
            </a:avLst>
          </a:prstGeom>
        </p:spPr>
      </p:pic>
      <p:pic>
        <p:nvPicPr>
          <p:cNvPr id="63" name="Graphic 62" descr="Devil face outline with solid fill">
            <a:extLst>
              <a:ext uri="{FF2B5EF4-FFF2-40B4-BE49-F238E27FC236}">
                <a16:creationId xmlns:a16="http://schemas.microsoft.com/office/drawing/2014/main" id="{5B1AD2AE-3B89-8CD4-B065-C5C10EA6F5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r="74609" b="68689"/>
          <a:stretch/>
        </p:blipFill>
        <p:spPr>
          <a:xfrm flipH="1">
            <a:off x="6264243" y="4805011"/>
            <a:ext cx="129127" cy="130602"/>
          </a:xfrm>
          <a:prstGeom prst="chord">
            <a:avLst>
              <a:gd name="adj1" fmla="val 5061306"/>
              <a:gd name="adj2" fmla="val 766986"/>
            </a:avLst>
          </a:prstGeom>
        </p:spPr>
      </p:pic>
      <p:pic>
        <p:nvPicPr>
          <p:cNvPr id="64" name="Graphic 63" descr="Male profile outline">
            <a:extLst>
              <a:ext uri="{FF2B5EF4-FFF2-40B4-BE49-F238E27FC236}">
                <a16:creationId xmlns:a16="http://schemas.microsoft.com/office/drawing/2014/main" id="{0D0902C2-9419-0990-ABF6-3672B958376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716605" y="4737434"/>
            <a:ext cx="914400" cy="914400"/>
          </a:xfrm>
          <a:prstGeom prst="rect">
            <a:avLst/>
          </a:prstGeom>
        </p:spPr>
      </p:pic>
      <p:pic>
        <p:nvPicPr>
          <p:cNvPr id="65" name="Graphic 64" descr="Puzzle with solid fill">
            <a:extLst>
              <a:ext uri="{FF2B5EF4-FFF2-40B4-BE49-F238E27FC236}">
                <a16:creationId xmlns:a16="http://schemas.microsoft.com/office/drawing/2014/main" id="{8EDDDB5C-CEFA-AC9A-2DD2-BEF1329F6C3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3200722" y="4207173"/>
            <a:ext cx="487338" cy="487338"/>
          </a:xfrm>
          <a:prstGeom prst="rect">
            <a:avLst/>
          </a:prstGeom>
        </p:spPr>
      </p:pic>
      <p:pic>
        <p:nvPicPr>
          <p:cNvPr id="66" name="Graphic 65" descr="Puzzle with solid fill">
            <a:extLst>
              <a:ext uri="{FF2B5EF4-FFF2-40B4-BE49-F238E27FC236}">
                <a16:creationId xmlns:a16="http://schemas.microsoft.com/office/drawing/2014/main" id="{A098F768-E227-5CDB-82E2-EEA91F4A758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4093363" y="4207173"/>
            <a:ext cx="487338" cy="487338"/>
          </a:xfrm>
          <a:prstGeom prst="rect">
            <a:avLst/>
          </a:prstGeom>
        </p:spPr>
      </p:pic>
      <p:pic>
        <p:nvPicPr>
          <p:cNvPr id="67" name="Graphic 66" descr="Puzzle with solid fill">
            <a:extLst>
              <a:ext uri="{FF2B5EF4-FFF2-40B4-BE49-F238E27FC236}">
                <a16:creationId xmlns:a16="http://schemas.microsoft.com/office/drawing/2014/main" id="{BE4EEDE8-9A85-538D-2164-072A4710F55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998449" y="4207173"/>
            <a:ext cx="487338" cy="487338"/>
          </a:xfrm>
          <a:prstGeom prst="rect">
            <a:avLst/>
          </a:prstGeom>
        </p:spPr>
      </p:pic>
      <p:pic>
        <p:nvPicPr>
          <p:cNvPr id="68" name="Graphic 67" descr="Puzzle with solid fill">
            <a:extLst>
              <a:ext uri="{FF2B5EF4-FFF2-40B4-BE49-F238E27FC236}">
                <a16:creationId xmlns:a16="http://schemas.microsoft.com/office/drawing/2014/main" id="{36AAE0F0-61D0-04A6-54FF-B29957CBE88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5848048" y="4207173"/>
            <a:ext cx="487338" cy="487338"/>
          </a:xfrm>
          <a:prstGeom prst="rect">
            <a:avLst/>
          </a:prstGeom>
        </p:spPr>
      </p:pic>
      <p:pic>
        <p:nvPicPr>
          <p:cNvPr id="69" name="Graphic 68" descr="Puzzle with solid fill">
            <a:extLst>
              <a:ext uri="{FF2B5EF4-FFF2-40B4-BE49-F238E27FC236}">
                <a16:creationId xmlns:a16="http://schemas.microsoft.com/office/drawing/2014/main" id="{29B9BF44-3FBE-2A03-F4D6-083CF904559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6754041" y="4207173"/>
            <a:ext cx="487338" cy="487338"/>
          </a:xfrm>
          <a:prstGeom prst="rect">
            <a:avLst/>
          </a:prstGeom>
        </p:spPr>
      </p:pic>
      <p:pic>
        <p:nvPicPr>
          <p:cNvPr id="70" name="Graphic 69" descr="Puzzle with solid fill">
            <a:extLst>
              <a:ext uri="{FF2B5EF4-FFF2-40B4-BE49-F238E27FC236}">
                <a16:creationId xmlns:a16="http://schemas.microsoft.com/office/drawing/2014/main" id="{996D0DD6-846F-184B-ECB6-BE3842C78AB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7668441" y="4207173"/>
            <a:ext cx="487338" cy="487338"/>
          </a:xfrm>
          <a:prstGeom prst="rect">
            <a:avLst/>
          </a:prstGeom>
        </p:spPr>
      </p:pic>
      <p:pic>
        <p:nvPicPr>
          <p:cNvPr id="71" name="Graphic 70" descr="Puzzle with solid fill">
            <a:extLst>
              <a:ext uri="{FF2B5EF4-FFF2-40B4-BE49-F238E27FC236}">
                <a16:creationId xmlns:a16="http://schemas.microsoft.com/office/drawing/2014/main" id="{14C52435-E462-91CD-F611-362E37BD31D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8582841" y="4207173"/>
            <a:ext cx="487338" cy="487338"/>
          </a:xfrm>
          <a:prstGeom prst="rect">
            <a:avLst/>
          </a:prstGeom>
        </p:spPr>
      </p:pic>
      <p:pic>
        <p:nvPicPr>
          <p:cNvPr id="4" name="Graphic 3" descr="Devil face outline with solid fill">
            <a:extLst>
              <a:ext uri="{FF2B5EF4-FFF2-40B4-BE49-F238E27FC236}">
                <a16:creationId xmlns:a16="http://schemas.microsoft.com/office/drawing/2014/main" id="{88C1636F-40D5-BD1B-C7FC-C0C4C33BEE8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76096" b="67022"/>
          <a:stretch/>
        </p:blipFill>
        <p:spPr>
          <a:xfrm>
            <a:off x="8585576" y="4755355"/>
            <a:ext cx="121564" cy="137556"/>
          </a:xfrm>
          <a:prstGeom prst="chord">
            <a:avLst>
              <a:gd name="adj1" fmla="val 4214105"/>
              <a:gd name="adj2" fmla="val 527125"/>
            </a:avLst>
          </a:prstGeom>
        </p:spPr>
      </p:pic>
      <p:pic>
        <p:nvPicPr>
          <p:cNvPr id="6" name="Graphic 5" descr="Devil face outline with solid fill">
            <a:extLst>
              <a:ext uri="{FF2B5EF4-FFF2-40B4-BE49-F238E27FC236}">
                <a16:creationId xmlns:a16="http://schemas.microsoft.com/office/drawing/2014/main" id="{2D888D89-623F-CCAF-C6E0-0697CF1B087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r="74609" b="68689"/>
          <a:stretch/>
        </p:blipFill>
        <p:spPr>
          <a:xfrm flipH="1">
            <a:off x="8916948" y="4759826"/>
            <a:ext cx="129127" cy="130602"/>
          </a:xfrm>
          <a:prstGeom prst="chord">
            <a:avLst>
              <a:gd name="adj1" fmla="val 5061306"/>
              <a:gd name="adj2" fmla="val 766986"/>
            </a:avLst>
          </a:prstGeom>
        </p:spPr>
      </p:pic>
      <p:pic>
        <p:nvPicPr>
          <p:cNvPr id="9" name="Graphic 8" descr="Male profile outline">
            <a:extLst>
              <a:ext uri="{FF2B5EF4-FFF2-40B4-BE49-F238E27FC236}">
                <a16:creationId xmlns:a16="http://schemas.microsoft.com/office/drawing/2014/main" id="{35BFD2B8-F340-6448-4722-58CB95FAEBD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369310" y="4692249"/>
            <a:ext cx="914400" cy="914400"/>
          </a:xfrm>
          <a:prstGeom prst="rect">
            <a:avLst/>
          </a:prstGeom>
        </p:spPr>
      </p:pic>
      <p:pic>
        <p:nvPicPr>
          <p:cNvPr id="11" name="Graphic 10" descr="Devil face outline with solid fill">
            <a:extLst>
              <a:ext uri="{FF2B5EF4-FFF2-40B4-BE49-F238E27FC236}">
                <a16:creationId xmlns:a16="http://schemas.microsoft.com/office/drawing/2014/main" id="{DED4AB08-9B56-C67F-A62E-4D9D653FD0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rcRect r="76096" b="67022"/>
          <a:stretch/>
        </p:blipFill>
        <p:spPr>
          <a:xfrm>
            <a:off x="4108271" y="4755355"/>
            <a:ext cx="121564" cy="137556"/>
          </a:xfrm>
          <a:prstGeom prst="chord">
            <a:avLst>
              <a:gd name="adj1" fmla="val 4214105"/>
              <a:gd name="adj2" fmla="val 527125"/>
            </a:avLst>
          </a:prstGeom>
        </p:spPr>
      </p:pic>
      <p:pic>
        <p:nvPicPr>
          <p:cNvPr id="12" name="Graphic 11" descr="Devil face outline with solid fill">
            <a:extLst>
              <a:ext uri="{FF2B5EF4-FFF2-40B4-BE49-F238E27FC236}">
                <a16:creationId xmlns:a16="http://schemas.microsoft.com/office/drawing/2014/main" id="{DCEE2FCA-BA5E-67FD-2FC9-13405648F0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 r="74609" b="68689"/>
          <a:stretch/>
        </p:blipFill>
        <p:spPr>
          <a:xfrm flipH="1">
            <a:off x="4439643" y="4759826"/>
            <a:ext cx="129127" cy="130602"/>
          </a:xfrm>
          <a:prstGeom prst="chord">
            <a:avLst>
              <a:gd name="adj1" fmla="val 5061306"/>
              <a:gd name="adj2" fmla="val 766986"/>
            </a:avLst>
          </a:prstGeom>
        </p:spPr>
      </p:pic>
      <p:pic>
        <p:nvPicPr>
          <p:cNvPr id="13" name="Graphic 12" descr="Male profile outline">
            <a:extLst>
              <a:ext uri="{FF2B5EF4-FFF2-40B4-BE49-F238E27FC236}">
                <a16:creationId xmlns:a16="http://schemas.microsoft.com/office/drawing/2014/main" id="{E5DB7413-6C40-906F-11FC-0892BE015B1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892005" y="4692249"/>
            <a:ext cx="914400" cy="914400"/>
          </a:xfrm>
          <a:prstGeom prst="rect">
            <a:avLst/>
          </a:prstGeom>
        </p:spPr>
      </p:pic>
      <p:pic>
        <p:nvPicPr>
          <p:cNvPr id="16" name="Graphic 15" descr="Devil face outline with solid fill">
            <a:extLst>
              <a:ext uri="{FF2B5EF4-FFF2-40B4-BE49-F238E27FC236}">
                <a16:creationId xmlns:a16="http://schemas.microsoft.com/office/drawing/2014/main" id="{7E676D23-2FB1-D445-5EAD-D2D6DF90E3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rcRect r="76096" b="67022"/>
          <a:stretch/>
        </p:blipFill>
        <p:spPr>
          <a:xfrm>
            <a:off x="3224368" y="4755355"/>
            <a:ext cx="121564" cy="137556"/>
          </a:xfrm>
          <a:prstGeom prst="chord">
            <a:avLst>
              <a:gd name="adj1" fmla="val 4214105"/>
              <a:gd name="adj2" fmla="val 527125"/>
            </a:avLst>
          </a:prstGeom>
        </p:spPr>
      </p:pic>
      <p:pic>
        <p:nvPicPr>
          <p:cNvPr id="20" name="Graphic 19" descr="Devil face outline with solid fill">
            <a:extLst>
              <a:ext uri="{FF2B5EF4-FFF2-40B4-BE49-F238E27FC236}">
                <a16:creationId xmlns:a16="http://schemas.microsoft.com/office/drawing/2014/main" id="{5C63FBC6-CBD9-C65A-4992-B8C356F47D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 r="74609" b="68689"/>
          <a:stretch/>
        </p:blipFill>
        <p:spPr>
          <a:xfrm flipH="1">
            <a:off x="3555740" y="4759826"/>
            <a:ext cx="129127" cy="130602"/>
          </a:xfrm>
          <a:prstGeom prst="chord">
            <a:avLst>
              <a:gd name="adj1" fmla="val 5061306"/>
              <a:gd name="adj2" fmla="val 766986"/>
            </a:avLst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59466716-3EE8-4304-F325-520E98E646A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3008102" y="4692249"/>
            <a:ext cx="914400" cy="914400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2C70CF93-3A67-D483-2E67-1E0D0870DC42}"/>
              </a:ext>
            </a:extLst>
          </p:cNvPr>
          <p:cNvSpPr/>
          <p:nvPr/>
        </p:nvSpPr>
        <p:spPr>
          <a:xfrm>
            <a:off x="7668441" y="1383635"/>
            <a:ext cx="1248507" cy="703623"/>
          </a:xfrm>
          <a:prstGeom prst="wedgeRoundRectCallout">
            <a:avLst>
              <a:gd name="adj1" fmla="val -59742"/>
              <a:gd name="adj2" fmla="val 3678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Scroll outline">
            <a:extLst>
              <a:ext uri="{FF2B5EF4-FFF2-40B4-BE49-F238E27FC236}">
                <a16:creationId xmlns:a16="http://schemas.microsoft.com/office/drawing/2014/main" id="{AED18452-A8FE-55FB-2BEE-7980CBE42F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101236" y="1554005"/>
            <a:ext cx="382915" cy="38291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9B22F4-A5BE-B07D-58E3-98FBCB6504A7}"/>
              </a:ext>
            </a:extLst>
          </p:cNvPr>
          <p:cNvCxnSpPr>
            <a:cxnSpLocks/>
          </p:cNvCxnSpPr>
          <p:nvPr/>
        </p:nvCxnSpPr>
        <p:spPr>
          <a:xfrm flipH="1">
            <a:off x="3684867" y="2923553"/>
            <a:ext cx="3416796" cy="1200212"/>
          </a:xfrm>
          <a:prstGeom prst="straightConnector1">
            <a:avLst/>
          </a:prstGeom>
          <a:ln w="25400" cmpd="sng">
            <a:solidFill>
              <a:srgbClr val="FF0000">
                <a:alpha val="50000"/>
              </a:srgb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258DC7-0095-7C6D-D63C-7054BF185F7E}"/>
              </a:ext>
            </a:extLst>
          </p:cNvPr>
          <p:cNvCxnSpPr>
            <a:cxnSpLocks/>
          </p:cNvCxnSpPr>
          <p:nvPr/>
        </p:nvCxnSpPr>
        <p:spPr>
          <a:xfrm flipH="1">
            <a:off x="4474772" y="2941532"/>
            <a:ext cx="2626891" cy="1265641"/>
          </a:xfrm>
          <a:prstGeom prst="straightConnector1">
            <a:avLst/>
          </a:prstGeom>
          <a:ln w="25400" cmpd="sng">
            <a:solidFill>
              <a:srgbClr val="FF0000">
                <a:alpha val="50000"/>
              </a:srgb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1432E8-1BF0-CF99-6594-DAD1A12EA520}"/>
              </a:ext>
            </a:extLst>
          </p:cNvPr>
          <p:cNvCxnSpPr>
            <a:cxnSpLocks/>
          </p:cNvCxnSpPr>
          <p:nvPr/>
        </p:nvCxnSpPr>
        <p:spPr>
          <a:xfrm flipH="1">
            <a:off x="6264243" y="2927919"/>
            <a:ext cx="837420" cy="1279254"/>
          </a:xfrm>
          <a:prstGeom prst="straightConnector1">
            <a:avLst/>
          </a:prstGeom>
          <a:ln w="25400" cmpd="sng">
            <a:solidFill>
              <a:srgbClr val="FF0000">
                <a:alpha val="50000"/>
              </a:srgb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3137D9-D09B-E5E1-4ABE-A99A8ABF7F33}"/>
              </a:ext>
            </a:extLst>
          </p:cNvPr>
          <p:cNvCxnSpPr>
            <a:cxnSpLocks/>
          </p:cNvCxnSpPr>
          <p:nvPr/>
        </p:nvCxnSpPr>
        <p:spPr>
          <a:xfrm>
            <a:off x="7131712" y="2923553"/>
            <a:ext cx="1694798" cy="1172469"/>
          </a:xfrm>
          <a:prstGeom prst="straightConnector1">
            <a:avLst/>
          </a:prstGeom>
          <a:ln w="25400" cmpd="sng">
            <a:solidFill>
              <a:srgbClr val="FF0000">
                <a:alpha val="50000"/>
              </a:srgb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 descr="Male profile outline">
            <a:extLst>
              <a:ext uri="{FF2B5EF4-FFF2-40B4-BE49-F238E27FC236}">
                <a16:creationId xmlns:a16="http://schemas.microsoft.com/office/drawing/2014/main" id="{23FCF61B-1DAF-B2F0-240C-0BA687247436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5716605" y="4737434"/>
            <a:ext cx="914400" cy="914400"/>
          </a:xfrm>
          <a:prstGeom prst="rect">
            <a:avLst/>
          </a:prstGeom>
        </p:spPr>
      </p:pic>
      <p:pic>
        <p:nvPicPr>
          <p:cNvPr id="30" name="Graphic 29" descr="Male profile outline">
            <a:extLst>
              <a:ext uri="{FF2B5EF4-FFF2-40B4-BE49-F238E27FC236}">
                <a16:creationId xmlns:a16="http://schemas.microsoft.com/office/drawing/2014/main" id="{50069E50-8701-1116-D242-69277F2E921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369310" y="4692249"/>
            <a:ext cx="914400" cy="914400"/>
          </a:xfrm>
          <a:prstGeom prst="rect">
            <a:avLst/>
          </a:prstGeom>
        </p:spPr>
      </p:pic>
      <p:pic>
        <p:nvPicPr>
          <p:cNvPr id="32" name="Graphic 31" descr="Male profile outline">
            <a:extLst>
              <a:ext uri="{FF2B5EF4-FFF2-40B4-BE49-F238E27FC236}">
                <a16:creationId xmlns:a16="http://schemas.microsoft.com/office/drawing/2014/main" id="{FDA8D8AB-456F-D524-A756-A4E615589EAF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892005" y="4692249"/>
            <a:ext cx="914400" cy="914400"/>
          </a:xfrm>
          <a:prstGeom prst="rect">
            <a:avLst/>
          </a:prstGeom>
        </p:spPr>
      </p:pic>
      <p:pic>
        <p:nvPicPr>
          <p:cNvPr id="33" name="Graphic 32" descr="Male profile outline">
            <a:extLst>
              <a:ext uri="{FF2B5EF4-FFF2-40B4-BE49-F238E27FC236}">
                <a16:creationId xmlns:a16="http://schemas.microsoft.com/office/drawing/2014/main" id="{C35D513A-FF40-5354-8F54-3BA2D43C8E2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008102" y="46922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24193 -0.1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-9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21172 -0.1782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-891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11185 -0.1747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875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6771 -0.178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19D93-1D0C-C815-BE8C-AB3D4A890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0BE7C77E-C798-269E-530A-A220A9D529D0}"/>
              </a:ext>
            </a:extLst>
          </p:cNvPr>
          <p:cNvSpPr/>
          <p:nvPr/>
        </p:nvSpPr>
        <p:spPr>
          <a:xfrm>
            <a:off x="460274" y="1690688"/>
            <a:ext cx="830392" cy="629013"/>
          </a:xfrm>
          <a:prstGeom prst="cloudCallout">
            <a:avLst>
              <a:gd name="adj1" fmla="val 75503"/>
              <a:gd name="adj2" fmla="val 5163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CCD58-D60C-2343-253C-1ED517DC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Security - Adaptive</a:t>
            </a:r>
          </a:p>
        </p:txBody>
      </p:sp>
      <p:pic>
        <p:nvPicPr>
          <p:cNvPr id="8" name="Graphic 7" descr="Detective male outline">
            <a:extLst>
              <a:ext uri="{FF2B5EF4-FFF2-40B4-BE49-F238E27FC236}">
                <a16:creationId xmlns:a16="http://schemas.microsoft.com/office/drawing/2014/main" id="{308DA1F2-33F9-590E-323F-7B397440A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7911" y="2110385"/>
            <a:ext cx="1221666" cy="1221666"/>
          </a:xfrm>
          <a:prstGeom prst="rect">
            <a:avLst/>
          </a:prstGeom>
        </p:spPr>
      </p:pic>
      <p:pic>
        <p:nvPicPr>
          <p:cNvPr id="5" name="Graphic 4" descr="Devil face outline with solid fill">
            <a:extLst>
              <a:ext uri="{FF2B5EF4-FFF2-40B4-BE49-F238E27FC236}">
                <a16:creationId xmlns:a16="http://schemas.microsoft.com/office/drawing/2014/main" id="{8308AF86-40DE-6520-9ADA-B08DE29FB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4512" y="2013519"/>
            <a:ext cx="914400" cy="914400"/>
          </a:xfrm>
          <a:prstGeom prst="rect">
            <a:avLst/>
          </a:prstGeom>
        </p:spPr>
      </p:pic>
      <p:pic>
        <p:nvPicPr>
          <p:cNvPr id="18" name="Graphic 17" descr="Male profile outline">
            <a:extLst>
              <a:ext uri="{FF2B5EF4-FFF2-40B4-BE49-F238E27FC236}">
                <a16:creationId xmlns:a16="http://schemas.microsoft.com/office/drawing/2014/main" id="{F083F664-9D94-DF53-30F9-8D31A06ADC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2205" y="4692249"/>
            <a:ext cx="914400" cy="914400"/>
          </a:xfrm>
          <a:prstGeom prst="rect">
            <a:avLst/>
          </a:prstGeom>
        </p:spPr>
      </p:pic>
      <p:pic>
        <p:nvPicPr>
          <p:cNvPr id="25" name="Graphic 24" descr="Male profile outline">
            <a:extLst>
              <a:ext uri="{FF2B5EF4-FFF2-40B4-BE49-F238E27FC236}">
                <a16:creationId xmlns:a16="http://schemas.microsoft.com/office/drawing/2014/main" id="{F75A935D-AD46-EC25-27BC-532857C73B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15953" y="4692249"/>
            <a:ext cx="914400" cy="914400"/>
          </a:xfrm>
          <a:prstGeom prst="rect">
            <a:avLst/>
          </a:prstGeom>
        </p:spPr>
      </p:pic>
      <p:pic>
        <p:nvPicPr>
          <p:cNvPr id="34" name="Graphic 33" descr="Scroll outline">
            <a:extLst>
              <a:ext uri="{FF2B5EF4-FFF2-40B4-BE49-F238E27FC236}">
                <a16:creationId xmlns:a16="http://schemas.microsoft.com/office/drawing/2014/main" id="{F191CE98-29B5-07CD-4DA8-C29EB41708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05833" y="1814502"/>
            <a:ext cx="381384" cy="381384"/>
          </a:xfrm>
          <a:prstGeom prst="rect">
            <a:avLst/>
          </a:prstGeom>
        </p:spPr>
      </p:pic>
      <p:pic>
        <p:nvPicPr>
          <p:cNvPr id="56" name="Graphic 55" descr="Male profile outline">
            <a:extLst>
              <a:ext uri="{FF2B5EF4-FFF2-40B4-BE49-F238E27FC236}">
                <a16:creationId xmlns:a16="http://schemas.microsoft.com/office/drawing/2014/main" id="{1BA1F566-D8F6-0C71-C917-5F4D42D1E7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05500" y="4692249"/>
            <a:ext cx="914400" cy="914400"/>
          </a:xfrm>
          <a:prstGeom prst="rect">
            <a:avLst/>
          </a:prstGeom>
        </p:spPr>
      </p:pic>
      <p:pic>
        <p:nvPicPr>
          <p:cNvPr id="57" name="Graphic 56" descr="Male profile outline">
            <a:extLst>
              <a:ext uri="{FF2B5EF4-FFF2-40B4-BE49-F238E27FC236}">
                <a16:creationId xmlns:a16="http://schemas.microsoft.com/office/drawing/2014/main" id="{3A8E1A56-AF12-A428-BB64-84DA47BB1F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09079" y="4647064"/>
            <a:ext cx="914400" cy="914400"/>
          </a:xfrm>
          <a:prstGeom prst="rect">
            <a:avLst/>
          </a:prstGeom>
        </p:spPr>
      </p:pic>
      <p:pic>
        <p:nvPicPr>
          <p:cNvPr id="59" name="Graphic 58" descr="Puzzle with solid fill">
            <a:extLst>
              <a:ext uri="{FF2B5EF4-FFF2-40B4-BE49-F238E27FC236}">
                <a16:creationId xmlns:a16="http://schemas.microsoft.com/office/drawing/2014/main" id="{567FBE95-06C9-06A3-6E4A-23CDF72CFB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291708" y="4207173"/>
            <a:ext cx="487338" cy="487338"/>
          </a:xfrm>
          <a:prstGeom prst="rect">
            <a:avLst/>
          </a:prstGeom>
        </p:spPr>
      </p:pic>
      <p:pic>
        <p:nvPicPr>
          <p:cNvPr id="62" name="Graphic 61" descr="Devil face outline with solid fill">
            <a:extLst>
              <a:ext uri="{FF2B5EF4-FFF2-40B4-BE49-F238E27FC236}">
                <a16:creationId xmlns:a16="http://schemas.microsoft.com/office/drawing/2014/main" id="{2D15C70D-DF9C-3E54-A719-2C53AC3B23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76096" b="67022"/>
          <a:stretch/>
        </p:blipFill>
        <p:spPr>
          <a:xfrm>
            <a:off x="5877165" y="4800540"/>
            <a:ext cx="121564" cy="137556"/>
          </a:xfrm>
          <a:prstGeom prst="chord">
            <a:avLst>
              <a:gd name="adj1" fmla="val 4214105"/>
              <a:gd name="adj2" fmla="val 527125"/>
            </a:avLst>
          </a:prstGeom>
        </p:spPr>
      </p:pic>
      <p:pic>
        <p:nvPicPr>
          <p:cNvPr id="63" name="Graphic 62" descr="Devil face outline with solid fill">
            <a:extLst>
              <a:ext uri="{FF2B5EF4-FFF2-40B4-BE49-F238E27FC236}">
                <a16:creationId xmlns:a16="http://schemas.microsoft.com/office/drawing/2014/main" id="{01E5D9BD-96EA-7F4E-B016-4EF5943915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r="74609" b="68689"/>
          <a:stretch/>
        </p:blipFill>
        <p:spPr>
          <a:xfrm flipH="1">
            <a:off x="6208537" y="4805011"/>
            <a:ext cx="129127" cy="130602"/>
          </a:xfrm>
          <a:prstGeom prst="chord">
            <a:avLst>
              <a:gd name="adj1" fmla="val 5061306"/>
              <a:gd name="adj2" fmla="val 766986"/>
            </a:avLst>
          </a:prstGeom>
        </p:spPr>
      </p:pic>
      <p:pic>
        <p:nvPicPr>
          <p:cNvPr id="64" name="Graphic 63" descr="Male profile outline">
            <a:extLst>
              <a:ext uri="{FF2B5EF4-FFF2-40B4-BE49-F238E27FC236}">
                <a16:creationId xmlns:a16="http://schemas.microsoft.com/office/drawing/2014/main" id="{80A0EE33-64BC-27A1-76F9-09094AE61B5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660899" y="4737434"/>
            <a:ext cx="914400" cy="914400"/>
          </a:xfrm>
          <a:prstGeom prst="rect">
            <a:avLst/>
          </a:prstGeom>
        </p:spPr>
      </p:pic>
      <p:pic>
        <p:nvPicPr>
          <p:cNvPr id="65" name="Graphic 64" descr="Puzzle with solid fill">
            <a:extLst>
              <a:ext uri="{FF2B5EF4-FFF2-40B4-BE49-F238E27FC236}">
                <a16:creationId xmlns:a16="http://schemas.microsoft.com/office/drawing/2014/main" id="{25190A06-B091-2F3F-19F4-2987D9C30EE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3200722" y="4207173"/>
            <a:ext cx="487338" cy="487338"/>
          </a:xfrm>
          <a:prstGeom prst="rect">
            <a:avLst/>
          </a:prstGeom>
        </p:spPr>
      </p:pic>
      <p:pic>
        <p:nvPicPr>
          <p:cNvPr id="66" name="Graphic 65" descr="Puzzle with solid fill">
            <a:extLst>
              <a:ext uri="{FF2B5EF4-FFF2-40B4-BE49-F238E27FC236}">
                <a16:creationId xmlns:a16="http://schemas.microsoft.com/office/drawing/2014/main" id="{7276D108-95E4-3CB8-234D-0DE66FE669A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4093363" y="4207173"/>
            <a:ext cx="487338" cy="487338"/>
          </a:xfrm>
          <a:prstGeom prst="rect">
            <a:avLst/>
          </a:prstGeom>
        </p:spPr>
      </p:pic>
      <p:pic>
        <p:nvPicPr>
          <p:cNvPr id="67" name="Graphic 66" descr="Puzzle with solid fill">
            <a:extLst>
              <a:ext uri="{FF2B5EF4-FFF2-40B4-BE49-F238E27FC236}">
                <a16:creationId xmlns:a16="http://schemas.microsoft.com/office/drawing/2014/main" id="{F0F5F432-D2AA-323B-3D33-38DB176D796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998449" y="4207173"/>
            <a:ext cx="487338" cy="487338"/>
          </a:xfrm>
          <a:prstGeom prst="rect">
            <a:avLst/>
          </a:prstGeom>
        </p:spPr>
      </p:pic>
      <p:pic>
        <p:nvPicPr>
          <p:cNvPr id="68" name="Graphic 67" descr="Puzzle with solid fill">
            <a:extLst>
              <a:ext uri="{FF2B5EF4-FFF2-40B4-BE49-F238E27FC236}">
                <a16:creationId xmlns:a16="http://schemas.microsoft.com/office/drawing/2014/main" id="{8B9FA45E-29E5-471C-83FC-1EB7FCC325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5848048" y="4207173"/>
            <a:ext cx="487338" cy="487338"/>
          </a:xfrm>
          <a:prstGeom prst="rect">
            <a:avLst/>
          </a:prstGeom>
        </p:spPr>
      </p:pic>
      <p:pic>
        <p:nvPicPr>
          <p:cNvPr id="69" name="Graphic 68" descr="Puzzle with solid fill">
            <a:extLst>
              <a:ext uri="{FF2B5EF4-FFF2-40B4-BE49-F238E27FC236}">
                <a16:creationId xmlns:a16="http://schemas.microsoft.com/office/drawing/2014/main" id="{22773953-DF3A-3564-D5EC-1461E9AD1C8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6754041" y="4207173"/>
            <a:ext cx="487338" cy="487338"/>
          </a:xfrm>
          <a:prstGeom prst="rect">
            <a:avLst/>
          </a:prstGeom>
        </p:spPr>
      </p:pic>
      <p:pic>
        <p:nvPicPr>
          <p:cNvPr id="70" name="Graphic 69" descr="Puzzle with solid fill">
            <a:extLst>
              <a:ext uri="{FF2B5EF4-FFF2-40B4-BE49-F238E27FC236}">
                <a16:creationId xmlns:a16="http://schemas.microsoft.com/office/drawing/2014/main" id="{470BB3F4-CBF3-E860-2DB6-3E81B1A5692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7668441" y="4207173"/>
            <a:ext cx="487338" cy="487338"/>
          </a:xfrm>
          <a:prstGeom prst="rect">
            <a:avLst/>
          </a:prstGeom>
        </p:spPr>
      </p:pic>
      <p:pic>
        <p:nvPicPr>
          <p:cNvPr id="71" name="Graphic 70" descr="Puzzle with solid fill">
            <a:extLst>
              <a:ext uri="{FF2B5EF4-FFF2-40B4-BE49-F238E27FC236}">
                <a16:creationId xmlns:a16="http://schemas.microsoft.com/office/drawing/2014/main" id="{62D2B969-A17A-1B5F-7425-6D693D0030E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8582841" y="4207173"/>
            <a:ext cx="487338" cy="487338"/>
          </a:xfrm>
          <a:prstGeom prst="rect">
            <a:avLst/>
          </a:prstGeom>
        </p:spPr>
      </p:pic>
      <p:pic>
        <p:nvPicPr>
          <p:cNvPr id="4" name="Graphic 3" descr="Devil face outline with solid fill">
            <a:extLst>
              <a:ext uri="{FF2B5EF4-FFF2-40B4-BE49-F238E27FC236}">
                <a16:creationId xmlns:a16="http://schemas.microsoft.com/office/drawing/2014/main" id="{94C76050-05B3-EE30-AF51-DDB9D3627ED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76096" b="67022"/>
          <a:stretch/>
        </p:blipFill>
        <p:spPr>
          <a:xfrm>
            <a:off x="8585576" y="4755355"/>
            <a:ext cx="121564" cy="137556"/>
          </a:xfrm>
          <a:prstGeom prst="chord">
            <a:avLst>
              <a:gd name="adj1" fmla="val 4214105"/>
              <a:gd name="adj2" fmla="val 527125"/>
            </a:avLst>
          </a:prstGeom>
        </p:spPr>
      </p:pic>
      <p:pic>
        <p:nvPicPr>
          <p:cNvPr id="6" name="Graphic 5" descr="Devil face outline with solid fill">
            <a:extLst>
              <a:ext uri="{FF2B5EF4-FFF2-40B4-BE49-F238E27FC236}">
                <a16:creationId xmlns:a16="http://schemas.microsoft.com/office/drawing/2014/main" id="{7B9C9724-3200-C3F8-4564-01E28D9FC84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r="74609" b="68689"/>
          <a:stretch/>
        </p:blipFill>
        <p:spPr>
          <a:xfrm flipH="1">
            <a:off x="8916948" y="4759826"/>
            <a:ext cx="129127" cy="130602"/>
          </a:xfrm>
          <a:prstGeom prst="chord">
            <a:avLst>
              <a:gd name="adj1" fmla="val 5061306"/>
              <a:gd name="adj2" fmla="val 766986"/>
            </a:avLst>
          </a:prstGeom>
        </p:spPr>
      </p:pic>
      <p:pic>
        <p:nvPicPr>
          <p:cNvPr id="9" name="Graphic 8" descr="Male profile outline">
            <a:extLst>
              <a:ext uri="{FF2B5EF4-FFF2-40B4-BE49-F238E27FC236}">
                <a16:creationId xmlns:a16="http://schemas.microsoft.com/office/drawing/2014/main" id="{27BC464F-77D7-BFEF-4B1D-FF9980C418C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369310" y="4692249"/>
            <a:ext cx="914400" cy="914400"/>
          </a:xfrm>
          <a:prstGeom prst="rect">
            <a:avLst/>
          </a:prstGeom>
        </p:spPr>
      </p:pic>
      <p:pic>
        <p:nvPicPr>
          <p:cNvPr id="11" name="Graphic 10" descr="Devil face outline with solid fill">
            <a:extLst>
              <a:ext uri="{FF2B5EF4-FFF2-40B4-BE49-F238E27FC236}">
                <a16:creationId xmlns:a16="http://schemas.microsoft.com/office/drawing/2014/main" id="{2A5261F1-D72D-2AC2-DB11-7801B4F4666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76096" b="67022"/>
          <a:stretch/>
        </p:blipFill>
        <p:spPr>
          <a:xfrm>
            <a:off x="6770291" y="4771230"/>
            <a:ext cx="121564" cy="137556"/>
          </a:xfrm>
          <a:prstGeom prst="chord">
            <a:avLst>
              <a:gd name="adj1" fmla="val 4214105"/>
              <a:gd name="adj2" fmla="val 527125"/>
            </a:avLst>
          </a:prstGeom>
        </p:spPr>
      </p:pic>
      <p:pic>
        <p:nvPicPr>
          <p:cNvPr id="12" name="Graphic 11" descr="Devil face outline with solid fill">
            <a:extLst>
              <a:ext uri="{FF2B5EF4-FFF2-40B4-BE49-F238E27FC236}">
                <a16:creationId xmlns:a16="http://schemas.microsoft.com/office/drawing/2014/main" id="{277A68B7-5A97-6FEF-F3D2-D4124F847B0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r="74609" b="68689"/>
          <a:stretch/>
        </p:blipFill>
        <p:spPr>
          <a:xfrm flipH="1">
            <a:off x="7101663" y="4775701"/>
            <a:ext cx="129127" cy="130602"/>
          </a:xfrm>
          <a:prstGeom prst="chord">
            <a:avLst>
              <a:gd name="adj1" fmla="val 5061306"/>
              <a:gd name="adj2" fmla="val 766986"/>
            </a:avLst>
          </a:prstGeom>
        </p:spPr>
      </p:pic>
      <p:pic>
        <p:nvPicPr>
          <p:cNvPr id="13" name="Graphic 12" descr="Male profile outline">
            <a:extLst>
              <a:ext uri="{FF2B5EF4-FFF2-40B4-BE49-F238E27FC236}">
                <a16:creationId xmlns:a16="http://schemas.microsoft.com/office/drawing/2014/main" id="{13CC027D-AC91-9CA8-A8D6-DF56F2471622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554025" y="4708124"/>
            <a:ext cx="914400" cy="914400"/>
          </a:xfrm>
          <a:prstGeom prst="rect">
            <a:avLst/>
          </a:prstGeom>
        </p:spPr>
      </p:pic>
      <p:pic>
        <p:nvPicPr>
          <p:cNvPr id="16" name="Graphic 15" descr="Devil face outline with solid fill">
            <a:extLst>
              <a:ext uri="{FF2B5EF4-FFF2-40B4-BE49-F238E27FC236}">
                <a16:creationId xmlns:a16="http://schemas.microsoft.com/office/drawing/2014/main" id="{B765B1C8-1595-648F-77B2-7B05DC0A915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76096" b="67022"/>
          <a:stretch/>
        </p:blipFill>
        <p:spPr>
          <a:xfrm>
            <a:off x="2289057" y="4755355"/>
            <a:ext cx="121564" cy="137556"/>
          </a:xfrm>
          <a:prstGeom prst="chord">
            <a:avLst>
              <a:gd name="adj1" fmla="val 4214105"/>
              <a:gd name="adj2" fmla="val 527125"/>
            </a:avLst>
          </a:prstGeom>
        </p:spPr>
      </p:pic>
      <p:pic>
        <p:nvPicPr>
          <p:cNvPr id="20" name="Graphic 19" descr="Devil face outline with solid fill">
            <a:extLst>
              <a:ext uri="{FF2B5EF4-FFF2-40B4-BE49-F238E27FC236}">
                <a16:creationId xmlns:a16="http://schemas.microsoft.com/office/drawing/2014/main" id="{FD5E0104-8323-C2CD-8A19-7063B334E3F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r="74609" b="68689"/>
          <a:stretch/>
        </p:blipFill>
        <p:spPr>
          <a:xfrm flipH="1">
            <a:off x="2620429" y="4759826"/>
            <a:ext cx="129127" cy="130602"/>
          </a:xfrm>
          <a:prstGeom prst="chord">
            <a:avLst>
              <a:gd name="adj1" fmla="val 5061306"/>
              <a:gd name="adj2" fmla="val 766986"/>
            </a:avLst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74A5E437-9790-C5AA-A433-DD4579DB4EA9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072791" y="4692249"/>
            <a:ext cx="914400" cy="914400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A8B25AF0-8274-2CBF-F721-0F00EAE1733B}"/>
              </a:ext>
            </a:extLst>
          </p:cNvPr>
          <p:cNvSpPr/>
          <p:nvPr/>
        </p:nvSpPr>
        <p:spPr>
          <a:xfrm>
            <a:off x="7668441" y="1383635"/>
            <a:ext cx="1248507" cy="703623"/>
          </a:xfrm>
          <a:prstGeom prst="wedgeRoundRectCallout">
            <a:avLst>
              <a:gd name="adj1" fmla="val -59742"/>
              <a:gd name="adj2" fmla="val 3678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Lightbulb with solid fill">
            <a:extLst>
              <a:ext uri="{FF2B5EF4-FFF2-40B4-BE49-F238E27FC236}">
                <a16:creationId xmlns:a16="http://schemas.microsoft.com/office/drawing/2014/main" id="{93AD5549-5149-F4E9-D24E-6D3DE26F4F3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6809139" y="1257469"/>
            <a:ext cx="644899" cy="644899"/>
          </a:xfrm>
          <a:prstGeom prst="rect">
            <a:avLst/>
          </a:prstGeom>
        </p:spPr>
      </p:pic>
      <p:pic>
        <p:nvPicPr>
          <p:cNvPr id="14" name="Graphic 13" descr="Scroll outline">
            <a:extLst>
              <a:ext uri="{FF2B5EF4-FFF2-40B4-BE49-F238E27FC236}">
                <a16:creationId xmlns:a16="http://schemas.microsoft.com/office/drawing/2014/main" id="{C6603DF5-198B-3AD7-3D8E-587727CB9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102001" y="1561903"/>
            <a:ext cx="381384" cy="38138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D18DFD-1EAD-8FCD-8C21-934A74DC8F43}"/>
              </a:ext>
            </a:extLst>
          </p:cNvPr>
          <p:cNvCxnSpPr>
            <a:cxnSpLocks/>
          </p:cNvCxnSpPr>
          <p:nvPr/>
        </p:nvCxnSpPr>
        <p:spPr>
          <a:xfrm flipH="1">
            <a:off x="2845558" y="2923553"/>
            <a:ext cx="4256105" cy="1182074"/>
          </a:xfrm>
          <a:prstGeom prst="straightConnector1">
            <a:avLst/>
          </a:prstGeom>
          <a:ln w="25400" cmpd="sng">
            <a:solidFill>
              <a:srgbClr val="FF0000">
                <a:alpha val="50000"/>
              </a:srgb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8FEBBE-2739-1516-278A-691684D6ACA7}"/>
              </a:ext>
            </a:extLst>
          </p:cNvPr>
          <p:cNvCxnSpPr>
            <a:cxnSpLocks/>
          </p:cNvCxnSpPr>
          <p:nvPr/>
        </p:nvCxnSpPr>
        <p:spPr>
          <a:xfrm flipH="1">
            <a:off x="6202907" y="2941532"/>
            <a:ext cx="898756" cy="1169440"/>
          </a:xfrm>
          <a:prstGeom prst="straightConnector1">
            <a:avLst/>
          </a:prstGeom>
          <a:ln w="25400" cmpd="sng">
            <a:solidFill>
              <a:srgbClr val="FF0000">
                <a:alpha val="50000"/>
              </a:srgb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9C2FEA9-20F8-D037-124F-9B2E6738BB9D}"/>
              </a:ext>
            </a:extLst>
          </p:cNvPr>
          <p:cNvCxnSpPr>
            <a:cxnSpLocks/>
          </p:cNvCxnSpPr>
          <p:nvPr/>
        </p:nvCxnSpPr>
        <p:spPr>
          <a:xfrm flipH="1">
            <a:off x="7011225" y="2927919"/>
            <a:ext cx="90438" cy="1176177"/>
          </a:xfrm>
          <a:prstGeom prst="straightConnector1">
            <a:avLst/>
          </a:prstGeom>
          <a:ln w="25400" cmpd="sng">
            <a:solidFill>
              <a:srgbClr val="FF0000">
                <a:alpha val="50000"/>
              </a:srgb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060D7B2-028F-C6EC-23F8-8351E0D92016}"/>
              </a:ext>
            </a:extLst>
          </p:cNvPr>
          <p:cNvCxnSpPr>
            <a:cxnSpLocks/>
          </p:cNvCxnSpPr>
          <p:nvPr/>
        </p:nvCxnSpPr>
        <p:spPr>
          <a:xfrm>
            <a:off x="7131712" y="2923553"/>
            <a:ext cx="1694798" cy="1172469"/>
          </a:xfrm>
          <a:prstGeom prst="straightConnector1">
            <a:avLst/>
          </a:prstGeom>
          <a:ln w="25400" cmpd="sng">
            <a:solidFill>
              <a:srgbClr val="FF0000">
                <a:alpha val="50000"/>
              </a:srgb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Male profile outline">
            <a:extLst>
              <a:ext uri="{FF2B5EF4-FFF2-40B4-BE49-F238E27FC236}">
                <a16:creationId xmlns:a16="http://schemas.microsoft.com/office/drawing/2014/main" id="{DCBC1955-FD2C-7B28-9B12-5EE8DFB7859A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5660899" y="4732199"/>
            <a:ext cx="914400" cy="914400"/>
          </a:xfrm>
          <a:prstGeom prst="rect">
            <a:avLst/>
          </a:prstGeom>
        </p:spPr>
      </p:pic>
      <p:pic>
        <p:nvPicPr>
          <p:cNvPr id="10" name="Graphic 9" descr="Male profile outline">
            <a:extLst>
              <a:ext uri="{FF2B5EF4-FFF2-40B4-BE49-F238E27FC236}">
                <a16:creationId xmlns:a16="http://schemas.microsoft.com/office/drawing/2014/main" id="{B01A92C5-1E89-FDC0-9632-2BFDCC3B331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369310" y="4687014"/>
            <a:ext cx="914400" cy="914400"/>
          </a:xfrm>
          <a:prstGeom prst="rect">
            <a:avLst/>
          </a:prstGeom>
        </p:spPr>
      </p:pic>
      <p:pic>
        <p:nvPicPr>
          <p:cNvPr id="15" name="Graphic 14" descr="Male profile outline">
            <a:extLst>
              <a:ext uri="{FF2B5EF4-FFF2-40B4-BE49-F238E27FC236}">
                <a16:creationId xmlns:a16="http://schemas.microsoft.com/office/drawing/2014/main" id="{9DA97FCF-118E-3B44-A99B-069E86036BA4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554025" y="4702889"/>
            <a:ext cx="914400" cy="914400"/>
          </a:xfrm>
          <a:prstGeom prst="rect">
            <a:avLst/>
          </a:prstGeom>
        </p:spPr>
      </p:pic>
      <p:pic>
        <p:nvPicPr>
          <p:cNvPr id="17" name="Graphic 16" descr="Male profile outline">
            <a:extLst>
              <a:ext uri="{FF2B5EF4-FFF2-40B4-BE49-F238E27FC236}">
                <a16:creationId xmlns:a16="http://schemas.microsoft.com/office/drawing/2014/main" id="{1200D356-673D-F7B4-1C89-7608277AD5F9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072791" y="46870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02253 -0.1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-937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729 -0.1877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-939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4167 -0.1849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925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6367 -0.1856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-928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64F18-1843-A300-9380-656B1135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Adaptive?</a:t>
            </a:r>
          </a:p>
        </p:txBody>
      </p:sp>
      <p:pic>
        <p:nvPicPr>
          <p:cNvPr id="5" name="Graphic 4" descr="Muscular arm outline">
            <a:extLst>
              <a:ext uri="{FF2B5EF4-FFF2-40B4-BE49-F238E27FC236}">
                <a16:creationId xmlns:a16="http://schemas.microsoft.com/office/drawing/2014/main" id="{8C133405-2883-3530-534C-A5F1B7934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400" y="1634825"/>
            <a:ext cx="1410002" cy="1410002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077FD21-7695-176E-4ED4-0AB4C64A0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72" y="4518627"/>
            <a:ext cx="595497" cy="59549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6052DB-7421-A4F0-9C73-4E6228ED948D}"/>
              </a:ext>
            </a:extLst>
          </p:cNvPr>
          <p:cNvSpPr/>
          <p:nvPr/>
        </p:nvSpPr>
        <p:spPr>
          <a:xfrm>
            <a:off x="2879600" y="3343627"/>
            <a:ext cx="2051602" cy="617453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Stronger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59BAA0-08FD-4756-196D-82D2EC18BA6C}"/>
              </a:ext>
            </a:extLst>
          </p:cNvPr>
          <p:cNvSpPr/>
          <p:nvPr/>
        </p:nvSpPr>
        <p:spPr>
          <a:xfrm>
            <a:off x="6760702" y="3343626"/>
            <a:ext cx="2051602" cy="6174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More Realistic</a:t>
            </a:r>
          </a:p>
        </p:txBody>
      </p:sp>
      <p:pic>
        <p:nvPicPr>
          <p:cNvPr id="7" name="Graphic 6" descr="Earth globe: Americas with solid fill">
            <a:extLst>
              <a:ext uri="{FF2B5EF4-FFF2-40B4-BE49-F238E27FC236}">
                <a16:creationId xmlns:a16="http://schemas.microsoft.com/office/drawing/2014/main" id="{4399E38F-B984-E90E-FCA1-13A723BFC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10399" y="1690936"/>
            <a:ext cx="1325563" cy="13255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4ACA04-FD88-4B83-497F-2039A99B01BC}"/>
                  </a:ext>
                </a:extLst>
              </p:cNvPr>
              <p:cNvSpPr txBox="1"/>
              <p:nvPr/>
            </p:nvSpPr>
            <p:spPr>
              <a:xfrm>
                <a:off x="2879600" y="4308955"/>
                <a:ext cx="19648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𝑎𝑑𝑎𝑝𝑡𝑖𝑣𝑒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𝑠𝑡𝑎𝑡𝑖𝑐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4ACA04-FD88-4B83-497F-2039A99B0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600" y="4308955"/>
                <a:ext cx="1964833" cy="276999"/>
              </a:xfrm>
              <a:prstGeom prst="rect">
                <a:avLst/>
              </a:prstGeom>
              <a:blipFill>
                <a:blip r:embed="rId8"/>
                <a:stretch>
                  <a:fillRect l="-3715" t="-2222" r="-216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Male profile outline">
            <a:extLst>
              <a:ext uri="{FF2B5EF4-FFF2-40B4-BE49-F238E27FC236}">
                <a16:creationId xmlns:a16="http://schemas.microsoft.com/office/drawing/2014/main" id="{17DEF274-CCA6-3683-635E-D9DFE3B71C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34748" y="4034635"/>
            <a:ext cx="548640" cy="548640"/>
          </a:xfrm>
          <a:prstGeom prst="rect">
            <a:avLst/>
          </a:prstGeom>
        </p:spPr>
      </p:pic>
      <p:pic>
        <p:nvPicPr>
          <p:cNvPr id="11" name="Graphic 10" descr="Male profile outline">
            <a:extLst>
              <a:ext uri="{FF2B5EF4-FFF2-40B4-BE49-F238E27FC236}">
                <a16:creationId xmlns:a16="http://schemas.microsoft.com/office/drawing/2014/main" id="{65CAD6D3-F02E-AE6C-5B6F-4C8FE0765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34748" y="5049477"/>
            <a:ext cx="548640" cy="548640"/>
          </a:xfrm>
          <a:prstGeom prst="rect">
            <a:avLst/>
          </a:prstGeom>
        </p:spPr>
      </p:pic>
      <p:pic>
        <p:nvPicPr>
          <p:cNvPr id="12" name="Graphic 11" descr="Male profile outline">
            <a:extLst>
              <a:ext uri="{FF2B5EF4-FFF2-40B4-BE49-F238E27FC236}">
                <a16:creationId xmlns:a16="http://schemas.microsoft.com/office/drawing/2014/main" id="{8D1CC7E4-BE40-75C5-8105-B95ADFC5FC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34748" y="4542056"/>
            <a:ext cx="548640" cy="5486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D346D8-755F-A8B1-B126-71AB529C912C}"/>
              </a:ext>
            </a:extLst>
          </p:cNvPr>
          <p:cNvCxnSpPr>
            <a:stCxn id="8" idx="3"/>
          </p:cNvCxnSpPr>
          <p:nvPr/>
        </p:nvCxnSpPr>
        <p:spPr>
          <a:xfrm flipV="1">
            <a:off x="7347569" y="4308955"/>
            <a:ext cx="987179" cy="507421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2F202C-360D-4FA2-AD5D-09A2394D093F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7347569" y="4816376"/>
            <a:ext cx="987179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8743F0-6E52-2A83-48B1-3B0FAD592E80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7347569" y="4816376"/>
            <a:ext cx="987179" cy="507421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BB610F-94C8-89DC-C7DC-690B608A9338}"/>
              </a:ext>
            </a:extLst>
          </p:cNvPr>
          <p:cNvSpPr/>
          <p:nvPr/>
        </p:nvSpPr>
        <p:spPr>
          <a:xfrm>
            <a:off x="381000" y="5692588"/>
            <a:ext cx="2051602" cy="931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Secret Sharing for Monotone Circuits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[Yao89, VNS</a:t>
            </a:r>
            <a:r>
              <a:rPr lang="en-US" sz="1600" baseline="30000" dirty="0">
                <a:solidFill>
                  <a:schemeClr val="tx1"/>
                </a:solidFill>
              </a:rPr>
              <a:t>+</a:t>
            </a:r>
            <a:r>
              <a:rPr lang="en-US" sz="1600" dirty="0">
                <a:solidFill>
                  <a:schemeClr val="tx1"/>
                </a:solidFill>
              </a:rPr>
              <a:t>03]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C1441B-106D-5C42-7A2D-3DB306F2A35D}"/>
              </a:ext>
            </a:extLst>
          </p:cNvPr>
          <p:cNvSpPr/>
          <p:nvPr/>
        </p:nvSpPr>
        <p:spPr>
          <a:xfrm>
            <a:off x="2743200" y="5692588"/>
            <a:ext cx="1559859" cy="931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Secret Sharing for NP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[KNY14]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760A075-87C2-EAE0-B305-C7645F007042}"/>
              </a:ext>
            </a:extLst>
          </p:cNvPr>
          <p:cNvSpPr/>
          <p:nvPr/>
        </p:nvSpPr>
        <p:spPr>
          <a:xfrm>
            <a:off x="1240621" y="5029146"/>
            <a:ext cx="2212967" cy="5689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Arial" panose="020B0604020202020204" pitchFamily="34" charset="0"/>
              </a:rPr>
              <a:t>Statically Secure ☹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6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438E-6E8A-1678-6609-E35C7151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6B797-76AB-A04F-A5F0-F252126C4155}"/>
                  </a:ext>
                </a:extLst>
              </p:cNvPr>
              <p:cNvSpPr/>
              <p:nvPr/>
            </p:nvSpPr>
            <p:spPr>
              <a:xfrm>
                <a:off x="838200" y="1945341"/>
                <a:ext cx="10515600" cy="24294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Thm (Informal).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there exists a statically secure secret sharing scheme </a:t>
                </a:r>
                <a:r>
                  <a:rPr lang="el-GR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000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policy class </a:t>
                </a:r>
                <a:r>
                  <a:rPr lang="en-US" sz="2000" i="1" dirty="0">
                    <a:solidFill>
                      <a:schemeClr val="tx1"/>
                    </a:solidFill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there also exists an adaptively secure secret sharing scheme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sz="20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𝑆𝑆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policy class </a:t>
                </a:r>
                <a:r>
                  <a:rPr lang="en-US" sz="2000" i="1" dirty="0">
                    <a:solidFill>
                      <a:schemeClr val="tx1"/>
                    </a:solidFill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assuming only one-way functions.</a:t>
                </a:r>
              </a:p>
              <a:p>
                <a:endParaRPr lang="en-US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Polynomial Security Loss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𝑠𝑡𝑎𝑡𝑖𝑐</m:t>
                        </m:r>
                      </m:e>
                    </m:d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Share Size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6B797-76AB-A04F-A5F0-F252126C4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45341"/>
                <a:ext cx="10515600" cy="24294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10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DDCA-D12A-5227-D09F-C00C2D74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A99033F-707D-0828-7748-B3455AE0C0DD}"/>
                  </a:ext>
                </a:extLst>
              </p:cNvPr>
              <p:cNvSpPr/>
              <p:nvPr/>
            </p:nvSpPr>
            <p:spPr>
              <a:xfrm>
                <a:off x="1111624" y="2474259"/>
                <a:ext cx="10076329" cy="2142565"/>
              </a:xfrm>
              <a:prstGeom prst="roundRect">
                <a:avLst>
                  <a:gd name="adj" fmla="val 1106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𝑆h𝑎𝑟𝑒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→(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𝑝𝑠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𝑠h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𝑅𝑒𝑐𝑜𝑛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A99033F-707D-0828-7748-B3455AE0C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624" y="2474259"/>
                <a:ext cx="10076329" cy="2142565"/>
              </a:xfrm>
              <a:prstGeom prst="roundRect">
                <a:avLst>
                  <a:gd name="adj" fmla="val 1106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E20252-ABBC-6C33-8D79-94DD7F29AD4C}"/>
                  </a:ext>
                </a:extLst>
              </p:cNvPr>
              <p:cNvSpPr txBox="1"/>
              <p:nvPr/>
            </p:nvSpPr>
            <p:spPr>
              <a:xfrm>
                <a:off x="3573861" y="2289593"/>
                <a:ext cx="1554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𝑃𝑢𝑏𝑙𝑖𝑐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𝑆h𝑎𝑟𝑒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E20252-ABBC-6C33-8D79-94DD7F29A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861" y="2289593"/>
                <a:ext cx="15547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F0B5F5-7E3B-CCAF-051E-B08960B6974B}"/>
                  </a:ext>
                </a:extLst>
              </p:cNvPr>
              <p:cNvSpPr txBox="1"/>
              <p:nvPr/>
            </p:nvSpPr>
            <p:spPr>
              <a:xfrm>
                <a:off x="5557714" y="2289593"/>
                <a:ext cx="1738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𝑈𝑠𝑒𝑟𝑠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F0B5F5-7E3B-CCAF-051E-B08960B6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714" y="2289593"/>
                <a:ext cx="17381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373A5D-63CD-4FAD-0582-4F25DEA1B009}"/>
              </a:ext>
            </a:extLst>
          </p:cNvPr>
          <p:cNvCxnSpPr/>
          <p:nvPr/>
        </p:nvCxnSpPr>
        <p:spPr>
          <a:xfrm flipH="1">
            <a:off x="4096871" y="2658925"/>
            <a:ext cx="71717" cy="344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B17A99-C794-2C71-FAB1-CA739E706734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5378824" y="2658925"/>
            <a:ext cx="1047974" cy="4338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17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70693-50ED-BB68-BB56-BEF97FFAC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Roadmap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174239E-FD76-1211-E48C-E1A2EF0D734C}"/>
              </a:ext>
            </a:extLst>
          </p:cNvPr>
          <p:cNvSpPr/>
          <p:nvPr/>
        </p:nvSpPr>
        <p:spPr>
          <a:xfrm>
            <a:off x="3528647" y="3115234"/>
            <a:ext cx="914400" cy="9144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DCD69FC-0978-2468-9498-80532CBE82E7}"/>
              </a:ext>
            </a:extLst>
          </p:cNvPr>
          <p:cNvSpPr/>
          <p:nvPr/>
        </p:nvSpPr>
        <p:spPr>
          <a:xfrm>
            <a:off x="6889378" y="3115235"/>
            <a:ext cx="914400" cy="914400"/>
          </a:xfrm>
          <a:prstGeom prst="rightArrow">
            <a:avLst/>
          </a:prstGeom>
          <a:solidFill>
            <a:srgbClr val="FF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Gears outline">
            <a:extLst>
              <a:ext uri="{FF2B5EF4-FFF2-40B4-BE49-F238E27FC236}">
                <a16:creationId xmlns:a16="http://schemas.microsoft.com/office/drawing/2014/main" id="{EFECB3FB-B59B-9556-479F-E3B2DE980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4740" y="2034559"/>
            <a:ext cx="914401" cy="914401"/>
          </a:xfrm>
          <a:prstGeom prst="rect">
            <a:avLst/>
          </a:prstGeom>
        </p:spPr>
      </p:pic>
      <p:pic>
        <p:nvPicPr>
          <p:cNvPr id="11" name="Graphic 10" descr="Single gear outline">
            <a:extLst>
              <a:ext uri="{FF2B5EF4-FFF2-40B4-BE49-F238E27FC236}">
                <a16:creationId xmlns:a16="http://schemas.microsoft.com/office/drawing/2014/main" id="{C4CEEBB4-E0D9-8D2A-E6A2-14B25F6A7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4340" y="2296526"/>
            <a:ext cx="723014" cy="72301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B2456B-4376-B56F-22C9-364FF92278AA}"/>
              </a:ext>
            </a:extLst>
          </p:cNvPr>
          <p:cNvSpPr/>
          <p:nvPr/>
        </p:nvSpPr>
        <p:spPr>
          <a:xfrm>
            <a:off x="4546421" y="4622130"/>
            <a:ext cx="2051602" cy="6174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“Semi-Adaptive” Secret Sharing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208881-1AF7-2554-9989-50CFFCDFFB81}"/>
              </a:ext>
            </a:extLst>
          </p:cNvPr>
          <p:cNvSpPr/>
          <p:nvPr/>
        </p:nvSpPr>
        <p:spPr>
          <a:xfrm>
            <a:off x="8284703" y="4622130"/>
            <a:ext cx="2051602" cy="61745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Adaptive Secret Sharing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852045-93DA-5084-13DA-EF241EED63A7}"/>
              </a:ext>
            </a:extLst>
          </p:cNvPr>
          <p:cNvSpPr/>
          <p:nvPr/>
        </p:nvSpPr>
        <p:spPr>
          <a:xfrm>
            <a:off x="1193620" y="4622130"/>
            <a:ext cx="2051602" cy="6174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Static Secret Sharing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6D0CFA-3AE0-7B01-B032-991864E30093}"/>
              </a:ext>
            </a:extLst>
          </p:cNvPr>
          <p:cNvSpPr/>
          <p:nvPr/>
        </p:nvSpPr>
        <p:spPr>
          <a:xfrm>
            <a:off x="1193620" y="2918836"/>
            <a:ext cx="2051602" cy="6174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Symmetric Key Encryption</a:t>
            </a:r>
          </a:p>
        </p:txBody>
      </p:sp>
      <p:pic>
        <p:nvPicPr>
          <p:cNvPr id="17" name="Graphic 16" descr="Key outline">
            <a:extLst>
              <a:ext uri="{FF2B5EF4-FFF2-40B4-BE49-F238E27FC236}">
                <a16:creationId xmlns:a16="http://schemas.microsoft.com/office/drawing/2014/main" id="{6A8EC2D7-FCCF-B0F0-FA3F-868DC3C1FE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62221" y="1958785"/>
            <a:ext cx="914400" cy="914400"/>
          </a:xfrm>
          <a:prstGeom prst="rect">
            <a:avLst/>
          </a:prstGeom>
        </p:spPr>
      </p:pic>
      <p:pic>
        <p:nvPicPr>
          <p:cNvPr id="19" name="Graphic 18" descr="Puzzle pieces outline">
            <a:extLst>
              <a:ext uri="{FF2B5EF4-FFF2-40B4-BE49-F238E27FC236}">
                <a16:creationId xmlns:a16="http://schemas.microsoft.com/office/drawing/2014/main" id="{142B897F-1757-EEF4-2034-23FB3D846E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2221" y="3615285"/>
            <a:ext cx="914400" cy="914400"/>
          </a:xfrm>
          <a:prstGeom prst="rect">
            <a:avLst/>
          </a:prstGeom>
        </p:spPr>
      </p:pic>
      <p:pic>
        <p:nvPicPr>
          <p:cNvPr id="24" name="Picture 23" descr="A puzzle piece with a red piece missing&#10;&#10;AI-generated content may be incorrect.">
            <a:extLst>
              <a:ext uri="{FF2B5EF4-FFF2-40B4-BE49-F238E27FC236}">
                <a16:creationId xmlns:a16="http://schemas.microsoft.com/office/drawing/2014/main" id="{EC817D64-EADB-770B-747C-736BCC1CCD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48" y="2948960"/>
            <a:ext cx="1174657" cy="1174657"/>
          </a:xfrm>
          <a:prstGeom prst="rect">
            <a:avLst/>
          </a:prstGeom>
        </p:spPr>
      </p:pic>
      <p:pic>
        <p:nvPicPr>
          <p:cNvPr id="26" name="Picture 25" descr="A puzzle pieces with different colors&#10;&#10;AI-generated content may be incorrect.">
            <a:extLst>
              <a:ext uri="{FF2B5EF4-FFF2-40B4-BE49-F238E27FC236}">
                <a16:creationId xmlns:a16="http://schemas.microsoft.com/office/drawing/2014/main" id="{D103F27C-1B32-1A7C-F4C8-E1C48A16B5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0" y="2909557"/>
            <a:ext cx="1397836" cy="13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164192</TotalTime>
  <Words>923</Words>
  <Application>Microsoft Office PowerPoint</Application>
  <PresentationFormat>Widescreen</PresentationFormat>
  <Paragraphs>236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Cambria Math</vt:lpstr>
      <vt:lpstr>Google Sans</vt:lpstr>
      <vt:lpstr>Script MT Bold</vt:lpstr>
      <vt:lpstr>Times New Roman</vt:lpstr>
      <vt:lpstr>Office Theme</vt:lpstr>
      <vt:lpstr>How to Make Any Computational Secret Sharing Scheme Adaptively Secure</vt:lpstr>
      <vt:lpstr>Secret Sharing</vt:lpstr>
      <vt:lpstr>Secret Sharing</vt:lpstr>
      <vt:lpstr>Secret Sharing Security - Static</vt:lpstr>
      <vt:lpstr>Secret Sharing Security - Adaptive</vt:lpstr>
      <vt:lpstr>Why Adaptive?</vt:lpstr>
      <vt:lpstr>Our Result</vt:lpstr>
      <vt:lpstr>Secret Sharing Syntax</vt:lpstr>
      <vt:lpstr>Transformation Roadmap</vt:lpstr>
      <vt:lpstr>Semi-Adaptive Security</vt:lpstr>
      <vt:lpstr>Semi-Adaptive Security</vt:lpstr>
      <vt:lpstr>Decomposability</vt:lpstr>
      <vt:lpstr>Static to Semi-Adaptive</vt:lpstr>
      <vt:lpstr>Semi-Adaptive to Adaptive Secret Sharing</vt:lpstr>
      <vt:lpstr>Our Scheme</vt:lpstr>
      <vt:lpstr>Our Scheme</vt:lpstr>
      <vt:lpstr>Arguing Adaptive Security</vt:lpstr>
      <vt:lpstr>Arguing Adaptive Security</vt:lpstr>
      <vt:lpstr>Arguing Adaptive Security</vt:lpstr>
      <vt:lpstr>Arguing Adaptive Security</vt:lpstr>
      <vt:lpstr>Arguing Adaptive Security</vt:lpstr>
      <vt:lpstr>Summarizing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Registered Attribute-Based Encryption</dc:title>
  <dc:creator>Lu, George C</dc:creator>
  <cp:lastModifiedBy>Lu, George C</cp:lastModifiedBy>
  <cp:revision>912</cp:revision>
  <dcterms:created xsi:type="dcterms:W3CDTF">2022-11-11T06:01:26Z</dcterms:created>
  <dcterms:modified xsi:type="dcterms:W3CDTF">2025-08-21T05:40:15Z</dcterms:modified>
</cp:coreProperties>
</file>