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373" r:id="rId3"/>
    <p:sldId id="375" r:id="rId4"/>
    <p:sldId id="376" r:id="rId5"/>
    <p:sldId id="377" r:id="rId6"/>
    <p:sldId id="403" r:id="rId7"/>
    <p:sldId id="381" r:id="rId8"/>
    <p:sldId id="393" r:id="rId9"/>
    <p:sldId id="380" r:id="rId10"/>
    <p:sldId id="378" r:id="rId11"/>
    <p:sldId id="394" r:id="rId12"/>
    <p:sldId id="400" r:id="rId13"/>
    <p:sldId id="395" r:id="rId14"/>
    <p:sldId id="384" r:id="rId15"/>
    <p:sldId id="404" r:id="rId16"/>
    <p:sldId id="40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7" autoAdjust="0"/>
    <p:restoredTop sz="95787" autoAdjust="0"/>
  </p:normalViewPr>
  <p:slideViewPr>
    <p:cSldViewPr snapToGrid="0">
      <p:cViewPr varScale="1">
        <p:scale>
          <a:sx n="93" d="100"/>
          <a:sy n="93" d="100"/>
        </p:scale>
        <p:origin x="19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廣岡 大河" userId="9a631f14eebb8dde" providerId="LiveId" clId="{70A3EF2E-BB35-4F06-BD7E-BB33C20F3C2C}"/>
    <pc:docChg chg="undo custSel addSld delSld modSld sldOrd">
      <pc:chgData name="廣岡 大河" userId="9a631f14eebb8dde" providerId="LiveId" clId="{70A3EF2E-BB35-4F06-BD7E-BB33C20F3C2C}" dt="2025-08-18T07:35:54.697" v="23539" actId="478"/>
      <pc:docMkLst>
        <pc:docMk/>
      </pc:docMkLst>
      <pc:sldChg chg="addSp delSp modSp mod ord">
        <pc:chgData name="廣岡 大河" userId="9a631f14eebb8dde" providerId="LiveId" clId="{70A3EF2E-BB35-4F06-BD7E-BB33C20F3C2C}" dt="2025-08-18T07:15:51.998" v="23505"/>
        <pc:sldMkLst>
          <pc:docMk/>
          <pc:sldMk cId="561650529" sldId="256"/>
        </pc:sldMkLst>
        <pc:spChg chg="add mod">
          <ac:chgData name="廣岡 大河" userId="9a631f14eebb8dde" providerId="LiveId" clId="{70A3EF2E-BB35-4F06-BD7E-BB33C20F3C2C}" dt="2025-08-18T07:15:46.620" v="23495" actId="1038"/>
          <ac:spMkLst>
            <pc:docMk/>
            <pc:sldMk cId="561650529" sldId="256"/>
            <ac:spMk id="4" creationId="{9B4CCA75-52C6-4707-843F-585012E5F2D5}"/>
          </ac:spMkLst>
        </pc:spChg>
        <pc:spChg chg="add mod">
          <ac:chgData name="廣岡 大河" userId="9a631f14eebb8dde" providerId="LiveId" clId="{70A3EF2E-BB35-4F06-BD7E-BB33C20F3C2C}" dt="2025-08-18T07:15:46.620" v="23495" actId="1038"/>
          <ac:spMkLst>
            <pc:docMk/>
            <pc:sldMk cId="561650529" sldId="256"/>
            <ac:spMk id="5" creationId="{E30FA9E2-799A-4FCB-B751-1307144DA920}"/>
          </ac:spMkLst>
        </pc:spChg>
        <pc:spChg chg="add mod">
          <ac:chgData name="廣岡 大河" userId="9a631f14eebb8dde" providerId="LiveId" clId="{70A3EF2E-BB35-4F06-BD7E-BB33C20F3C2C}" dt="2025-08-18T07:15:46.620" v="23495" actId="1038"/>
          <ac:spMkLst>
            <pc:docMk/>
            <pc:sldMk cId="561650529" sldId="256"/>
            <ac:spMk id="6" creationId="{60AFFE46-275A-461D-9275-3A8EA2A7ECDE}"/>
          </ac:spMkLst>
        </pc:spChg>
        <pc:spChg chg="add mod">
          <ac:chgData name="廣岡 大河" userId="9a631f14eebb8dde" providerId="LiveId" clId="{70A3EF2E-BB35-4F06-BD7E-BB33C20F3C2C}" dt="2025-08-18T07:15:46.620" v="23495" actId="1038"/>
          <ac:spMkLst>
            <pc:docMk/>
            <pc:sldMk cId="561650529" sldId="256"/>
            <ac:spMk id="7" creationId="{7664359D-C3BB-45F8-994E-937B6870DF4B}"/>
          </ac:spMkLst>
        </pc:spChg>
        <pc:spChg chg="add del mod">
          <ac:chgData name="廣岡 大河" userId="9a631f14eebb8dde" providerId="LiveId" clId="{70A3EF2E-BB35-4F06-BD7E-BB33C20F3C2C}" dt="2025-08-04T00:43:16.186" v="52" actId="478"/>
          <ac:spMkLst>
            <pc:docMk/>
            <pc:sldMk cId="561650529" sldId="256"/>
            <ac:spMk id="8" creationId="{013A11CE-116A-442B-A5B3-1911E8FC9692}"/>
          </ac:spMkLst>
        </pc:spChg>
        <pc:spChg chg="add del mod">
          <ac:chgData name="廣岡 大河" userId="9a631f14eebb8dde" providerId="LiveId" clId="{70A3EF2E-BB35-4F06-BD7E-BB33C20F3C2C}" dt="2025-08-05T01:03:22.938" v="16451" actId="478"/>
          <ac:spMkLst>
            <pc:docMk/>
            <pc:sldMk cId="561650529" sldId="256"/>
            <ac:spMk id="9" creationId="{A7670AB9-48AF-48B9-8F34-2DD11FC0483F}"/>
          </ac:spMkLst>
        </pc:spChg>
        <pc:spChg chg="mod">
          <ac:chgData name="廣岡 大河" userId="9a631f14eebb8dde" providerId="LiveId" clId="{70A3EF2E-BB35-4F06-BD7E-BB33C20F3C2C}" dt="2025-08-04T00:43:00.153" v="50"/>
          <ac:spMkLst>
            <pc:docMk/>
            <pc:sldMk cId="561650529" sldId="256"/>
            <ac:spMk id="11" creationId="{6AFD7181-8917-45E6-BBE8-889E8A1CBBE6}"/>
          </ac:spMkLst>
        </pc:spChg>
        <pc:spChg chg="mod">
          <ac:chgData name="廣岡 大河" userId="9a631f14eebb8dde" providerId="LiveId" clId="{70A3EF2E-BB35-4F06-BD7E-BB33C20F3C2C}" dt="2025-08-18T07:15:48.604" v="23503" actId="1038"/>
          <ac:spMkLst>
            <pc:docMk/>
            <pc:sldMk cId="561650529" sldId="256"/>
            <ac:spMk id="14" creationId="{8660143F-1A9D-42DA-8EB4-E6E69B18DC4D}"/>
          </ac:spMkLst>
        </pc:spChg>
        <pc:grpChg chg="add mod">
          <ac:chgData name="廣岡 大河" userId="9a631f14eebb8dde" providerId="LiveId" clId="{70A3EF2E-BB35-4F06-BD7E-BB33C20F3C2C}" dt="2025-08-04T00:43:08.821" v="51" actId="1076"/>
          <ac:grpSpMkLst>
            <pc:docMk/>
            <pc:sldMk cId="561650529" sldId="256"/>
            <ac:grpSpMk id="10" creationId="{59D8BA8F-693A-4724-B8AD-61D1DD54F672}"/>
          </ac:grpSpMkLst>
        </pc:grpChg>
        <pc:picChg chg="add mod">
          <ac:chgData name="廣岡 大河" userId="9a631f14eebb8dde" providerId="LiveId" clId="{70A3EF2E-BB35-4F06-BD7E-BB33C20F3C2C}" dt="2025-08-04T00:41:22.672" v="0"/>
          <ac:picMkLst>
            <pc:docMk/>
            <pc:sldMk cId="561650529" sldId="256"/>
            <ac:picMk id="3" creationId="{118B6EDE-6F65-4B99-B354-EDC4A3B58EFC}"/>
          </ac:picMkLst>
        </pc:picChg>
        <pc:picChg chg="mod">
          <ac:chgData name="廣岡 大河" userId="9a631f14eebb8dde" providerId="LiveId" clId="{70A3EF2E-BB35-4F06-BD7E-BB33C20F3C2C}" dt="2025-08-04T00:43:00.153" v="50"/>
          <ac:picMkLst>
            <pc:docMk/>
            <pc:sldMk cId="561650529" sldId="256"/>
            <ac:picMk id="12" creationId="{908ECADF-87A8-4F80-86B7-F58F3F06B11C}"/>
          </ac:picMkLst>
        </pc:picChg>
      </pc:sldChg>
      <pc:sldChg chg="del">
        <pc:chgData name="廣岡 大河" userId="9a631f14eebb8dde" providerId="LiveId" clId="{70A3EF2E-BB35-4F06-BD7E-BB33C20F3C2C}" dt="2025-08-04T02:43:13.558" v="2883" actId="47"/>
        <pc:sldMkLst>
          <pc:docMk/>
          <pc:sldMk cId="2532354259" sldId="270"/>
        </pc:sldMkLst>
      </pc:sldChg>
      <pc:sldChg chg="del">
        <pc:chgData name="廣岡 大河" userId="9a631f14eebb8dde" providerId="LiveId" clId="{70A3EF2E-BB35-4F06-BD7E-BB33C20F3C2C}" dt="2025-08-04T06:34:44.853" v="5045" actId="47"/>
        <pc:sldMkLst>
          <pc:docMk/>
          <pc:sldMk cId="450110795" sldId="276"/>
        </pc:sldMkLst>
      </pc:sldChg>
      <pc:sldChg chg="del">
        <pc:chgData name="廣岡 大河" userId="9a631f14eebb8dde" providerId="LiveId" clId="{70A3EF2E-BB35-4F06-BD7E-BB33C20F3C2C}" dt="2025-08-04T08:07:44.484" v="7880" actId="47"/>
        <pc:sldMkLst>
          <pc:docMk/>
          <pc:sldMk cId="2540373217" sldId="304"/>
        </pc:sldMkLst>
      </pc:sldChg>
      <pc:sldChg chg="del">
        <pc:chgData name="廣岡 大河" userId="9a631f14eebb8dde" providerId="LiveId" clId="{70A3EF2E-BB35-4F06-BD7E-BB33C20F3C2C}" dt="2025-08-04T08:07:43.909" v="7878" actId="47"/>
        <pc:sldMkLst>
          <pc:docMk/>
          <pc:sldMk cId="963321429" sldId="335"/>
        </pc:sldMkLst>
      </pc:sldChg>
      <pc:sldChg chg="del">
        <pc:chgData name="廣岡 大河" userId="9a631f14eebb8dde" providerId="LiveId" clId="{70A3EF2E-BB35-4F06-BD7E-BB33C20F3C2C}" dt="2025-08-04T08:07:46.230" v="7885" actId="47"/>
        <pc:sldMkLst>
          <pc:docMk/>
          <pc:sldMk cId="2876406998" sldId="338"/>
        </pc:sldMkLst>
      </pc:sldChg>
      <pc:sldChg chg="del">
        <pc:chgData name="廣岡 大河" userId="9a631f14eebb8dde" providerId="LiveId" clId="{70A3EF2E-BB35-4F06-BD7E-BB33C20F3C2C}" dt="2025-08-04T08:07:45.494" v="7883" actId="47"/>
        <pc:sldMkLst>
          <pc:docMk/>
          <pc:sldMk cId="400256276" sldId="343"/>
        </pc:sldMkLst>
      </pc:sldChg>
      <pc:sldChg chg="del">
        <pc:chgData name="廣岡 大河" userId="9a631f14eebb8dde" providerId="LiveId" clId="{70A3EF2E-BB35-4F06-BD7E-BB33C20F3C2C}" dt="2025-08-04T08:07:46.634" v="7886" actId="47"/>
        <pc:sldMkLst>
          <pc:docMk/>
          <pc:sldMk cId="3417661297" sldId="344"/>
        </pc:sldMkLst>
      </pc:sldChg>
      <pc:sldChg chg="del">
        <pc:chgData name="廣岡 大河" userId="9a631f14eebb8dde" providerId="LiveId" clId="{70A3EF2E-BB35-4F06-BD7E-BB33C20F3C2C}" dt="2025-08-04T08:07:43.600" v="7877" actId="47"/>
        <pc:sldMkLst>
          <pc:docMk/>
          <pc:sldMk cId="2811355703" sldId="346"/>
        </pc:sldMkLst>
      </pc:sldChg>
      <pc:sldChg chg="del">
        <pc:chgData name="廣岡 大河" userId="9a631f14eebb8dde" providerId="LiveId" clId="{70A3EF2E-BB35-4F06-BD7E-BB33C20F3C2C}" dt="2025-08-04T08:07:43.193" v="7876" actId="47"/>
        <pc:sldMkLst>
          <pc:docMk/>
          <pc:sldMk cId="1852182072" sldId="347"/>
        </pc:sldMkLst>
      </pc:sldChg>
      <pc:sldChg chg="del">
        <pc:chgData name="廣岡 大河" userId="9a631f14eebb8dde" providerId="LiveId" clId="{70A3EF2E-BB35-4F06-BD7E-BB33C20F3C2C}" dt="2025-08-04T08:07:42.812" v="7875" actId="47"/>
        <pc:sldMkLst>
          <pc:docMk/>
          <pc:sldMk cId="2842413858" sldId="348"/>
        </pc:sldMkLst>
      </pc:sldChg>
      <pc:sldChg chg="del">
        <pc:chgData name="廣岡 大河" userId="9a631f14eebb8dde" providerId="LiveId" clId="{70A3EF2E-BB35-4F06-BD7E-BB33C20F3C2C}" dt="2025-08-04T08:07:44.188" v="7879" actId="47"/>
        <pc:sldMkLst>
          <pc:docMk/>
          <pc:sldMk cId="587828460" sldId="350"/>
        </pc:sldMkLst>
      </pc:sldChg>
      <pc:sldChg chg="del">
        <pc:chgData name="廣岡 大河" userId="9a631f14eebb8dde" providerId="LiveId" clId="{70A3EF2E-BB35-4F06-BD7E-BB33C20F3C2C}" dt="2025-08-04T08:07:45.865" v="7884" actId="47"/>
        <pc:sldMkLst>
          <pc:docMk/>
          <pc:sldMk cId="1472981154" sldId="355"/>
        </pc:sldMkLst>
      </pc:sldChg>
      <pc:sldChg chg="del">
        <pc:chgData name="廣岡 大河" userId="9a631f14eebb8dde" providerId="LiveId" clId="{70A3EF2E-BB35-4F06-BD7E-BB33C20F3C2C}" dt="2025-08-04T06:34:42.256" v="5044" actId="47"/>
        <pc:sldMkLst>
          <pc:docMk/>
          <pc:sldMk cId="3383234383" sldId="356"/>
        </pc:sldMkLst>
      </pc:sldChg>
      <pc:sldChg chg="del">
        <pc:chgData name="廣岡 大河" userId="9a631f14eebb8dde" providerId="LiveId" clId="{70A3EF2E-BB35-4F06-BD7E-BB33C20F3C2C}" dt="2025-08-04T06:35:16.171" v="5055" actId="47"/>
        <pc:sldMkLst>
          <pc:docMk/>
          <pc:sldMk cId="822205747" sldId="357"/>
        </pc:sldMkLst>
      </pc:sldChg>
      <pc:sldChg chg="del">
        <pc:chgData name="廣岡 大河" userId="9a631f14eebb8dde" providerId="LiveId" clId="{70A3EF2E-BB35-4F06-BD7E-BB33C20F3C2C}" dt="2025-08-04T06:35:17.845" v="5057" actId="47"/>
        <pc:sldMkLst>
          <pc:docMk/>
          <pc:sldMk cId="1622651330" sldId="359"/>
        </pc:sldMkLst>
      </pc:sldChg>
      <pc:sldChg chg="del">
        <pc:chgData name="廣岡 大河" userId="9a631f14eebb8dde" providerId="LiveId" clId="{70A3EF2E-BB35-4F06-BD7E-BB33C20F3C2C}" dt="2025-08-04T06:35:17.176" v="5056" actId="47"/>
        <pc:sldMkLst>
          <pc:docMk/>
          <pc:sldMk cId="639197280" sldId="361"/>
        </pc:sldMkLst>
      </pc:sldChg>
      <pc:sldChg chg="del">
        <pc:chgData name="廣岡 大河" userId="9a631f14eebb8dde" providerId="LiveId" clId="{70A3EF2E-BB35-4F06-BD7E-BB33C20F3C2C}" dt="2025-08-04T08:07:45.140" v="7882" actId="47"/>
        <pc:sldMkLst>
          <pc:docMk/>
          <pc:sldMk cId="2821459706" sldId="362"/>
        </pc:sldMkLst>
      </pc:sldChg>
      <pc:sldChg chg="del">
        <pc:chgData name="廣岡 大河" userId="9a631f14eebb8dde" providerId="LiveId" clId="{70A3EF2E-BB35-4F06-BD7E-BB33C20F3C2C}" dt="2025-08-04T06:34:45.615" v="5046" actId="47"/>
        <pc:sldMkLst>
          <pc:docMk/>
          <pc:sldMk cId="1034686260" sldId="363"/>
        </pc:sldMkLst>
      </pc:sldChg>
      <pc:sldChg chg="del">
        <pc:chgData name="廣岡 大河" userId="9a631f14eebb8dde" providerId="LiveId" clId="{70A3EF2E-BB35-4F06-BD7E-BB33C20F3C2C}" dt="2025-08-04T06:35:15.232" v="5054" actId="47"/>
        <pc:sldMkLst>
          <pc:docMk/>
          <pc:sldMk cId="3043455127" sldId="364"/>
        </pc:sldMkLst>
      </pc:sldChg>
      <pc:sldChg chg="del">
        <pc:chgData name="廣岡 大河" userId="9a631f14eebb8dde" providerId="LiveId" clId="{70A3EF2E-BB35-4F06-BD7E-BB33C20F3C2C}" dt="2025-08-04T08:07:44.806" v="7881" actId="47"/>
        <pc:sldMkLst>
          <pc:docMk/>
          <pc:sldMk cId="2732659389" sldId="365"/>
        </pc:sldMkLst>
      </pc:sldChg>
      <pc:sldChg chg="add del">
        <pc:chgData name="廣岡 大河" userId="9a631f14eebb8dde" providerId="LiveId" clId="{70A3EF2E-BB35-4F06-BD7E-BB33C20F3C2C}" dt="2025-08-04T06:34:49.089" v="5049" actId="47"/>
        <pc:sldMkLst>
          <pc:docMk/>
          <pc:sldMk cId="1242859832" sldId="369"/>
        </pc:sldMkLst>
      </pc:sldChg>
      <pc:sldChg chg="add del">
        <pc:chgData name="廣岡 大河" userId="9a631f14eebb8dde" providerId="LiveId" clId="{70A3EF2E-BB35-4F06-BD7E-BB33C20F3C2C}" dt="2025-08-04T06:34:59.598" v="5053" actId="47"/>
        <pc:sldMkLst>
          <pc:docMk/>
          <pc:sldMk cId="2344870466" sldId="370"/>
        </pc:sldMkLst>
      </pc:sldChg>
      <pc:sldChg chg="del">
        <pc:chgData name="廣岡 大河" userId="9a631f14eebb8dde" providerId="LiveId" clId="{70A3EF2E-BB35-4F06-BD7E-BB33C20F3C2C}" dt="2025-08-04T06:34:49.897" v="5050" actId="47"/>
        <pc:sldMkLst>
          <pc:docMk/>
          <pc:sldMk cId="1105293984" sldId="371"/>
        </pc:sldMkLst>
      </pc:sldChg>
      <pc:sldChg chg="del">
        <pc:chgData name="廣岡 大河" userId="9a631f14eebb8dde" providerId="LiveId" clId="{70A3EF2E-BB35-4F06-BD7E-BB33C20F3C2C}" dt="2025-08-04T02:41:25.097" v="2877" actId="47"/>
        <pc:sldMkLst>
          <pc:docMk/>
          <pc:sldMk cId="472335955" sldId="372"/>
        </pc:sldMkLst>
      </pc:sldChg>
      <pc:sldChg chg="addSp delSp modSp mod delAnim modAnim">
        <pc:chgData name="廣岡 大河" userId="9a631f14eebb8dde" providerId="LiveId" clId="{70A3EF2E-BB35-4F06-BD7E-BB33C20F3C2C}" dt="2025-08-06T01:00:52.755" v="20632"/>
        <pc:sldMkLst>
          <pc:docMk/>
          <pc:sldMk cId="205903508" sldId="373"/>
        </pc:sldMkLst>
        <pc:spChg chg="del">
          <ac:chgData name="廣岡 大河" userId="9a631f14eebb8dde" providerId="LiveId" clId="{70A3EF2E-BB35-4F06-BD7E-BB33C20F3C2C}" dt="2025-08-04T00:48:56.739" v="65" actId="478"/>
          <ac:spMkLst>
            <pc:docMk/>
            <pc:sldMk cId="205903508" sldId="373"/>
            <ac:spMk id="2" creationId="{DC71D7DE-F524-4E4A-B8D8-7D6495E71DED}"/>
          </ac:spMkLst>
        </pc:spChg>
        <pc:spChg chg="add del mod">
          <ac:chgData name="廣岡 大河" userId="9a631f14eebb8dde" providerId="LiveId" clId="{70A3EF2E-BB35-4F06-BD7E-BB33C20F3C2C}" dt="2025-08-04T01:34:11.277" v="946" actId="478"/>
          <ac:spMkLst>
            <pc:docMk/>
            <pc:sldMk cId="205903508" sldId="373"/>
            <ac:spMk id="3" creationId="{9C2654DB-F6E8-40FB-9E9B-A8842B499CBB}"/>
          </ac:spMkLst>
        </pc:spChg>
        <pc:spChg chg="add mod">
          <ac:chgData name="廣岡 大河" userId="9a631f14eebb8dde" providerId="LiveId" clId="{70A3EF2E-BB35-4F06-BD7E-BB33C20F3C2C}" dt="2025-08-04T09:14:53.760" v="10041" actId="208"/>
          <ac:spMkLst>
            <pc:docMk/>
            <pc:sldMk cId="205903508" sldId="373"/>
            <ac:spMk id="6" creationId="{292C0332-A124-4499-A536-8CB5127D80C8}"/>
          </ac:spMkLst>
        </pc:spChg>
        <pc:spChg chg="add mod">
          <ac:chgData name="廣岡 大河" userId="9a631f14eebb8dde" providerId="LiveId" clId="{70A3EF2E-BB35-4F06-BD7E-BB33C20F3C2C}" dt="2025-08-04T09:14:52.284" v="10039" actId="208"/>
          <ac:spMkLst>
            <pc:docMk/>
            <pc:sldMk cId="205903508" sldId="373"/>
            <ac:spMk id="7" creationId="{FC257BAF-A46D-4721-8A4C-8C931A797A0D}"/>
          </ac:spMkLst>
        </pc:spChg>
        <pc:spChg chg="del">
          <ac:chgData name="廣岡 大河" userId="9a631f14eebb8dde" providerId="LiveId" clId="{70A3EF2E-BB35-4F06-BD7E-BB33C20F3C2C}" dt="2025-08-04T00:48:56.739" v="65" actId="478"/>
          <ac:spMkLst>
            <pc:docMk/>
            <pc:sldMk cId="205903508" sldId="373"/>
            <ac:spMk id="8" creationId="{1A697ABC-3C06-4471-A653-BA4DB22F1119}"/>
          </ac:spMkLst>
        </pc:spChg>
        <pc:spChg chg="add mod">
          <ac:chgData name="廣岡 大河" userId="9a631f14eebb8dde" providerId="LiveId" clId="{70A3EF2E-BB35-4F06-BD7E-BB33C20F3C2C}" dt="2025-08-04T02:32:54.765" v="2830" actId="1035"/>
          <ac:spMkLst>
            <pc:docMk/>
            <pc:sldMk cId="205903508" sldId="373"/>
            <ac:spMk id="9" creationId="{E238106C-B58C-4D43-9A5E-CDB970BC3F57}"/>
          </ac:spMkLst>
        </pc:spChg>
        <pc:spChg chg="add mod">
          <ac:chgData name="廣岡 大河" userId="9a631f14eebb8dde" providerId="LiveId" clId="{70A3EF2E-BB35-4F06-BD7E-BB33C20F3C2C}" dt="2025-08-04T09:14:51.314" v="10037" actId="208"/>
          <ac:spMkLst>
            <pc:docMk/>
            <pc:sldMk cId="205903508" sldId="373"/>
            <ac:spMk id="10" creationId="{AF715222-8DC1-4065-8ED9-F333DB71EA4C}"/>
          </ac:spMkLst>
        </pc:spChg>
        <pc:spChg chg="add mod">
          <ac:chgData name="廣岡 大河" userId="9a631f14eebb8dde" providerId="LiveId" clId="{70A3EF2E-BB35-4F06-BD7E-BB33C20F3C2C}" dt="2025-08-04T02:32:54.765" v="2830" actId="1035"/>
          <ac:spMkLst>
            <pc:docMk/>
            <pc:sldMk cId="205903508" sldId="373"/>
            <ac:spMk id="11" creationId="{922BCF60-AECF-45B3-97E6-11B80FC994A6}"/>
          </ac:spMkLst>
        </pc:spChg>
        <pc:spChg chg="mod">
          <ac:chgData name="廣岡 大河" userId="9a631f14eebb8dde" providerId="LiveId" clId="{70A3EF2E-BB35-4F06-BD7E-BB33C20F3C2C}" dt="2025-08-04T05:38:41.452" v="4087" actId="20577"/>
          <ac:spMkLst>
            <pc:docMk/>
            <pc:sldMk cId="205903508" sldId="373"/>
            <ac:spMk id="12" creationId="{BBFB8865-5FC7-47B9-BA23-9BF17B754BBF}"/>
          </ac:spMkLst>
        </pc:spChg>
        <pc:spChg chg="add mod">
          <ac:chgData name="廣岡 大河" userId="9a631f14eebb8dde" providerId="LiveId" clId="{70A3EF2E-BB35-4F06-BD7E-BB33C20F3C2C}" dt="2025-08-04T02:32:54.765" v="2830" actId="1035"/>
          <ac:spMkLst>
            <pc:docMk/>
            <pc:sldMk cId="205903508" sldId="373"/>
            <ac:spMk id="13" creationId="{DAAA4200-99DD-4BE9-A8E5-1C5846F17CDF}"/>
          </ac:spMkLst>
        </pc:spChg>
        <pc:spChg chg="add mod">
          <ac:chgData name="廣岡 大河" userId="9a631f14eebb8dde" providerId="LiveId" clId="{70A3EF2E-BB35-4F06-BD7E-BB33C20F3C2C}" dt="2025-08-04T02:32:54.765" v="2830" actId="1035"/>
          <ac:spMkLst>
            <pc:docMk/>
            <pc:sldMk cId="205903508" sldId="373"/>
            <ac:spMk id="14" creationId="{74E87038-5300-4678-97D5-7A1458167198}"/>
          </ac:spMkLst>
        </pc:spChg>
        <pc:spChg chg="add mod">
          <ac:chgData name="廣岡 大河" userId="9a631f14eebb8dde" providerId="LiveId" clId="{70A3EF2E-BB35-4F06-BD7E-BB33C20F3C2C}" dt="2025-08-04T02:32:54.765" v="2830" actId="1035"/>
          <ac:spMkLst>
            <pc:docMk/>
            <pc:sldMk cId="205903508" sldId="373"/>
            <ac:spMk id="15" creationId="{6DCC7D0F-B514-4300-BCD1-C000E6D2BE05}"/>
          </ac:spMkLst>
        </pc:spChg>
        <pc:spChg chg="del">
          <ac:chgData name="廣岡 大河" userId="9a631f14eebb8dde" providerId="LiveId" clId="{70A3EF2E-BB35-4F06-BD7E-BB33C20F3C2C}" dt="2025-08-04T00:48:56.739" v="65" actId="478"/>
          <ac:spMkLst>
            <pc:docMk/>
            <pc:sldMk cId="205903508" sldId="373"/>
            <ac:spMk id="16" creationId="{C84CCA41-01D3-4C00-8612-6658765A6E53}"/>
          </ac:spMkLst>
        </pc:spChg>
        <pc:spChg chg="add mod">
          <ac:chgData name="廣岡 大河" userId="9a631f14eebb8dde" providerId="LiveId" clId="{70A3EF2E-BB35-4F06-BD7E-BB33C20F3C2C}" dt="2025-08-04T02:32:54.765" v="2830" actId="1035"/>
          <ac:spMkLst>
            <pc:docMk/>
            <pc:sldMk cId="205903508" sldId="373"/>
            <ac:spMk id="17" creationId="{F9A695E0-8F14-47A3-90E2-57DC95D0F060}"/>
          </ac:spMkLst>
        </pc:spChg>
        <pc:spChg chg="add mod">
          <ac:chgData name="廣岡 大河" userId="9a631f14eebb8dde" providerId="LiveId" clId="{70A3EF2E-BB35-4F06-BD7E-BB33C20F3C2C}" dt="2025-08-04T02:32:54.765" v="2830" actId="1035"/>
          <ac:spMkLst>
            <pc:docMk/>
            <pc:sldMk cId="205903508" sldId="373"/>
            <ac:spMk id="18" creationId="{2BFC27A2-8273-4955-B7ED-F0FC10358EF0}"/>
          </ac:spMkLst>
        </pc:spChg>
        <pc:spChg chg="add mod">
          <ac:chgData name="廣岡 大河" userId="9a631f14eebb8dde" providerId="LiveId" clId="{70A3EF2E-BB35-4F06-BD7E-BB33C20F3C2C}" dt="2025-08-04T02:32:54.765" v="2830" actId="1035"/>
          <ac:spMkLst>
            <pc:docMk/>
            <pc:sldMk cId="205903508" sldId="373"/>
            <ac:spMk id="19" creationId="{AB5B1405-52CF-4C1B-AFFE-DF305384C1F7}"/>
          </ac:spMkLst>
        </pc:spChg>
        <pc:spChg chg="add mod">
          <ac:chgData name="廣岡 大河" userId="9a631f14eebb8dde" providerId="LiveId" clId="{70A3EF2E-BB35-4F06-BD7E-BB33C20F3C2C}" dt="2025-08-04T02:32:54.765" v="2830" actId="1035"/>
          <ac:spMkLst>
            <pc:docMk/>
            <pc:sldMk cId="205903508" sldId="373"/>
            <ac:spMk id="20" creationId="{202860FD-CF9E-4650-B02D-C691C93BAB7E}"/>
          </ac:spMkLst>
        </pc:spChg>
        <pc:spChg chg="add mod">
          <ac:chgData name="廣岡 大河" userId="9a631f14eebb8dde" providerId="LiveId" clId="{70A3EF2E-BB35-4F06-BD7E-BB33C20F3C2C}" dt="2025-08-04T02:32:54.765" v="2830" actId="1035"/>
          <ac:spMkLst>
            <pc:docMk/>
            <pc:sldMk cId="205903508" sldId="373"/>
            <ac:spMk id="21" creationId="{78DB3366-9ADC-45B4-9130-1E5DC5416E7C}"/>
          </ac:spMkLst>
        </pc:spChg>
        <pc:spChg chg="add mod">
          <ac:chgData name="廣岡 大河" userId="9a631f14eebb8dde" providerId="LiveId" clId="{70A3EF2E-BB35-4F06-BD7E-BB33C20F3C2C}" dt="2025-08-04T09:14:00.216" v="10029" actId="208"/>
          <ac:spMkLst>
            <pc:docMk/>
            <pc:sldMk cId="205903508" sldId="373"/>
            <ac:spMk id="22" creationId="{43F5CCB2-85DA-4557-B07E-4D7618F9AE8C}"/>
          </ac:spMkLst>
        </pc:spChg>
        <pc:spChg chg="add mod">
          <ac:chgData name="廣岡 大河" userId="9a631f14eebb8dde" providerId="LiveId" clId="{70A3EF2E-BB35-4F06-BD7E-BB33C20F3C2C}" dt="2025-08-04T09:13:57.945" v="10028" actId="208"/>
          <ac:spMkLst>
            <pc:docMk/>
            <pc:sldMk cId="205903508" sldId="373"/>
            <ac:spMk id="23" creationId="{37A227D1-632C-4783-AA34-C2436C93D2D9}"/>
          </ac:spMkLst>
        </pc:spChg>
        <pc:spChg chg="add mod">
          <ac:chgData name="廣岡 大河" userId="9a631f14eebb8dde" providerId="LiveId" clId="{70A3EF2E-BB35-4F06-BD7E-BB33C20F3C2C}" dt="2025-08-04T02:32:54.765" v="2830" actId="1035"/>
          <ac:spMkLst>
            <pc:docMk/>
            <pc:sldMk cId="205903508" sldId="373"/>
            <ac:spMk id="24" creationId="{6DFB68FC-74DC-4A61-9161-F18BD066958B}"/>
          </ac:spMkLst>
        </pc:spChg>
        <pc:spChg chg="add del mod">
          <ac:chgData name="廣岡 大河" userId="9a631f14eebb8dde" providerId="LiveId" clId="{70A3EF2E-BB35-4F06-BD7E-BB33C20F3C2C}" dt="2025-08-04T01:34:11.277" v="946" actId="478"/>
          <ac:spMkLst>
            <pc:docMk/>
            <pc:sldMk cId="205903508" sldId="373"/>
            <ac:spMk id="25" creationId="{D6B3DDC3-D1D8-47E7-A5F4-6972840A65E8}"/>
          </ac:spMkLst>
        </pc:spChg>
        <pc:spChg chg="add del mod">
          <ac:chgData name="廣岡 大河" userId="9a631f14eebb8dde" providerId="LiveId" clId="{70A3EF2E-BB35-4F06-BD7E-BB33C20F3C2C}" dt="2025-08-04T01:34:11.277" v="946" actId="478"/>
          <ac:spMkLst>
            <pc:docMk/>
            <pc:sldMk cId="205903508" sldId="373"/>
            <ac:spMk id="26" creationId="{FE35236F-D9E7-4024-A172-AC8CBA334055}"/>
          </ac:spMkLst>
        </pc:spChg>
        <pc:spChg chg="add del mod">
          <ac:chgData name="廣岡 大河" userId="9a631f14eebb8dde" providerId="LiveId" clId="{70A3EF2E-BB35-4F06-BD7E-BB33C20F3C2C}" dt="2025-08-04T01:34:11.277" v="946" actId="478"/>
          <ac:spMkLst>
            <pc:docMk/>
            <pc:sldMk cId="205903508" sldId="373"/>
            <ac:spMk id="27" creationId="{C4C455C3-DED7-474F-B21B-A9EB51B4E01D}"/>
          </ac:spMkLst>
        </pc:spChg>
        <pc:spChg chg="add del mod">
          <ac:chgData name="廣岡 大河" userId="9a631f14eebb8dde" providerId="LiveId" clId="{70A3EF2E-BB35-4F06-BD7E-BB33C20F3C2C}" dt="2025-08-04T01:34:11.277" v="946" actId="478"/>
          <ac:spMkLst>
            <pc:docMk/>
            <pc:sldMk cId="205903508" sldId="373"/>
            <ac:spMk id="29" creationId="{B482C66B-2226-42AA-80D5-5093007F1211}"/>
          </ac:spMkLst>
        </pc:spChg>
        <pc:spChg chg="add del mod">
          <ac:chgData name="廣岡 大河" userId="9a631f14eebb8dde" providerId="LiveId" clId="{70A3EF2E-BB35-4F06-BD7E-BB33C20F3C2C}" dt="2025-08-04T01:09:24.296" v="324" actId="478"/>
          <ac:spMkLst>
            <pc:docMk/>
            <pc:sldMk cId="205903508" sldId="373"/>
            <ac:spMk id="30" creationId="{887EB2EA-0FEA-4D0F-9973-B4842FA91164}"/>
          </ac:spMkLst>
        </pc:spChg>
        <pc:spChg chg="add mod">
          <ac:chgData name="廣岡 大河" userId="9a631f14eebb8dde" providerId="LiveId" clId="{70A3EF2E-BB35-4F06-BD7E-BB33C20F3C2C}" dt="2025-08-04T02:32:58.604" v="2831" actId="1076"/>
          <ac:spMkLst>
            <pc:docMk/>
            <pc:sldMk cId="205903508" sldId="373"/>
            <ac:spMk id="33" creationId="{5BAF8C5F-3CCE-4432-8310-4EB13D20F946}"/>
          </ac:spMkLst>
        </pc:spChg>
        <pc:spChg chg="add del mod">
          <ac:chgData name="廣岡 大河" userId="9a631f14eebb8dde" providerId="LiveId" clId="{70A3EF2E-BB35-4F06-BD7E-BB33C20F3C2C}" dt="2025-08-04T02:33:06.464" v="2840" actId="478"/>
          <ac:spMkLst>
            <pc:docMk/>
            <pc:sldMk cId="205903508" sldId="373"/>
            <ac:spMk id="34" creationId="{8711D314-7D13-46AA-ACD9-5001B1D5A2EF}"/>
          </ac:spMkLst>
        </pc:spChg>
        <pc:spChg chg="mod">
          <ac:chgData name="廣岡 大河" userId="9a631f14eebb8dde" providerId="LiveId" clId="{70A3EF2E-BB35-4F06-BD7E-BB33C20F3C2C}" dt="2025-08-06T01:00:52.755" v="20632"/>
          <ac:spMkLst>
            <pc:docMk/>
            <pc:sldMk cId="205903508" sldId="373"/>
            <ac:spMk id="36" creationId="{982A0EAC-946A-44C6-AD3C-2763E4C2FD99}"/>
          </ac:spMkLst>
        </pc:spChg>
        <pc:grpChg chg="add mod">
          <ac:chgData name="廣岡 大河" userId="9a631f14eebb8dde" providerId="LiveId" clId="{70A3EF2E-BB35-4F06-BD7E-BB33C20F3C2C}" dt="2025-08-06T01:00:52.755" v="20632"/>
          <ac:grpSpMkLst>
            <pc:docMk/>
            <pc:sldMk cId="205903508" sldId="373"/>
            <ac:grpSpMk id="35" creationId="{37B2D3E3-38A4-4FFB-8BB3-FF807FCF47A3}"/>
          </ac:grpSpMkLst>
        </pc:grpChg>
        <pc:picChg chg="add del mod">
          <ac:chgData name="廣岡 大河" userId="9a631f14eebb8dde" providerId="LiveId" clId="{70A3EF2E-BB35-4F06-BD7E-BB33C20F3C2C}" dt="2025-08-04T01:34:11.277" v="946" actId="478"/>
          <ac:picMkLst>
            <pc:docMk/>
            <pc:sldMk cId="205903508" sldId="373"/>
            <ac:picMk id="28" creationId="{BDF13E63-7B34-4DBA-B51C-410304BC0ECD}"/>
          </ac:picMkLst>
        </pc:picChg>
        <pc:picChg chg="add del mod">
          <ac:chgData name="廣岡 大河" userId="9a631f14eebb8dde" providerId="LiveId" clId="{70A3EF2E-BB35-4F06-BD7E-BB33C20F3C2C}" dt="2025-08-04T01:34:11.277" v="946" actId="478"/>
          <ac:picMkLst>
            <pc:docMk/>
            <pc:sldMk cId="205903508" sldId="373"/>
            <ac:picMk id="31" creationId="{7E4F4EE8-F7AC-434E-8B95-90E2F883FEFB}"/>
          </ac:picMkLst>
        </pc:picChg>
        <pc:picChg chg="add mod">
          <ac:chgData name="廣岡 大河" userId="9a631f14eebb8dde" providerId="LiveId" clId="{70A3EF2E-BB35-4F06-BD7E-BB33C20F3C2C}" dt="2025-08-04T01:12:23.469" v="401"/>
          <ac:picMkLst>
            <pc:docMk/>
            <pc:sldMk cId="205903508" sldId="373"/>
            <ac:picMk id="32" creationId="{F601674C-E288-493A-AB29-BF477078FB5C}"/>
          </ac:picMkLst>
        </pc:picChg>
        <pc:picChg chg="mod">
          <ac:chgData name="廣岡 大河" userId="9a631f14eebb8dde" providerId="LiveId" clId="{70A3EF2E-BB35-4F06-BD7E-BB33C20F3C2C}" dt="2025-08-06T01:00:52.755" v="20632"/>
          <ac:picMkLst>
            <pc:docMk/>
            <pc:sldMk cId="205903508" sldId="373"/>
            <ac:picMk id="37" creationId="{FA9F10FA-F99C-4FCE-9AF8-9F7975F4D152}"/>
          </ac:picMkLst>
        </pc:picChg>
      </pc:sldChg>
      <pc:sldChg chg="del">
        <pc:chgData name="廣岡 大河" userId="9a631f14eebb8dde" providerId="LiveId" clId="{70A3EF2E-BB35-4F06-BD7E-BB33C20F3C2C}" dt="2025-08-04T02:43:14.760" v="2884" actId="47"/>
        <pc:sldMkLst>
          <pc:docMk/>
          <pc:sldMk cId="1720854763" sldId="374"/>
        </pc:sldMkLst>
      </pc:sldChg>
      <pc:sldChg chg="addSp delSp modSp add mod ord delAnim modAnim">
        <pc:chgData name="廣岡 大河" userId="9a631f14eebb8dde" providerId="LiveId" clId="{70A3EF2E-BB35-4F06-BD7E-BB33C20F3C2C}" dt="2025-08-18T06:02:07.834" v="22604" actId="5793"/>
        <pc:sldMkLst>
          <pc:docMk/>
          <pc:sldMk cId="1446605990" sldId="375"/>
        </pc:sldMkLst>
        <pc:spChg chg="add mod">
          <ac:chgData name="廣岡 大河" userId="9a631f14eebb8dde" providerId="LiveId" clId="{70A3EF2E-BB35-4F06-BD7E-BB33C20F3C2C}" dt="2025-08-13T02:40:00.926" v="21272" actId="1076"/>
          <ac:spMkLst>
            <pc:docMk/>
            <pc:sldMk cId="1446605990" sldId="375"/>
            <ac:spMk id="2" creationId="{1445D6BF-9824-4B9E-B39B-8246BB1F5242}"/>
          </ac:spMkLst>
        </pc:spChg>
        <pc:spChg chg="add del mod">
          <ac:chgData name="廣岡 大河" userId="9a631f14eebb8dde" providerId="LiveId" clId="{70A3EF2E-BB35-4F06-BD7E-BB33C20F3C2C}" dt="2025-08-04T01:26:52.316" v="600" actId="478"/>
          <ac:spMkLst>
            <pc:docMk/>
            <pc:sldMk cId="1446605990" sldId="375"/>
            <ac:spMk id="2" creationId="{86F7F230-B499-41F8-AB07-486E27B0F979}"/>
          </ac:spMkLst>
        </pc:spChg>
        <pc:spChg chg="del">
          <ac:chgData name="廣岡 大河" userId="9a631f14eebb8dde" providerId="LiveId" clId="{70A3EF2E-BB35-4F06-BD7E-BB33C20F3C2C}" dt="2025-08-04T01:10:13.669" v="354" actId="478"/>
          <ac:spMkLst>
            <pc:docMk/>
            <pc:sldMk cId="1446605990" sldId="375"/>
            <ac:spMk id="3" creationId="{9C2654DB-F6E8-40FB-9E9B-A8842B499CBB}"/>
          </ac:spMkLst>
        </pc:spChg>
        <pc:spChg chg="add del mod">
          <ac:chgData name="廣岡 大河" userId="9a631f14eebb8dde" providerId="LiveId" clId="{70A3EF2E-BB35-4F06-BD7E-BB33C20F3C2C}" dt="2025-08-04T01:29:46.775" v="761" actId="767"/>
          <ac:spMkLst>
            <pc:docMk/>
            <pc:sldMk cId="1446605990" sldId="375"/>
            <ac:spMk id="4" creationId="{BD87055C-E848-40C4-9BCC-F3931FE4D36E}"/>
          </ac:spMkLst>
        </pc:spChg>
        <pc:spChg chg="add mod">
          <ac:chgData name="廣岡 大河" userId="9a631f14eebb8dde" providerId="LiveId" clId="{70A3EF2E-BB35-4F06-BD7E-BB33C20F3C2C}" dt="2025-08-13T03:04:04.582" v="21374" actId="1035"/>
          <ac:spMkLst>
            <pc:docMk/>
            <pc:sldMk cId="1446605990" sldId="375"/>
            <ac:spMk id="5" creationId="{9DD6A567-9DD1-4006-A0A3-775943C9898E}"/>
          </ac:spMkLst>
        </pc:spChg>
        <pc:spChg chg="del">
          <ac:chgData name="廣岡 大河" userId="9a631f14eebb8dde" providerId="LiveId" clId="{70A3EF2E-BB35-4F06-BD7E-BB33C20F3C2C}" dt="2025-08-04T01:10:13.669" v="354" actId="478"/>
          <ac:spMkLst>
            <pc:docMk/>
            <pc:sldMk cId="1446605990" sldId="375"/>
            <ac:spMk id="6" creationId="{292C0332-A124-4499-A536-8CB5127D80C8}"/>
          </ac:spMkLst>
        </pc:spChg>
        <pc:spChg chg="del">
          <ac:chgData name="廣岡 大河" userId="9a631f14eebb8dde" providerId="LiveId" clId="{70A3EF2E-BB35-4F06-BD7E-BB33C20F3C2C}" dt="2025-08-04T01:10:13.669" v="354" actId="478"/>
          <ac:spMkLst>
            <pc:docMk/>
            <pc:sldMk cId="1446605990" sldId="375"/>
            <ac:spMk id="7" creationId="{FC257BAF-A46D-4721-8A4C-8C931A797A0D}"/>
          </ac:spMkLst>
        </pc:spChg>
        <pc:spChg chg="add del mod">
          <ac:chgData name="廣岡 大河" userId="9a631f14eebb8dde" providerId="LiveId" clId="{70A3EF2E-BB35-4F06-BD7E-BB33C20F3C2C}" dt="2025-08-04T09:13:34.191" v="10022" actId="478"/>
          <ac:spMkLst>
            <pc:docMk/>
            <pc:sldMk cId="1446605990" sldId="375"/>
            <ac:spMk id="8" creationId="{7E0B409B-F44D-4B7B-9E33-FD4E16DB74AD}"/>
          </ac:spMkLst>
        </pc:spChg>
        <pc:spChg chg="del">
          <ac:chgData name="廣岡 大河" userId="9a631f14eebb8dde" providerId="LiveId" clId="{70A3EF2E-BB35-4F06-BD7E-BB33C20F3C2C}" dt="2025-08-04T01:10:13.669" v="354" actId="478"/>
          <ac:spMkLst>
            <pc:docMk/>
            <pc:sldMk cId="1446605990" sldId="375"/>
            <ac:spMk id="9" creationId="{E238106C-B58C-4D43-9A5E-CDB970BC3F57}"/>
          </ac:spMkLst>
        </pc:spChg>
        <pc:spChg chg="del">
          <ac:chgData name="廣岡 大河" userId="9a631f14eebb8dde" providerId="LiveId" clId="{70A3EF2E-BB35-4F06-BD7E-BB33C20F3C2C}" dt="2025-08-04T01:10:13.669" v="354" actId="478"/>
          <ac:spMkLst>
            <pc:docMk/>
            <pc:sldMk cId="1446605990" sldId="375"/>
            <ac:spMk id="10" creationId="{AF715222-8DC1-4065-8ED9-F333DB71EA4C}"/>
          </ac:spMkLst>
        </pc:spChg>
        <pc:spChg chg="del">
          <ac:chgData name="廣岡 大河" userId="9a631f14eebb8dde" providerId="LiveId" clId="{70A3EF2E-BB35-4F06-BD7E-BB33C20F3C2C}" dt="2025-08-04T01:10:13.669" v="354" actId="478"/>
          <ac:spMkLst>
            <pc:docMk/>
            <pc:sldMk cId="1446605990" sldId="375"/>
            <ac:spMk id="11" creationId="{922BCF60-AECF-45B3-97E6-11B80FC994A6}"/>
          </ac:spMkLst>
        </pc:spChg>
        <pc:spChg chg="mod">
          <ac:chgData name="廣岡 大河" userId="9a631f14eebb8dde" providerId="LiveId" clId="{70A3EF2E-BB35-4F06-BD7E-BB33C20F3C2C}" dt="2025-08-04T05:38:14.098" v="4075" actId="14100"/>
          <ac:spMkLst>
            <pc:docMk/>
            <pc:sldMk cId="1446605990" sldId="375"/>
            <ac:spMk id="12" creationId="{BBFB8865-5FC7-47B9-BA23-9BF17B754BBF}"/>
          </ac:spMkLst>
        </pc:spChg>
        <pc:spChg chg="del">
          <ac:chgData name="廣岡 大河" userId="9a631f14eebb8dde" providerId="LiveId" clId="{70A3EF2E-BB35-4F06-BD7E-BB33C20F3C2C}" dt="2025-08-04T01:10:13.669" v="354" actId="478"/>
          <ac:spMkLst>
            <pc:docMk/>
            <pc:sldMk cId="1446605990" sldId="375"/>
            <ac:spMk id="13" creationId="{DAAA4200-99DD-4BE9-A8E5-1C5846F17CDF}"/>
          </ac:spMkLst>
        </pc:spChg>
        <pc:spChg chg="del">
          <ac:chgData name="廣岡 大河" userId="9a631f14eebb8dde" providerId="LiveId" clId="{70A3EF2E-BB35-4F06-BD7E-BB33C20F3C2C}" dt="2025-08-04T01:10:13.669" v="354" actId="478"/>
          <ac:spMkLst>
            <pc:docMk/>
            <pc:sldMk cId="1446605990" sldId="375"/>
            <ac:spMk id="14" creationId="{74E87038-5300-4678-97D5-7A1458167198}"/>
          </ac:spMkLst>
        </pc:spChg>
        <pc:spChg chg="del">
          <ac:chgData name="廣岡 大河" userId="9a631f14eebb8dde" providerId="LiveId" clId="{70A3EF2E-BB35-4F06-BD7E-BB33C20F3C2C}" dt="2025-08-04T01:10:13.669" v="354" actId="478"/>
          <ac:spMkLst>
            <pc:docMk/>
            <pc:sldMk cId="1446605990" sldId="375"/>
            <ac:spMk id="15" creationId="{6DCC7D0F-B514-4300-BCD1-C000E6D2BE05}"/>
          </ac:spMkLst>
        </pc:spChg>
        <pc:spChg chg="add mod">
          <ac:chgData name="廣岡 大河" userId="9a631f14eebb8dde" providerId="LiveId" clId="{70A3EF2E-BB35-4F06-BD7E-BB33C20F3C2C}" dt="2025-08-06T00:59:26.742" v="20570" actId="1036"/>
          <ac:spMkLst>
            <pc:docMk/>
            <pc:sldMk cId="1446605990" sldId="375"/>
            <ac:spMk id="16" creationId="{18A2A202-574D-419F-BD13-75CF499969E3}"/>
          </ac:spMkLst>
        </pc:spChg>
        <pc:spChg chg="del">
          <ac:chgData name="廣岡 大河" userId="9a631f14eebb8dde" providerId="LiveId" clId="{70A3EF2E-BB35-4F06-BD7E-BB33C20F3C2C}" dt="2025-08-04T01:10:13.669" v="354" actId="478"/>
          <ac:spMkLst>
            <pc:docMk/>
            <pc:sldMk cId="1446605990" sldId="375"/>
            <ac:spMk id="17" creationId="{F9A695E0-8F14-47A3-90E2-57DC95D0F060}"/>
          </ac:spMkLst>
        </pc:spChg>
        <pc:spChg chg="del">
          <ac:chgData name="廣岡 大河" userId="9a631f14eebb8dde" providerId="LiveId" clId="{70A3EF2E-BB35-4F06-BD7E-BB33C20F3C2C}" dt="2025-08-04T01:10:13.669" v="354" actId="478"/>
          <ac:spMkLst>
            <pc:docMk/>
            <pc:sldMk cId="1446605990" sldId="375"/>
            <ac:spMk id="18" creationId="{2BFC27A2-8273-4955-B7ED-F0FC10358EF0}"/>
          </ac:spMkLst>
        </pc:spChg>
        <pc:spChg chg="del">
          <ac:chgData name="廣岡 大河" userId="9a631f14eebb8dde" providerId="LiveId" clId="{70A3EF2E-BB35-4F06-BD7E-BB33C20F3C2C}" dt="2025-08-04T01:10:13.669" v="354" actId="478"/>
          <ac:spMkLst>
            <pc:docMk/>
            <pc:sldMk cId="1446605990" sldId="375"/>
            <ac:spMk id="19" creationId="{AB5B1405-52CF-4C1B-AFFE-DF305384C1F7}"/>
          </ac:spMkLst>
        </pc:spChg>
        <pc:spChg chg="del">
          <ac:chgData name="廣岡 大河" userId="9a631f14eebb8dde" providerId="LiveId" clId="{70A3EF2E-BB35-4F06-BD7E-BB33C20F3C2C}" dt="2025-08-04T01:10:13.669" v="354" actId="478"/>
          <ac:spMkLst>
            <pc:docMk/>
            <pc:sldMk cId="1446605990" sldId="375"/>
            <ac:spMk id="20" creationId="{202860FD-CF9E-4650-B02D-C691C93BAB7E}"/>
          </ac:spMkLst>
        </pc:spChg>
        <pc:spChg chg="del">
          <ac:chgData name="廣岡 大河" userId="9a631f14eebb8dde" providerId="LiveId" clId="{70A3EF2E-BB35-4F06-BD7E-BB33C20F3C2C}" dt="2025-08-04T01:10:13.669" v="354" actId="478"/>
          <ac:spMkLst>
            <pc:docMk/>
            <pc:sldMk cId="1446605990" sldId="375"/>
            <ac:spMk id="21" creationId="{78DB3366-9ADC-45B4-9130-1E5DC5416E7C}"/>
          </ac:spMkLst>
        </pc:spChg>
        <pc:spChg chg="del">
          <ac:chgData name="廣岡 大河" userId="9a631f14eebb8dde" providerId="LiveId" clId="{70A3EF2E-BB35-4F06-BD7E-BB33C20F3C2C}" dt="2025-08-04T01:10:13.669" v="354" actId="478"/>
          <ac:spMkLst>
            <pc:docMk/>
            <pc:sldMk cId="1446605990" sldId="375"/>
            <ac:spMk id="22" creationId="{43F5CCB2-85DA-4557-B07E-4D7618F9AE8C}"/>
          </ac:spMkLst>
        </pc:spChg>
        <pc:spChg chg="del">
          <ac:chgData name="廣岡 大河" userId="9a631f14eebb8dde" providerId="LiveId" clId="{70A3EF2E-BB35-4F06-BD7E-BB33C20F3C2C}" dt="2025-08-04T01:10:13.669" v="354" actId="478"/>
          <ac:spMkLst>
            <pc:docMk/>
            <pc:sldMk cId="1446605990" sldId="375"/>
            <ac:spMk id="23" creationId="{37A227D1-632C-4783-AA34-C2436C93D2D9}"/>
          </ac:spMkLst>
        </pc:spChg>
        <pc:spChg chg="del">
          <ac:chgData name="廣岡 大河" userId="9a631f14eebb8dde" providerId="LiveId" clId="{70A3EF2E-BB35-4F06-BD7E-BB33C20F3C2C}" dt="2025-08-04T01:10:13.669" v="354" actId="478"/>
          <ac:spMkLst>
            <pc:docMk/>
            <pc:sldMk cId="1446605990" sldId="375"/>
            <ac:spMk id="24" creationId="{6DFB68FC-74DC-4A61-9161-F18BD066958B}"/>
          </ac:spMkLst>
        </pc:spChg>
        <pc:spChg chg="del">
          <ac:chgData name="廣岡 大河" userId="9a631f14eebb8dde" providerId="LiveId" clId="{70A3EF2E-BB35-4F06-BD7E-BB33C20F3C2C}" dt="2025-08-04T01:10:13.669" v="354" actId="478"/>
          <ac:spMkLst>
            <pc:docMk/>
            <pc:sldMk cId="1446605990" sldId="375"/>
            <ac:spMk id="25" creationId="{D6B3DDC3-D1D8-47E7-A5F4-6972840A65E8}"/>
          </ac:spMkLst>
        </pc:spChg>
        <pc:spChg chg="del">
          <ac:chgData name="廣岡 大河" userId="9a631f14eebb8dde" providerId="LiveId" clId="{70A3EF2E-BB35-4F06-BD7E-BB33C20F3C2C}" dt="2025-08-04T01:10:13.669" v="354" actId="478"/>
          <ac:spMkLst>
            <pc:docMk/>
            <pc:sldMk cId="1446605990" sldId="375"/>
            <ac:spMk id="26" creationId="{FE35236F-D9E7-4024-A172-AC8CBA334055}"/>
          </ac:spMkLst>
        </pc:spChg>
        <pc:spChg chg="del">
          <ac:chgData name="廣岡 大河" userId="9a631f14eebb8dde" providerId="LiveId" clId="{70A3EF2E-BB35-4F06-BD7E-BB33C20F3C2C}" dt="2025-08-04T01:10:13.669" v="354" actId="478"/>
          <ac:spMkLst>
            <pc:docMk/>
            <pc:sldMk cId="1446605990" sldId="375"/>
            <ac:spMk id="27" creationId="{C4C455C3-DED7-474F-B21B-A9EB51B4E01D}"/>
          </ac:spMkLst>
        </pc:spChg>
        <pc:spChg chg="del">
          <ac:chgData name="廣岡 大河" userId="9a631f14eebb8dde" providerId="LiveId" clId="{70A3EF2E-BB35-4F06-BD7E-BB33C20F3C2C}" dt="2025-08-04T01:10:13.669" v="354" actId="478"/>
          <ac:spMkLst>
            <pc:docMk/>
            <pc:sldMk cId="1446605990" sldId="375"/>
            <ac:spMk id="29" creationId="{B482C66B-2226-42AA-80D5-5093007F1211}"/>
          </ac:spMkLst>
        </pc:spChg>
        <pc:spChg chg="add mod">
          <ac:chgData name="廣岡 大河" userId="9a631f14eebb8dde" providerId="LiveId" clId="{70A3EF2E-BB35-4F06-BD7E-BB33C20F3C2C}" dt="2025-08-13T02:41:15.998" v="21281" actId="14100"/>
          <ac:spMkLst>
            <pc:docMk/>
            <pc:sldMk cId="1446605990" sldId="375"/>
            <ac:spMk id="30" creationId="{801DA10E-07F3-4202-A6FA-A2A3881D9C12}"/>
          </ac:spMkLst>
        </pc:spChg>
        <pc:spChg chg="add del mod">
          <ac:chgData name="廣岡 大河" userId="9a631f14eebb8dde" providerId="LiveId" clId="{70A3EF2E-BB35-4F06-BD7E-BB33C20F3C2C}" dt="2025-08-04T01:21:45.458" v="567" actId="478"/>
          <ac:spMkLst>
            <pc:docMk/>
            <pc:sldMk cId="1446605990" sldId="375"/>
            <ac:spMk id="30" creationId="{C9A06FE3-D39C-4958-BA9C-B0B9FD4D9B9A}"/>
          </ac:spMkLst>
        </pc:spChg>
        <pc:spChg chg="add mod">
          <ac:chgData name="廣岡 大河" userId="9a631f14eebb8dde" providerId="LiveId" clId="{70A3EF2E-BB35-4F06-BD7E-BB33C20F3C2C}" dt="2025-08-13T03:04:04.582" v="21374" actId="1035"/>
          <ac:spMkLst>
            <pc:docMk/>
            <pc:sldMk cId="1446605990" sldId="375"/>
            <ac:spMk id="31" creationId="{87BFD28D-287A-4201-BFEF-4838812082CA}"/>
          </ac:spMkLst>
        </pc:spChg>
        <pc:spChg chg="add del mod">
          <ac:chgData name="廣岡 大河" userId="9a631f14eebb8dde" providerId="LiveId" clId="{70A3EF2E-BB35-4F06-BD7E-BB33C20F3C2C}" dt="2025-08-13T02:45:21.339" v="21294" actId="478"/>
          <ac:spMkLst>
            <pc:docMk/>
            <pc:sldMk cId="1446605990" sldId="375"/>
            <ac:spMk id="32" creationId="{02DCBED7-B81E-4A48-89F9-843E71426EE7}"/>
          </ac:spMkLst>
        </pc:spChg>
        <pc:spChg chg="add del mod">
          <ac:chgData name="廣岡 大河" userId="9a631f14eebb8dde" providerId="LiveId" clId="{70A3EF2E-BB35-4F06-BD7E-BB33C20F3C2C}" dt="2025-08-04T01:21:45.458" v="567" actId="478"/>
          <ac:spMkLst>
            <pc:docMk/>
            <pc:sldMk cId="1446605990" sldId="375"/>
            <ac:spMk id="32" creationId="{54F136DE-0D3E-4E9F-9950-26D6768366DA}"/>
          </ac:spMkLst>
        </pc:spChg>
        <pc:spChg chg="add del mod">
          <ac:chgData name="廣岡 大河" userId="9a631f14eebb8dde" providerId="LiveId" clId="{70A3EF2E-BB35-4F06-BD7E-BB33C20F3C2C}" dt="2025-08-04T01:21:45.458" v="567" actId="478"/>
          <ac:spMkLst>
            <pc:docMk/>
            <pc:sldMk cId="1446605990" sldId="375"/>
            <ac:spMk id="33" creationId="{7173D8B1-7149-418C-A16F-83809114432A}"/>
          </ac:spMkLst>
        </pc:spChg>
        <pc:spChg chg="add mod">
          <ac:chgData name="廣岡 大河" userId="9a631f14eebb8dde" providerId="LiveId" clId="{70A3EF2E-BB35-4F06-BD7E-BB33C20F3C2C}" dt="2025-08-13T03:03:44.702" v="21362" actId="20577"/>
          <ac:spMkLst>
            <pc:docMk/>
            <pc:sldMk cId="1446605990" sldId="375"/>
            <ac:spMk id="33" creationId="{DCB7EB85-F4BE-484A-BB44-8AE72D04B74F}"/>
          </ac:spMkLst>
        </pc:spChg>
        <pc:spChg chg="add del mod">
          <ac:chgData name="廣岡 大河" userId="9a631f14eebb8dde" providerId="LiveId" clId="{70A3EF2E-BB35-4F06-BD7E-BB33C20F3C2C}" dt="2025-08-04T01:21:45.458" v="567" actId="478"/>
          <ac:spMkLst>
            <pc:docMk/>
            <pc:sldMk cId="1446605990" sldId="375"/>
            <ac:spMk id="34" creationId="{82EE8165-27AC-44E6-9559-097A59019621}"/>
          </ac:spMkLst>
        </pc:spChg>
        <pc:spChg chg="add mod">
          <ac:chgData name="廣岡 大河" userId="9a631f14eebb8dde" providerId="LiveId" clId="{70A3EF2E-BB35-4F06-BD7E-BB33C20F3C2C}" dt="2025-08-13T04:45:24.895" v="22313" actId="255"/>
          <ac:spMkLst>
            <pc:docMk/>
            <pc:sldMk cId="1446605990" sldId="375"/>
            <ac:spMk id="34" creationId="{B049055E-4C7E-42EE-9E22-637887F122B6}"/>
          </ac:spMkLst>
        </pc:spChg>
        <pc:spChg chg="add del mod">
          <ac:chgData name="廣岡 大河" userId="9a631f14eebb8dde" providerId="LiveId" clId="{70A3EF2E-BB35-4F06-BD7E-BB33C20F3C2C}" dt="2025-08-04T01:21:45.458" v="567" actId="478"/>
          <ac:spMkLst>
            <pc:docMk/>
            <pc:sldMk cId="1446605990" sldId="375"/>
            <ac:spMk id="35" creationId="{08EB9830-9707-4D6C-83EB-9281475808ED}"/>
          </ac:spMkLst>
        </pc:spChg>
        <pc:spChg chg="add del mod">
          <ac:chgData name="廣岡 大河" userId="9a631f14eebb8dde" providerId="LiveId" clId="{70A3EF2E-BB35-4F06-BD7E-BB33C20F3C2C}" dt="2025-08-13T04:11:42.108" v="21538"/>
          <ac:spMkLst>
            <pc:docMk/>
            <pc:sldMk cId="1446605990" sldId="375"/>
            <ac:spMk id="35" creationId="{404A32B6-46F5-4928-B4C7-B3C941F2F309}"/>
          </ac:spMkLst>
        </pc:spChg>
        <pc:spChg chg="add del mod">
          <ac:chgData name="廣岡 大河" userId="9a631f14eebb8dde" providerId="LiveId" clId="{70A3EF2E-BB35-4F06-BD7E-BB33C20F3C2C}" dt="2025-08-04T01:21:45.458" v="567" actId="478"/>
          <ac:spMkLst>
            <pc:docMk/>
            <pc:sldMk cId="1446605990" sldId="375"/>
            <ac:spMk id="36" creationId="{11BFBE8A-3D59-4344-AA2D-07C8761A0C2E}"/>
          </ac:spMkLst>
        </pc:spChg>
        <pc:spChg chg="add mod">
          <ac:chgData name="廣岡 大河" userId="9a631f14eebb8dde" providerId="LiveId" clId="{70A3EF2E-BB35-4F06-BD7E-BB33C20F3C2C}" dt="2025-08-13T04:45:24.895" v="22313" actId="255"/>
          <ac:spMkLst>
            <pc:docMk/>
            <pc:sldMk cId="1446605990" sldId="375"/>
            <ac:spMk id="36" creationId="{CB07C932-F92B-4FDE-A2B2-52E5A2207BF1}"/>
          </ac:spMkLst>
        </pc:spChg>
        <pc:spChg chg="add mod">
          <ac:chgData name="廣岡 大河" userId="9a631f14eebb8dde" providerId="LiveId" clId="{70A3EF2E-BB35-4F06-BD7E-BB33C20F3C2C}" dt="2025-08-13T04:45:15.213" v="22312" actId="404"/>
          <ac:spMkLst>
            <pc:docMk/>
            <pc:sldMk cId="1446605990" sldId="375"/>
            <ac:spMk id="37" creationId="{389A5067-D393-42D5-9592-0F3EF583A05C}"/>
          </ac:spMkLst>
        </pc:spChg>
        <pc:spChg chg="add del mod">
          <ac:chgData name="廣岡 大河" userId="9a631f14eebb8dde" providerId="LiveId" clId="{70A3EF2E-BB35-4F06-BD7E-BB33C20F3C2C}" dt="2025-08-04T01:21:45.458" v="567" actId="478"/>
          <ac:spMkLst>
            <pc:docMk/>
            <pc:sldMk cId="1446605990" sldId="375"/>
            <ac:spMk id="37" creationId="{970A0AB1-DFCD-4F01-8043-CF03CB25803F}"/>
          </ac:spMkLst>
        </pc:spChg>
        <pc:spChg chg="add del mod">
          <ac:chgData name="廣岡 大河" userId="9a631f14eebb8dde" providerId="LiveId" clId="{70A3EF2E-BB35-4F06-BD7E-BB33C20F3C2C}" dt="2025-08-04T01:21:45.458" v="567" actId="478"/>
          <ac:spMkLst>
            <pc:docMk/>
            <pc:sldMk cId="1446605990" sldId="375"/>
            <ac:spMk id="38" creationId="{06F6823E-2331-48DB-80E8-D3D50827EFD0}"/>
          </ac:spMkLst>
        </pc:spChg>
        <pc:spChg chg="add mod">
          <ac:chgData name="廣岡 大河" userId="9a631f14eebb8dde" providerId="LiveId" clId="{70A3EF2E-BB35-4F06-BD7E-BB33C20F3C2C}" dt="2025-08-13T04:46:22.492" v="22319" actId="20577"/>
          <ac:spMkLst>
            <pc:docMk/>
            <pc:sldMk cId="1446605990" sldId="375"/>
            <ac:spMk id="38" creationId="{7AEEF885-2B6A-4AA7-8A46-C9E60A2C2AB0}"/>
          </ac:spMkLst>
        </pc:spChg>
        <pc:spChg chg="add del mod">
          <ac:chgData name="廣岡 大河" userId="9a631f14eebb8dde" providerId="LiveId" clId="{70A3EF2E-BB35-4F06-BD7E-BB33C20F3C2C}" dt="2025-08-04T01:21:45.458" v="567" actId="478"/>
          <ac:spMkLst>
            <pc:docMk/>
            <pc:sldMk cId="1446605990" sldId="375"/>
            <ac:spMk id="39" creationId="{08474D85-46C7-4D4E-9ED8-3CC4E3936702}"/>
          </ac:spMkLst>
        </pc:spChg>
        <pc:spChg chg="add del mod">
          <ac:chgData name="廣岡 大河" userId="9a631f14eebb8dde" providerId="LiveId" clId="{70A3EF2E-BB35-4F06-BD7E-BB33C20F3C2C}" dt="2025-08-04T01:21:45.458" v="567" actId="478"/>
          <ac:spMkLst>
            <pc:docMk/>
            <pc:sldMk cId="1446605990" sldId="375"/>
            <ac:spMk id="40" creationId="{346D739C-25C5-4782-BF2F-5F27ADBF2663}"/>
          </ac:spMkLst>
        </pc:spChg>
        <pc:spChg chg="add del mod">
          <ac:chgData name="廣岡 大河" userId="9a631f14eebb8dde" providerId="LiveId" clId="{70A3EF2E-BB35-4F06-BD7E-BB33C20F3C2C}" dt="2025-08-04T01:21:45.458" v="567" actId="478"/>
          <ac:spMkLst>
            <pc:docMk/>
            <pc:sldMk cId="1446605990" sldId="375"/>
            <ac:spMk id="41" creationId="{E9573DEF-3678-4171-AF2F-3ACF49D8EFD6}"/>
          </ac:spMkLst>
        </pc:spChg>
        <pc:spChg chg="add del mod">
          <ac:chgData name="廣岡 大河" userId="9a631f14eebb8dde" providerId="LiveId" clId="{70A3EF2E-BB35-4F06-BD7E-BB33C20F3C2C}" dt="2025-08-04T01:21:45.458" v="567" actId="478"/>
          <ac:spMkLst>
            <pc:docMk/>
            <pc:sldMk cId="1446605990" sldId="375"/>
            <ac:spMk id="42" creationId="{FB5D4D5E-7428-4A81-80C7-9F616277D894}"/>
          </ac:spMkLst>
        </pc:spChg>
        <pc:spChg chg="add mod">
          <ac:chgData name="廣岡 大河" userId="9a631f14eebb8dde" providerId="LiveId" clId="{70A3EF2E-BB35-4F06-BD7E-BB33C20F3C2C}" dt="2025-08-04T02:20:16.470" v="2306" actId="1076"/>
          <ac:spMkLst>
            <pc:docMk/>
            <pc:sldMk cId="1446605990" sldId="375"/>
            <ac:spMk id="43" creationId="{B943738F-1A16-45C0-A1E5-F8216D20EC8D}"/>
          </ac:spMkLst>
        </pc:spChg>
        <pc:spChg chg="add del mod">
          <ac:chgData name="廣岡 大河" userId="9a631f14eebb8dde" providerId="LiveId" clId="{70A3EF2E-BB35-4F06-BD7E-BB33C20F3C2C}" dt="2025-08-04T01:25:19.318" v="572" actId="478"/>
          <ac:spMkLst>
            <pc:docMk/>
            <pc:sldMk cId="1446605990" sldId="375"/>
            <ac:spMk id="44" creationId="{7A10E352-19DC-457F-A10E-62FDACBD2EE9}"/>
          </ac:spMkLst>
        </pc:spChg>
        <pc:spChg chg="add del mod">
          <ac:chgData name="廣岡 大河" userId="9a631f14eebb8dde" providerId="LiveId" clId="{70A3EF2E-BB35-4F06-BD7E-BB33C20F3C2C}" dt="2025-08-04T01:25:19.318" v="572" actId="478"/>
          <ac:spMkLst>
            <pc:docMk/>
            <pc:sldMk cId="1446605990" sldId="375"/>
            <ac:spMk id="45" creationId="{0A4C7688-D511-450D-A7F9-BCBC083CF5F4}"/>
          </ac:spMkLst>
        </pc:spChg>
        <pc:spChg chg="add del mod">
          <ac:chgData name="廣岡 大河" userId="9a631f14eebb8dde" providerId="LiveId" clId="{70A3EF2E-BB35-4F06-BD7E-BB33C20F3C2C}" dt="2025-08-04T01:25:19.318" v="572" actId="478"/>
          <ac:spMkLst>
            <pc:docMk/>
            <pc:sldMk cId="1446605990" sldId="375"/>
            <ac:spMk id="46" creationId="{678C210B-8F21-4E28-9338-F90DA691326B}"/>
          </ac:spMkLst>
        </pc:spChg>
        <pc:spChg chg="add del mod">
          <ac:chgData name="廣岡 大河" userId="9a631f14eebb8dde" providerId="LiveId" clId="{70A3EF2E-BB35-4F06-BD7E-BB33C20F3C2C}" dt="2025-08-04T01:25:19.318" v="572" actId="478"/>
          <ac:spMkLst>
            <pc:docMk/>
            <pc:sldMk cId="1446605990" sldId="375"/>
            <ac:spMk id="47" creationId="{B9E440D0-E706-4E86-8BD3-2F9097EC8553}"/>
          </ac:spMkLst>
        </pc:spChg>
        <pc:spChg chg="add del mod">
          <ac:chgData name="廣岡 大河" userId="9a631f14eebb8dde" providerId="LiveId" clId="{70A3EF2E-BB35-4F06-BD7E-BB33C20F3C2C}" dt="2025-08-04T01:25:15.358" v="571" actId="478"/>
          <ac:spMkLst>
            <pc:docMk/>
            <pc:sldMk cId="1446605990" sldId="375"/>
            <ac:spMk id="48" creationId="{375E7D83-7169-4C09-9802-794792519055}"/>
          </ac:spMkLst>
        </pc:spChg>
        <pc:spChg chg="add del mod">
          <ac:chgData name="廣岡 大河" userId="9a631f14eebb8dde" providerId="LiveId" clId="{70A3EF2E-BB35-4F06-BD7E-BB33C20F3C2C}" dt="2025-08-04T01:25:15.358" v="571" actId="478"/>
          <ac:spMkLst>
            <pc:docMk/>
            <pc:sldMk cId="1446605990" sldId="375"/>
            <ac:spMk id="49" creationId="{55F115D7-03CB-4F38-83C5-487DBC23EBF3}"/>
          </ac:spMkLst>
        </pc:spChg>
        <pc:spChg chg="add del mod">
          <ac:chgData name="廣岡 大河" userId="9a631f14eebb8dde" providerId="LiveId" clId="{70A3EF2E-BB35-4F06-BD7E-BB33C20F3C2C}" dt="2025-08-04T01:25:15.358" v="571" actId="478"/>
          <ac:spMkLst>
            <pc:docMk/>
            <pc:sldMk cId="1446605990" sldId="375"/>
            <ac:spMk id="50" creationId="{94BD856F-8E2E-404F-8E57-11A042FBE841}"/>
          </ac:spMkLst>
        </pc:spChg>
        <pc:spChg chg="add del mod">
          <ac:chgData name="廣岡 大河" userId="9a631f14eebb8dde" providerId="LiveId" clId="{70A3EF2E-BB35-4F06-BD7E-BB33C20F3C2C}" dt="2025-08-04T01:25:15.358" v="571" actId="478"/>
          <ac:spMkLst>
            <pc:docMk/>
            <pc:sldMk cId="1446605990" sldId="375"/>
            <ac:spMk id="51" creationId="{3387A2AC-E3BE-4E2A-BB9D-A456D9BA018A}"/>
          </ac:spMkLst>
        </pc:spChg>
        <pc:spChg chg="add mod">
          <ac:chgData name="廣岡 大河" userId="9a631f14eebb8dde" providerId="LiveId" clId="{70A3EF2E-BB35-4F06-BD7E-BB33C20F3C2C}" dt="2025-08-04T02:20:16.470" v="2306" actId="1076"/>
          <ac:spMkLst>
            <pc:docMk/>
            <pc:sldMk cId="1446605990" sldId="375"/>
            <ac:spMk id="52" creationId="{0EE11EF3-AD23-4D69-A060-A6C6EC0E03F8}"/>
          </ac:spMkLst>
        </pc:spChg>
        <pc:spChg chg="add mod">
          <ac:chgData name="廣岡 大河" userId="9a631f14eebb8dde" providerId="LiveId" clId="{70A3EF2E-BB35-4F06-BD7E-BB33C20F3C2C}" dt="2025-08-18T06:01:54.566" v="22590" actId="14100"/>
          <ac:spMkLst>
            <pc:docMk/>
            <pc:sldMk cId="1446605990" sldId="375"/>
            <ac:spMk id="53" creationId="{64278BC0-5406-44E6-958F-27EBC20468B8}"/>
          </ac:spMkLst>
        </pc:spChg>
        <pc:spChg chg="add mod">
          <ac:chgData name="廣岡 大河" userId="9a631f14eebb8dde" providerId="LiveId" clId="{70A3EF2E-BB35-4F06-BD7E-BB33C20F3C2C}" dt="2025-08-18T06:02:00.285" v="22596" actId="1076"/>
          <ac:spMkLst>
            <pc:docMk/>
            <pc:sldMk cId="1446605990" sldId="375"/>
            <ac:spMk id="54" creationId="{EAE8B56D-1BC4-4D95-955F-2945C2741C9B}"/>
          </ac:spMkLst>
        </pc:spChg>
        <pc:spChg chg="add del mod">
          <ac:chgData name="廣岡 大河" userId="9a631f14eebb8dde" providerId="LiveId" clId="{70A3EF2E-BB35-4F06-BD7E-BB33C20F3C2C}" dt="2025-08-04T01:52:04.991" v="1482" actId="478"/>
          <ac:spMkLst>
            <pc:docMk/>
            <pc:sldMk cId="1446605990" sldId="375"/>
            <ac:spMk id="55" creationId="{83A7056E-913B-4087-9F29-D517742A7ABB}"/>
          </ac:spMkLst>
        </pc:spChg>
        <pc:spChg chg="add del mod">
          <ac:chgData name="廣岡 大河" userId="9a631f14eebb8dde" providerId="LiveId" clId="{70A3EF2E-BB35-4F06-BD7E-BB33C20F3C2C}" dt="2025-08-04T01:52:04.991" v="1482" actId="478"/>
          <ac:spMkLst>
            <pc:docMk/>
            <pc:sldMk cId="1446605990" sldId="375"/>
            <ac:spMk id="56" creationId="{836EA23A-6D03-442F-856B-1442F5813A8F}"/>
          </ac:spMkLst>
        </pc:spChg>
        <pc:spChg chg="add del mod">
          <ac:chgData name="廣岡 大河" userId="9a631f14eebb8dde" providerId="LiveId" clId="{70A3EF2E-BB35-4F06-BD7E-BB33C20F3C2C}" dt="2025-08-04T02:15:20.986" v="2093" actId="478"/>
          <ac:spMkLst>
            <pc:docMk/>
            <pc:sldMk cId="1446605990" sldId="375"/>
            <ac:spMk id="57" creationId="{C68E5F5B-A507-4071-9EA5-FAE3410B4B93}"/>
          </ac:spMkLst>
        </pc:spChg>
        <pc:spChg chg="add del mod">
          <ac:chgData name="廣岡 大河" userId="9a631f14eebb8dde" providerId="LiveId" clId="{70A3EF2E-BB35-4F06-BD7E-BB33C20F3C2C}" dt="2025-08-04T02:15:20.986" v="2093" actId="478"/>
          <ac:spMkLst>
            <pc:docMk/>
            <pc:sldMk cId="1446605990" sldId="375"/>
            <ac:spMk id="58" creationId="{A013C1F0-B136-4231-B7FC-CF370602F877}"/>
          </ac:spMkLst>
        </pc:spChg>
        <pc:spChg chg="add del mod">
          <ac:chgData name="廣岡 大河" userId="9a631f14eebb8dde" providerId="LiveId" clId="{70A3EF2E-BB35-4F06-BD7E-BB33C20F3C2C}" dt="2025-08-04T01:30:47.885" v="812"/>
          <ac:spMkLst>
            <pc:docMk/>
            <pc:sldMk cId="1446605990" sldId="375"/>
            <ac:spMk id="59" creationId="{455C2519-F2E5-4945-828C-03607A17736C}"/>
          </ac:spMkLst>
        </pc:spChg>
        <pc:spChg chg="add del mod">
          <ac:chgData name="廣岡 大河" userId="9a631f14eebb8dde" providerId="LiveId" clId="{70A3EF2E-BB35-4F06-BD7E-BB33C20F3C2C}" dt="2025-08-04T01:30:47.885" v="812"/>
          <ac:spMkLst>
            <pc:docMk/>
            <pc:sldMk cId="1446605990" sldId="375"/>
            <ac:spMk id="60" creationId="{19FEBE62-C7BC-4D16-8A76-05B84B7B11D2}"/>
          </ac:spMkLst>
        </pc:spChg>
        <pc:spChg chg="add del mod">
          <ac:chgData name="廣岡 大河" userId="9a631f14eebb8dde" providerId="LiveId" clId="{70A3EF2E-BB35-4F06-BD7E-BB33C20F3C2C}" dt="2025-08-04T01:31:20.906" v="832" actId="478"/>
          <ac:spMkLst>
            <pc:docMk/>
            <pc:sldMk cId="1446605990" sldId="375"/>
            <ac:spMk id="61" creationId="{30ED0A17-9A0D-4CA9-A0DA-2E35F0D75AF1}"/>
          </ac:spMkLst>
        </pc:spChg>
        <pc:spChg chg="add del mod">
          <ac:chgData name="廣岡 大河" userId="9a631f14eebb8dde" providerId="LiveId" clId="{70A3EF2E-BB35-4F06-BD7E-BB33C20F3C2C}" dt="2025-08-04T01:31:20.906" v="832" actId="478"/>
          <ac:spMkLst>
            <pc:docMk/>
            <pc:sldMk cId="1446605990" sldId="375"/>
            <ac:spMk id="62" creationId="{DF44F413-4D48-4CAC-AA50-0AC559F23CBC}"/>
          </ac:spMkLst>
        </pc:spChg>
        <pc:spChg chg="add mod">
          <ac:chgData name="廣岡 大河" userId="9a631f14eebb8dde" providerId="LiveId" clId="{70A3EF2E-BB35-4F06-BD7E-BB33C20F3C2C}" dt="2025-08-13T03:04:04.582" v="21374" actId="1035"/>
          <ac:spMkLst>
            <pc:docMk/>
            <pc:sldMk cId="1446605990" sldId="375"/>
            <ac:spMk id="63" creationId="{D80B9AB8-D82A-4F0E-A766-9569AD2E306E}"/>
          </ac:spMkLst>
        </pc:spChg>
        <pc:spChg chg="add mod">
          <ac:chgData name="廣岡 大河" userId="9a631f14eebb8dde" providerId="LiveId" clId="{70A3EF2E-BB35-4F06-BD7E-BB33C20F3C2C}" dt="2025-08-13T03:04:04.582" v="21374" actId="1035"/>
          <ac:spMkLst>
            <pc:docMk/>
            <pc:sldMk cId="1446605990" sldId="375"/>
            <ac:spMk id="64" creationId="{C9474665-D004-423A-BFA2-4B7C190669AC}"/>
          </ac:spMkLst>
        </pc:spChg>
        <pc:spChg chg="add del mod">
          <ac:chgData name="廣岡 大河" userId="9a631f14eebb8dde" providerId="LiveId" clId="{70A3EF2E-BB35-4F06-BD7E-BB33C20F3C2C}" dt="2025-08-04T02:52:20.636" v="3027" actId="478"/>
          <ac:spMkLst>
            <pc:docMk/>
            <pc:sldMk cId="1446605990" sldId="375"/>
            <ac:spMk id="65" creationId="{843410DE-0492-4F2A-AE6F-283BF442ECE7}"/>
          </ac:spMkLst>
        </pc:spChg>
        <pc:spChg chg="add del mod">
          <ac:chgData name="廣岡 大河" userId="9a631f14eebb8dde" providerId="LiveId" clId="{70A3EF2E-BB35-4F06-BD7E-BB33C20F3C2C}" dt="2025-08-04T02:51:21.186" v="2964" actId="478"/>
          <ac:spMkLst>
            <pc:docMk/>
            <pc:sldMk cId="1446605990" sldId="375"/>
            <ac:spMk id="66" creationId="{6A1D242C-A692-4E7B-8EEE-083162DF0D0B}"/>
          </ac:spMkLst>
        </pc:spChg>
        <pc:spChg chg="add mod">
          <ac:chgData name="廣岡 大河" userId="9a631f14eebb8dde" providerId="LiveId" clId="{70A3EF2E-BB35-4F06-BD7E-BB33C20F3C2C}" dt="2025-08-18T06:02:04.617" v="22598" actId="14100"/>
          <ac:spMkLst>
            <pc:docMk/>
            <pc:sldMk cId="1446605990" sldId="375"/>
            <ac:spMk id="67" creationId="{6EE20EC4-B3C4-481E-8A7B-B6B2BCCFEF2A}"/>
          </ac:spMkLst>
        </pc:spChg>
        <pc:spChg chg="add mod">
          <ac:chgData name="廣岡 大河" userId="9a631f14eebb8dde" providerId="LiveId" clId="{70A3EF2E-BB35-4F06-BD7E-BB33C20F3C2C}" dt="2025-08-18T06:02:07.834" v="22604" actId="5793"/>
          <ac:spMkLst>
            <pc:docMk/>
            <pc:sldMk cId="1446605990" sldId="375"/>
            <ac:spMk id="68" creationId="{2D387F80-EF76-43E7-BE63-71B526E2519E}"/>
          </ac:spMkLst>
        </pc:spChg>
        <pc:spChg chg="add mod">
          <ac:chgData name="廣岡 大河" userId="9a631f14eebb8dde" providerId="LiveId" clId="{70A3EF2E-BB35-4F06-BD7E-BB33C20F3C2C}" dt="2025-08-04T09:21:01.072" v="10160" actId="1076"/>
          <ac:spMkLst>
            <pc:docMk/>
            <pc:sldMk cId="1446605990" sldId="375"/>
            <ac:spMk id="69" creationId="{D2F68B12-6936-4A9C-9321-F75B987AC199}"/>
          </ac:spMkLst>
        </pc:spChg>
        <pc:spChg chg="add del mod">
          <ac:chgData name="廣岡 大河" userId="9a631f14eebb8dde" providerId="LiveId" clId="{70A3EF2E-BB35-4F06-BD7E-BB33C20F3C2C}" dt="2025-08-04T02:53:58.703" v="3059" actId="478"/>
          <ac:spMkLst>
            <pc:docMk/>
            <pc:sldMk cId="1446605990" sldId="375"/>
            <ac:spMk id="70" creationId="{96F1699A-432B-43D4-BCE5-EDEEF951E4D4}"/>
          </ac:spMkLst>
        </pc:spChg>
        <pc:spChg chg="add mod">
          <ac:chgData name="廣岡 大河" userId="9a631f14eebb8dde" providerId="LiveId" clId="{70A3EF2E-BB35-4F06-BD7E-BB33C20F3C2C}" dt="2025-08-13T03:04:04.582" v="21374" actId="1035"/>
          <ac:spMkLst>
            <pc:docMk/>
            <pc:sldMk cId="1446605990" sldId="375"/>
            <ac:spMk id="71" creationId="{21B36C6E-8701-4956-B579-9FA1E5700871}"/>
          </ac:spMkLst>
        </pc:spChg>
        <pc:spChg chg="add mod">
          <ac:chgData name="廣岡 大河" userId="9a631f14eebb8dde" providerId="LiveId" clId="{70A3EF2E-BB35-4F06-BD7E-BB33C20F3C2C}" dt="2025-08-13T03:04:04.582" v="21374" actId="1035"/>
          <ac:spMkLst>
            <pc:docMk/>
            <pc:sldMk cId="1446605990" sldId="375"/>
            <ac:spMk id="72" creationId="{44F830B4-A77A-4508-A71C-280F768BE156}"/>
          </ac:spMkLst>
        </pc:spChg>
        <pc:spChg chg="add del mod">
          <ac:chgData name="廣岡 大河" userId="9a631f14eebb8dde" providerId="LiveId" clId="{70A3EF2E-BB35-4F06-BD7E-BB33C20F3C2C}" dt="2025-08-04T02:51:12.342" v="2961" actId="478"/>
          <ac:spMkLst>
            <pc:docMk/>
            <pc:sldMk cId="1446605990" sldId="375"/>
            <ac:spMk id="73" creationId="{D8189F9B-CCD6-448F-AEE8-923B45F0016D}"/>
          </ac:spMkLst>
        </pc:spChg>
        <pc:spChg chg="add mod">
          <ac:chgData name="廣岡 大河" userId="9a631f14eebb8dde" providerId="LiveId" clId="{70A3EF2E-BB35-4F06-BD7E-BB33C20F3C2C}" dt="2025-08-04T09:26:17.651" v="10207" actId="1076"/>
          <ac:spMkLst>
            <pc:docMk/>
            <pc:sldMk cId="1446605990" sldId="375"/>
            <ac:spMk id="74" creationId="{966E128D-4E6F-43D5-9B57-B49E615963F7}"/>
          </ac:spMkLst>
        </pc:spChg>
        <pc:spChg chg="add mod">
          <ac:chgData name="廣岡 大河" userId="9a631f14eebb8dde" providerId="LiveId" clId="{70A3EF2E-BB35-4F06-BD7E-BB33C20F3C2C}" dt="2025-08-04T09:15:21.292" v="10047" actId="207"/>
          <ac:spMkLst>
            <pc:docMk/>
            <pc:sldMk cId="1446605990" sldId="375"/>
            <ac:spMk id="75" creationId="{CB92D9B9-E0F4-4F87-BA9D-463D0309ECEE}"/>
          </ac:spMkLst>
        </pc:spChg>
        <pc:spChg chg="add mod">
          <ac:chgData name="廣岡 大河" userId="9a631f14eebb8dde" providerId="LiveId" clId="{70A3EF2E-BB35-4F06-BD7E-BB33C20F3C2C}" dt="2025-08-04T09:18:22.091" v="10075" actId="208"/>
          <ac:spMkLst>
            <pc:docMk/>
            <pc:sldMk cId="1446605990" sldId="375"/>
            <ac:spMk id="76" creationId="{6107A47F-DDA8-433B-916D-6956FD2D70C3}"/>
          </ac:spMkLst>
        </pc:spChg>
        <pc:spChg chg="add mod">
          <ac:chgData name="廣岡 大河" userId="9a631f14eebb8dde" providerId="LiveId" clId="{70A3EF2E-BB35-4F06-BD7E-BB33C20F3C2C}" dt="2025-08-13T03:04:04.582" v="21374" actId="1035"/>
          <ac:spMkLst>
            <pc:docMk/>
            <pc:sldMk cId="1446605990" sldId="375"/>
            <ac:spMk id="77" creationId="{FA738A49-9751-4CF2-90C6-CB609B23007C}"/>
          </ac:spMkLst>
        </pc:spChg>
        <pc:spChg chg="add del mod">
          <ac:chgData name="廣岡 大河" userId="9a631f14eebb8dde" providerId="LiveId" clId="{70A3EF2E-BB35-4F06-BD7E-BB33C20F3C2C}" dt="2025-08-04T09:13:36.468" v="10023" actId="478"/>
          <ac:spMkLst>
            <pc:docMk/>
            <pc:sldMk cId="1446605990" sldId="375"/>
            <ac:spMk id="78" creationId="{B8D6880A-F644-4CC0-98E2-BB6F8440D480}"/>
          </ac:spMkLst>
        </pc:spChg>
        <pc:spChg chg="add mod">
          <ac:chgData name="廣岡 大河" userId="9a631f14eebb8dde" providerId="LiveId" clId="{70A3EF2E-BB35-4F06-BD7E-BB33C20F3C2C}" dt="2025-08-06T00:59:26.742" v="20570" actId="1036"/>
          <ac:spMkLst>
            <pc:docMk/>
            <pc:sldMk cId="1446605990" sldId="375"/>
            <ac:spMk id="79" creationId="{86DBE7E1-CD3C-46FA-BD22-08C0BF340439}"/>
          </ac:spMkLst>
        </pc:spChg>
        <pc:spChg chg="add mod">
          <ac:chgData name="廣岡 大河" userId="9a631f14eebb8dde" providerId="LiveId" clId="{70A3EF2E-BB35-4F06-BD7E-BB33C20F3C2C}" dt="2025-08-06T00:59:26.742" v="20570" actId="1036"/>
          <ac:spMkLst>
            <pc:docMk/>
            <pc:sldMk cId="1446605990" sldId="375"/>
            <ac:spMk id="80" creationId="{1EBB94EB-FA9D-4078-8AFA-9D74B0B585A7}"/>
          </ac:spMkLst>
        </pc:spChg>
        <pc:spChg chg="add mod">
          <ac:chgData name="廣岡 大河" userId="9a631f14eebb8dde" providerId="LiveId" clId="{70A3EF2E-BB35-4F06-BD7E-BB33C20F3C2C}" dt="2025-08-06T00:59:26.742" v="20570" actId="1036"/>
          <ac:spMkLst>
            <pc:docMk/>
            <pc:sldMk cId="1446605990" sldId="375"/>
            <ac:spMk id="81" creationId="{68A02AB4-A95E-45C3-A36A-C6218C0FC0DF}"/>
          </ac:spMkLst>
        </pc:spChg>
        <pc:spChg chg="add del mod">
          <ac:chgData name="廣岡 大河" userId="9a631f14eebb8dde" providerId="LiveId" clId="{70A3EF2E-BB35-4F06-BD7E-BB33C20F3C2C}" dt="2025-08-04T09:24:28.763" v="10194" actId="767"/>
          <ac:spMkLst>
            <pc:docMk/>
            <pc:sldMk cId="1446605990" sldId="375"/>
            <ac:spMk id="82" creationId="{EEB83E7A-A46F-45F5-A4AD-E0B3C7E86528}"/>
          </ac:spMkLst>
        </pc:spChg>
        <pc:spChg chg="add mod">
          <ac:chgData name="廣岡 大河" userId="9a631f14eebb8dde" providerId="LiveId" clId="{70A3EF2E-BB35-4F06-BD7E-BB33C20F3C2C}" dt="2025-08-13T04:10:11.448" v="21483" actId="1076"/>
          <ac:spMkLst>
            <pc:docMk/>
            <pc:sldMk cId="1446605990" sldId="375"/>
            <ac:spMk id="83" creationId="{A22D66A6-D9B9-4269-9154-F7871A058C25}"/>
          </ac:spMkLst>
        </pc:spChg>
        <pc:spChg chg="add mod">
          <ac:chgData name="廣岡 大河" userId="9a631f14eebb8dde" providerId="LiveId" clId="{70A3EF2E-BB35-4F06-BD7E-BB33C20F3C2C}" dt="2025-08-04T09:26:23.191" v="10209" actId="1076"/>
          <ac:spMkLst>
            <pc:docMk/>
            <pc:sldMk cId="1446605990" sldId="375"/>
            <ac:spMk id="84" creationId="{52DA9DD7-CB51-42D8-955A-CAAFDDF3648A}"/>
          </ac:spMkLst>
        </pc:spChg>
        <pc:spChg chg="mod">
          <ac:chgData name="廣岡 大河" userId="9a631f14eebb8dde" providerId="LiveId" clId="{70A3EF2E-BB35-4F06-BD7E-BB33C20F3C2C}" dt="2025-08-06T01:00:54.116" v="20633"/>
          <ac:spMkLst>
            <pc:docMk/>
            <pc:sldMk cId="1446605990" sldId="375"/>
            <ac:spMk id="87" creationId="{599DAE48-3818-4B68-AB32-C917F95EC46A}"/>
          </ac:spMkLst>
        </pc:spChg>
        <pc:grpChg chg="add mod">
          <ac:chgData name="廣岡 大河" userId="9a631f14eebb8dde" providerId="LiveId" clId="{70A3EF2E-BB35-4F06-BD7E-BB33C20F3C2C}" dt="2025-08-06T01:00:54.116" v="20633"/>
          <ac:grpSpMkLst>
            <pc:docMk/>
            <pc:sldMk cId="1446605990" sldId="375"/>
            <ac:grpSpMk id="86" creationId="{A16C4560-2F17-49DC-9612-DDAE5FE122E4}"/>
          </ac:grpSpMkLst>
        </pc:grpChg>
        <pc:picChg chg="del">
          <ac:chgData name="廣岡 大河" userId="9a631f14eebb8dde" providerId="LiveId" clId="{70A3EF2E-BB35-4F06-BD7E-BB33C20F3C2C}" dt="2025-08-04T01:10:13.669" v="354" actId="478"/>
          <ac:picMkLst>
            <pc:docMk/>
            <pc:sldMk cId="1446605990" sldId="375"/>
            <ac:picMk id="28" creationId="{BDF13E63-7B34-4DBA-B51C-410304BC0ECD}"/>
          </ac:picMkLst>
        </pc:picChg>
        <pc:picChg chg="del">
          <ac:chgData name="廣岡 大河" userId="9a631f14eebb8dde" providerId="LiveId" clId="{70A3EF2E-BB35-4F06-BD7E-BB33C20F3C2C}" dt="2025-08-04T01:10:13.669" v="354" actId="478"/>
          <ac:picMkLst>
            <pc:docMk/>
            <pc:sldMk cId="1446605990" sldId="375"/>
            <ac:picMk id="31" creationId="{7E4F4EE8-F7AC-434E-8B95-90E2F883FEFB}"/>
          </ac:picMkLst>
        </pc:picChg>
        <pc:picChg chg="add mod">
          <ac:chgData name="廣岡 大河" userId="9a631f14eebb8dde" providerId="LiveId" clId="{70A3EF2E-BB35-4F06-BD7E-BB33C20F3C2C}" dt="2025-08-06T00:59:21.368" v="20555"/>
          <ac:picMkLst>
            <pc:docMk/>
            <pc:sldMk cId="1446605990" sldId="375"/>
            <ac:picMk id="85" creationId="{F5E9FF77-043E-4666-A2F8-07ECC95DE9F5}"/>
          </ac:picMkLst>
        </pc:picChg>
        <pc:picChg chg="mod">
          <ac:chgData name="廣岡 大河" userId="9a631f14eebb8dde" providerId="LiveId" clId="{70A3EF2E-BB35-4F06-BD7E-BB33C20F3C2C}" dt="2025-08-06T01:00:54.116" v="20633"/>
          <ac:picMkLst>
            <pc:docMk/>
            <pc:sldMk cId="1446605990" sldId="375"/>
            <ac:picMk id="88" creationId="{D335AF7C-D46E-4BC9-A4A8-8FD49FD99611}"/>
          </ac:picMkLst>
        </pc:picChg>
      </pc:sldChg>
      <pc:sldChg chg="addSp delSp modSp add mod ord delAnim modAnim">
        <pc:chgData name="廣岡 大河" userId="9a631f14eebb8dde" providerId="LiveId" clId="{70A3EF2E-BB35-4F06-BD7E-BB33C20F3C2C}" dt="2025-08-06T03:00:01.012" v="20790" actId="20577"/>
        <pc:sldMkLst>
          <pc:docMk/>
          <pc:sldMk cId="1557780465" sldId="376"/>
        </pc:sldMkLst>
        <pc:spChg chg="mod">
          <ac:chgData name="廣岡 大河" userId="9a631f14eebb8dde" providerId="LiveId" clId="{70A3EF2E-BB35-4F06-BD7E-BB33C20F3C2C}" dt="2025-08-04T05:37:45.043" v="4054" actId="113"/>
          <ac:spMkLst>
            <pc:docMk/>
            <pc:sldMk cId="1557780465" sldId="376"/>
            <ac:spMk id="12" creationId="{BBFB8865-5FC7-47B9-BA23-9BF17B754BBF}"/>
          </ac:spMkLst>
        </pc:spChg>
        <pc:spChg chg="add del mod">
          <ac:chgData name="廣岡 大河" userId="9a631f14eebb8dde" providerId="LiveId" clId="{70A3EF2E-BB35-4F06-BD7E-BB33C20F3C2C}" dt="2025-08-04T01:40:14.852" v="1030" actId="478"/>
          <ac:spMkLst>
            <pc:docMk/>
            <pc:sldMk cId="1557780465" sldId="376"/>
            <ac:spMk id="13" creationId="{96EEA2C1-2E0D-4AF6-A818-75B1DCD3F764}"/>
          </ac:spMkLst>
        </pc:spChg>
        <pc:spChg chg="add mod">
          <ac:chgData name="廣岡 大河" userId="9a631f14eebb8dde" providerId="LiveId" clId="{70A3EF2E-BB35-4F06-BD7E-BB33C20F3C2C}" dt="2025-08-06T00:59:34.500" v="20579" actId="1036"/>
          <ac:spMkLst>
            <pc:docMk/>
            <pc:sldMk cId="1557780465" sldId="376"/>
            <ac:spMk id="14" creationId="{85008812-43D3-4A78-9FD4-6DDE9775A5AF}"/>
          </ac:spMkLst>
        </pc:spChg>
        <pc:spChg chg="add mod">
          <ac:chgData name="廣岡 大河" userId="9a631f14eebb8dde" providerId="LiveId" clId="{70A3EF2E-BB35-4F06-BD7E-BB33C20F3C2C}" dt="2025-08-06T00:59:34.500" v="20579" actId="1036"/>
          <ac:spMkLst>
            <pc:docMk/>
            <pc:sldMk cId="1557780465" sldId="376"/>
            <ac:spMk id="15" creationId="{192AEC9B-83C1-48F0-9934-D24F1264C9D1}"/>
          </ac:spMkLst>
        </pc:spChg>
        <pc:spChg chg="add mod">
          <ac:chgData name="廣岡 大河" userId="9a631f14eebb8dde" providerId="LiveId" clId="{70A3EF2E-BB35-4F06-BD7E-BB33C20F3C2C}" dt="2025-08-06T00:59:34.500" v="20579" actId="1036"/>
          <ac:spMkLst>
            <pc:docMk/>
            <pc:sldMk cId="1557780465" sldId="376"/>
            <ac:spMk id="16" creationId="{62612BFB-235F-4D5A-8506-42EA7D60E7BE}"/>
          </ac:spMkLst>
        </pc:spChg>
        <pc:spChg chg="add mod">
          <ac:chgData name="廣岡 大河" userId="9a631f14eebb8dde" providerId="LiveId" clId="{70A3EF2E-BB35-4F06-BD7E-BB33C20F3C2C}" dt="2025-08-06T00:59:34.500" v="20579" actId="1036"/>
          <ac:spMkLst>
            <pc:docMk/>
            <pc:sldMk cId="1557780465" sldId="376"/>
            <ac:spMk id="17" creationId="{DC526730-B58C-4EAA-86FC-659FD4D3F8A4}"/>
          </ac:spMkLst>
        </pc:spChg>
        <pc:spChg chg="add mod">
          <ac:chgData name="廣岡 大河" userId="9a631f14eebb8dde" providerId="LiveId" clId="{70A3EF2E-BB35-4F06-BD7E-BB33C20F3C2C}" dt="2025-08-06T00:59:34.500" v="20579" actId="1036"/>
          <ac:spMkLst>
            <pc:docMk/>
            <pc:sldMk cId="1557780465" sldId="376"/>
            <ac:spMk id="18" creationId="{2D049247-FF7D-470F-BF41-4A024BB494FC}"/>
          </ac:spMkLst>
        </pc:spChg>
        <pc:spChg chg="add mod">
          <ac:chgData name="廣岡 大河" userId="9a631f14eebb8dde" providerId="LiveId" clId="{70A3EF2E-BB35-4F06-BD7E-BB33C20F3C2C}" dt="2025-08-06T00:59:34.500" v="20579" actId="1036"/>
          <ac:spMkLst>
            <pc:docMk/>
            <pc:sldMk cId="1557780465" sldId="376"/>
            <ac:spMk id="19" creationId="{6D0D7ECC-FE51-43EC-9CC2-6C6627ACE88E}"/>
          </ac:spMkLst>
        </pc:spChg>
        <pc:spChg chg="add mod">
          <ac:chgData name="廣岡 大河" userId="9a631f14eebb8dde" providerId="LiveId" clId="{70A3EF2E-BB35-4F06-BD7E-BB33C20F3C2C}" dt="2025-08-06T00:59:34.500" v="20579" actId="1036"/>
          <ac:spMkLst>
            <pc:docMk/>
            <pc:sldMk cId="1557780465" sldId="376"/>
            <ac:spMk id="20" creationId="{21EFFC5A-7EBC-4FC1-B27E-F5BDDF28A796}"/>
          </ac:spMkLst>
        </pc:spChg>
        <pc:spChg chg="add mod">
          <ac:chgData name="廣岡 大河" userId="9a631f14eebb8dde" providerId="LiveId" clId="{70A3EF2E-BB35-4F06-BD7E-BB33C20F3C2C}" dt="2025-08-06T00:59:34.500" v="20579" actId="1036"/>
          <ac:spMkLst>
            <pc:docMk/>
            <pc:sldMk cId="1557780465" sldId="376"/>
            <ac:spMk id="21" creationId="{4E365B84-8807-449C-8752-23102A918842}"/>
          </ac:spMkLst>
        </pc:spChg>
        <pc:spChg chg="add mod">
          <ac:chgData name="廣岡 大河" userId="9a631f14eebb8dde" providerId="LiveId" clId="{70A3EF2E-BB35-4F06-BD7E-BB33C20F3C2C}" dt="2025-08-06T00:59:34.500" v="20579" actId="1036"/>
          <ac:spMkLst>
            <pc:docMk/>
            <pc:sldMk cId="1557780465" sldId="376"/>
            <ac:spMk id="22" creationId="{0222214F-47F9-4236-BE9E-0DC7804BB0AB}"/>
          </ac:spMkLst>
        </pc:spChg>
        <pc:spChg chg="add mod">
          <ac:chgData name="廣岡 大河" userId="9a631f14eebb8dde" providerId="LiveId" clId="{70A3EF2E-BB35-4F06-BD7E-BB33C20F3C2C}" dt="2025-08-06T00:59:34.500" v="20579" actId="1036"/>
          <ac:spMkLst>
            <pc:docMk/>
            <pc:sldMk cId="1557780465" sldId="376"/>
            <ac:spMk id="23" creationId="{3815C360-BBFC-458B-AD21-8EF2B9E8E473}"/>
          </ac:spMkLst>
        </pc:spChg>
        <pc:spChg chg="add mod">
          <ac:chgData name="廣岡 大河" userId="9a631f14eebb8dde" providerId="LiveId" clId="{70A3EF2E-BB35-4F06-BD7E-BB33C20F3C2C}" dt="2025-08-06T00:59:34.500" v="20579" actId="1036"/>
          <ac:spMkLst>
            <pc:docMk/>
            <pc:sldMk cId="1557780465" sldId="376"/>
            <ac:spMk id="25" creationId="{45646073-22CC-421E-A975-12740062CAD4}"/>
          </ac:spMkLst>
        </pc:spChg>
        <pc:spChg chg="add mod">
          <ac:chgData name="廣岡 大河" userId="9a631f14eebb8dde" providerId="LiveId" clId="{70A3EF2E-BB35-4F06-BD7E-BB33C20F3C2C}" dt="2025-08-06T00:59:34.500" v="20579" actId="1036"/>
          <ac:spMkLst>
            <pc:docMk/>
            <pc:sldMk cId="1557780465" sldId="376"/>
            <ac:spMk id="27" creationId="{6BE60AF4-60B4-4301-A8F7-0A3DAC2AD7E0}"/>
          </ac:spMkLst>
        </pc:spChg>
        <pc:spChg chg="add mod">
          <ac:chgData name="廣岡 大河" userId="9a631f14eebb8dde" providerId="LiveId" clId="{70A3EF2E-BB35-4F06-BD7E-BB33C20F3C2C}" dt="2025-08-06T00:59:34.500" v="20579" actId="1036"/>
          <ac:spMkLst>
            <pc:docMk/>
            <pc:sldMk cId="1557780465" sldId="376"/>
            <ac:spMk id="28" creationId="{ED3776D4-476F-4CA6-8949-BB21BFCEBA99}"/>
          </ac:spMkLst>
        </pc:spChg>
        <pc:spChg chg="add mod">
          <ac:chgData name="廣岡 大河" userId="9a631f14eebb8dde" providerId="LiveId" clId="{70A3EF2E-BB35-4F06-BD7E-BB33C20F3C2C}" dt="2025-08-06T00:59:34.500" v="20579" actId="1036"/>
          <ac:spMkLst>
            <pc:docMk/>
            <pc:sldMk cId="1557780465" sldId="376"/>
            <ac:spMk id="29" creationId="{A434F51C-20C2-4A64-9DBF-6BAF10A1DDD6}"/>
          </ac:spMkLst>
        </pc:spChg>
        <pc:spChg chg="add mod">
          <ac:chgData name="廣岡 大河" userId="9a631f14eebb8dde" providerId="LiveId" clId="{70A3EF2E-BB35-4F06-BD7E-BB33C20F3C2C}" dt="2025-08-06T00:59:34.500" v="20579" actId="1036"/>
          <ac:spMkLst>
            <pc:docMk/>
            <pc:sldMk cId="1557780465" sldId="376"/>
            <ac:spMk id="30" creationId="{D82B6B53-043A-4408-9A3B-DF8A607AEFBE}"/>
          </ac:spMkLst>
        </pc:spChg>
        <pc:spChg chg="add mod">
          <ac:chgData name="廣岡 大河" userId="9a631f14eebb8dde" providerId="LiveId" clId="{70A3EF2E-BB35-4F06-BD7E-BB33C20F3C2C}" dt="2025-08-06T00:59:34.500" v="20579" actId="1036"/>
          <ac:spMkLst>
            <pc:docMk/>
            <pc:sldMk cId="1557780465" sldId="376"/>
            <ac:spMk id="31" creationId="{24C413A3-D746-4C03-9175-EF80972DF432}"/>
          </ac:spMkLst>
        </pc:spChg>
        <pc:spChg chg="add mod">
          <ac:chgData name="廣岡 大河" userId="9a631f14eebb8dde" providerId="LiveId" clId="{70A3EF2E-BB35-4F06-BD7E-BB33C20F3C2C}" dt="2025-08-06T00:59:34.500" v="20579" actId="1036"/>
          <ac:spMkLst>
            <pc:docMk/>
            <pc:sldMk cId="1557780465" sldId="376"/>
            <ac:spMk id="32" creationId="{9F3948B4-0D23-4318-A969-C0F6474149CE}"/>
          </ac:spMkLst>
        </pc:spChg>
        <pc:spChg chg="add mod">
          <ac:chgData name="廣岡 大河" userId="9a631f14eebb8dde" providerId="LiveId" clId="{70A3EF2E-BB35-4F06-BD7E-BB33C20F3C2C}" dt="2025-08-06T00:59:34.500" v="20579" actId="1036"/>
          <ac:spMkLst>
            <pc:docMk/>
            <pc:sldMk cId="1557780465" sldId="376"/>
            <ac:spMk id="33" creationId="{C3C372F1-7A20-4B11-8E90-99CA9D4F2A18}"/>
          </ac:spMkLst>
        </pc:spChg>
        <pc:spChg chg="add mod">
          <ac:chgData name="廣岡 大河" userId="9a631f14eebb8dde" providerId="LiveId" clId="{70A3EF2E-BB35-4F06-BD7E-BB33C20F3C2C}" dt="2025-08-06T00:59:34.500" v="20579" actId="1036"/>
          <ac:spMkLst>
            <pc:docMk/>
            <pc:sldMk cId="1557780465" sldId="376"/>
            <ac:spMk id="34" creationId="{10B453A7-8A06-4C9E-8ED8-68B3F40A1326}"/>
          </ac:spMkLst>
        </pc:spChg>
        <pc:spChg chg="add mod">
          <ac:chgData name="廣岡 大河" userId="9a631f14eebb8dde" providerId="LiveId" clId="{70A3EF2E-BB35-4F06-BD7E-BB33C20F3C2C}" dt="2025-08-06T00:59:34.500" v="20579" actId="1036"/>
          <ac:spMkLst>
            <pc:docMk/>
            <pc:sldMk cId="1557780465" sldId="376"/>
            <ac:spMk id="35" creationId="{73341637-67CD-43E3-AD94-1ED65A751BFB}"/>
          </ac:spMkLst>
        </pc:spChg>
        <pc:spChg chg="add mod ord">
          <ac:chgData name="廣岡 大河" userId="9a631f14eebb8dde" providerId="LiveId" clId="{70A3EF2E-BB35-4F06-BD7E-BB33C20F3C2C}" dt="2025-08-06T00:59:34.500" v="20579" actId="1036"/>
          <ac:spMkLst>
            <pc:docMk/>
            <pc:sldMk cId="1557780465" sldId="376"/>
            <ac:spMk id="36" creationId="{9F75B9AE-BBC2-448F-8A41-2EB58432F567}"/>
          </ac:spMkLst>
        </pc:spChg>
        <pc:spChg chg="mod">
          <ac:chgData name="廣岡 大河" userId="9a631f14eebb8dde" providerId="LiveId" clId="{70A3EF2E-BB35-4F06-BD7E-BB33C20F3C2C}" dt="2025-08-06T01:00:54.956" v="20634"/>
          <ac:spMkLst>
            <pc:docMk/>
            <pc:sldMk cId="1557780465" sldId="376"/>
            <ac:spMk id="40" creationId="{3F717D81-B5A5-43CE-A6EE-9F9B94B63F63}"/>
          </ac:spMkLst>
        </pc:spChg>
        <pc:spChg chg="del">
          <ac:chgData name="廣岡 大河" userId="9a631f14eebb8dde" providerId="LiveId" clId="{70A3EF2E-BB35-4F06-BD7E-BB33C20F3C2C}" dt="2025-08-04T01:35:45.488" v="983" actId="478"/>
          <ac:spMkLst>
            <pc:docMk/>
            <pc:sldMk cId="1557780465" sldId="376"/>
            <ac:spMk id="43" creationId="{B943738F-1A16-45C0-A1E5-F8216D20EC8D}"/>
          </ac:spMkLst>
        </pc:spChg>
        <pc:spChg chg="del">
          <ac:chgData name="廣岡 大河" userId="9a631f14eebb8dde" providerId="LiveId" clId="{70A3EF2E-BB35-4F06-BD7E-BB33C20F3C2C}" dt="2025-08-04T01:35:45.488" v="983" actId="478"/>
          <ac:spMkLst>
            <pc:docMk/>
            <pc:sldMk cId="1557780465" sldId="376"/>
            <ac:spMk id="52" creationId="{0EE11EF3-AD23-4D69-A060-A6C6EC0E03F8}"/>
          </ac:spMkLst>
        </pc:spChg>
        <pc:spChg chg="del">
          <ac:chgData name="廣岡 大河" userId="9a631f14eebb8dde" providerId="LiveId" clId="{70A3EF2E-BB35-4F06-BD7E-BB33C20F3C2C}" dt="2025-08-04T01:35:45.488" v="983" actId="478"/>
          <ac:spMkLst>
            <pc:docMk/>
            <pc:sldMk cId="1557780465" sldId="376"/>
            <ac:spMk id="53" creationId="{64278BC0-5406-44E6-958F-27EBC20468B8}"/>
          </ac:spMkLst>
        </pc:spChg>
        <pc:spChg chg="del">
          <ac:chgData name="廣岡 大河" userId="9a631f14eebb8dde" providerId="LiveId" clId="{70A3EF2E-BB35-4F06-BD7E-BB33C20F3C2C}" dt="2025-08-04T01:35:45.488" v="983" actId="478"/>
          <ac:spMkLst>
            <pc:docMk/>
            <pc:sldMk cId="1557780465" sldId="376"/>
            <ac:spMk id="54" creationId="{EAE8B56D-1BC4-4D95-955F-2945C2741C9B}"/>
          </ac:spMkLst>
        </pc:spChg>
        <pc:spChg chg="del">
          <ac:chgData name="廣岡 大河" userId="9a631f14eebb8dde" providerId="LiveId" clId="{70A3EF2E-BB35-4F06-BD7E-BB33C20F3C2C}" dt="2025-08-04T01:35:45.488" v="983" actId="478"/>
          <ac:spMkLst>
            <pc:docMk/>
            <pc:sldMk cId="1557780465" sldId="376"/>
            <ac:spMk id="55" creationId="{83A7056E-913B-4087-9F29-D517742A7ABB}"/>
          </ac:spMkLst>
        </pc:spChg>
        <pc:spChg chg="del">
          <ac:chgData name="廣岡 大河" userId="9a631f14eebb8dde" providerId="LiveId" clId="{70A3EF2E-BB35-4F06-BD7E-BB33C20F3C2C}" dt="2025-08-04T01:35:45.488" v="983" actId="478"/>
          <ac:spMkLst>
            <pc:docMk/>
            <pc:sldMk cId="1557780465" sldId="376"/>
            <ac:spMk id="56" creationId="{836EA23A-6D03-442F-856B-1442F5813A8F}"/>
          </ac:spMkLst>
        </pc:spChg>
        <pc:spChg chg="del">
          <ac:chgData name="廣岡 大河" userId="9a631f14eebb8dde" providerId="LiveId" clId="{70A3EF2E-BB35-4F06-BD7E-BB33C20F3C2C}" dt="2025-08-04T01:35:45.488" v="983" actId="478"/>
          <ac:spMkLst>
            <pc:docMk/>
            <pc:sldMk cId="1557780465" sldId="376"/>
            <ac:spMk id="57" creationId="{C68E5F5B-A507-4071-9EA5-FAE3410B4B93}"/>
          </ac:spMkLst>
        </pc:spChg>
        <pc:spChg chg="del">
          <ac:chgData name="廣岡 大河" userId="9a631f14eebb8dde" providerId="LiveId" clId="{70A3EF2E-BB35-4F06-BD7E-BB33C20F3C2C}" dt="2025-08-04T01:35:45.488" v="983" actId="478"/>
          <ac:spMkLst>
            <pc:docMk/>
            <pc:sldMk cId="1557780465" sldId="376"/>
            <ac:spMk id="58" creationId="{A013C1F0-B136-4231-B7FC-CF370602F877}"/>
          </ac:spMkLst>
        </pc:spChg>
        <pc:spChg chg="del mod">
          <ac:chgData name="廣岡 大河" userId="9a631f14eebb8dde" providerId="LiveId" clId="{70A3EF2E-BB35-4F06-BD7E-BB33C20F3C2C}" dt="2025-08-04T01:37:57.069" v="986" actId="478"/>
          <ac:spMkLst>
            <pc:docMk/>
            <pc:sldMk cId="1557780465" sldId="376"/>
            <ac:spMk id="63" creationId="{D80B9AB8-D82A-4F0E-A766-9569AD2E306E}"/>
          </ac:spMkLst>
        </pc:spChg>
        <pc:spChg chg="mod">
          <ac:chgData name="廣岡 大河" userId="9a631f14eebb8dde" providerId="LiveId" clId="{70A3EF2E-BB35-4F06-BD7E-BB33C20F3C2C}" dt="2025-08-06T03:00:01.012" v="20790" actId="20577"/>
          <ac:spMkLst>
            <pc:docMk/>
            <pc:sldMk cId="1557780465" sldId="376"/>
            <ac:spMk id="64" creationId="{C9474665-D004-423A-BFA2-4B7C190669AC}"/>
          </ac:spMkLst>
        </pc:spChg>
        <pc:grpChg chg="add mod">
          <ac:chgData name="廣岡 大河" userId="9a631f14eebb8dde" providerId="LiveId" clId="{70A3EF2E-BB35-4F06-BD7E-BB33C20F3C2C}" dt="2025-08-06T01:00:54.956" v="20634"/>
          <ac:grpSpMkLst>
            <pc:docMk/>
            <pc:sldMk cId="1557780465" sldId="376"/>
            <ac:grpSpMk id="39" creationId="{4DA7F692-A91F-40BD-9905-811EB3A52403}"/>
          </ac:grpSpMkLst>
        </pc:grpChg>
        <pc:picChg chg="add mod">
          <ac:chgData name="廣岡 大河" userId="9a631f14eebb8dde" providerId="LiveId" clId="{70A3EF2E-BB35-4F06-BD7E-BB33C20F3C2C}" dt="2025-08-06T00:59:34.500" v="20579" actId="1036"/>
          <ac:picMkLst>
            <pc:docMk/>
            <pc:sldMk cId="1557780465" sldId="376"/>
            <ac:picMk id="2" creationId="{B9C626B2-F133-45BE-A7A9-69476F20AD71}"/>
          </ac:picMkLst>
        </pc:picChg>
        <pc:picChg chg="add del mod">
          <ac:chgData name="廣岡 大河" userId="9a631f14eebb8dde" providerId="LiveId" clId="{70A3EF2E-BB35-4F06-BD7E-BB33C20F3C2C}" dt="2025-08-04T01:45:30.098" v="1187" actId="478"/>
          <ac:picMkLst>
            <pc:docMk/>
            <pc:sldMk cId="1557780465" sldId="376"/>
            <ac:picMk id="24" creationId="{233A8A55-53A0-43E0-82C9-5D4A273E92F4}"/>
          </ac:picMkLst>
        </pc:picChg>
        <pc:picChg chg="add mod">
          <ac:chgData name="廣岡 大河" userId="9a631f14eebb8dde" providerId="LiveId" clId="{70A3EF2E-BB35-4F06-BD7E-BB33C20F3C2C}" dt="2025-08-06T00:59:34.500" v="20579" actId="1036"/>
          <ac:picMkLst>
            <pc:docMk/>
            <pc:sldMk cId="1557780465" sldId="376"/>
            <ac:picMk id="26" creationId="{33CD787A-2300-4D68-9AA1-0F18DBF83C73}"/>
          </ac:picMkLst>
        </pc:picChg>
        <pc:picChg chg="add mod">
          <ac:chgData name="廣岡 大河" userId="9a631f14eebb8dde" providerId="LiveId" clId="{70A3EF2E-BB35-4F06-BD7E-BB33C20F3C2C}" dt="2025-08-06T00:59:29.001" v="20571"/>
          <ac:picMkLst>
            <pc:docMk/>
            <pc:sldMk cId="1557780465" sldId="376"/>
            <ac:picMk id="38" creationId="{67305907-76D8-4F7D-B63E-FD545E32CA40}"/>
          </ac:picMkLst>
        </pc:picChg>
        <pc:picChg chg="mod">
          <ac:chgData name="廣岡 大河" userId="9a631f14eebb8dde" providerId="LiveId" clId="{70A3EF2E-BB35-4F06-BD7E-BB33C20F3C2C}" dt="2025-08-06T01:00:54.956" v="20634"/>
          <ac:picMkLst>
            <pc:docMk/>
            <pc:sldMk cId="1557780465" sldId="376"/>
            <ac:picMk id="41" creationId="{5E9EB164-0A8E-427D-85E5-4549D6E0315B}"/>
          </ac:picMkLst>
        </pc:picChg>
      </pc:sldChg>
      <pc:sldChg chg="addSp delSp modSp add mod ord delAnim modAnim">
        <pc:chgData name="廣岡 大河" userId="9a631f14eebb8dde" providerId="LiveId" clId="{70A3EF2E-BB35-4F06-BD7E-BB33C20F3C2C}" dt="2025-08-13T05:04:15.556" v="22439" actId="20577"/>
        <pc:sldMkLst>
          <pc:docMk/>
          <pc:sldMk cId="2597691066" sldId="377"/>
        </pc:sldMkLst>
        <pc:spChg chg="add del mod">
          <ac:chgData name="廣岡 大河" userId="9a631f14eebb8dde" providerId="LiveId" clId="{70A3EF2E-BB35-4F06-BD7E-BB33C20F3C2C}" dt="2025-08-04T01:59:20.353" v="1855" actId="478"/>
          <ac:spMkLst>
            <pc:docMk/>
            <pc:sldMk cId="2597691066" sldId="377"/>
            <ac:spMk id="2" creationId="{B16AE7B3-0E4C-43A2-B109-C6B8C57941CF}"/>
          </ac:spMkLst>
        </pc:spChg>
        <pc:spChg chg="add del mod">
          <ac:chgData name="廣岡 大河" userId="9a631f14eebb8dde" providerId="LiveId" clId="{70A3EF2E-BB35-4F06-BD7E-BB33C20F3C2C}" dt="2025-08-04T02:22:39.608" v="2342" actId="478"/>
          <ac:spMkLst>
            <pc:docMk/>
            <pc:sldMk cId="2597691066" sldId="377"/>
            <ac:spMk id="3" creationId="{E84E487C-3AC2-40EE-8BC3-4AACA62120BF}"/>
          </ac:spMkLst>
        </pc:spChg>
        <pc:spChg chg="add del mod ord">
          <ac:chgData name="廣岡 大河" userId="9a631f14eebb8dde" providerId="LiveId" clId="{70A3EF2E-BB35-4F06-BD7E-BB33C20F3C2C}" dt="2025-08-04T02:50:29.689" v="2951" actId="478"/>
          <ac:spMkLst>
            <pc:docMk/>
            <pc:sldMk cId="2597691066" sldId="377"/>
            <ac:spMk id="4" creationId="{B8F5DC24-96F1-43FD-A3B4-4067292D33ED}"/>
          </ac:spMkLst>
        </pc:spChg>
        <pc:spChg chg="add mod">
          <ac:chgData name="廣岡 大河" userId="9a631f14eebb8dde" providerId="LiveId" clId="{70A3EF2E-BB35-4F06-BD7E-BB33C20F3C2C}" dt="2025-08-13T02:46:54.580" v="21314" actId="1076"/>
          <ac:spMkLst>
            <pc:docMk/>
            <pc:sldMk cId="2597691066" sldId="377"/>
            <ac:spMk id="5" creationId="{53F7F6F9-EC6E-42C2-8D78-A9340839BEF2}"/>
          </ac:spMkLst>
        </pc:spChg>
        <pc:spChg chg="add del mod">
          <ac:chgData name="廣岡 大河" userId="9a631f14eebb8dde" providerId="LiveId" clId="{70A3EF2E-BB35-4F06-BD7E-BB33C20F3C2C}" dt="2025-08-04T08:51:16.655" v="9597" actId="478"/>
          <ac:spMkLst>
            <pc:docMk/>
            <pc:sldMk cId="2597691066" sldId="377"/>
            <ac:spMk id="6" creationId="{141FE536-6EB5-45AF-907F-CAD077343ECC}"/>
          </ac:spMkLst>
        </pc:spChg>
        <pc:spChg chg="add del mod">
          <ac:chgData name="廣岡 大河" userId="9a631f14eebb8dde" providerId="LiveId" clId="{70A3EF2E-BB35-4F06-BD7E-BB33C20F3C2C}" dt="2025-08-04T08:51:16.655" v="9597" actId="478"/>
          <ac:spMkLst>
            <pc:docMk/>
            <pc:sldMk cId="2597691066" sldId="377"/>
            <ac:spMk id="7" creationId="{AA9325FD-1D39-4963-A60E-66FEEF0D597D}"/>
          </ac:spMkLst>
        </pc:spChg>
        <pc:spChg chg="add del mod ord">
          <ac:chgData name="廣岡 大河" userId="9a631f14eebb8dde" providerId="LiveId" clId="{70A3EF2E-BB35-4F06-BD7E-BB33C20F3C2C}" dt="2025-08-04T08:51:16.655" v="9597" actId="478"/>
          <ac:spMkLst>
            <pc:docMk/>
            <pc:sldMk cId="2597691066" sldId="377"/>
            <ac:spMk id="8" creationId="{BCFCA9D6-E1C9-4BB2-B49B-F2B846DD89E8}"/>
          </ac:spMkLst>
        </pc:spChg>
        <pc:spChg chg="add mod">
          <ac:chgData name="廣岡 大河" userId="9a631f14eebb8dde" providerId="LiveId" clId="{70A3EF2E-BB35-4F06-BD7E-BB33C20F3C2C}" dt="2025-08-13T03:04:53.316" v="21446" actId="1076"/>
          <ac:spMkLst>
            <pc:docMk/>
            <pc:sldMk cId="2597691066" sldId="377"/>
            <ac:spMk id="10" creationId="{3CBCAC56-0D4E-4096-B2BE-9AA740FD5052}"/>
          </ac:spMkLst>
        </pc:spChg>
        <pc:spChg chg="mod">
          <ac:chgData name="廣岡 大河" userId="9a631f14eebb8dde" providerId="LiveId" clId="{70A3EF2E-BB35-4F06-BD7E-BB33C20F3C2C}" dt="2025-08-13T05:04:15.556" v="22439" actId="20577"/>
          <ac:spMkLst>
            <pc:docMk/>
            <pc:sldMk cId="2597691066" sldId="377"/>
            <ac:spMk id="12" creationId="{BBFB8865-5FC7-47B9-BA23-9BF17B754BBF}"/>
          </ac:spMkLst>
        </pc:spChg>
        <pc:spChg chg="add mod">
          <ac:chgData name="廣岡 大河" userId="9a631f14eebb8dde" providerId="LiveId" clId="{70A3EF2E-BB35-4F06-BD7E-BB33C20F3C2C}" dt="2025-08-05T02:03:31.315" v="17112" actId="1035"/>
          <ac:spMkLst>
            <pc:docMk/>
            <pc:sldMk cId="2597691066" sldId="377"/>
            <ac:spMk id="13" creationId="{7D06CB1B-B817-4CDC-A594-5A45BB3708DB}"/>
          </ac:spMkLst>
        </pc:spChg>
        <pc:spChg chg="add mod">
          <ac:chgData name="廣岡 大河" userId="9a631f14eebb8dde" providerId="LiveId" clId="{70A3EF2E-BB35-4F06-BD7E-BB33C20F3C2C}" dt="2025-08-05T02:03:31.315" v="17112" actId="1035"/>
          <ac:spMkLst>
            <pc:docMk/>
            <pc:sldMk cId="2597691066" sldId="377"/>
            <ac:spMk id="14" creationId="{84A15640-D176-45F7-A471-54417B6D9D65}"/>
          </ac:spMkLst>
        </pc:spChg>
        <pc:spChg chg="add del mod">
          <ac:chgData name="廣岡 大河" userId="9a631f14eebb8dde" providerId="LiveId" clId="{70A3EF2E-BB35-4F06-BD7E-BB33C20F3C2C}" dt="2025-08-04T02:22:42.161" v="2343" actId="478"/>
          <ac:spMkLst>
            <pc:docMk/>
            <pc:sldMk cId="2597691066" sldId="377"/>
            <ac:spMk id="15" creationId="{4569B2D1-9D7D-4081-A473-5251113BCAE6}"/>
          </ac:spMkLst>
        </pc:spChg>
        <pc:spChg chg="add del mod">
          <ac:chgData name="廣岡 大河" userId="9a631f14eebb8dde" providerId="LiveId" clId="{70A3EF2E-BB35-4F06-BD7E-BB33C20F3C2C}" dt="2025-08-04T02:22:42.161" v="2343" actId="478"/>
          <ac:spMkLst>
            <pc:docMk/>
            <pc:sldMk cId="2597691066" sldId="377"/>
            <ac:spMk id="16" creationId="{3DA302D7-1EF0-410C-97D8-FC6F370B37BA}"/>
          </ac:spMkLst>
        </pc:spChg>
        <pc:spChg chg="add del mod">
          <ac:chgData name="廣岡 大河" userId="9a631f14eebb8dde" providerId="LiveId" clId="{70A3EF2E-BB35-4F06-BD7E-BB33C20F3C2C}" dt="2025-08-04T02:00:23.913" v="1883"/>
          <ac:spMkLst>
            <pc:docMk/>
            <pc:sldMk cId="2597691066" sldId="377"/>
            <ac:spMk id="17" creationId="{A371FB57-2A3F-4A51-8199-D9EC940EF700}"/>
          </ac:spMkLst>
        </pc:spChg>
        <pc:spChg chg="add del mod">
          <ac:chgData name="廣岡 大河" userId="9a631f14eebb8dde" providerId="LiveId" clId="{70A3EF2E-BB35-4F06-BD7E-BB33C20F3C2C}" dt="2025-08-04T02:00:23.913" v="1883"/>
          <ac:spMkLst>
            <pc:docMk/>
            <pc:sldMk cId="2597691066" sldId="377"/>
            <ac:spMk id="18" creationId="{4ED2D666-17A1-4644-B21B-54AE3F2E3AD6}"/>
          </ac:spMkLst>
        </pc:spChg>
        <pc:spChg chg="add del mod">
          <ac:chgData name="廣岡 大河" userId="9a631f14eebb8dde" providerId="LiveId" clId="{70A3EF2E-BB35-4F06-BD7E-BB33C20F3C2C}" dt="2025-08-04T02:22:42.161" v="2343" actId="478"/>
          <ac:spMkLst>
            <pc:docMk/>
            <pc:sldMk cId="2597691066" sldId="377"/>
            <ac:spMk id="19" creationId="{4E2BB6BC-69A7-4E21-8358-592C47AF63BE}"/>
          </ac:spMkLst>
        </pc:spChg>
        <pc:spChg chg="add del mod">
          <ac:chgData name="廣岡 大河" userId="9a631f14eebb8dde" providerId="LiveId" clId="{70A3EF2E-BB35-4F06-BD7E-BB33C20F3C2C}" dt="2025-08-04T02:22:42.161" v="2343" actId="478"/>
          <ac:spMkLst>
            <pc:docMk/>
            <pc:sldMk cId="2597691066" sldId="377"/>
            <ac:spMk id="20" creationId="{E7A95B96-258A-4929-A25B-6ECFA6BFF729}"/>
          </ac:spMkLst>
        </pc:spChg>
        <pc:spChg chg="add mod">
          <ac:chgData name="廣岡 大河" userId="9a631f14eebb8dde" providerId="LiveId" clId="{70A3EF2E-BB35-4F06-BD7E-BB33C20F3C2C}" dt="2025-08-13T02:46:59.568" v="21315" actId="1076"/>
          <ac:spMkLst>
            <pc:docMk/>
            <pc:sldMk cId="2597691066" sldId="377"/>
            <ac:spMk id="22" creationId="{5B20EC3C-02F6-4B34-AABF-29FDBB4C5632}"/>
          </ac:spMkLst>
        </pc:spChg>
        <pc:spChg chg="add mod">
          <ac:chgData name="廣岡 大河" userId="9a631f14eebb8dde" providerId="LiveId" clId="{70A3EF2E-BB35-4F06-BD7E-BB33C20F3C2C}" dt="2025-08-13T02:47:00.981" v="21316" actId="1076"/>
          <ac:spMkLst>
            <pc:docMk/>
            <pc:sldMk cId="2597691066" sldId="377"/>
            <ac:spMk id="23" creationId="{DC91946F-1F1C-4391-8E9A-13F14255397A}"/>
          </ac:spMkLst>
        </pc:spChg>
        <pc:spChg chg="add mod">
          <ac:chgData name="廣岡 大河" userId="9a631f14eebb8dde" providerId="LiveId" clId="{70A3EF2E-BB35-4F06-BD7E-BB33C20F3C2C}" dt="2025-08-13T04:42:53.690" v="22216" actId="20577"/>
          <ac:spMkLst>
            <pc:docMk/>
            <pc:sldMk cId="2597691066" sldId="377"/>
            <ac:spMk id="24" creationId="{259D53E5-6E77-40FF-99FB-8248099F4008}"/>
          </ac:spMkLst>
        </pc:spChg>
        <pc:spChg chg="add del mod">
          <ac:chgData name="廣岡 大河" userId="9a631f14eebb8dde" providerId="LiveId" clId="{70A3EF2E-BB35-4F06-BD7E-BB33C20F3C2C}" dt="2025-08-04T02:26:01.869" v="2403" actId="478"/>
          <ac:spMkLst>
            <pc:docMk/>
            <pc:sldMk cId="2597691066" sldId="377"/>
            <ac:spMk id="24" creationId="{9FECCDE7-C525-4A7E-9570-8E019798D6CD}"/>
          </ac:spMkLst>
        </pc:spChg>
        <pc:spChg chg="add mod">
          <ac:chgData name="廣岡 大河" userId="9a631f14eebb8dde" providerId="LiveId" clId="{70A3EF2E-BB35-4F06-BD7E-BB33C20F3C2C}" dt="2025-08-13T04:45:47.887" v="22317" actId="404"/>
          <ac:spMkLst>
            <pc:docMk/>
            <pc:sldMk cId="2597691066" sldId="377"/>
            <ac:spMk id="25" creationId="{9AFDCCC4-42B6-491F-9460-BCE32E42CDED}"/>
          </ac:spMkLst>
        </pc:spChg>
        <pc:spChg chg="add del mod">
          <ac:chgData name="廣岡 大河" userId="9a631f14eebb8dde" providerId="LiveId" clId="{70A3EF2E-BB35-4F06-BD7E-BB33C20F3C2C}" dt="2025-08-13T05:03:41.609" v="22399"/>
          <ac:spMkLst>
            <pc:docMk/>
            <pc:sldMk cId="2597691066" sldId="377"/>
            <ac:spMk id="26" creationId="{02807B48-940D-46CB-A47F-D6F96C3D6D58}"/>
          </ac:spMkLst>
        </pc:spChg>
        <pc:spChg chg="add del mod">
          <ac:chgData name="廣岡 大河" userId="9a631f14eebb8dde" providerId="LiveId" clId="{70A3EF2E-BB35-4F06-BD7E-BB33C20F3C2C}" dt="2025-08-04T02:50:29.689" v="2951" actId="478"/>
          <ac:spMkLst>
            <pc:docMk/>
            <pc:sldMk cId="2597691066" sldId="377"/>
            <ac:spMk id="26" creationId="{6518AE10-BA48-4C74-9A8B-68F2443B6C5A}"/>
          </ac:spMkLst>
        </pc:spChg>
        <pc:spChg chg="add del mod">
          <ac:chgData name="廣岡 大河" userId="9a631f14eebb8dde" providerId="LiveId" clId="{70A3EF2E-BB35-4F06-BD7E-BB33C20F3C2C}" dt="2025-08-04T02:50:29.689" v="2951" actId="478"/>
          <ac:spMkLst>
            <pc:docMk/>
            <pc:sldMk cId="2597691066" sldId="377"/>
            <ac:spMk id="27" creationId="{BDCBDBC3-BF71-4EA2-A1EE-B6CDB53F2334}"/>
          </ac:spMkLst>
        </pc:spChg>
        <pc:spChg chg="add del mod">
          <ac:chgData name="廣岡 大河" userId="9a631f14eebb8dde" providerId="LiveId" clId="{70A3EF2E-BB35-4F06-BD7E-BB33C20F3C2C}" dt="2025-08-04T08:51:16.655" v="9597" actId="478"/>
          <ac:spMkLst>
            <pc:docMk/>
            <pc:sldMk cId="2597691066" sldId="377"/>
            <ac:spMk id="28" creationId="{B7849D65-4196-4328-8DE7-7DFBFA1D1959}"/>
          </ac:spMkLst>
        </pc:spChg>
        <pc:spChg chg="add del mod">
          <ac:chgData name="廣岡 大河" userId="9a631f14eebb8dde" providerId="LiveId" clId="{70A3EF2E-BB35-4F06-BD7E-BB33C20F3C2C}" dt="2025-08-04T08:51:16.655" v="9597" actId="478"/>
          <ac:spMkLst>
            <pc:docMk/>
            <pc:sldMk cId="2597691066" sldId="377"/>
            <ac:spMk id="29" creationId="{838E836A-7167-40B0-B7C1-C38AE48277A8}"/>
          </ac:spMkLst>
        </pc:spChg>
        <pc:spChg chg="add del mod">
          <ac:chgData name="廣岡 大河" userId="9a631f14eebb8dde" providerId="LiveId" clId="{70A3EF2E-BB35-4F06-BD7E-BB33C20F3C2C}" dt="2025-08-04T08:51:16.655" v="9597" actId="478"/>
          <ac:spMkLst>
            <pc:docMk/>
            <pc:sldMk cId="2597691066" sldId="377"/>
            <ac:spMk id="30" creationId="{859F853F-22CA-43E6-BBA4-994BD13D9619}"/>
          </ac:spMkLst>
        </pc:spChg>
        <pc:spChg chg="add del mod">
          <ac:chgData name="廣岡 大河" userId="9a631f14eebb8dde" providerId="LiveId" clId="{70A3EF2E-BB35-4F06-BD7E-BB33C20F3C2C}" dt="2025-08-04T08:51:16.655" v="9597" actId="478"/>
          <ac:spMkLst>
            <pc:docMk/>
            <pc:sldMk cId="2597691066" sldId="377"/>
            <ac:spMk id="31" creationId="{6E2372E8-E182-4B64-89C4-008D099D399B}"/>
          </ac:spMkLst>
        </pc:spChg>
        <pc:spChg chg="add del mod">
          <ac:chgData name="廣岡 大河" userId="9a631f14eebb8dde" providerId="LiveId" clId="{70A3EF2E-BB35-4F06-BD7E-BB33C20F3C2C}" dt="2025-08-04T08:51:16.655" v="9597" actId="478"/>
          <ac:spMkLst>
            <pc:docMk/>
            <pc:sldMk cId="2597691066" sldId="377"/>
            <ac:spMk id="32" creationId="{D206EB79-8AD8-47CC-89F9-997D7C41E165}"/>
          </ac:spMkLst>
        </pc:spChg>
        <pc:spChg chg="add del mod">
          <ac:chgData name="廣岡 大河" userId="9a631f14eebb8dde" providerId="LiveId" clId="{70A3EF2E-BB35-4F06-BD7E-BB33C20F3C2C}" dt="2025-08-04T08:51:16.655" v="9597" actId="478"/>
          <ac:spMkLst>
            <pc:docMk/>
            <pc:sldMk cId="2597691066" sldId="377"/>
            <ac:spMk id="33" creationId="{ED10DDE1-E699-4C58-B161-AF124BE84B0E}"/>
          </ac:spMkLst>
        </pc:spChg>
        <pc:spChg chg="add del mod">
          <ac:chgData name="廣岡 大河" userId="9a631f14eebb8dde" providerId="LiveId" clId="{70A3EF2E-BB35-4F06-BD7E-BB33C20F3C2C}" dt="2025-08-04T09:19:15.596" v="10087" actId="478"/>
          <ac:spMkLst>
            <pc:docMk/>
            <pc:sldMk cId="2597691066" sldId="377"/>
            <ac:spMk id="35" creationId="{46F6ECB3-9E24-4161-AF51-BE5ACE43D919}"/>
          </ac:spMkLst>
        </pc:spChg>
        <pc:spChg chg="add del mod ord">
          <ac:chgData name="廣岡 大河" userId="9a631f14eebb8dde" providerId="LiveId" clId="{70A3EF2E-BB35-4F06-BD7E-BB33C20F3C2C}" dt="2025-08-04T09:18:45.239" v="10077" actId="478"/>
          <ac:spMkLst>
            <pc:docMk/>
            <pc:sldMk cId="2597691066" sldId="377"/>
            <ac:spMk id="37" creationId="{373D23A6-0E14-4883-BD63-F824D6124736}"/>
          </ac:spMkLst>
        </pc:spChg>
        <pc:spChg chg="add del mod">
          <ac:chgData name="廣岡 大河" userId="9a631f14eebb8dde" providerId="LiveId" clId="{70A3EF2E-BB35-4F06-BD7E-BB33C20F3C2C}" dt="2025-08-04T05:31:28.716" v="3754" actId="478"/>
          <ac:spMkLst>
            <pc:docMk/>
            <pc:sldMk cId="2597691066" sldId="377"/>
            <ac:spMk id="39" creationId="{C03F5D89-073C-41A5-A619-D7DD8F8061C8}"/>
          </ac:spMkLst>
        </pc:spChg>
        <pc:spChg chg="add del mod ord">
          <ac:chgData name="廣岡 大河" userId="9a631f14eebb8dde" providerId="LiveId" clId="{70A3EF2E-BB35-4F06-BD7E-BB33C20F3C2C}" dt="2025-08-04T08:51:16.655" v="9597" actId="478"/>
          <ac:spMkLst>
            <pc:docMk/>
            <pc:sldMk cId="2597691066" sldId="377"/>
            <ac:spMk id="40" creationId="{5A3F65AE-BD46-4E9D-AFCF-B7855511FF59}"/>
          </ac:spMkLst>
        </pc:spChg>
        <pc:spChg chg="add del mod">
          <ac:chgData name="廣岡 大河" userId="9a631f14eebb8dde" providerId="LiveId" clId="{70A3EF2E-BB35-4F06-BD7E-BB33C20F3C2C}" dt="2025-08-04T08:51:16.655" v="9597" actId="478"/>
          <ac:spMkLst>
            <pc:docMk/>
            <pc:sldMk cId="2597691066" sldId="377"/>
            <ac:spMk id="41" creationId="{446C5555-B4A9-401B-9636-35D78261A798}"/>
          </ac:spMkLst>
        </pc:spChg>
        <pc:spChg chg="del">
          <ac:chgData name="廣岡 大河" userId="9a631f14eebb8dde" providerId="LiveId" clId="{70A3EF2E-BB35-4F06-BD7E-BB33C20F3C2C}" dt="2025-08-04T01:58:38.064" v="1828" actId="478"/>
          <ac:spMkLst>
            <pc:docMk/>
            <pc:sldMk cId="2597691066" sldId="377"/>
            <ac:spMk id="43" creationId="{B943738F-1A16-45C0-A1E5-F8216D20EC8D}"/>
          </ac:spMkLst>
        </pc:spChg>
        <pc:spChg chg="add del mod">
          <ac:chgData name="廣岡 大河" userId="9a631f14eebb8dde" providerId="LiveId" clId="{70A3EF2E-BB35-4F06-BD7E-BB33C20F3C2C}" dt="2025-08-04T08:02:00.858" v="7662" actId="478"/>
          <ac:spMkLst>
            <pc:docMk/>
            <pc:sldMk cId="2597691066" sldId="377"/>
            <ac:spMk id="45" creationId="{55DF116F-3325-415C-B930-06D368CE7D40}"/>
          </ac:spMkLst>
        </pc:spChg>
        <pc:spChg chg="add mod">
          <ac:chgData name="廣岡 大河" userId="9a631f14eebb8dde" providerId="LiveId" clId="{70A3EF2E-BB35-4F06-BD7E-BB33C20F3C2C}" dt="2025-08-05T05:52:03.573" v="19001" actId="1038"/>
          <ac:spMkLst>
            <pc:docMk/>
            <pc:sldMk cId="2597691066" sldId="377"/>
            <ac:spMk id="46" creationId="{F1C16EBE-4465-4BAF-88BF-E3F1D1B54270}"/>
          </ac:spMkLst>
        </pc:spChg>
        <pc:spChg chg="add del mod">
          <ac:chgData name="廣岡 大河" userId="9a631f14eebb8dde" providerId="LiveId" clId="{70A3EF2E-BB35-4F06-BD7E-BB33C20F3C2C}" dt="2025-08-04T08:51:40.723" v="9615"/>
          <ac:spMkLst>
            <pc:docMk/>
            <pc:sldMk cId="2597691066" sldId="377"/>
            <ac:spMk id="47" creationId="{E8A37301-881B-4EE2-8CB0-003CC97014C0}"/>
          </ac:spMkLst>
        </pc:spChg>
        <pc:spChg chg="add mod">
          <ac:chgData name="廣岡 大河" userId="9a631f14eebb8dde" providerId="LiveId" clId="{70A3EF2E-BB35-4F06-BD7E-BB33C20F3C2C}" dt="2025-08-05T05:52:03.573" v="19001" actId="1038"/>
          <ac:spMkLst>
            <pc:docMk/>
            <pc:sldMk cId="2597691066" sldId="377"/>
            <ac:spMk id="49" creationId="{7EC5FE04-AE52-4ACC-847C-15A45118E86D}"/>
          </ac:spMkLst>
        </pc:spChg>
        <pc:spChg chg="add mod">
          <ac:chgData name="廣岡 大河" userId="9a631f14eebb8dde" providerId="LiveId" clId="{70A3EF2E-BB35-4F06-BD7E-BB33C20F3C2C}" dt="2025-08-13T03:04:26.986" v="21400" actId="1035"/>
          <ac:spMkLst>
            <pc:docMk/>
            <pc:sldMk cId="2597691066" sldId="377"/>
            <ac:spMk id="50" creationId="{77D76FBF-9D20-4FE4-8BA5-E9D368FBE50E}"/>
          </ac:spMkLst>
        </pc:spChg>
        <pc:spChg chg="add mod ord">
          <ac:chgData name="廣岡 大河" userId="9a631f14eebb8dde" providerId="LiveId" clId="{70A3EF2E-BB35-4F06-BD7E-BB33C20F3C2C}" dt="2025-08-05T05:52:03.573" v="19001" actId="1038"/>
          <ac:spMkLst>
            <pc:docMk/>
            <pc:sldMk cId="2597691066" sldId="377"/>
            <ac:spMk id="51" creationId="{E1F5CEA3-6318-4E9A-9210-A500AC292957}"/>
          </ac:spMkLst>
        </pc:spChg>
        <pc:spChg chg="del">
          <ac:chgData name="廣岡 大河" userId="9a631f14eebb8dde" providerId="LiveId" clId="{70A3EF2E-BB35-4F06-BD7E-BB33C20F3C2C}" dt="2025-08-04T01:58:38.064" v="1828" actId="478"/>
          <ac:spMkLst>
            <pc:docMk/>
            <pc:sldMk cId="2597691066" sldId="377"/>
            <ac:spMk id="52" creationId="{0EE11EF3-AD23-4D69-A060-A6C6EC0E03F8}"/>
          </ac:spMkLst>
        </pc:spChg>
        <pc:spChg chg="del">
          <ac:chgData name="廣岡 大河" userId="9a631f14eebb8dde" providerId="LiveId" clId="{70A3EF2E-BB35-4F06-BD7E-BB33C20F3C2C}" dt="2025-08-04T01:58:38.064" v="1828" actId="478"/>
          <ac:spMkLst>
            <pc:docMk/>
            <pc:sldMk cId="2597691066" sldId="377"/>
            <ac:spMk id="53" creationId="{64278BC0-5406-44E6-958F-27EBC20468B8}"/>
          </ac:spMkLst>
        </pc:spChg>
        <pc:spChg chg="del">
          <ac:chgData name="廣岡 大河" userId="9a631f14eebb8dde" providerId="LiveId" clId="{70A3EF2E-BB35-4F06-BD7E-BB33C20F3C2C}" dt="2025-08-04T01:58:38.064" v="1828" actId="478"/>
          <ac:spMkLst>
            <pc:docMk/>
            <pc:sldMk cId="2597691066" sldId="377"/>
            <ac:spMk id="54" creationId="{EAE8B56D-1BC4-4D95-955F-2945C2741C9B}"/>
          </ac:spMkLst>
        </pc:spChg>
        <pc:spChg chg="add mod">
          <ac:chgData name="廣岡 大河" userId="9a631f14eebb8dde" providerId="LiveId" clId="{70A3EF2E-BB35-4F06-BD7E-BB33C20F3C2C}" dt="2025-08-06T00:59:41.453" v="20590" actId="1036"/>
          <ac:spMkLst>
            <pc:docMk/>
            <pc:sldMk cId="2597691066" sldId="377"/>
            <ac:spMk id="55" creationId="{74D46268-FF5A-433A-943D-4D34AFA772E0}"/>
          </ac:spMkLst>
        </pc:spChg>
        <pc:spChg chg="add mod">
          <ac:chgData name="廣岡 大河" userId="9a631f14eebb8dde" providerId="LiveId" clId="{70A3EF2E-BB35-4F06-BD7E-BB33C20F3C2C}" dt="2025-08-06T00:59:41.453" v="20590" actId="1036"/>
          <ac:spMkLst>
            <pc:docMk/>
            <pc:sldMk cId="2597691066" sldId="377"/>
            <ac:spMk id="56" creationId="{465B931A-E7EE-4E43-A539-7B500057BD5C}"/>
          </ac:spMkLst>
        </pc:spChg>
        <pc:spChg chg="del">
          <ac:chgData name="廣岡 大河" userId="9a631f14eebb8dde" providerId="LiveId" clId="{70A3EF2E-BB35-4F06-BD7E-BB33C20F3C2C}" dt="2025-08-04T01:58:38.064" v="1828" actId="478"/>
          <ac:spMkLst>
            <pc:docMk/>
            <pc:sldMk cId="2597691066" sldId="377"/>
            <ac:spMk id="57" creationId="{C68E5F5B-A507-4071-9EA5-FAE3410B4B93}"/>
          </ac:spMkLst>
        </pc:spChg>
        <pc:spChg chg="del">
          <ac:chgData name="廣岡 大河" userId="9a631f14eebb8dde" providerId="LiveId" clId="{70A3EF2E-BB35-4F06-BD7E-BB33C20F3C2C}" dt="2025-08-04T01:58:38.064" v="1828" actId="478"/>
          <ac:spMkLst>
            <pc:docMk/>
            <pc:sldMk cId="2597691066" sldId="377"/>
            <ac:spMk id="58" creationId="{A013C1F0-B136-4231-B7FC-CF370602F877}"/>
          </ac:spMkLst>
        </pc:spChg>
        <pc:spChg chg="add mod">
          <ac:chgData name="廣岡 大河" userId="9a631f14eebb8dde" providerId="LiveId" clId="{70A3EF2E-BB35-4F06-BD7E-BB33C20F3C2C}" dt="2025-08-06T00:59:41.453" v="20590" actId="1036"/>
          <ac:spMkLst>
            <pc:docMk/>
            <pc:sldMk cId="2597691066" sldId="377"/>
            <ac:spMk id="59" creationId="{6DCAA680-B22D-4173-B211-078ED0DA598F}"/>
          </ac:spMkLst>
        </pc:spChg>
        <pc:spChg chg="add mod">
          <ac:chgData name="廣岡 大河" userId="9a631f14eebb8dde" providerId="LiveId" clId="{70A3EF2E-BB35-4F06-BD7E-BB33C20F3C2C}" dt="2025-08-06T00:59:41.453" v="20590" actId="1036"/>
          <ac:spMkLst>
            <pc:docMk/>
            <pc:sldMk cId="2597691066" sldId="377"/>
            <ac:spMk id="60" creationId="{455FF08D-6DC4-447B-B524-DAD7E49BF4DD}"/>
          </ac:spMkLst>
        </pc:spChg>
        <pc:spChg chg="add mod ord">
          <ac:chgData name="廣岡 大河" userId="9a631f14eebb8dde" providerId="LiveId" clId="{70A3EF2E-BB35-4F06-BD7E-BB33C20F3C2C}" dt="2025-08-13T03:04:49.987" v="21445" actId="14100"/>
          <ac:spMkLst>
            <pc:docMk/>
            <pc:sldMk cId="2597691066" sldId="377"/>
            <ac:spMk id="61" creationId="{A2C36556-0013-4679-A4EF-5A463F107053}"/>
          </ac:spMkLst>
        </pc:spChg>
        <pc:spChg chg="mod">
          <ac:chgData name="廣岡 大河" userId="9a631f14eebb8dde" providerId="LiveId" clId="{70A3EF2E-BB35-4F06-BD7E-BB33C20F3C2C}" dt="2025-08-05T02:03:31.315" v="17112" actId="1035"/>
          <ac:spMkLst>
            <pc:docMk/>
            <pc:sldMk cId="2597691066" sldId="377"/>
            <ac:spMk id="63" creationId="{D80B9AB8-D82A-4F0E-A766-9569AD2E306E}"/>
          </ac:spMkLst>
        </pc:spChg>
        <pc:spChg chg="mod">
          <ac:chgData name="廣岡 大河" userId="9a631f14eebb8dde" providerId="LiveId" clId="{70A3EF2E-BB35-4F06-BD7E-BB33C20F3C2C}" dt="2025-08-05T02:03:31.315" v="17112" actId="1035"/>
          <ac:spMkLst>
            <pc:docMk/>
            <pc:sldMk cId="2597691066" sldId="377"/>
            <ac:spMk id="64" creationId="{C9474665-D004-423A-BFA2-4B7C190669AC}"/>
          </ac:spMkLst>
        </pc:spChg>
        <pc:spChg chg="del">
          <ac:chgData name="廣岡 大河" userId="9a631f14eebb8dde" providerId="LiveId" clId="{70A3EF2E-BB35-4F06-BD7E-BB33C20F3C2C}" dt="2025-08-04T01:58:38.064" v="1828" actId="478"/>
          <ac:spMkLst>
            <pc:docMk/>
            <pc:sldMk cId="2597691066" sldId="377"/>
            <ac:spMk id="65" creationId="{843410DE-0492-4F2A-AE6F-283BF442ECE7}"/>
          </ac:spMkLst>
        </pc:spChg>
        <pc:spChg chg="mod">
          <ac:chgData name="廣岡 大河" userId="9a631f14eebb8dde" providerId="LiveId" clId="{70A3EF2E-BB35-4F06-BD7E-BB33C20F3C2C}" dt="2025-08-06T01:00:56.021" v="20635"/>
          <ac:spMkLst>
            <pc:docMk/>
            <pc:sldMk cId="2597691066" sldId="377"/>
            <ac:spMk id="67" creationId="{EDBF498A-40AA-4856-B26E-34E1D81D13AB}"/>
          </ac:spMkLst>
        </pc:spChg>
        <pc:grpChg chg="add mod">
          <ac:chgData name="廣岡 大河" userId="9a631f14eebb8dde" providerId="LiveId" clId="{70A3EF2E-BB35-4F06-BD7E-BB33C20F3C2C}" dt="2025-08-06T01:00:56.021" v="20635"/>
          <ac:grpSpMkLst>
            <pc:docMk/>
            <pc:sldMk cId="2597691066" sldId="377"/>
            <ac:grpSpMk id="66" creationId="{981B994C-3BA6-49A5-BB23-39B5A1603671}"/>
          </ac:grpSpMkLst>
        </pc:grpChg>
        <pc:picChg chg="add del mod">
          <ac:chgData name="廣岡 大河" userId="9a631f14eebb8dde" providerId="LiveId" clId="{70A3EF2E-BB35-4F06-BD7E-BB33C20F3C2C}" dt="2025-08-04T08:51:16.655" v="9597" actId="478"/>
          <ac:picMkLst>
            <pc:docMk/>
            <pc:sldMk cId="2597691066" sldId="377"/>
            <ac:picMk id="36" creationId="{6E22F933-7634-42F7-B52D-F2D173BE648C}"/>
          </ac:picMkLst>
        </pc:picChg>
        <pc:picChg chg="add del mod">
          <ac:chgData name="廣岡 大河" userId="9a631f14eebb8dde" providerId="LiveId" clId="{70A3EF2E-BB35-4F06-BD7E-BB33C20F3C2C}" dt="2025-08-04T08:51:16.655" v="9597" actId="478"/>
          <ac:picMkLst>
            <pc:docMk/>
            <pc:sldMk cId="2597691066" sldId="377"/>
            <ac:picMk id="44" creationId="{9B6C6406-25E8-4C89-AABB-E679F263B725}"/>
          </ac:picMkLst>
        </pc:picChg>
        <pc:picChg chg="add mod">
          <ac:chgData name="廣岡 大河" userId="9a631f14eebb8dde" providerId="LiveId" clId="{70A3EF2E-BB35-4F06-BD7E-BB33C20F3C2C}" dt="2025-08-06T00:59:36.627" v="20580"/>
          <ac:picMkLst>
            <pc:docMk/>
            <pc:sldMk cId="2597691066" sldId="377"/>
            <ac:picMk id="62" creationId="{2D07D995-7270-4201-A99E-0C08C4630818}"/>
          </ac:picMkLst>
        </pc:picChg>
        <pc:picChg chg="mod">
          <ac:chgData name="廣岡 大河" userId="9a631f14eebb8dde" providerId="LiveId" clId="{70A3EF2E-BB35-4F06-BD7E-BB33C20F3C2C}" dt="2025-08-06T01:00:56.021" v="20635"/>
          <ac:picMkLst>
            <pc:docMk/>
            <pc:sldMk cId="2597691066" sldId="377"/>
            <ac:picMk id="68" creationId="{68267C61-8613-4382-9425-503D0B558E86}"/>
          </ac:picMkLst>
        </pc:picChg>
      </pc:sldChg>
      <pc:sldChg chg="addSp delSp modSp add mod ord delAnim modAnim">
        <pc:chgData name="廣岡 大河" userId="9a631f14eebb8dde" providerId="LiveId" clId="{70A3EF2E-BB35-4F06-BD7E-BB33C20F3C2C}" dt="2025-08-13T04:34:44.065" v="21999" actId="1076"/>
        <pc:sldMkLst>
          <pc:docMk/>
          <pc:sldMk cId="327072498" sldId="378"/>
        </pc:sldMkLst>
        <pc:spChg chg="add del mod">
          <ac:chgData name="廣岡 大河" userId="9a631f14eebb8dde" providerId="LiveId" clId="{70A3EF2E-BB35-4F06-BD7E-BB33C20F3C2C}" dt="2025-08-04T06:06:36.918" v="4730" actId="478"/>
          <ac:spMkLst>
            <pc:docMk/>
            <pc:sldMk cId="327072498" sldId="378"/>
            <ac:spMk id="2" creationId="{73CB8A4A-2634-4A5A-88A9-55C45531B4CB}"/>
          </ac:spMkLst>
        </pc:spChg>
        <pc:spChg chg="del">
          <ac:chgData name="廣岡 大河" userId="9a631f14eebb8dde" providerId="LiveId" clId="{70A3EF2E-BB35-4F06-BD7E-BB33C20F3C2C}" dt="2025-08-04T02:04:04.517" v="2038" actId="478"/>
          <ac:spMkLst>
            <pc:docMk/>
            <pc:sldMk cId="327072498" sldId="378"/>
            <ac:spMk id="3" creationId="{E84E487C-3AC2-40EE-8BC3-4AACA62120BF}"/>
          </ac:spMkLst>
        </pc:spChg>
        <pc:spChg chg="add mod">
          <ac:chgData name="廣岡 大河" userId="9a631f14eebb8dde" providerId="LiveId" clId="{70A3EF2E-BB35-4F06-BD7E-BB33C20F3C2C}" dt="2025-08-04T23:16:18.294" v="12944" actId="207"/>
          <ac:spMkLst>
            <pc:docMk/>
            <pc:sldMk cId="327072498" sldId="378"/>
            <ac:spMk id="4" creationId="{C3117D01-634D-4F71-A006-2075DF91D8F5}"/>
          </ac:spMkLst>
        </pc:spChg>
        <pc:spChg chg="add mod">
          <ac:chgData name="廣岡 大河" userId="9a631f14eebb8dde" providerId="LiveId" clId="{70A3EF2E-BB35-4F06-BD7E-BB33C20F3C2C}" dt="2025-08-04T23:16:24.604" v="12945" actId="207"/>
          <ac:spMkLst>
            <pc:docMk/>
            <pc:sldMk cId="327072498" sldId="378"/>
            <ac:spMk id="5" creationId="{F590DD80-924E-40B4-B051-E147F66E99E8}"/>
          </ac:spMkLst>
        </pc:spChg>
        <pc:spChg chg="add mod">
          <ac:chgData name="廣岡 大河" userId="9a631f14eebb8dde" providerId="LiveId" clId="{70A3EF2E-BB35-4F06-BD7E-BB33C20F3C2C}" dt="2025-08-04T07:34:40.889" v="7248" actId="1076"/>
          <ac:spMkLst>
            <pc:docMk/>
            <pc:sldMk cId="327072498" sldId="378"/>
            <ac:spMk id="6" creationId="{0425CFD9-A8B5-48C4-B58E-33557E9D354B}"/>
          </ac:spMkLst>
        </pc:spChg>
        <pc:spChg chg="add mod">
          <ac:chgData name="廣岡 大河" userId="9a631f14eebb8dde" providerId="LiveId" clId="{70A3EF2E-BB35-4F06-BD7E-BB33C20F3C2C}" dt="2025-08-04T07:34:40.889" v="7248" actId="1076"/>
          <ac:spMkLst>
            <pc:docMk/>
            <pc:sldMk cId="327072498" sldId="378"/>
            <ac:spMk id="7" creationId="{64955FC7-340D-4888-8E1A-CD1194CF18C3}"/>
          </ac:spMkLst>
        </pc:spChg>
        <pc:spChg chg="add del mod">
          <ac:chgData name="廣岡 大河" userId="9a631f14eebb8dde" providerId="LiveId" clId="{70A3EF2E-BB35-4F06-BD7E-BB33C20F3C2C}" dt="2025-08-04T07:28:13.391" v="7010" actId="478"/>
          <ac:spMkLst>
            <pc:docMk/>
            <pc:sldMk cId="327072498" sldId="378"/>
            <ac:spMk id="8" creationId="{2860A26A-3BDE-49C6-A4C8-4322B244F823}"/>
          </ac:spMkLst>
        </pc:spChg>
        <pc:spChg chg="add del mod">
          <ac:chgData name="廣岡 大河" userId="9a631f14eebb8dde" providerId="LiveId" clId="{70A3EF2E-BB35-4F06-BD7E-BB33C20F3C2C}" dt="2025-08-04T07:29:19.968" v="7035"/>
          <ac:spMkLst>
            <pc:docMk/>
            <pc:sldMk cId="327072498" sldId="378"/>
            <ac:spMk id="9" creationId="{E847BAC2-4163-438D-8B8B-97E1E73CADE5}"/>
          </ac:spMkLst>
        </pc:spChg>
        <pc:spChg chg="add mod">
          <ac:chgData name="廣岡 大河" userId="9a631f14eebb8dde" providerId="LiveId" clId="{70A3EF2E-BB35-4F06-BD7E-BB33C20F3C2C}" dt="2025-08-04T07:51:15.082" v="7559" actId="1076"/>
          <ac:spMkLst>
            <pc:docMk/>
            <pc:sldMk cId="327072498" sldId="378"/>
            <ac:spMk id="10" creationId="{C0C31C6D-6B5D-4AE0-AC8B-0CAE6D88EF26}"/>
          </ac:spMkLst>
        </pc:spChg>
        <pc:spChg chg="add mod ord">
          <ac:chgData name="廣岡 大河" userId="9a631f14eebb8dde" providerId="LiveId" clId="{70A3EF2E-BB35-4F06-BD7E-BB33C20F3C2C}" dt="2025-08-04T07:34:40.889" v="7248" actId="1076"/>
          <ac:spMkLst>
            <pc:docMk/>
            <pc:sldMk cId="327072498" sldId="378"/>
            <ac:spMk id="11" creationId="{821D7E87-C7E9-402E-ADFE-148B3CCBEDD3}"/>
          </ac:spMkLst>
        </pc:spChg>
        <pc:spChg chg="mod">
          <ac:chgData name="廣岡 大河" userId="9a631f14eebb8dde" providerId="LiveId" clId="{70A3EF2E-BB35-4F06-BD7E-BB33C20F3C2C}" dt="2025-08-04T23:15:42.269" v="12934" actId="20577"/>
          <ac:spMkLst>
            <pc:docMk/>
            <pc:sldMk cId="327072498" sldId="378"/>
            <ac:spMk id="12" creationId="{BBFB8865-5FC7-47B9-BA23-9BF17B754BBF}"/>
          </ac:spMkLst>
        </pc:spChg>
        <pc:spChg chg="del">
          <ac:chgData name="廣岡 大河" userId="9a631f14eebb8dde" providerId="LiveId" clId="{70A3EF2E-BB35-4F06-BD7E-BB33C20F3C2C}" dt="2025-08-04T02:04:06.824" v="2039" actId="478"/>
          <ac:spMkLst>
            <pc:docMk/>
            <pc:sldMk cId="327072498" sldId="378"/>
            <ac:spMk id="13" creationId="{7D06CB1B-B817-4CDC-A594-5A45BB3708DB}"/>
          </ac:spMkLst>
        </pc:spChg>
        <pc:spChg chg="del">
          <ac:chgData name="廣岡 大河" userId="9a631f14eebb8dde" providerId="LiveId" clId="{70A3EF2E-BB35-4F06-BD7E-BB33C20F3C2C}" dt="2025-08-04T02:04:06.824" v="2039" actId="478"/>
          <ac:spMkLst>
            <pc:docMk/>
            <pc:sldMk cId="327072498" sldId="378"/>
            <ac:spMk id="14" creationId="{84A15640-D176-45F7-A471-54417B6D9D65}"/>
          </ac:spMkLst>
        </pc:spChg>
        <pc:spChg chg="del mod">
          <ac:chgData name="廣岡 大河" userId="9a631f14eebb8dde" providerId="LiveId" clId="{70A3EF2E-BB35-4F06-BD7E-BB33C20F3C2C}" dt="2025-08-04T07:14:55.982" v="6594" actId="478"/>
          <ac:spMkLst>
            <pc:docMk/>
            <pc:sldMk cId="327072498" sldId="378"/>
            <ac:spMk id="15" creationId="{4569B2D1-9D7D-4081-A473-5251113BCAE6}"/>
          </ac:spMkLst>
        </pc:spChg>
        <pc:spChg chg="del mod">
          <ac:chgData name="廣岡 大河" userId="9a631f14eebb8dde" providerId="LiveId" clId="{70A3EF2E-BB35-4F06-BD7E-BB33C20F3C2C}" dt="2025-08-04T07:14:55.982" v="6594" actId="478"/>
          <ac:spMkLst>
            <pc:docMk/>
            <pc:sldMk cId="327072498" sldId="378"/>
            <ac:spMk id="16" creationId="{3DA302D7-1EF0-410C-97D8-FC6F370B37BA}"/>
          </ac:spMkLst>
        </pc:spChg>
        <pc:spChg chg="add del mod">
          <ac:chgData name="廣岡 大河" userId="9a631f14eebb8dde" providerId="LiveId" clId="{70A3EF2E-BB35-4F06-BD7E-BB33C20F3C2C}" dt="2025-08-04T02:30:41.682" v="2669" actId="478"/>
          <ac:spMkLst>
            <pc:docMk/>
            <pc:sldMk cId="327072498" sldId="378"/>
            <ac:spMk id="17" creationId="{C7EA4994-CD01-4465-83F3-501DDE1D04BA}"/>
          </ac:spMkLst>
        </pc:spChg>
        <pc:spChg chg="add del mod">
          <ac:chgData name="廣岡 大河" userId="9a631f14eebb8dde" providerId="LiveId" clId="{70A3EF2E-BB35-4F06-BD7E-BB33C20F3C2C}" dt="2025-08-04T02:30:40.521" v="2668" actId="478"/>
          <ac:spMkLst>
            <pc:docMk/>
            <pc:sldMk cId="327072498" sldId="378"/>
            <ac:spMk id="18" creationId="{E450AB26-DA2F-4833-BF79-313741B7989C}"/>
          </ac:spMkLst>
        </pc:spChg>
        <pc:spChg chg="del mod">
          <ac:chgData name="廣岡 大河" userId="9a631f14eebb8dde" providerId="LiveId" clId="{70A3EF2E-BB35-4F06-BD7E-BB33C20F3C2C}" dt="2025-08-04T07:14:36.016" v="6593" actId="478"/>
          <ac:spMkLst>
            <pc:docMk/>
            <pc:sldMk cId="327072498" sldId="378"/>
            <ac:spMk id="19" creationId="{4E2BB6BC-69A7-4E21-8358-592C47AF63BE}"/>
          </ac:spMkLst>
        </pc:spChg>
        <pc:spChg chg="del mod">
          <ac:chgData name="廣岡 大河" userId="9a631f14eebb8dde" providerId="LiveId" clId="{70A3EF2E-BB35-4F06-BD7E-BB33C20F3C2C}" dt="2025-08-04T07:14:36.016" v="6593" actId="478"/>
          <ac:spMkLst>
            <pc:docMk/>
            <pc:sldMk cId="327072498" sldId="378"/>
            <ac:spMk id="20" creationId="{E7A95B96-258A-4929-A25B-6ECFA6BFF729}"/>
          </ac:spMkLst>
        </pc:spChg>
        <pc:spChg chg="add del mod">
          <ac:chgData name="廣岡 大河" userId="9a631f14eebb8dde" providerId="LiveId" clId="{70A3EF2E-BB35-4F06-BD7E-BB33C20F3C2C}" dt="2025-08-04T02:31:01.137" v="2728" actId="478"/>
          <ac:spMkLst>
            <pc:docMk/>
            <pc:sldMk cId="327072498" sldId="378"/>
            <ac:spMk id="21" creationId="{4ED824AD-5D65-4277-AD52-C8698A4AB53E}"/>
          </ac:spMkLst>
        </pc:spChg>
        <pc:spChg chg="add del mod">
          <ac:chgData name="廣岡 大河" userId="9a631f14eebb8dde" providerId="LiveId" clId="{70A3EF2E-BB35-4F06-BD7E-BB33C20F3C2C}" dt="2025-08-04T07:14:36.016" v="6593" actId="478"/>
          <ac:spMkLst>
            <pc:docMk/>
            <pc:sldMk cId="327072498" sldId="378"/>
            <ac:spMk id="22" creationId="{3FE817D3-24FA-4830-A9F4-E8720DBC8E89}"/>
          </ac:spMkLst>
        </pc:spChg>
        <pc:spChg chg="add del mod">
          <ac:chgData name="廣岡 大河" userId="9a631f14eebb8dde" providerId="LiveId" clId="{70A3EF2E-BB35-4F06-BD7E-BB33C20F3C2C}" dt="2025-08-04T06:28:07.098" v="5001" actId="478"/>
          <ac:spMkLst>
            <pc:docMk/>
            <pc:sldMk cId="327072498" sldId="378"/>
            <ac:spMk id="23" creationId="{E2CC8F20-B173-4BAB-BED4-7B2F421957A6}"/>
          </ac:spMkLst>
        </pc:spChg>
        <pc:spChg chg="add del mod">
          <ac:chgData name="廣岡 大河" userId="9a631f14eebb8dde" providerId="LiveId" clId="{70A3EF2E-BB35-4F06-BD7E-BB33C20F3C2C}" dt="2025-08-04T06:28:07.098" v="5001" actId="478"/>
          <ac:spMkLst>
            <pc:docMk/>
            <pc:sldMk cId="327072498" sldId="378"/>
            <ac:spMk id="24" creationId="{2AA7443F-1509-4833-ADCD-BCA23A611F7C}"/>
          </ac:spMkLst>
        </pc:spChg>
        <pc:spChg chg="add del mod">
          <ac:chgData name="廣岡 大河" userId="9a631f14eebb8dde" providerId="LiveId" clId="{70A3EF2E-BB35-4F06-BD7E-BB33C20F3C2C}" dt="2025-08-04T07:17:54.919" v="6717" actId="478"/>
          <ac:spMkLst>
            <pc:docMk/>
            <pc:sldMk cId="327072498" sldId="378"/>
            <ac:spMk id="25" creationId="{1064D206-BC17-498A-B747-956755F7252B}"/>
          </ac:spMkLst>
        </pc:spChg>
        <pc:spChg chg="add mod">
          <ac:chgData name="廣岡 大河" userId="9a631f14eebb8dde" providerId="LiveId" clId="{70A3EF2E-BB35-4F06-BD7E-BB33C20F3C2C}" dt="2025-08-13T04:34:44.065" v="21999" actId="1076"/>
          <ac:spMkLst>
            <pc:docMk/>
            <pc:sldMk cId="327072498" sldId="378"/>
            <ac:spMk id="25" creationId="{F0B19185-463E-41A6-84C1-4CD75F2F3164}"/>
          </ac:spMkLst>
        </pc:spChg>
        <pc:spChg chg="add mod ord">
          <ac:chgData name="廣岡 大河" userId="9a631f14eebb8dde" providerId="LiveId" clId="{70A3EF2E-BB35-4F06-BD7E-BB33C20F3C2C}" dt="2025-08-04T07:34:40.889" v="7248" actId="1076"/>
          <ac:spMkLst>
            <pc:docMk/>
            <pc:sldMk cId="327072498" sldId="378"/>
            <ac:spMk id="26" creationId="{5DAB50DB-40B7-4B07-B8A2-9758374EADAB}"/>
          </ac:spMkLst>
        </pc:spChg>
        <pc:spChg chg="add del mod">
          <ac:chgData name="廣岡 大河" userId="9a631f14eebb8dde" providerId="LiveId" clId="{70A3EF2E-BB35-4F06-BD7E-BB33C20F3C2C}" dt="2025-08-04T07:22:37.663" v="6926" actId="478"/>
          <ac:spMkLst>
            <pc:docMk/>
            <pc:sldMk cId="327072498" sldId="378"/>
            <ac:spMk id="27" creationId="{2053C36F-8A0A-4784-806A-B34AA8703D9C}"/>
          </ac:spMkLst>
        </pc:spChg>
        <pc:spChg chg="add del mod">
          <ac:chgData name="廣岡 大河" userId="9a631f14eebb8dde" providerId="LiveId" clId="{70A3EF2E-BB35-4F06-BD7E-BB33C20F3C2C}" dt="2025-08-04T07:22:37.663" v="6926" actId="478"/>
          <ac:spMkLst>
            <pc:docMk/>
            <pc:sldMk cId="327072498" sldId="378"/>
            <ac:spMk id="28" creationId="{F339F400-F989-4316-9289-32A77DFF28AE}"/>
          </ac:spMkLst>
        </pc:spChg>
        <pc:spChg chg="add del mod">
          <ac:chgData name="廣岡 大河" userId="9a631f14eebb8dde" providerId="LiveId" clId="{70A3EF2E-BB35-4F06-BD7E-BB33C20F3C2C}" dt="2025-08-04T07:22:37.663" v="6926" actId="478"/>
          <ac:spMkLst>
            <pc:docMk/>
            <pc:sldMk cId="327072498" sldId="378"/>
            <ac:spMk id="29" creationId="{8BBE6845-5407-44EF-AF5A-699F11E9EA44}"/>
          </ac:spMkLst>
        </pc:spChg>
        <pc:spChg chg="add mod">
          <ac:chgData name="廣岡 大河" userId="9a631f14eebb8dde" providerId="LiveId" clId="{70A3EF2E-BB35-4F06-BD7E-BB33C20F3C2C}" dt="2025-08-04T07:34:40.889" v="7248" actId="1076"/>
          <ac:spMkLst>
            <pc:docMk/>
            <pc:sldMk cId="327072498" sldId="378"/>
            <ac:spMk id="30" creationId="{BEE0FE5B-28D7-447B-B41E-F2FA5B173E89}"/>
          </ac:spMkLst>
        </pc:spChg>
        <pc:spChg chg="add mod">
          <ac:chgData name="廣岡 大河" userId="9a631f14eebb8dde" providerId="LiveId" clId="{70A3EF2E-BB35-4F06-BD7E-BB33C20F3C2C}" dt="2025-08-04T07:34:40.889" v="7248" actId="1076"/>
          <ac:spMkLst>
            <pc:docMk/>
            <pc:sldMk cId="327072498" sldId="378"/>
            <ac:spMk id="33" creationId="{2E573A52-46FC-4D86-B822-04538562D052}"/>
          </ac:spMkLst>
        </pc:spChg>
        <pc:spChg chg="add del mod">
          <ac:chgData name="廣岡 大河" userId="9a631f14eebb8dde" providerId="LiveId" clId="{70A3EF2E-BB35-4F06-BD7E-BB33C20F3C2C}" dt="2025-08-04T07:31:10.949" v="7081" actId="478"/>
          <ac:spMkLst>
            <pc:docMk/>
            <pc:sldMk cId="327072498" sldId="378"/>
            <ac:spMk id="34" creationId="{B8BCFD64-E3AA-4689-B672-FBDB3C24BCD8}"/>
          </ac:spMkLst>
        </pc:spChg>
        <pc:spChg chg="add del mod">
          <ac:chgData name="廣岡 大河" userId="9a631f14eebb8dde" providerId="LiveId" clId="{70A3EF2E-BB35-4F06-BD7E-BB33C20F3C2C}" dt="2025-08-04T07:31:10.949" v="7081" actId="478"/>
          <ac:spMkLst>
            <pc:docMk/>
            <pc:sldMk cId="327072498" sldId="378"/>
            <ac:spMk id="35" creationId="{4A553349-76AB-4915-AF48-FC29F0D9B1B6}"/>
          </ac:spMkLst>
        </pc:spChg>
        <pc:spChg chg="add del mod">
          <ac:chgData name="廣岡 大河" userId="9a631f14eebb8dde" providerId="LiveId" clId="{70A3EF2E-BB35-4F06-BD7E-BB33C20F3C2C}" dt="2025-08-04T07:31:10.949" v="7081" actId="478"/>
          <ac:spMkLst>
            <pc:docMk/>
            <pc:sldMk cId="327072498" sldId="378"/>
            <ac:spMk id="36" creationId="{7992B9C7-A664-4CB3-9105-D42F3ECC15E5}"/>
          </ac:spMkLst>
        </pc:spChg>
        <pc:spChg chg="add del mod">
          <ac:chgData name="廣岡 大河" userId="9a631f14eebb8dde" providerId="LiveId" clId="{70A3EF2E-BB35-4F06-BD7E-BB33C20F3C2C}" dt="2025-08-04T07:31:10.949" v="7081" actId="478"/>
          <ac:spMkLst>
            <pc:docMk/>
            <pc:sldMk cId="327072498" sldId="378"/>
            <ac:spMk id="37" creationId="{3F184A7E-6819-43D4-B3D1-6DBF2CB6CC2B}"/>
          </ac:spMkLst>
        </pc:spChg>
        <pc:spChg chg="add del mod">
          <ac:chgData name="廣岡 大河" userId="9a631f14eebb8dde" providerId="LiveId" clId="{70A3EF2E-BB35-4F06-BD7E-BB33C20F3C2C}" dt="2025-08-04T07:31:16.430" v="7085" actId="478"/>
          <ac:spMkLst>
            <pc:docMk/>
            <pc:sldMk cId="327072498" sldId="378"/>
            <ac:spMk id="38" creationId="{393B6863-F9AD-47EB-BDFD-4BC4005164B4}"/>
          </ac:spMkLst>
        </pc:spChg>
        <pc:spChg chg="add del mod">
          <ac:chgData name="廣岡 大河" userId="9a631f14eebb8dde" providerId="LiveId" clId="{70A3EF2E-BB35-4F06-BD7E-BB33C20F3C2C}" dt="2025-08-04T23:15:44.968" v="12935" actId="478"/>
          <ac:spMkLst>
            <pc:docMk/>
            <pc:sldMk cId="327072498" sldId="378"/>
            <ac:spMk id="39" creationId="{955EFFD3-D940-4A6C-83B7-5FC0565CCDB4}"/>
          </ac:spMkLst>
        </pc:spChg>
        <pc:spChg chg="add del mod">
          <ac:chgData name="廣岡 大河" userId="9a631f14eebb8dde" providerId="LiveId" clId="{70A3EF2E-BB35-4F06-BD7E-BB33C20F3C2C}" dt="2025-08-04T07:32:08.232" v="7130" actId="478"/>
          <ac:spMkLst>
            <pc:docMk/>
            <pc:sldMk cId="327072498" sldId="378"/>
            <ac:spMk id="40" creationId="{50C14E52-06A3-4294-89EC-3809CB806B7C}"/>
          </ac:spMkLst>
        </pc:spChg>
        <pc:spChg chg="add del mod">
          <ac:chgData name="廣岡 大河" userId="9a631f14eebb8dde" providerId="LiveId" clId="{70A3EF2E-BB35-4F06-BD7E-BB33C20F3C2C}" dt="2025-08-04T23:15:48.465" v="12936" actId="478"/>
          <ac:spMkLst>
            <pc:docMk/>
            <pc:sldMk cId="327072498" sldId="378"/>
            <ac:spMk id="41" creationId="{9F96017C-C5CD-473D-874E-F3FF257D831B}"/>
          </ac:spMkLst>
        </pc:spChg>
        <pc:spChg chg="add del mod ord">
          <ac:chgData name="廣岡 大河" userId="9a631f14eebb8dde" providerId="LiveId" clId="{70A3EF2E-BB35-4F06-BD7E-BB33C20F3C2C}" dt="2025-08-04T07:40:37.538" v="7457" actId="478"/>
          <ac:spMkLst>
            <pc:docMk/>
            <pc:sldMk cId="327072498" sldId="378"/>
            <ac:spMk id="42" creationId="{6E1DC902-3A3D-49F5-9749-BFE4465BDCF9}"/>
          </ac:spMkLst>
        </pc:spChg>
        <pc:spChg chg="add del mod">
          <ac:chgData name="廣岡 大河" userId="9a631f14eebb8dde" providerId="LiveId" clId="{70A3EF2E-BB35-4F06-BD7E-BB33C20F3C2C}" dt="2025-08-04T23:15:53.813" v="12938" actId="478"/>
          <ac:spMkLst>
            <pc:docMk/>
            <pc:sldMk cId="327072498" sldId="378"/>
            <ac:spMk id="43" creationId="{6F49DDB1-B190-494B-A6D3-3B426DAE3174}"/>
          </ac:spMkLst>
        </pc:spChg>
        <pc:spChg chg="add mod">
          <ac:chgData name="廣岡 大河" userId="9a631f14eebb8dde" providerId="LiveId" clId="{70A3EF2E-BB35-4F06-BD7E-BB33C20F3C2C}" dt="2025-08-04T23:16:59.883" v="13011" actId="1076"/>
          <ac:spMkLst>
            <pc:docMk/>
            <pc:sldMk cId="327072498" sldId="378"/>
            <ac:spMk id="44" creationId="{9038A3C6-2D20-4825-A74A-E0268DE5F395}"/>
          </ac:spMkLst>
        </pc:spChg>
        <pc:spChg chg="add mod ord">
          <ac:chgData name="廣岡 大河" userId="9a631f14eebb8dde" providerId="LiveId" clId="{70A3EF2E-BB35-4F06-BD7E-BB33C20F3C2C}" dt="2025-08-04T23:16:59.883" v="13011" actId="1076"/>
          <ac:spMkLst>
            <pc:docMk/>
            <pc:sldMk cId="327072498" sldId="378"/>
            <ac:spMk id="45" creationId="{A5DB68FA-1568-4E49-AEFB-B04122C81B26}"/>
          </ac:spMkLst>
        </pc:spChg>
        <pc:spChg chg="add del mod ord">
          <ac:chgData name="廣岡 大河" userId="9a631f14eebb8dde" providerId="LiveId" clId="{70A3EF2E-BB35-4F06-BD7E-BB33C20F3C2C}" dt="2025-08-04T23:15:59.543" v="12940" actId="478"/>
          <ac:spMkLst>
            <pc:docMk/>
            <pc:sldMk cId="327072498" sldId="378"/>
            <ac:spMk id="46" creationId="{D9052077-D592-4CC9-B5D1-C761537DD99D}"/>
          </ac:spMkLst>
        </pc:spChg>
        <pc:spChg chg="add del mod ord">
          <ac:chgData name="廣岡 大河" userId="9a631f14eebb8dde" providerId="LiveId" clId="{70A3EF2E-BB35-4F06-BD7E-BB33C20F3C2C}" dt="2025-08-04T23:15:48.465" v="12936" actId="478"/>
          <ac:spMkLst>
            <pc:docMk/>
            <pc:sldMk cId="327072498" sldId="378"/>
            <ac:spMk id="47" creationId="{499D8332-8C48-411D-87EA-58735B5E94D6}"/>
          </ac:spMkLst>
        </pc:spChg>
        <pc:spChg chg="add mod">
          <ac:chgData name="廣岡 大河" userId="9a631f14eebb8dde" providerId="LiveId" clId="{70A3EF2E-BB35-4F06-BD7E-BB33C20F3C2C}" dt="2025-08-13T04:29:30.860" v="21893" actId="20577"/>
          <ac:spMkLst>
            <pc:docMk/>
            <pc:sldMk cId="327072498" sldId="378"/>
            <ac:spMk id="48" creationId="{844981C5-8E4B-49C1-8F81-DAB9AD63088A}"/>
          </ac:spMkLst>
        </pc:spChg>
        <pc:spChg chg="add del mod">
          <ac:chgData name="廣岡 大河" userId="9a631f14eebb8dde" providerId="LiveId" clId="{70A3EF2E-BB35-4F06-BD7E-BB33C20F3C2C}" dt="2025-08-04T08:34:44.073" v="8967" actId="478"/>
          <ac:spMkLst>
            <pc:docMk/>
            <pc:sldMk cId="327072498" sldId="378"/>
            <ac:spMk id="50" creationId="{520AD858-DCBD-4AE1-BE00-64AE27626F89}"/>
          </ac:spMkLst>
        </pc:spChg>
        <pc:spChg chg="add mod">
          <ac:chgData name="廣岡 大河" userId="9a631f14eebb8dde" providerId="LiveId" clId="{70A3EF2E-BB35-4F06-BD7E-BB33C20F3C2C}" dt="2025-08-04T23:16:04.481" v="12941"/>
          <ac:spMkLst>
            <pc:docMk/>
            <pc:sldMk cId="327072498" sldId="378"/>
            <ac:spMk id="51" creationId="{F228B095-E162-458E-9DBE-8328D98051B0}"/>
          </ac:spMkLst>
        </pc:spChg>
        <pc:spChg chg="add mod">
          <ac:chgData name="廣岡 大河" userId="9a631f14eebb8dde" providerId="LiveId" clId="{70A3EF2E-BB35-4F06-BD7E-BB33C20F3C2C}" dt="2025-08-04T23:16:04.481" v="12941"/>
          <ac:spMkLst>
            <pc:docMk/>
            <pc:sldMk cId="327072498" sldId="378"/>
            <ac:spMk id="52" creationId="{7C38870C-5AE7-4153-8012-D512D8A9801F}"/>
          </ac:spMkLst>
        </pc:spChg>
        <pc:spChg chg="add mod ord">
          <ac:chgData name="廣岡 大河" userId="9a631f14eebb8dde" providerId="LiveId" clId="{70A3EF2E-BB35-4F06-BD7E-BB33C20F3C2C}" dt="2025-08-04T23:16:10.189" v="12943" actId="167"/>
          <ac:spMkLst>
            <pc:docMk/>
            <pc:sldMk cId="327072498" sldId="378"/>
            <ac:spMk id="53" creationId="{AD2C1DC1-D9B0-4757-8AD8-FDFCAED840F1}"/>
          </ac:spMkLst>
        </pc:spChg>
        <pc:spChg chg="add mod">
          <ac:chgData name="廣岡 大河" userId="9a631f14eebb8dde" providerId="LiveId" clId="{70A3EF2E-BB35-4F06-BD7E-BB33C20F3C2C}" dt="2025-08-13T04:29:28.081" v="21891" actId="20577"/>
          <ac:spMkLst>
            <pc:docMk/>
            <pc:sldMk cId="327072498" sldId="378"/>
            <ac:spMk id="55" creationId="{4CAA0B21-30FB-40C3-A516-989C495E3305}"/>
          </ac:spMkLst>
        </pc:spChg>
        <pc:spChg chg="add mod ord">
          <ac:chgData name="廣岡 大河" userId="9a631f14eebb8dde" providerId="LiveId" clId="{70A3EF2E-BB35-4F06-BD7E-BB33C20F3C2C}" dt="2025-08-13T02:49:56.304" v="21353" actId="1076"/>
          <ac:spMkLst>
            <pc:docMk/>
            <pc:sldMk cId="327072498" sldId="378"/>
            <ac:spMk id="56" creationId="{E65D9A68-4235-41E7-8362-212421971C32}"/>
          </ac:spMkLst>
        </pc:spChg>
        <pc:spChg chg="mod">
          <ac:chgData name="廣岡 大河" userId="9a631f14eebb8dde" providerId="LiveId" clId="{70A3EF2E-BB35-4F06-BD7E-BB33C20F3C2C}" dt="2025-08-06T01:01:27.710" v="20664"/>
          <ac:spMkLst>
            <pc:docMk/>
            <pc:sldMk cId="327072498" sldId="378"/>
            <ac:spMk id="59" creationId="{A141A34C-5A6D-4B7D-9F5D-7AB5EEA70CEF}"/>
          </ac:spMkLst>
        </pc:spChg>
        <pc:spChg chg="del">
          <ac:chgData name="廣岡 大河" userId="9a631f14eebb8dde" providerId="LiveId" clId="{70A3EF2E-BB35-4F06-BD7E-BB33C20F3C2C}" dt="2025-08-04T02:04:09.187" v="2040" actId="478"/>
          <ac:spMkLst>
            <pc:docMk/>
            <pc:sldMk cId="327072498" sldId="378"/>
            <ac:spMk id="63" creationId="{D80B9AB8-D82A-4F0E-A766-9569AD2E306E}"/>
          </ac:spMkLst>
        </pc:spChg>
        <pc:spChg chg="del">
          <ac:chgData name="廣岡 大河" userId="9a631f14eebb8dde" providerId="LiveId" clId="{70A3EF2E-BB35-4F06-BD7E-BB33C20F3C2C}" dt="2025-08-04T02:04:09.187" v="2040" actId="478"/>
          <ac:spMkLst>
            <pc:docMk/>
            <pc:sldMk cId="327072498" sldId="378"/>
            <ac:spMk id="64" creationId="{C9474665-D004-423A-BFA2-4B7C190669AC}"/>
          </ac:spMkLst>
        </pc:spChg>
        <pc:grpChg chg="add mod">
          <ac:chgData name="廣岡 大河" userId="9a631f14eebb8dde" providerId="LiveId" clId="{70A3EF2E-BB35-4F06-BD7E-BB33C20F3C2C}" dt="2025-08-06T01:01:27.710" v="20664"/>
          <ac:grpSpMkLst>
            <pc:docMk/>
            <pc:sldMk cId="327072498" sldId="378"/>
            <ac:grpSpMk id="58" creationId="{02C450D3-FB27-4E39-A5E0-DCA6AFE31091}"/>
          </ac:grpSpMkLst>
        </pc:grpChg>
        <pc:picChg chg="add mod">
          <ac:chgData name="廣岡 大河" userId="9a631f14eebb8dde" providerId="LiveId" clId="{70A3EF2E-BB35-4F06-BD7E-BB33C20F3C2C}" dt="2025-08-04T07:34:40.889" v="7248" actId="1076"/>
          <ac:picMkLst>
            <pc:docMk/>
            <pc:sldMk cId="327072498" sldId="378"/>
            <ac:picMk id="31" creationId="{14BAEFCB-BC3F-42ED-AA77-582B2D1D9A60}"/>
          </ac:picMkLst>
        </pc:picChg>
        <pc:picChg chg="add del mod">
          <ac:chgData name="廣岡 大河" userId="9a631f14eebb8dde" providerId="LiveId" clId="{70A3EF2E-BB35-4F06-BD7E-BB33C20F3C2C}" dt="2025-08-04T07:27:32.780" v="6966" actId="478"/>
          <ac:picMkLst>
            <pc:docMk/>
            <pc:sldMk cId="327072498" sldId="378"/>
            <ac:picMk id="32" creationId="{70DEBA51-304C-4C57-96A4-27E013195C9C}"/>
          </ac:picMkLst>
        </pc:picChg>
        <pc:picChg chg="add mod">
          <ac:chgData name="廣岡 大河" userId="9a631f14eebb8dde" providerId="LiveId" clId="{70A3EF2E-BB35-4F06-BD7E-BB33C20F3C2C}" dt="2025-08-06T00:59:55.714" v="20597"/>
          <ac:picMkLst>
            <pc:docMk/>
            <pc:sldMk cId="327072498" sldId="378"/>
            <ac:picMk id="57" creationId="{F1CC204E-55DC-456C-B358-2AC1E0014184}"/>
          </ac:picMkLst>
        </pc:picChg>
        <pc:picChg chg="mod">
          <ac:chgData name="廣岡 大河" userId="9a631f14eebb8dde" providerId="LiveId" clId="{70A3EF2E-BB35-4F06-BD7E-BB33C20F3C2C}" dt="2025-08-06T01:01:27.710" v="20664"/>
          <ac:picMkLst>
            <pc:docMk/>
            <pc:sldMk cId="327072498" sldId="378"/>
            <ac:picMk id="60" creationId="{688835AF-C044-4AFF-B1F2-964375774934}"/>
          </ac:picMkLst>
        </pc:picChg>
      </pc:sldChg>
      <pc:sldChg chg="add del">
        <pc:chgData name="廣岡 大河" userId="9a631f14eebb8dde" providerId="LiveId" clId="{70A3EF2E-BB35-4F06-BD7E-BB33C20F3C2C}" dt="2025-08-04T06:09:56.178" v="4881" actId="47"/>
        <pc:sldMkLst>
          <pc:docMk/>
          <pc:sldMk cId="3063405227" sldId="379"/>
        </pc:sldMkLst>
      </pc:sldChg>
      <pc:sldChg chg="addSp delSp modSp add mod ord delAnim modAnim">
        <pc:chgData name="廣岡 大河" userId="9a631f14eebb8dde" providerId="LiveId" clId="{70A3EF2E-BB35-4F06-BD7E-BB33C20F3C2C}" dt="2025-08-06T01:01:25.502" v="20663"/>
        <pc:sldMkLst>
          <pc:docMk/>
          <pc:sldMk cId="2656260675" sldId="380"/>
        </pc:sldMkLst>
        <pc:spChg chg="del">
          <ac:chgData name="廣岡 大河" userId="9a631f14eebb8dde" providerId="LiveId" clId="{70A3EF2E-BB35-4F06-BD7E-BB33C20F3C2C}" dt="2025-08-04T02:45:12.469" v="2911" actId="478"/>
          <ac:spMkLst>
            <pc:docMk/>
            <pc:sldMk cId="2656260675" sldId="380"/>
            <ac:spMk id="2" creationId="{73CB8A4A-2634-4A5A-88A9-55C45531B4CB}"/>
          </ac:spMkLst>
        </pc:spChg>
        <pc:spChg chg="add del mod">
          <ac:chgData name="廣岡 大河" userId="9a631f14eebb8dde" providerId="LiveId" clId="{70A3EF2E-BB35-4F06-BD7E-BB33C20F3C2C}" dt="2025-08-04T06:11:31.400" v="4904" actId="478"/>
          <ac:spMkLst>
            <pc:docMk/>
            <pc:sldMk cId="2656260675" sldId="380"/>
            <ac:spMk id="3" creationId="{E2809217-53ED-4E36-9B08-77A4D49808BC}"/>
          </ac:spMkLst>
        </pc:spChg>
        <pc:spChg chg="add del mod">
          <ac:chgData name="廣岡 大河" userId="9a631f14eebb8dde" providerId="LiveId" clId="{70A3EF2E-BB35-4F06-BD7E-BB33C20F3C2C}" dt="2025-08-04T07:03:41.964" v="6205" actId="478"/>
          <ac:spMkLst>
            <pc:docMk/>
            <pc:sldMk cId="2656260675" sldId="380"/>
            <ac:spMk id="4" creationId="{35643E70-BA7E-49F8-A3C9-1A88C683D206}"/>
          </ac:spMkLst>
        </pc:spChg>
        <pc:spChg chg="add del mod">
          <ac:chgData name="廣岡 大河" userId="9a631f14eebb8dde" providerId="LiveId" clId="{70A3EF2E-BB35-4F06-BD7E-BB33C20F3C2C}" dt="2025-08-04T02:48:13.265" v="2946" actId="478"/>
          <ac:spMkLst>
            <pc:docMk/>
            <pc:sldMk cId="2656260675" sldId="380"/>
            <ac:spMk id="8" creationId="{284D8AFC-29B9-40B0-AEF4-7FE8D549E6BC}"/>
          </ac:spMkLst>
        </pc:spChg>
        <pc:spChg chg="add del mod">
          <ac:chgData name="廣岡 大河" userId="9a631f14eebb8dde" providerId="LiveId" clId="{70A3EF2E-BB35-4F06-BD7E-BB33C20F3C2C}" dt="2025-08-04T06:01:58.685" v="4725" actId="478"/>
          <ac:spMkLst>
            <pc:docMk/>
            <pc:sldMk cId="2656260675" sldId="380"/>
            <ac:spMk id="9" creationId="{3A1A5FDA-2C6C-4731-800C-A28E883F5111}"/>
          </ac:spMkLst>
        </pc:spChg>
        <pc:spChg chg="add del mod">
          <ac:chgData name="廣岡 大河" userId="9a631f14eebb8dde" providerId="LiveId" clId="{70A3EF2E-BB35-4F06-BD7E-BB33C20F3C2C}" dt="2025-08-04T06:01:58.685" v="4725" actId="478"/>
          <ac:spMkLst>
            <pc:docMk/>
            <pc:sldMk cId="2656260675" sldId="380"/>
            <ac:spMk id="10" creationId="{70CB190A-5EE4-4B82-A4E5-B83E78D532B8}"/>
          </ac:spMkLst>
        </pc:spChg>
        <pc:spChg chg="mod">
          <ac:chgData name="廣岡 大河" userId="9a631f14eebb8dde" providerId="LiveId" clId="{70A3EF2E-BB35-4F06-BD7E-BB33C20F3C2C}" dt="2025-08-06T00:42:52" v="20238" actId="20577"/>
          <ac:spMkLst>
            <pc:docMk/>
            <pc:sldMk cId="2656260675" sldId="380"/>
            <ac:spMk id="12" creationId="{BBFB8865-5FC7-47B9-BA23-9BF17B754BBF}"/>
          </ac:spMkLst>
        </pc:spChg>
        <pc:spChg chg="add mod">
          <ac:chgData name="廣岡 大河" userId="9a631f14eebb8dde" providerId="LiveId" clId="{70A3EF2E-BB35-4F06-BD7E-BB33C20F3C2C}" dt="2025-08-04T07:51:46.364" v="7560" actId="1076"/>
          <ac:spMkLst>
            <pc:docMk/>
            <pc:sldMk cId="2656260675" sldId="380"/>
            <ac:spMk id="13" creationId="{1500277D-59F1-434F-A701-B592ADEFADF7}"/>
          </ac:spMkLst>
        </pc:spChg>
        <pc:spChg chg="add mod">
          <ac:chgData name="廣岡 大河" userId="9a631f14eebb8dde" providerId="LiveId" clId="{70A3EF2E-BB35-4F06-BD7E-BB33C20F3C2C}" dt="2025-08-04T07:51:46.364" v="7560" actId="1076"/>
          <ac:spMkLst>
            <pc:docMk/>
            <pc:sldMk cId="2656260675" sldId="380"/>
            <ac:spMk id="14" creationId="{69AF0983-D650-48C8-927C-7A0F956C930E}"/>
          </ac:spMkLst>
        </pc:spChg>
        <pc:spChg chg="del">
          <ac:chgData name="廣岡 大河" userId="9a631f14eebb8dde" providerId="LiveId" clId="{70A3EF2E-BB35-4F06-BD7E-BB33C20F3C2C}" dt="2025-08-04T02:45:12.469" v="2911" actId="478"/>
          <ac:spMkLst>
            <pc:docMk/>
            <pc:sldMk cId="2656260675" sldId="380"/>
            <ac:spMk id="15" creationId="{4569B2D1-9D7D-4081-A473-5251113BCAE6}"/>
          </ac:spMkLst>
        </pc:spChg>
        <pc:spChg chg="del">
          <ac:chgData name="廣岡 大河" userId="9a631f14eebb8dde" providerId="LiveId" clId="{70A3EF2E-BB35-4F06-BD7E-BB33C20F3C2C}" dt="2025-08-04T02:45:12.469" v="2911" actId="478"/>
          <ac:spMkLst>
            <pc:docMk/>
            <pc:sldMk cId="2656260675" sldId="380"/>
            <ac:spMk id="16" creationId="{3DA302D7-1EF0-410C-97D8-FC6F370B37BA}"/>
          </ac:spMkLst>
        </pc:spChg>
        <pc:spChg chg="add del mod">
          <ac:chgData name="廣岡 大河" userId="9a631f14eebb8dde" providerId="LiveId" clId="{70A3EF2E-BB35-4F06-BD7E-BB33C20F3C2C}" dt="2025-08-04T07:04:38.179" v="6223" actId="478"/>
          <ac:spMkLst>
            <pc:docMk/>
            <pc:sldMk cId="2656260675" sldId="380"/>
            <ac:spMk id="17" creationId="{193C2A6A-BA36-4CE0-983B-3D7F017C566A}"/>
          </ac:spMkLst>
        </pc:spChg>
        <pc:spChg chg="add del mod">
          <ac:chgData name="廣岡 大河" userId="9a631f14eebb8dde" providerId="LiveId" clId="{70A3EF2E-BB35-4F06-BD7E-BB33C20F3C2C}" dt="2025-08-04T07:42:27.095" v="7466" actId="478"/>
          <ac:spMkLst>
            <pc:docMk/>
            <pc:sldMk cId="2656260675" sldId="380"/>
            <ac:spMk id="18" creationId="{EF7D954D-AB72-40FC-BA07-E1718E15A107}"/>
          </ac:spMkLst>
        </pc:spChg>
        <pc:spChg chg="del">
          <ac:chgData name="廣岡 大河" userId="9a631f14eebb8dde" providerId="LiveId" clId="{70A3EF2E-BB35-4F06-BD7E-BB33C20F3C2C}" dt="2025-08-04T02:45:15.530" v="2912" actId="478"/>
          <ac:spMkLst>
            <pc:docMk/>
            <pc:sldMk cId="2656260675" sldId="380"/>
            <ac:spMk id="19" creationId="{4E2BB6BC-69A7-4E21-8358-592C47AF63BE}"/>
          </ac:spMkLst>
        </pc:spChg>
        <pc:spChg chg="del">
          <ac:chgData name="廣岡 大河" userId="9a631f14eebb8dde" providerId="LiveId" clId="{70A3EF2E-BB35-4F06-BD7E-BB33C20F3C2C}" dt="2025-08-04T02:45:15.530" v="2912" actId="478"/>
          <ac:spMkLst>
            <pc:docMk/>
            <pc:sldMk cId="2656260675" sldId="380"/>
            <ac:spMk id="20" creationId="{E7A95B96-258A-4929-A25B-6ECFA6BFF729}"/>
          </ac:spMkLst>
        </pc:spChg>
        <pc:spChg chg="add del mod">
          <ac:chgData name="廣岡 大河" userId="9a631f14eebb8dde" providerId="LiveId" clId="{70A3EF2E-BB35-4F06-BD7E-BB33C20F3C2C}" dt="2025-08-04T07:42:37.815" v="7468" actId="478"/>
          <ac:spMkLst>
            <pc:docMk/>
            <pc:sldMk cId="2656260675" sldId="380"/>
            <ac:spMk id="21" creationId="{640C5E93-4A2C-4836-BA89-1FA301DDF840}"/>
          </ac:spMkLst>
        </pc:spChg>
        <pc:spChg chg="add mod">
          <ac:chgData name="廣岡 大河" userId="9a631f14eebb8dde" providerId="LiveId" clId="{70A3EF2E-BB35-4F06-BD7E-BB33C20F3C2C}" dt="2025-08-04T07:42:33.778" v="7467"/>
          <ac:spMkLst>
            <pc:docMk/>
            <pc:sldMk cId="2656260675" sldId="380"/>
            <ac:spMk id="22" creationId="{2D797F7F-E98C-461F-A666-E80661E95B34}"/>
          </ac:spMkLst>
        </pc:spChg>
        <pc:spChg chg="add mod">
          <ac:chgData name="廣岡 大河" userId="9a631f14eebb8dde" providerId="LiveId" clId="{70A3EF2E-BB35-4F06-BD7E-BB33C20F3C2C}" dt="2025-08-04T07:42:33.778" v="7467"/>
          <ac:spMkLst>
            <pc:docMk/>
            <pc:sldMk cId="2656260675" sldId="380"/>
            <ac:spMk id="23" creationId="{A710D100-9FEC-4218-AAE0-3E7410B396DF}"/>
          </ac:spMkLst>
        </pc:spChg>
        <pc:spChg chg="add mod">
          <ac:chgData name="廣岡 大河" userId="9a631f14eebb8dde" providerId="LiveId" clId="{70A3EF2E-BB35-4F06-BD7E-BB33C20F3C2C}" dt="2025-08-04T07:43:12.283" v="7483" actId="1076"/>
          <ac:spMkLst>
            <pc:docMk/>
            <pc:sldMk cId="2656260675" sldId="380"/>
            <ac:spMk id="24" creationId="{ABC16D6A-F479-4FA9-AE1C-860893000EBF}"/>
          </ac:spMkLst>
        </pc:spChg>
        <pc:spChg chg="add mod">
          <ac:chgData name="廣岡 大河" userId="9a631f14eebb8dde" providerId="LiveId" clId="{70A3EF2E-BB35-4F06-BD7E-BB33C20F3C2C}" dt="2025-08-04T07:43:23.008" v="7487" actId="20577"/>
          <ac:spMkLst>
            <pc:docMk/>
            <pc:sldMk cId="2656260675" sldId="380"/>
            <ac:spMk id="25" creationId="{ECB0C7F6-9947-429C-AAFF-2114E059809B}"/>
          </ac:spMkLst>
        </pc:spChg>
        <pc:spChg chg="add mod">
          <ac:chgData name="廣岡 大河" userId="9a631f14eebb8dde" providerId="LiveId" clId="{70A3EF2E-BB35-4F06-BD7E-BB33C20F3C2C}" dt="2025-08-04T07:43:31.592" v="7490" actId="1076"/>
          <ac:spMkLst>
            <pc:docMk/>
            <pc:sldMk cId="2656260675" sldId="380"/>
            <ac:spMk id="26" creationId="{DFC97AD1-6A16-40AD-9FB6-BA2154E5810A}"/>
          </ac:spMkLst>
        </pc:spChg>
        <pc:spChg chg="add mod">
          <ac:chgData name="廣岡 大河" userId="9a631f14eebb8dde" providerId="LiveId" clId="{70A3EF2E-BB35-4F06-BD7E-BB33C20F3C2C}" dt="2025-08-04T07:42:33.778" v="7467"/>
          <ac:spMkLst>
            <pc:docMk/>
            <pc:sldMk cId="2656260675" sldId="380"/>
            <ac:spMk id="27" creationId="{C0B1D231-1B7D-4770-8432-4CEC641277A0}"/>
          </ac:spMkLst>
        </pc:spChg>
        <pc:spChg chg="add mod">
          <ac:chgData name="廣岡 大河" userId="9a631f14eebb8dde" providerId="LiveId" clId="{70A3EF2E-BB35-4F06-BD7E-BB33C20F3C2C}" dt="2025-08-04T07:43:39.158" v="7495" actId="14100"/>
          <ac:spMkLst>
            <pc:docMk/>
            <pc:sldMk cId="2656260675" sldId="380"/>
            <ac:spMk id="28" creationId="{95B82757-A342-4DDD-89C8-DA41D1DF6E77}"/>
          </ac:spMkLst>
        </pc:spChg>
        <pc:spChg chg="add mod">
          <ac:chgData name="廣岡 大河" userId="9a631f14eebb8dde" providerId="LiveId" clId="{70A3EF2E-BB35-4F06-BD7E-BB33C20F3C2C}" dt="2025-08-04T07:42:33.778" v="7467"/>
          <ac:spMkLst>
            <pc:docMk/>
            <pc:sldMk cId="2656260675" sldId="380"/>
            <ac:spMk id="30" creationId="{3698055D-014A-4D7C-A86E-4222B2868192}"/>
          </ac:spMkLst>
        </pc:spChg>
        <pc:spChg chg="add mod">
          <ac:chgData name="廣岡 大河" userId="9a631f14eebb8dde" providerId="LiveId" clId="{70A3EF2E-BB35-4F06-BD7E-BB33C20F3C2C}" dt="2025-08-04T07:44:51.840" v="7552" actId="1076"/>
          <ac:spMkLst>
            <pc:docMk/>
            <pc:sldMk cId="2656260675" sldId="380"/>
            <ac:spMk id="31" creationId="{CE922EEC-C8BD-4B10-A1EB-6FCD08490C97}"/>
          </ac:spMkLst>
        </pc:spChg>
        <pc:spChg chg="add mod ord">
          <ac:chgData name="廣岡 大河" userId="9a631f14eebb8dde" providerId="LiveId" clId="{70A3EF2E-BB35-4F06-BD7E-BB33C20F3C2C}" dt="2025-08-04T07:42:54.325" v="7473" actId="167"/>
          <ac:spMkLst>
            <pc:docMk/>
            <pc:sldMk cId="2656260675" sldId="380"/>
            <ac:spMk id="32" creationId="{FD33E10C-6E18-4335-A9E5-515D5B984334}"/>
          </ac:spMkLst>
        </pc:spChg>
        <pc:spChg chg="add del mod">
          <ac:chgData name="廣岡 大河" userId="9a631f14eebb8dde" providerId="LiveId" clId="{70A3EF2E-BB35-4F06-BD7E-BB33C20F3C2C}" dt="2025-08-04T08:05:25.735" v="7849" actId="478"/>
          <ac:spMkLst>
            <pc:docMk/>
            <pc:sldMk cId="2656260675" sldId="380"/>
            <ac:spMk id="33" creationId="{530A083D-A88C-474E-8A51-0CFA51B8A430}"/>
          </ac:spMkLst>
        </pc:spChg>
        <pc:spChg chg="add del mod">
          <ac:chgData name="廣岡 大河" userId="9a631f14eebb8dde" providerId="LiveId" clId="{70A3EF2E-BB35-4F06-BD7E-BB33C20F3C2C}" dt="2025-08-04T23:14:45.934" v="12893" actId="478"/>
          <ac:spMkLst>
            <pc:docMk/>
            <pc:sldMk cId="2656260675" sldId="380"/>
            <ac:spMk id="34" creationId="{C5650F1D-21D7-4045-A979-963C07D7B826}"/>
          </ac:spMkLst>
        </pc:spChg>
        <pc:spChg chg="add del mod">
          <ac:chgData name="廣岡 大河" userId="9a631f14eebb8dde" providerId="LiveId" clId="{70A3EF2E-BB35-4F06-BD7E-BB33C20F3C2C}" dt="2025-08-04T23:14:45.934" v="12893" actId="478"/>
          <ac:spMkLst>
            <pc:docMk/>
            <pc:sldMk cId="2656260675" sldId="380"/>
            <ac:spMk id="35" creationId="{4C72DE82-9000-4180-B628-7C7F9F3F9070}"/>
          </ac:spMkLst>
        </pc:spChg>
        <pc:spChg chg="add mod">
          <ac:chgData name="廣岡 大河" userId="9a631f14eebb8dde" providerId="LiveId" clId="{70A3EF2E-BB35-4F06-BD7E-BB33C20F3C2C}" dt="2025-08-04T23:15:22.792" v="12911" actId="1076"/>
          <ac:spMkLst>
            <pc:docMk/>
            <pc:sldMk cId="2656260675" sldId="380"/>
            <ac:spMk id="36" creationId="{7E761BB8-F8F6-47AA-BC8A-186E2D87456F}"/>
          </ac:spMkLst>
        </pc:spChg>
        <pc:spChg chg="add mod">
          <ac:chgData name="廣岡 大河" userId="9a631f14eebb8dde" providerId="LiveId" clId="{70A3EF2E-BB35-4F06-BD7E-BB33C20F3C2C}" dt="2025-08-04T23:15:24.270" v="12912" actId="1076"/>
          <ac:spMkLst>
            <pc:docMk/>
            <pc:sldMk cId="2656260675" sldId="380"/>
            <ac:spMk id="37" creationId="{0768674D-1EC0-4A7D-A1D3-BFEB05395D65}"/>
          </ac:spMkLst>
        </pc:spChg>
        <pc:spChg chg="mod">
          <ac:chgData name="廣岡 大河" userId="9a631f14eebb8dde" providerId="LiveId" clId="{70A3EF2E-BB35-4F06-BD7E-BB33C20F3C2C}" dt="2025-08-06T01:01:25.502" v="20663"/>
          <ac:spMkLst>
            <pc:docMk/>
            <pc:sldMk cId="2656260675" sldId="380"/>
            <ac:spMk id="40" creationId="{C04817FA-9DF5-4FC7-93A7-8EDCE6A81917}"/>
          </ac:spMkLst>
        </pc:spChg>
        <pc:grpChg chg="add mod">
          <ac:chgData name="廣岡 大河" userId="9a631f14eebb8dde" providerId="LiveId" clId="{70A3EF2E-BB35-4F06-BD7E-BB33C20F3C2C}" dt="2025-08-06T01:01:25.502" v="20663"/>
          <ac:grpSpMkLst>
            <pc:docMk/>
            <pc:sldMk cId="2656260675" sldId="380"/>
            <ac:grpSpMk id="39" creationId="{41E07A4D-60FD-4F7E-950D-152229B6C645}"/>
          </ac:grpSpMkLst>
        </pc:grpChg>
        <pc:picChg chg="add mod">
          <ac:chgData name="廣岡 大河" userId="9a631f14eebb8dde" providerId="LiveId" clId="{70A3EF2E-BB35-4F06-BD7E-BB33C20F3C2C}" dt="2025-08-04T07:42:33.778" v="7467"/>
          <ac:picMkLst>
            <pc:docMk/>
            <pc:sldMk cId="2656260675" sldId="380"/>
            <ac:picMk id="29" creationId="{FE27E66C-9AF7-4038-ABDF-2A5D00087974}"/>
          </ac:picMkLst>
        </pc:picChg>
        <pc:picChg chg="add mod">
          <ac:chgData name="廣岡 大河" userId="9a631f14eebb8dde" providerId="LiveId" clId="{70A3EF2E-BB35-4F06-BD7E-BB33C20F3C2C}" dt="2025-08-06T00:59:53.074" v="20596" actId="1035"/>
          <ac:picMkLst>
            <pc:docMk/>
            <pc:sldMk cId="2656260675" sldId="380"/>
            <ac:picMk id="38" creationId="{16651F7A-0B86-479F-A4BB-63FD9063A338}"/>
          </ac:picMkLst>
        </pc:picChg>
        <pc:picChg chg="mod">
          <ac:chgData name="廣岡 大河" userId="9a631f14eebb8dde" providerId="LiveId" clId="{70A3EF2E-BB35-4F06-BD7E-BB33C20F3C2C}" dt="2025-08-06T01:01:25.502" v="20663"/>
          <ac:picMkLst>
            <pc:docMk/>
            <pc:sldMk cId="2656260675" sldId="380"/>
            <ac:picMk id="41" creationId="{9C6F8DBD-6A35-4DCE-B0C1-A19607783F46}"/>
          </ac:picMkLst>
        </pc:picChg>
      </pc:sldChg>
      <pc:sldChg chg="addSp delSp modSp add mod addAnim delAnim modAnim">
        <pc:chgData name="廣岡 大河" userId="9a631f14eebb8dde" providerId="LiveId" clId="{70A3EF2E-BB35-4F06-BD7E-BB33C20F3C2C}" dt="2025-08-06T01:01:21.862" v="20660"/>
        <pc:sldMkLst>
          <pc:docMk/>
          <pc:sldMk cId="1895807815" sldId="381"/>
        </pc:sldMkLst>
        <pc:spChg chg="mod">
          <ac:chgData name="廣岡 大河" userId="9a631f14eebb8dde" providerId="LiveId" clId="{70A3EF2E-BB35-4F06-BD7E-BB33C20F3C2C}" dt="2025-08-04T23:15:06.097" v="12907" actId="20577"/>
          <ac:spMkLst>
            <pc:docMk/>
            <pc:sldMk cId="1895807815" sldId="381"/>
            <ac:spMk id="2" creationId="{B0224A1D-07A0-4098-B05A-F063AB006C80}"/>
          </ac:spMkLst>
        </pc:spChg>
        <pc:spChg chg="add del mod">
          <ac:chgData name="廣岡 大河" userId="9a631f14eebb8dde" providerId="LiveId" clId="{70A3EF2E-BB35-4F06-BD7E-BB33C20F3C2C}" dt="2025-08-04T12:04:37.821" v="12575" actId="478"/>
          <ac:spMkLst>
            <pc:docMk/>
            <pc:sldMk cId="1895807815" sldId="381"/>
            <ac:spMk id="3" creationId="{A328C23D-20BE-4DC3-A133-F1C1E990AC88}"/>
          </ac:spMkLst>
        </pc:spChg>
        <pc:spChg chg="del mod">
          <ac:chgData name="廣岡 大河" userId="9a631f14eebb8dde" providerId="LiveId" clId="{70A3EF2E-BB35-4F06-BD7E-BB33C20F3C2C}" dt="2025-08-04T05:44:16.830" v="4249" actId="478"/>
          <ac:spMkLst>
            <pc:docMk/>
            <pc:sldMk cId="1895807815" sldId="381"/>
            <ac:spMk id="4" creationId="{1B1ACFEA-2F3E-4EA9-A18B-01C5D8CF1F02}"/>
          </ac:spMkLst>
        </pc:spChg>
        <pc:spChg chg="add del mod">
          <ac:chgData name="廣岡 大河" userId="9a631f14eebb8dde" providerId="LiveId" clId="{70A3EF2E-BB35-4F06-BD7E-BB33C20F3C2C}" dt="2025-08-04T07:03:18.711" v="6203" actId="478"/>
          <ac:spMkLst>
            <pc:docMk/>
            <pc:sldMk cId="1895807815" sldId="381"/>
            <ac:spMk id="5" creationId="{964797FA-14B5-4960-BA54-01723BC2F49D}"/>
          </ac:spMkLst>
        </pc:spChg>
        <pc:spChg chg="add del mod">
          <ac:chgData name="廣岡 大河" userId="9a631f14eebb8dde" providerId="LiveId" clId="{70A3EF2E-BB35-4F06-BD7E-BB33C20F3C2C}" dt="2025-08-04T12:04:40.572" v="12576" actId="478"/>
          <ac:spMkLst>
            <pc:docMk/>
            <pc:sldMk cId="1895807815" sldId="381"/>
            <ac:spMk id="6" creationId="{1FF5858C-9916-45AD-8966-C36EFFD34BDB}"/>
          </ac:spMkLst>
        </pc:spChg>
        <pc:spChg chg="del">
          <ac:chgData name="廣岡 大河" userId="9a631f14eebb8dde" providerId="LiveId" clId="{70A3EF2E-BB35-4F06-BD7E-BB33C20F3C2C}" dt="2025-08-04T05:39:31.858" v="4123" actId="478"/>
          <ac:spMkLst>
            <pc:docMk/>
            <pc:sldMk cId="1895807815" sldId="381"/>
            <ac:spMk id="7" creationId="{C8B6D619-E49E-495C-AC8D-08D890B2FFA6}"/>
          </ac:spMkLst>
        </pc:spChg>
        <pc:spChg chg="add del mod">
          <ac:chgData name="廣岡 大河" userId="9a631f14eebb8dde" providerId="LiveId" clId="{70A3EF2E-BB35-4F06-BD7E-BB33C20F3C2C}" dt="2025-08-04T12:05:23.606" v="12584" actId="478"/>
          <ac:spMkLst>
            <pc:docMk/>
            <pc:sldMk cId="1895807815" sldId="381"/>
            <ac:spMk id="8" creationId="{AA359DB8-E220-4007-9EB9-BB784925323F}"/>
          </ac:spMkLst>
        </pc:spChg>
        <pc:spChg chg="add del mod">
          <ac:chgData name="廣岡 大河" userId="9a631f14eebb8dde" providerId="LiveId" clId="{70A3EF2E-BB35-4F06-BD7E-BB33C20F3C2C}" dt="2025-08-04T12:05:38.321" v="12596" actId="478"/>
          <ac:spMkLst>
            <pc:docMk/>
            <pc:sldMk cId="1895807815" sldId="381"/>
            <ac:spMk id="9" creationId="{012B4052-6CA0-4343-82C5-04EE58221BE8}"/>
          </ac:spMkLst>
        </pc:spChg>
        <pc:spChg chg="add del mod">
          <ac:chgData name="廣岡 大河" userId="9a631f14eebb8dde" providerId="LiveId" clId="{70A3EF2E-BB35-4F06-BD7E-BB33C20F3C2C}" dt="2025-08-04T12:05:49.478" v="12600" actId="478"/>
          <ac:spMkLst>
            <pc:docMk/>
            <pc:sldMk cId="1895807815" sldId="381"/>
            <ac:spMk id="10" creationId="{7B119B8F-9A11-4E2F-91FF-574EBDF4F21E}"/>
          </ac:spMkLst>
        </pc:spChg>
        <pc:spChg chg="add del mod">
          <ac:chgData name="廣岡 大河" userId="9a631f14eebb8dde" providerId="LiveId" clId="{70A3EF2E-BB35-4F06-BD7E-BB33C20F3C2C}" dt="2025-08-04T23:10:02.871" v="12602" actId="478"/>
          <ac:spMkLst>
            <pc:docMk/>
            <pc:sldMk cId="1895807815" sldId="381"/>
            <ac:spMk id="11" creationId="{B30C8693-5FEC-435A-99FA-B52FF2A8CB2D}"/>
          </ac:spMkLst>
        </pc:spChg>
        <pc:spChg chg="add mod">
          <ac:chgData name="廣岡 大河" userId="9a631f14eebb8dde" providerId="LiveId" clId="{70A3EF2E-BB35-4F06-BD7E-BB33C20F3C2C}" dt="2025-08-04T23:13:59.118" v="12886" actId="1076"/>
          <ac:spMkLst>
            <pc:docMk/>
            <pc:sldMk cId="1895807815" sldId="381"/>
            <ac:spMk id="12" creationId="{8B2BD032-0EE4-4DD1-8A97-7163BBCE8276}"/>
          </ac:spMkLst>
        </pc:spChg>
        <pc:spChg chg="add del mod">
          <ac:chgData name="廣岡 大河" userId="9a631f14eebb8dde" providerId="LiveId" clId="{70A3EF2E-BB35-4F06-BD7E-BB33C20F3C2C}" dt="2025-08-04T05:40:27.290" v="4134" actId="478"/>
          <ac:spMkLst>
            <pc:docMk/>
            <pc:sldMk cId="1895807815" sldId="381"/>
            <ac:spMk id="19" creationId="{501C1D83-5C82-4DE4-A781-04FC376D7A38}"/>
          </ac:spMkLst>
        </pc:spChg>
        <pc:spChg chg="del mod">
          <ac:chgData name="廣岡 大河" userId="9a631f14eebb8dde" providerId="LiveId" clId="{70A3EF2E-BB35-4F06-BD7E-BB33C20F3C2C}" dt="2025-08-04T05:40:27.290" v="4134" actId="478"/>
          <ac:spMkLst>
            <pc:docMk/>
            <pc:sldMk cId="1895807815" sldId="381"/>
            <ac:spMk id="20" creationId="{8D03FC84-4888-4196-8BCE-DCF6EA42889A}"/>
          </ac:spMkLst>
        </pc:spChg>
        <pc:spChg chg="del mod">
          <ac:chgData name="廣岡 大河" userId="9a631f14eebb8dde" providerId="LiveId" clId="{70A3EF2E-BB35-4F06-BD7E-BB33C20F3C2C}" dt="2025-08-04T05:40:27.290" v="4134" actId="478"/>
          <ac:spMkLst>
            <pc:docMk/>
            <pc:sldMk cId="1895807815" sldId="381"/>
            <ac:spMk id="21" creationId="{84DB2742-D7DF-41F2-9AC4-A06FAB28DA1D}"/>
          </ac:spMkLst>
        </pc:spChg>
        <pc:spChg chg="add del mod">
          <ac:chgData name="廣岡 大河" userId="9a631f14eebb8dde" providerId="LiveId" clId="{70A3EF2E-BB35-4F06-BD7E-BB33C20F3C2C}" dt="2025-08-04T05:41:16.370" v="4139" actId="478"/>
          <ac:spMkLst>
            <pc:docMk/>
            <pc:sldMk cId="1895807815" sldId="381"/>
            <ac:spMk id="23" creationId="{0C40CF6C-4DB6-4B94-BE4F-F1A156DD6A69}"/>
          </ac:spMkLst>
        </pc:spChg>
        <pc:spChg chg="add del mod">
          <ac:chgData name="廣岡 大河" userId="9a631f14eebb8dde" providerId="LiveId" clId="{70A3EF2E-BB35-4F06-BD7E-BB33C20F3C2C}" dt="2025-08-04T12:04:34.596" v="12574" actId="478"/>
          <ac:spMkLst>
            <pc:docMk/>
            <pc:sldMk cId="1895807815" sldId="381"/>
            <ac:spMk id="25" creationId="{C8A0DF99-5635-4B44-ACE8-FECD7334FAA2}"/>
          </ac:spMkLst>
        </pc:spChg>
        <pc:spChg chg="del">
          <ac:chgData name="廣岡 大河" userId="9a631f14eebb8dde" providerId="LiveId" clId="{70A3EF2E-BB35-4F06-BD7E-BB33C20F3C2C}" dt="2025-08-04T05:39:23.849" v="4089" actId="478"/>
          <ac:spMkLst>
            <pc:docMk/>
            <pc:sldMk cId="1895807815" sldId="381"/>
            <ac:spMk id="26" creationId="{9142A018-9E29-4015-AE69-2950842D5BB5}"/>
          </ac:spMkLst>
        </pc:spChg>
        <pc:spChg chg="add del mod">
          <ac:chgData name="廣岡 大河" userId="9a631f14eebb8dde" providerId="LiveId" clId="{70A3EF2E-BB35-4F06-BD7E-BB33C20F3C2C}" dt="2025-08-04T12:04:34.596" v="12574" actId="478"/>
          <ac:spMkLst>
            <pc:docMk/>
            <pc:sldMk cId="1895807815" sldId="381"/>
            <ac:spMk id="28" creationId="{637D5686-88D3-49C9-BEA7-49774B3AA5F5}"/>
          </ac:spMkLst>
        </pc:spChg>
        <pc:spChg chg="del">
          <ac:chgData name="廣岡 大河" userId="9a631f14eebb8dde" providerId="LiveId" clId="{70A3EF2E-BB35-4F06-BD7E-BB33C20F3C2C}" dt="2025-08-04T05:40:30.851" v="4135" actId="478"/>
          <ac:spMkLst>
            <pc:docMk/>
            <pc:sldMk cId="1895807815" sldId="381"/>
            <ac:spMk id="30" creationId="{B70B05D9-7E1D-47C0-8D36-8EAB3620220F}"/>
          </ac:spMkLst>
        </pc:spChg>
        <pc:spChg chg="add del mod">
          <ac:chgData name="廣岡 大河" userId="9a631f14eebb8dde" providerId="LiveId" clId="{70A3EF2E-BB35-4F06-BD7E-BB33C20F3C2C}" dt="2025-08-04T12:04:34.596" v="12574" actId="478"/>
          <ac:spMkLst>
            <pc:docMk/>
            <pc:sldMk cId="1895807815" sldId="381"/>
            <ac:spMk id="32" creationId="{C5B88F11-3D22-45A5-B90E-6CF2E71ABC72}"/>
          </ac:spMkLst>
        </pc:spChg>
        <pc:spChg chg="add del mod">
          <ac:chgData name="廣岡 大河" userId="9a631f14eebb8dde" providerId="LiveId" clId="{70A3EF2E-BB35-4F06-BD7E-BB33C20F3C2C}" dt="2025-08-04T12:04:37.821" v="12575" actId="478"/>
          <ac:spMkLst>
            <pc:docMk/>
            <pc:sldMk cId="1895807815" sldId="381"/>
            <ac:spMk id="33" creationId="{1A3683BB-DF50-4E7B-9BCC-DC5CFD23DB88}"/>
          </ac:spMkLst>
        </pc:spChg>
        <pc:spChg chg="add del mod">
          <ac:chgData name="廣岡 大河" userId="9a631f14eebb8dde" providerId="LiveId" clId="{70A3EF2E-BB35-4F06-BD7E-BB33C20F3C2C}" dt="2025-08-04T12:04:37.821" v="12575" actId="478"/>
          <ac:spMkLst>
            <pc:docMk/>
            <pc:sldMk cId="1895807815" sldId="381"/>
            <ac:spMk id="34" creationId="{24FB29E0-7F32-45BD-BE80-A53053594608}"/>
          </ac:spMkLst>
        </pc:spChg>
        <pc:spChg chg="add del mod">
          <ac:chgData name="廣岡 大河" userId="9a631f14eebb8dde" providerId="LiveId" clId="{70A3EF2E-BB35-4F06-BD7E-BB33C20F3C2C}" dt="2025-08-04T12:04:37.821" v="12575" actId="478"/>
          <ac:spMkLst>
            <pc:docMk/>
            <pc:sldMk cId="1895807815" sldId="381"/>
            <ac:spMk id="35" creationId="{0142B7D8-C6D9-4028-9CD4-B832F9DCC3B0}"/>
          </ac:spMkLst>
        </pc:spChg>
        <pc:spChg chg="add del mod">
          <ac:chgData name="廣岡 大河" userId="9a631f14eebb8dde" providerId="LiveId" clId="{70A3EF2E-BB35-4F06-BD7E-BB33C20F3C2C}" dt="2025-08-04T12:04:37.821" v="12575" actId="478"/>
          <ac:spMkLst>
            <pc:docMk/>
            <pc:sldMk cId="1895807815" sldId="381"/>
            <ac:spMk id="36" creationId="{5D4D4B75-5DC2-4983-800A-18E7E80B28EA}"/>
          </ac:spMkLst>
        </pc:spChg>
        <pc:spChg chg="add del mod ord">
          <ac:chgData name="廣岡 大河" userId="9a631f14eebb8dde" providerId="LiveId" clId="{70A3EF2E-BB35-4F06-BD7E-BB33C20F3C2C}" dt="2025-08-04T12:04:34.596" v="12574" actId="478"/>
          <ac:spMkLst>
            <pc:docMk/>
            <pc:sldMk cId="1895807815" sldId="381"/>
            <ac:spMk id="37" creationId="{5992FE93-E6C4-4826-8EE3-CEE498FF500E}"/>
          </ac:spMkLst>
        </pc:spChg>
        <pc:spChg chg="add del mod ord">
          <ac:chgData name="廣岡 大河" userId="9a631f14eebb8dde" providerId="LiveId" clId="{70A3EF2E-BB35-4F06-BD7E-BB33C20F3C2C}" dt="2025-08-04T12:04:37.821" v="12575" actId="478"/>
          <ac:spMkLst>
            <pc:docMk/>
            <pc:sldMk cId="1895807815" sldId="381"/>
            <ac:spMk id="38" creationId="{8224594B-1E68-4CBF-AE91-1D8F1D28F0D9}"/>
          </ac:spMkLst>
        </pc:spChg>
        <pc:spChg chg="add del mod">
          <ac:chgData name="廣岡 大河" userId="9a631f14eebb8dde" providerId="LiveId" clId="{70A3EF2E-BB35-4F06-BD7E-BB33C20F3C2C}" dt="2025-08-04T12:04:37.821" v="12575" actId="478"/>
          <ac:spMkLst>
            <pc:docMk/>
            <pc:sldMk cId="1895807815" sldId="381"/>
            <ac:spMk id="39" creationId="{93125BC9-AC67-4338-B7B6-B29D36A42415}"/>
          </ac:spMkLst>
        </pc:spChg>
        <pc:spChg chg="add del mod">
          <ac:chgData name="廣岡 大河" userId="9a631f14eebb8dde" providerId="LiveId" clId="{70A3EF2E-BB35-4F06-BD7E-BB33C20F3C2C}" dt="2025-08-04T12:04:37.821" v="12575" actId="478"/>
          <ac:spMkLst>
            <pc:docMk/>
            <pc:sldMk cId="1895807815" sldId="381"/>
            <ac:spMk id="40" creationId="{C2C2F8B4-FAFC-493D-B54C-9EEA099A015A}"/>
          </ac:spMkLst>
        </pc:spChg>
        <pc:spChg chg="add del mod">
          <ac:chgData name="廣岡 大河" userId="9a631f14eebb8dde" providerId="LiveId" clId="{70A3EF2E-BB35-4F06-BD7E-BB33C20F3C2C}" dt="2025-08-04T12:04:37.821" v="12575" actId="478"/>
          <ac:spMkLst>
            <pc:docMk/>
            <pc:sldMk cId="1895807815" sldId="381"/>
            <ac:spMk id="41" creationId="{D3C6D39A-A3FE-462F-89F6-FD4BADF564F1}"/>
          </ac:spMkLst>
        </pc:spChg>
        <pc:spChg chg="add del mod">
          <ac:chgData name="廣岡 大河" userId="9a631f14eebb8dde" providerId="LiveId" clId="{70A3EF2E-BB35-4F06-BD7E-BB33C20F3C2C}" dt="2025-08-04T12:04:37.821" v="12575" actId="478"/>
          <ac:spMkLst>
            <pc:docMk/>
            <pc:sldMk cId="1895807815" sldId="381"/>
            <ac:spMk id="42" creationId="{2752205C-7FE2-4F8C-A257-F6CF1EAA3203}"/>
          </ac:spMkLst>
        </pc:spChg>
        <pc:spChg chg="add del mod ord">
          <ac:chgData name="廣岡 大河" userId="9a631f14eebb8dde" providerId="LiveId" clId="{70A3EF2E-BB35-4F06-BD7E-BB33C20F3C2C}" dt="2025-08-04T12:04:37.821" v="12575" actId="478"/>
          <ac:spMkLst>
            <pc:docMk/>
            <pc:sldMk cId="1895807815" sldId="381"/>
            <ac:spMk id="43" creationId="{20689AF4-8B07-4C7B-897E-3B46E5C95DDC}"/>
          </ac:spMkLst>
        </pc:spChg>
        <pc:spChg chg="add del mod ord">
          <ac:chgData name="廣岡 大河" userId="9a631f14eebb8dde" providerId="LiveId" clId="{70A3EF2E-BB35-4F06-BD7E-BB33C20F3C2C}" dt="2025-08-04T12:04:37.821" v="12575" actId="478"/>
          <ac:spMkLst>
            <pc:docMk/>
            <pc:sldMk cId="1895807815" sldId="381"/>
            <ac:spMk id="44" creationId="{DD5D5045-2066-4443-9407-5D331045B59A}"/>
          </ac:spMkLst>
        </pc:spChg>
        <pc:spChg chg="add mod">
          <ac:chgData name="廣岡 大河" userId="9a631f14eebb8dde" providerId="LiveId" clId="{70A3EF2E-BB35-4F06-BD7E-BB33C20F3C2C}" dt="2025-08-04T23:12:55.046" v="12785" actId="1076"/>
          <ac:spMkLst>
            <pc:docMk/>
            <pc:sldMk cId="1895807815" sldId="381"/>
            <ac:spMk id="45" creationId="{443E0B51-8FDD-484E-A4BC-D686A2021CA0}"/>
          </ac:spMkLst>
        </pc:spChg>
        <pc:spChg chg="add mod">
          <ac:chgData name="廣岡 大河" userId="9a631f14eebb8dde" providerId="LiveId" clId="{70A3EF2E-BB35-4F06-BD7E-BB33C20F3C2C}" dt="2025-08-04T23:12:55.046" v="12785" actId="1076"/>
          <ac:spMkLst>
            <pc:docMk/>
            <pc:sldMk cId="1895807815" sldId="381"/>
            <ac:spMk id="46" creationId="{42016921-7E9C-45E7-9007-8172ED85D2E7}"/>
          </ac:spMkLst>
        </pc:spChg>
        <pc:spChg chg="add mod">
          <ac:chgData name="廣岡 大河" userId="9a631f14eebb8dde" providerId="LiveId" clId="{70A3EF2E-BB35-4F06-BD7E-BB33C20F3C2C}" dt="2025-08-04T23:12:55.046" v="12785" actId="1076"/>
          <ac:spMkLst>
            <pc:docMk/>
            <pc:sldMk cId="1895807815" sldId="381"/>
            <ac:spMk id="48" creationId="{7E03F285-B254-4C71-BE35-50C848C61F18}"/>
          </ac:spMkLst>
        </pc:spChg>
        <pc:spChg chg="add mod">
          <ac:chgData name="廣岡 大河" userId="9a631f14eebb8dde" providerId="LiveId" clId="{70A3EF2E-BB35-4F06-BD7E-BB33C20F3C2C}" dt="2025-08-04T23:12:55.046" v="12785" actId="1076"/>
          <ac:spMkLst>
            <pc:docMk/>
            <pc:sldMk cId="1895807815" sldId="381"/>
            <ac:spMk id="49" creationId="{C17C659E-E792-4EA7-9C98-C22485C92F89}"/>
          </ac:spMkLst>
        </pc:spChg>
        <pc:spChg chg="add mod">
          <ac:chgData name="廣岡 大河" userId="9a631f14eebb8dde" providerId="LiveId" clId="{70A3EF2E-BB35-4F06-BD7E-BB33C20F3C2C}" dt="2025-08-05T03:41:33.156" v="18368" actId="1076"/>
          <ac:spMkLst>
            <pc:docMk/>
            <pc:sldMk cId="1895807815" sldId="381"/>
            <ac:spMk id="50" creationId="{AB5E5CA9-B8CF-4930-B910-834B1660DA7E}"/>
          </ac:spMkLst>
        </pc:spChg>
        <pc:spChg chg="add mod ord">
          <ac:chgData name="廣岡 大河" userId="9a631f14eebb8dde" providerId="LiveId" clId="{70A3EF2E-BB35-4F06-BD7E-BB33C20F3C2C}" dt="2025-08-04T23:12:55.046" v="12785" actId="1076"/>
          <ac:spMkLst>
            <pc:docMk/>
            <pc:sldMk cId="1895807815" sldId="381"/>
            <ac:spMk id="51" creationId="{AE0B14DB-CE3F-4544-BB4F-457EC59418AB}"/>
          </ac:spMkLst>
        </pc:spChg>
        <pc:spChg chg="add mod">
          <ac:chgData name="廣岡 大河" userId="9a631f14eebb8dde" providerId="LiveId" clId="{70A3EF2E-BB35-4F06-BD7E-BB33C20F3C2C}" dt="2025-08-04T23:12:55.046" v="12785" actId="1076"/>
          <ac:spMkLst>
            <pc:docMk/>
            <pc:sldMk cId="1895807815" sldId="381"/>
            <ac:spMk id="52" creationId="{7104301E-9C26-4999-A11D-46A3BD88CF38}"/>
          </ac:spMkLst>
        </pc:spChg>
        <pc:spChg chg="add mod ord">
          <ac:chgData name="廣岡 大河" userId="9a631f14eebb8dde" providerId="LiveId" clId="{70A3EF2E-BB35-4F06-BD7E-BB33C20F3C2C}" dt="2025-08-04T23:14:05.667" v="12888" actId="14100"/>
          <ac:spMkLst>
            <pc:docMk/>
            <pc:sldMk cId="1895807815" sldId="381"/>
            <ac:spMk id="54" creationId="{7A2A4959-D1B2-46F9-8B94-F6049C378F6C}"/>
          </ac:spMkLst>
        </pc:spChg>
        <pc:spChg chg="mod">
          <ac:chgData name="廣岡 大河" userId="9a631f14eebb8dde" providerId="LiveId" clId="{70A3EF2E-BB35-4F06-BD7E-BB33C20F3C2C}" dt="2025-08-06T01:01:20.780" v="20659"/>
          <ac:spMkLst>
            <pc:docMk/>
            <pc:sldMk cId="1895807815" sldId="381"/>
            <ac:spMk id="57" creationId="{A785AF3E-CD1D-41D0-B69C-E5E185AE4FC9}"/>
          </ac:spMkLst>
        </pc:spChg>
        <pc:spChg chg="del mod">
          <ac:chgData name="廣岡 大河" userId="9a631f14eebb8dde" providerId="LiveId" clId="{70A3EF2E-BB35-4F06-BD7E-BB33C20F3C2C}" dt="2025-08-04T12:04:37.821" v="12575" actId="478"/>
          <ac:spMkLst>
            <pc:docMk/>
            <pc:sldMk cId="1895807815" sldId="381"/>
            <ac:spMk id="74" creationId="{4A534C57-D714-4189-9D9E-BBD2E8A0AB35}"/>
          </ac:spMkLst>
        </pc:spChg>
        <pc:spChg chg="del mod">
          <ac:chgData name="廣岡 大河" userId="9a631f14eebb8dde" providerId="LiveId" clId="{70A3EF2E-BB35-4F06-BD7E-BB33C20F3C2C}" dt="2025-08-04T12:04:37.821" v="12575" actId="478"/>
          <ac:spMkLst>
            <pc:docMk/>
            <pc:sldMk cId="1895807815" sldId="381"/>
            <ac:spMk id="76" creationId="{1C8BC5B3-951D-4609-BCA3-B3DA287A2817}"/>
          </ac:spMkLst>
        </pc:spChg>
        <pc:spChg chg="del mod">
          <ac:chgData name="廣岡 大河" userId="9a631f14eebb8dde" providerId="LiveId" clId="{70A3EF2E-BB35-4F06-BD7E-BB33C20F3C2C}" dt="2025-08-04T05:44:16.830" v="4249" actId="478"/>
          <ac:spMkLst>
            <pc:docMk/>
            <pc:sldMk cId="1895807815" sldId="381"/>
            <ac:spMk id="77" creationId="{82FDC643-B0AA-4BEE-AF64-52E8F3F26F31}"/>
          </ac:spMkLst>
        </pc:spChg>
        <pc:spChg chg="del mod">
          <ac:chgData name="廣岡 大河" userId="9a631f14eebb8dde" providerId="LiveId" clId="{70A3EF2E-BB35-4F06-BD7E-BB33C20F3C2C}" dt="2025-08-04T05:44:16.830" v="4249" actId="478"/>
          <ac:spMkLst>
            <pc:docMk/>
            <pc:sldMk cId="1895807815" sldId="381"/>
            <ac:spMk id="78" creationId="{D2EA2BDB-FB71-4675-81A2-E89D4D2790FD}"/>
          </ac:spMkLst>
        </pc:spChg>
        <pc:spChg chg="del mod">
          <ac:chgData name="廣岡 大河" userId="9a631f14eebb8dde" providerId="LiveId" clId="{70A3EF2E-BB35-4F06-BD7E-BB33C20F3C2C}" dt="2025-08-04T05:44:16.830" v="4249" actId="478"/>
          <ac:spMkLst>
            <pc:docMk/>
            <pc:sldMk cId="1895807815" sldId="381"/>
            <ac:spMk id="79" creationId="{B377376F-2D7C-4E47-834F-F1F51CA64199}"/>
          </ac:spMkLst>
        </pc:spChg>
        <pc:spChg chg="del mod">
          <ac:chgData name="廣岡 大河" userId="9a631f14eebb8dde" providerId="LiveId" clId="{70A3EF2E-BB35-4F06-BD7E-BB33C20F3C2C}" dt="2025-08-04T05:44:16.830" v="4249" actId="478"/>
          <ac:spMkLst>
            <pc:docMk/>
            <pc:sldMk cId="1895807815" sldId="381"/>
            <ac:spMk id="80" creationId="{5BAFE83F-EEEB-44DD-820B-6853C4028445}"/>
          </ac:spMkLst>
        </pc:spChg>
        <pc:spChg chg="del mod">
          <ac:chgData name="廣岡 大河" userId="9a631f14eebb8dde" providerId="LiveId" clId="{70A3EF2E-BB35-4F06-BD7E-BB33C20F3C2C}" dt="2025-08-04T05:44:16.830" v="4249" actId="478"/>
          <ac:spMkLst>
            <pc:docMk/>
            <pc:sldMk cId="1895807815" sldId="381"/>
            <ac:spMk id="81" creationId="{579E34F6-1C56-4298-9527-16B1F177384D}"/>
          </ac:spMkLst>
        </pc:spChg>
        <pc:spChg chg="del mod">
          <ac:chgData name="廣岡 大河" userId="9a631f14eebb8dde" providerId="LiveId" clId="{70A3EF2E-BB35-4F06-BD7E-BB33C20F3C2C}" dt="2025-08-04T05:44:16.830" v="4249" actId="478"/>
          <ac:spMkLst>
            <pc:docMk/>
            <pc:sldMk cId="1895807815" sldId="381"/>
            <ac:spMk id="82" creationId="{710B5E75-7052-4E81-9D93-BEB8CFA20AF5}"/>
          </ac:spMkLst>
        </pc:spChg>
        <pc:grpChg chg="add del mod">
          <ac:chgData name="廣岡 大河" userId="9a631f14eebb8dde" providerId="LiveId" clId="{70A3EF2E-BB35-4F06-BD7E-BB33C20F3C2C}" dt="2025-08-06T01:01:21.862" v="20660"/>
          <ac:grpSpMkLst>
            <pc:docMk/>
            <pc:sldMk cId="1895807815" sldId="381"/>
            <ac:grpSpMk id="56" creationId="{905AA960-5AA4-43A3-B7B4-BB9406181729}"/>
          </ac:grpSpMkLst>
        </pc:grpChg>
        <pc:picChg chg="del">
          <ac:chgData name="廣岡 大河" userId="9a631f14eebb8dde" providerId="LiveId" clId="{70A3EF2E-BB35-4F06-BD7E-BB33C20F3C2C}" dt="2025-08-04T05:40:32.478" v="4136" actId="478"/>
          <ac:picMkLst>
            <pc:docMk/>
            <pc:sldMk cId="1895807815" sldId="381"/>
            <ac:picMk id="31" creationId="{5B409567-7CB8-4DC1-ACF4-B34FD3C98716}"/>
          </ac:picMkLst>
        </pc:picChg>
        <pc:picChg chg="add del mod">
          <ac:chgData name="廣岡 大河" userId="9a631f14eebb8dde" providerId="LiveId" clId="{70A3EF2E-BB35-4F06-BD7E-BB33C20F3C2C}" dt="2025-08-06T00:59:48.237" v="20593"/>
          <ac:picMkLst>
            <pc:docMk/>
            <pc:sldMk cId="1895807815" sldId="381"/>
            <ac:picMk id="55" creationId="{273F3E91-A242-4E6A-B046-B7D1258C80F0}"/>
          </ac:picMkLst>
        </pc:picChg>
        <pc:picChg chg="mod">
          <ac:chgData name="廣岡 大河" userId="9a631f14eebb8dde" providerId="LiveId" clId="{70A3EF2E-BB35-4F06-BD7E-BB33C20F3C2C}" dt="2025-08-06T01:01:20.780" v="20659"/>
          <ac:picMkLst>
            <pc:docMk/>
            <pc:sldMk cId="1895807815" sldId="381"/>
            <ac:picMk id="58" creationId="{5A98AFB1-21BC-4B6D-BE65-A9EB7EEF403B}"/>
          </ac:picMkLst>
        </pc:picChg>
      </pc:sldChg>
      <pc:sldChg chg="addSp delSp modSp add del mod ord">
        <pc:chgData name="廣岡 大河" userId="9a631f14eebb8dde" providerId="LiveId" clId="{70A3EF2E-BB35-4F06-BD7E-BB33C20F3C2C}" dt="2025-08-18T06:01:35.279" v="22589" actId="47"/>
        <pc:sldMkLst>
          <pc:docMk/>
          <pc:sldMk cId="550567638" sldId="382"/>
        </pc:sldMkLst>
        <pc:spChg chg="add del mod">
          <ac:chgData name="廣岡 大河" userId="9a631f14eebb8dde" providerId="LiveId" clId="{70A3EF2E-BB35-4F06-BD7E-BB33C20F3C2C}" dt="2025-08-05T00:53:19.463" v="16407" actId="478"/>
          <ac:spMkLst>
            <pc:docMk/>
            <pc:sldMk cId="550567638" sldId="382"/>
            <ac:spMk id="2" creationId="{185923CD-EA51-466C-A440-B63ED7E9E240}"/>
          </ac:spMkLst>
        </pc:spChg>
        <pc:spChg chg="add del mod">
          <ac:chgData name="廣岡 大河" userId="9a631f14eebb8dde" providerId="LiveId" clId="{70A3EF2E-BB35-4F06-BD7E-BB33C20F3C2C}" dt="2025-08-05T00:06:02.843" v="14796"/>
          <ac:spMkLst>
            <pc:docMk/>
            <pc:sldMk cId="550567638" sldId="382"/>
            <ac:spMk id="3" creationId="{B70B21AA-86B1-40FA-9396-ECA6009FC611}"/>
          </ac:spMkLst>
        </pc:spChg>
        <pc:spChg chg="add del mod">
          <ac:chgData name="廣岡 大河" userId="9a631f14eebb8dde" providerId="LiveId" clId="{70A3EF2E-BB35-4F06-BD7E-BB33C20F3C2C}" dt="2025-08-05T00:06:02.843" v="14796"/>
          <ac:spMkLst>
            <pc:docMk/>
            <pc:sldMk cId="550567638" sldId="382"/>
            <ac:spMk id="4" creationId="{32C6797D-095E-4B53-8C0A-E32381752AA1}"/>
          </ac:spMkLst>
        </pc:spChg>
        <pc:spChg chg="add del mod">
          <ac:chgData name="廣岡 大河" userId="9a631f14eebb8dde" providerId="LiveId" clId="{70A3EF2E-BB35-4F06-BD7E-BB33C20F3C2C}" dt="2025-08-05T00:06:02.843" v="14796"/>
          <ac:spMkLst>
            <pc:docMk/>
            <pc:sldMk cId="550567638" sldId="382"/>
            <ac:spMk id="5" creationId="{B8CE9CEB-0285-4505-A211-512225752A0B}"/>
          </ac:spMkLst>
        </pc:spChg>
        <pc:spChg chg="add del mod">
          <ac:chgData name="廣岡 大河" userId="9a631f14eebb8dde" providerId="LiveId" clId="{70A3EF2E-BB35-4F06-BD7E-BB33C20F3C2C}" dt="2025-08-05T00:53:19.757" v="16408" actId="478"/>
          <ac:spMkLst>
            <pc:docMk/>
            <pc:sldMk cId="550567638" sldId="382"/>
            <ac:spMk id="6" creationId="{5774E715-7442-423C-B9EE-E917351CDD28}"/>
          </ac:spMkLst>
        </pc:spChg>
        <pc:spChg chg="add del mod">
          <ac:chgData name="廣岡 大河" userId="9a631f14eebb8dde" providerId="LiveId" clId="{70A3EF2E-BB35-4F06-BD7E-BB33C20F3C2C}" dt="2025-08-05T00:53:19.463" v="16407" actId="478"/>
          <ac:spMkLst>
            <pc:docMk/>
            <pc:sldMk cId="550567638" sldId="382"/>
            <ac:spMk id="7" creationId="{743A7A8E-9CC4-401E-B064-791858F414E9}"/>
          </ac:spMkLst>
        </pc:spChg>
        <pc:spChg chg="add mod">
          <ac:chgData name="廣岡 大河" userId="9a631f14eebb8dde" providerId="LiveId" clId="{70A3EF2E-BB35-4F06-BD7E-BB33C20F3C2C}" dt="2025-08-05T00:46:56.431" v="16000" actId="14100"/>
          <ac:spMkLst>
            <pc:docMk/>
            <pc:sldMk cId="550567638" sldId="382"/>
            <ac:spMk id="8" creationId="{DFADB614-7C5F-4972-A5D0-C01C456CB548}"/>
          </ac:spMkLst>
        </pc:spChg>
        <pc:spChg chg="add del mod">
          <ac:chgData name="廣岡 大河" userId="9a631f14eebb8dde" providerId="LiveId" clId="{70A3EF2E-BB35-4F06-BD7E-BB33C20F3C2C}" dt="2025-08-05T00:53:19.463" v="16407" actId="478"/>
          <ac:spMkLst>
            <pc:docMk/>
            <pc:sldMk cId="550567638" sldId="382"/>
            <ac:spMk id="9" creationId="{8630AE2F-3349-4C09-A543-7419CAF33A1A}"/>
          </ac:spMkLst>
        </pc:spChg>
        <pc:spChg chg="add del mod">
          <ac:chgData name="廣岡 大河" userId="9a631f14eebb8dde" providerId="LiveId" clId="{70A3EF2E-BB35-4F06-BD7E-BB33C20F3C2C}" dt="2025-08-05T00:47:31.960" v="16069" actId="478"/>
          <ac:spMkLst>
            <pc:docMk/>
            <pc:sldMk cId="550567638" sldId="382"/>
            <ac:spMk id="10" creationId="{04644E4C-5DB9-43A8-98BA-5B2FF21B0C94}"/>
          </ac:spMkLst>
        </pc:spChg>
        <pc:spChg chg="add mod">
          <ac:chgData name="廣岡 大河" userId="9a631f14eebb8dde" providerId="LiveId" clId="{70A3EF2E-BB35-4F06-BD7E-BB33C20F3C2C}" dt="2025-08-05T00:50:18.815" v="16265" actId="20577"/>
          <ac:spMkLst>
            <pc:docMk/>
            <pc:sldMk cId="550567638" sldId="382"/>
            <ac:spMk id="11" creationId="{6F5676D6-F280-4583-985E-954595992B58}"/>
          </ac:spMkLst>
        </pc:spChg>
        <pc:spChg chg="mod">
          <ac:chgData name="廣岡 大河" userId="9a631f14eebb8dde" providerId="LiveId" clId="{70A3EF2E-BB35-4F06-BD7E-BB33C20F3C2C}" dt="2025-08-05T00:10:22.820" v="14962" actId="14100"/>
          <ac:spMkLst>
            <pc:docMk/>
            <pc:sldMk cId="550567638" sldId="382"/>
            <ac:spMk id="12" creationId="{BBFB8865-5FC7-47B9-BA23-9BF17B754BBF}"/>
          </ac:spMkLst>
        </pc:spChg>
        <pc:spChg chg="add del mod">
          <ac:chgData name="廣岡 大河" userId="9a631f14eebb8dde" providerId="LiveId" clId="{70A3EF2E-BB35-4F06-BD7E-BB33C20F3C2C}" dt="2025-08-05T00:50:34.572" v="16270" actId="478"/>
          <ac:spMkLst>
            <pc:docMk/>
            <pc:sldMk cId="550567638" sldId="382"/>
            <ac:spMk id="13" creationId="{55135529-54F7-4AEA-91E7-F991A0038E3C}"/>
          </ac:spMkLst>
        </pc:spChg>
        <pc:spChg chg="add del mod">
          <ac:chgData name="廣岡 大河" userId="9a631f14eebb8dde" providerId="LiveId" clId="{70A3EF2E-BB35-4F06-BD7E-BB33C20F3C2C}" dt="2025-08-05T00:51:27.425" v="16302" actId="478"/>
          <ac:spMkLst>
            <pc:docMk/>
            <pc:sldMk cId="550567638" sldId="382"/>
            <ac:spMk id="14" creationId="{79983D26-99EE-46AF-9302-7BDC69B88305}"/>
          </ac:spMkLst>
        </pc:spChg>
        <pc:spChg chg="add del mod">
          <ac:chgData name="廣岡 大河" userId="9a631f14eebb8dde" providerId="LiveId" clId="{70A3EF2E-BB35-4F06-BD7E-BB33C20F3C2C}" dt="2025-08-05T00:51:40.012" v="16310"/>
          <ac:spMkLst>
            <pc:docMk/>
            <pc:sldMk cId="550567638" sldId="382"/>
            <ac:spMk id="15" creationId="{452E5F5B-D048-4DF0-AA1C-F675C76FFB7F}"/>
          </ac:spMkLst>
        </pc:spChg>
        <pc:spChg chg="add del mod">
          <ac:chgData name="廣岡 大河" userId="9a631f14eebb8dde" providerId="LiveId" clId="{70A3EF2E-BB35-4F06-BD7E-BB33C20F3C2C}" dt="2025-08-05T00:53:19.757" v="16408" actId="478"/>
          <ac:spMkLst>
            <pc:docMk/>
            <pc:sldMk cId="550567638" sldId="382"/>
            <ac:spMk id="16" creationId="{BB615065-6370-47FE-B8AF-B7F9EFA20659}"/>
          </ac:spMkLst>
        </pc:spChg>
        <pc:spChg chg="add del mod">
          <ac:chgData name="廣岡 大河" userId="9a631f14eebb8dde" providerId="LiveId" clId="{70A3EF2E-BB35-4F06-BD7E-BB33C20F3C2C}" dt="2025-08-05T00:53:19.757" v="16408" actId="478"/>
          <ac:spMkLst>
            <pc:docMk/>
            <pc:sldMk cId="550567638" sldId="382"/>
            <ac:spMk id="17" creationId="{8DF9DFC4-5537-406B-812A-B4230BB52944}"/>
          </ac:spMkLst>
        </pc:spChg>
        <pc:spChg chg="add del mod">
          <ac:chgData name="廣岡 大河" userId="9a631f14eebb8dde" providerId="LiveId" clId="{70A3EF2E-BB35-4F06-BD7E-BB33C20F3C2C}" dt="2025-08-05T00:53:19.757" v="16408" actId="478"/>
          <ac:spMkLst>
            <pc:docMk/>
            <pc:sldMk cId="550567638" sldId="382"/>
            <ac:spMk id="18" creationId="{69849E9B-E2AD-422E-B19E-2F41B3E74679}"/>
          </ac:spMkLst>
        </pc:spChg>
        <pc:picChg chg="add mod">
          <ac:chgData name="廣岡 大河" userId="9a631f14eebb8dde" providerId="LiveId" clId="{70A3EF2E-BB35-4F06-BD7E-BB33C20F3C2C}" dt="2025-08-06T01:00:44.244" v="20631" actId="1035"/>
          <ac:picMkLst>
            <pc:docMk/>
            <pc:sldMk cId="550567638" sldId="382"/>
            <ac:picMk id="19" creationId="{8240BBBC-32D3-4A39-8B96-F53A63592AA2}"/>
          </ac:picMkLst>
        </pc:picChg>
      </pc:sldChg>
      <pc:sldChg chg="add del">
        <pc:chgData name="廣岡 大河" userId="9a631f14eebb8dde" providerId="LiveId" clId="{70A3EF2E-BB35-4F06-BD7E-BB33C20F3C2C}" dt="2025-08-04T06:00:40.820" v="4707" actId="47"/>
        <pc:sldMkLst>
          <pc:docMk/>
          <pc:sldMk cId="1398772549" sldId="382"/>
        </pc:sldMkLst>
      </pc:sldChg>
      <pc:sldChg chg="addSp delSp modSp add del mod ord delAnim modAnim">
        <pc:chgData name="廣岡 大河" userId="9a631f14eebb8dde" providerId="LiveId" clId="{70A3EF2E-BB35-4F06-BD7E-BB33C20F3C2C}" dt="2025-08-18T06:01:26.264" v="22583" actId="47"/>
        <pc:sldMkLst>
          <pc:docMk/>
          <pc:sldMk cId="4060272951" sldId="383"/>
        </pc:sldMkLst>
        <pc:spChg chg="add del mod">
          <ac:chgData name="廣岡 大河" userId="9a631f14eebb8dde" providerId="LiveId" clId="{70A3EF2E-BB35-4F06-BD7E-BB33C20F3C2C}" dt="2025-08-04T08:31:59.112" v="8866" actId="478"/>
          <ac:spMkLst>
            <pc:docMk/>
            <pc:sldMk cId="4060272951" sldId="383"/>
            <ac:spMk id="2" creationId="{68222594-6222-44DD-B1FC-668B4A86035A}"/>
          </ac:spMkLst>
        </pc:spChg>
        <pc:spChg chg="add del mod">
          <ac:chgData name="廣岡 大河" userId="9a631f14eebb8dde" providerId="LiveId" clId="{70A3EF2E-BB35-4F06-BD7E-BB33C20F3C2C}" dt="2025-08-04T08:04:42.802" v="7807" actId="478"/>
          <ac:spMkLst>
            <pc:docMk/>
            <pc:sldMk cId="4060272951" sldId="383"/>
            <ac:spMk id="3" creationId="{8237FA74-4704-42CC-B20E-132873B675B3}"/>
          </ac:spMkLst>
        </pc:spChg>
        <pc:spChg chg="add del mod">
          <ac:chgData name="廣岡 大河" userId="9a631f14eebb8dde" providerId="LiveId" clId="{70A3EF2E-BB35-4F06-BD7E-BB33C20F3C2C}" dt="2025-08-04T08:04:42.802" v="7807" actId="478"/>
          <ac:spMkLst>
            <pc:docMk/>
            <pc:sldMk cId="4060272951" sldId="383"/>
            <ac:spMk id="4" creationId="{E364DCED-470D-452B-83D9-2D68C3CBE902}"/>
          </ac:spMkLst>
        </pc:spChg>
        <pc:spChg chg="add mod">
          <ac:chgData name="廣岡 大河" userId="9a631f14eebb8dde" providerId="LiveId" clId="{70A3EF2E-BB35-4F06-BD7E-BB33C20F3C2C}" dt="2025-08-04T08:08:51.201" v="7934" actId="1076"/>
          <ac:spMkLst>
            <pc:docMk/>
            <pc:sldMk cId="4060272951" sldId="383"/>
            <ac:spMk id="5" creationId="{1BB95F7B-2F7A-47DA-BC64-14926DC2736A}"/>
          </ac:spMkLst>
        </pc:spChg>
        <pc:spChg chg="add mod">
          <ac:chgData name="廣岡 大河" userId="9a631f14eebb8dde" providerId="LiveId" clId="{70A3EF2E-BB35-4F06-BD7E-BB33C20F3C2C}" dt="2025-08-04T08:32:07.841" v="8868" actId="20577"/>
          <ac:spMkLst>
            <pc:docMk/>
            <pc:sldMk cId="4060272951" sldId="383"/>
            <ac:spMk id="6" creationId="{2F841DAE-274B-4603-9625-E105C0335BD6}"/>
          </ac:spMkLst>
        </pc:spChg>
        <pc:spChg chg="add mod">
          <ac:chgData name="廣岡 大河" userId="9a631f14eebb8dde" providerId="LiveId" clId="{70A3EF2E-BB35-4F06-BD7E-BB33C20F3C2C}" dt="2025-08-04T08:09:30.465" v="7984" actId="1076"/>
          <ac:spMkLst>
            <pc:docMk/>
            <pc:sldMk cId="4060272951" sldId="383"/>
            <ac:spMk id="7" creationId="{96A97C1C-9FA9-4D8F-AFAB-37C8656362CE}"/>
          </ac:spMkLst>
        </pc:spChg>
        <pc:spChg chg="add mod">
          <ac:chgData name="廣岡 大河" userId="9a631f14eebb8dde" providerId="LiveId" clId="{70A3EF2E-BB35-4F06-BD7E-BB33C20F3C2C}" dt="2025-08-04T08:10:04.725" v="7990" actId="1076"/>
          <ac:spMkLst>
            <pc:docMk/>
            <pc:sldMk cId="4060272951" sldId="383"/>
            <ac:spMk id="8" creationId="{4F61DA55-E47B-40AB-8FE7-BFEA17D3097B}"/>
          </ac:spMkLst>
        </pc:spChg>
        <pc:spChg chg="add mod">
          <ac:chgData name="廣岡 大河" userId="9a631f14eebb8dde" providerId="LiveId" clId="{70A3EF2E-BB35-4F06-BD7E-BB33C20F3C2C}" dt="2025-08-04T08:10:08.723" v="7992" actId="1076"/>
          <ac:spMkLst>
            <pc:docMk/>
            <pc:sldMk cId="4060272951" sldId="383"/>
            <ac:spMk id="9" creationId="{A419DCF3-0008-4C8F-9245-99442AE40483}"/>
          </ac:spMkLst>
        </pc:spChg>
        <pc:spChg chg="add mod">
          <ac:chgData name="廣岡 大河" userId="9a631f14eebb8dde" providerId="LiveId" clId="{70A3EF2E-BB35-4F06-BD7E-BB33C20F3C2C}" dt="2025-08-04T08:44:44.897" v="9383" actId="1076"/>
          <ac:spMkLst>
            <pc:docMk/>
            <pc:sldMk cId="4060272951" sldId="383"/>
            <ac:spMk id="10" creationId="{A1D9AE6E-8870-46C1-A027-EE8EB7A5F9CB}"/>
          </ac:spMkLst>
        </pc:spChg>
        <pc:spChg chg="add mod">
          <ac:chgData name="廣岡 大河" userId="9a631f14eebb8dde" providerId="LiveId" clId="{70A3EF2E-BB35-4F06-BD7E-BB33C20F3C2C}" dt="2025-08-04T08:44:44.897" v="9383" actId="1076"/>
          <ac:spMkLst>
            <pc:docMk/>
            <pc:sldMk cId="4060272951" sldId="383"/>
            <ac:spMk id="11" creationId="{94EB31ED-3076-41F3-9E83-72C480BB3D9A}"/>
          </ac:spMkLst>
        </pc:spChg>
        <pc:spChg chg="mod">
          <ac:chgData name="廣岡 大河" userId="9a631f14eebb8dde" providerId="LiveId" clId="{70A3EF2E-BB35-4F06-BD7E-BB33C20F3C2C}" dt="2025-08-04T08:49:13.211" v="9588" actId="20577"/>
          <ac:spMkLst>
            <pc:docMk/>
            <pc:sldMk cId="4060272951" sldId="383"/>
            <ac:spMk id="12" creationId="{BBFB8865-5FC7-47B9-BA23-9BF17B754BBF}"/>
          </ac:spMkLst>
        </pc:spChg>
        <pc:spChg chg="add mod">
          <ac:chgData name="廣岡 大河" userId="9a631f14eebb8dde" providerId="LiveId" clId="{70A3EF2E-BB35-4F06-BD7E-BB33C20F3C2C}" dt="2025-08-04T08:44:44.897" v="9383" actId="1076"/>
          <ac:spMkLst>
            <pc:docMk/>
            <pc:sldMk cId="4060272951" sldId="383"/>
            <ac:spMk id="13" creationId="{6BA26127-9B5B-4C3F-8DE9-BC11364C300A}"/>
          </ac:spMkLst>
        </pc:spChg>
        <pc:spChg chg="add mod">
          <ac:chgData name="廣岡 大河" userId="9a631f14eebb8dde" providerId="LiveId" clId="{70A3EF2E-BB35-4F06-BD7E-BB33C20F3C2C}" dt="2025-08-04T08:44:44.897" v="9383" actId="1076"/>
          <ac:spMkLst>
            <pc:docMk/>
            <pc:sldMk cId="4060272951" sldId="383"/>
            <ac:spMk id="14" creationId="{0AE900BC-73E7-4D66-94C1-6803A260C414}"/>
          </ac:spMkLst>
        </pc:spChg>
        <pc:spChg chg="add mod">
          <ac:chgData name="廣岡 大河" userId="9a631f14eebb8dde" providerId="LiveId" clId="{70A3EF2E-BB35-4F06-BD7E-BB33C20F3C2C}" dt="2025-08-04T08:44:44.897" v="9383" actId="1076"/>
          <ac:spMkLst>
            <pc:docMk/>
            <pc:sldMk cId="4060272951" sldId="383"/>
            <ac:spMk id="15" creationId="{67E02265-029C-4267-90EB-A3B0378DA892}"/>
          </ac:spMkLst>
        </pc:spChg>
        <pc:spChg chg="add mod">
          <ac:chgData name="廣岡 大河" userId="9a631f14eebb8dde" providerId="LiveId" clId="{70A3EF2E-BB35-4F06-BD7E-BB33C20F3C2C}" dt="2025-08-04T08:44:44.897" v="9383" actId="1076"/>
          <ac:spMkLst>
            <pc:docMk/>
            <pc:sldMk cId="4060272951" sldId="383"/>
            <ac:spMk id="16" creationId="{822FCBFB-985F-48A0-9F83-C87C0D1CD056}"/>
          </ac:spMkLst>
        </pc:spChg>
        <pc:spChg chg="add del mod">
          <ac:chgData name="廣岡 大河" userId="9a631f14eebb8dde" providerId="LiveId" clId="{70A3EF2E-BB35-4F06-BD7E-BB33C20F3C2C}" dt="2025-08-04T08:35:29.949" v="8998" actId="478"/>
          <ac:spMkLst>
            <pc:docMk/>
            <pc:sldMk cId="4060272951" sldId="383"/>
            <ac:spMk id="17" creationId="{DF2E7B7B-3130-4B9B-B26C-325A95872D2B}"/>
          </ac:spMkLst>
        </pc:spChg>
        <pc:spChg chg="add mod">
          <ac:chgData name="廣岡 大河" userId="9a631f14eebb8dde" providerId="LiveId" clId="{70A3EF2E-BB35-4F06-BD7E-BB33C20F3C2C}" dt="2025-08-04T08:44:44.897" v="9383" actId="1076"/>
          <ac:spMkLst>
            <pc:docMk/>
            <pc:sldMk cId="4060272951" sldId="383"/>
            <ac:spMk id="18" creationId="{B54B5EA2-18D7-4D67-8C1D-606006F86AB2}"/>
          </ac:spMkLst>
        </pc:spChg>
        <pc:spChg chg="add mod">
          <ac:chgData name="廣岡 大河" userId="9a631f14eebb8dde" providerId="LiveId" clId="{70A3EF2E-BB35-4F06-BD7E-BB33C20F3C2C}" dt="2025-08-04T08:44:44.897" v="9383" actId="1076"/>
          <ac:spMkLst>
            <pc:docMk/>
            <pc:sldMk cId="4060272951" sldId="383"/>
            <ac:spMk id="19" creationId="{55EB519A-EB15-47A4-BA53-2F859DA6A8F6}"/>
          </ac:spMkLst>
        </pc:spChg>
        <pc:spChg chg="add del mod ord">
          <ac:chgData name="廣岡 大河" userId="9a631f14eebb8dde" providerId="LiveId" clId="{70A3EF2E-BB35-4F06-BD7E-BB33C20F3C2C}" dt="2025-08-04T08:40:57.592" v="9216" actId="478"/>
          <ac:spMkLst>
            <pc:docMk/>
            <pc:sldMk cId="4060272951" sldId="383"/>
            <ac:spMk id="20" creationId="{8E5C9F1F-AF4B-4E90-994C-B163117F8D52}"/>
          </ac:spMkLst>
        </pc:spChg>
        <pc:spChg chg="add mod ord">
          <ac:chgData name="廣岡 大河" userId="9a631f14eebb8dde" providerId="LiveId" clId="{70A3EF2E-BB35-4F06-BD7E-BB33C20F3C2C}" dt="2025-08-04T08:44:44.897" v="9383" actId="1076"/>
          <ac:spMkLst>
            <pc:docMk/>
            <pc:sldMk cId="4060272951" sldId="383"/>
            <ac:spMk id="21" creationId="{FE428B99-8293-4D60-AD75-B1969E9B229A}"/>
          </ac:spMkLst>
        </pc:spChg>
        <pc:spChg chg="add mod ord">
          <ac:chgData name="廣岡 大河" userId="9a631f14eebb8dde" providerId="LiveId" clId="{70A3EF2E-BB35-4F06-BD7E-BB33C20F3C2C}" dt="2025-08-04T08:44:44.897" v="9383" actId="1076"/>
          <ac:spMkLst>
            <pc:docMk/>
            <pc:sldMk cId="4060272951" sldId="383"/>
            <ac:spMk id="22" creationId="{593FF77D-4953-4DDB-97AC-72F852947188}"/>
          </ac:spMkLst>
        </pc:spChg>
        <pc:spChg chg="add mod ord">
          <ac:chgData name="廣岡 大河" userId="9a631f14eebb8dde" providerId="LiveId" clId="{70A3EF2E-BB35-4F06-BD7E-BB33C20F3C2C}" dt="2025-08-04T08:46:00.149" v="9464" actId="14100"/>
          <ac:spMkLst>
            <pc:docMk/>
            <pc:sldMk cId="4060272951" sldId="383"/>
            <ac:spMk id="23" creationId="{25C83334-F6A7-492E-98C4-B7C75350F7AA}"/>
          </ac:spMkLst>
        </pc:spChg>
        <pc:spChg chg="add mod">
          <ac:chgData name="廣岡 大河" userId="9a631f14eebb8dde" providerId="LiveId" clId="{70A3EF2E-BB35-4F06-BD7E-BB33C20F3C2C}" dt="2025-08-04T08:46:25.948" v="9472" actId="1076"/>
          <ac:spMkLst>
            <pc:docMk/>
            <pc:sldMk cId="4060272951" sldId="383"/>
            <ac:spMk id="24" creationId="{0217E237-8EE1-4CA5-8686-B2F74F95072C}"/>
          </ac:spMkLst>
        </pc:spChg>
        <pc:spChg chg="add mod">
          <ac:chgData name="廣岡 大河" userId="9a631f14eebb8dde" providerId="LiveId" clId="{70A3EF2E-BB35-4F06-BD7E-BB33C20F3C2C}" dt="2025-08-04T08:46:27.638" v="9473" actId="1076"/>
          <ac:spMkLst>
            <pc:docMk/>
            <pc:sldMk cId="4060272951" sldId="383"/>
            <ac:spMk id="25" creationId="{523AEDFB-7DCE-426F-B077-CCEBDB5B6D8C}"/>
          </ac:spMkLst>
        </pc:spChg>
        <pc:spChg chg="add del mod">
          <ac:chgData name="廣岡 大河" userId="9a631f14eebb8dde" providerId="LiveId" clId="{70A3EF2E-BB35-4F06-BD7E-BB33C20F3C2C}" dt="2025-08-04T08:45:09.270" v="9392" actId="478"/>
          <ac:spMkLst>
            <pc:docMk/>
            <pc:sldMk cId="4060272951" sldId="383"/>
            <ac:spMk id="26" creationId="{2F74F9F3-323C-4F4C-8462-2B422CFA3E15}"/>
          </ac:spMkLst>
        </pc:spChg>
        <pc:spChg chg="add mod">
          <ac:chgData name="廣岡 大河" userId="9a631f14eebb8dde" providerId="LiveId" clId="{70A3EF2E-BB35-4F06-BD7E-BB33C20F3C2C}" dt="2025-08-04T08:46:30.075" v="9474" actId="1076"/>
          <ac:spMkLst>
            <pc:docMk/>
            <pc:sldMk cId="4060272951" sldId="383"/>
            <ac:spMk id="27" creationId="{9A3F156D-013F-4940-B929-06D25FCACF47}"/>
          </ac:spMkLst>
        </pc:spChg>
        <pc:spChg chg="mod">
          <ac:chgData name="廣岡 大河" userId="9a631f14eebb8dde" providerId="LiveId" clId="{70A3EF2E-BB35-4F06-BD7E-BB33C20F3C2C}" dt="2025-08-06T01:01:48.221" v="20673"/>
          <ac:spMkLst>
            <pc:docMk/>
            <pc:sldMk cId="4060272951" sldId="383"/>
            <ac:spMk id="30" creationId="{8B5609E3-A8A4-4B46-B1D2-F051D98FC29D}"/>
          </ac:spMkLst>
        </pc:spChg>
        <pc:grpChg chg="add mod">
          <ac:chgData name="廣岡 大河" userId="9a631f14eebb8dde" providerId="LiveId" clId="{70A3EF2E-BB35-4F06-BD7E-BB33C20F3C2C}" dt="2025-08-06T01:01:48.221" v="20673"/>
          <ac:grpSpMkLst>
            <pc:docMk/>
            <pc:sldMk cId="4060272951" sldId="383"/>
            <ac:grpSpMk id="29" creationId="{399AE61B-06BF-4414-86C3-BAEF28ECFD57}"/>
          </ac:grpSpMkLst>
        </pc:grpChg>
        <pc:picChg chg="add mod">
          <ac:chgData name="廣岡 大河" userId="9a631f14eebb8dde" providerId="LiveId" clId="{70A3EF2E-BB35-4F06-BD7E-BB33C20F3C2C}" dt="2025-08-06T01:00:33.900" v="20623"/>
          <ac:picMkLst>
            <pc:docMk/>
            <pc:sldMk cId="4060272951" sldId="383"/>
            <ac:picMk id="28" creationId="{3740AECB-7670-4258-A30A-2F805EE1D871}"/>
          </ac:picMkLst>
        </pc:picChg>
        <pc:picChg chg="mod">
          <ac:chgData name="廣岡 大河" userId="9a631f14eebb8dde" providerId="LiveId" clId="{70A3EF2E-BB35-4F06-BD7E-BB33C20F3C2C}" dt="2025-08-06T01:01:48.221" v="20673"/>
          <ac:picMkLst>
            <pc:docMk/>
            <pc:sldMk cId="4060272951" sldId="383"/>
            <ac:picMk id="31" creationId="{B701D4F9-CC41-43AD-B61D-DA13269B707D}"/>
          </ac:picMkLst>
        </pc:picChg>
      </pc:sldChg>
      <pc:sldChg chg="addSp delSp modSp add mod delAnim modAnim">
        <pc:chgData name="廣岡 大河" userId="9a631f14eebb8dde" providerId="LiveId" clId="{70A3EF2E-BB35-4F06-BD7E-BB33C20F3C2C}" dt="2025-08-18T05:58:19.656" v="22490" actId="20577"/>
        <pc:sldMkLst>
          <pc:docMk/>
          <pc:sldMk cId="864084403" sldId="384"/>
        </pc:sldMkLst>
        <pc:spChg chg="add del mod">
          <ac:chgData name="廣岡 大河" userId="9a631f14eebb8dde" providerId="LiveId" clId="{70A3EF2E-BB35-4F06-BD7E-BB33C20F3C2C}" dt="2025-08-04T08:11:02.766" v="7994" actId="478"/>
          <ac:spMkLst>
            <pc:docMk/>
            <pc:sldMk cId="864084403" sldId="384"/>
            <ac:spMk id="2" creationId="{57603555-0DA5-43C8-BD01-70099C969CAC}"/>
          </ac:spMkLst>
        </pc:spChg>
        <pc:spChg chg="add mod ord">
          <ac:chgData name="廣岡 大河" userId="9a631f14eebb8dde" providerId="LiveId" clId="{70A3EF2E-BB35-4F06-BD7E-BB33C20F3C2C}" dt="2025-08-06T01:00:20.042" v="20618" actId="1036"/>
          <ac:spMkLst>
            <pc:docMk/>
            <pc:sldMk cId="864084403" sldId="384"/>
            <ac:spMk id="3" creationId="{955563DC-017C-41BF-AA6C-DFE0A2F5CB79}"/>
          </ac:spMkLst>
        </pc:spChg>
        <pc:spChg chg="add del mod">
          <ac:chgData name="廣岡 大河" userId="9a631f14eebb8dde" providerId="LiveId" clId="{70A3EF2E-BB35-4F06-BD7E-BB33C20F3C2C}" dt="2025-08-04T08:11:02.766" v="7994" actId="478"/>
          <ac:spMkLst>
            <pc:docMk/>
            <pc:sldMk cId="864084403" sldId="384"/>
            <ac:spMk id="4" creationId="{B15B03AA-7623-4A13-81B6-A335458A620A}"/>
          </ac:spMkLst>
        </pc:spChg>
        <pc:spChg chg="add del mod">
          <ac:chgData name="廣岡 大河" userId="9a631f14eebb8dde" providerId="LiveId" clId="{70A3EF2E-BB35-4F06-BD7E-BB33C20F3C2C}" dt="2025-08-04T06:39:16.235" v="5397" actId="478"/>
          <ac:spMkLst>
            <pc:docMk/>
            <pc:sldMk cId="864084403" sldId="384"/>
            <ac:spMk id="5" creationId="{51112974-4CC5-4977-802F-AE6F5E4BC4AF}"/>
          </ac:spMkLst>
        </pc:spChg>
        <pc:spChg chg="add mod">
          <ac:chgData name="廣岡 大河" userId="9a631f14eebb8dde" providerId="LiveId" clId="{70A3EF2E-BB35-4F06-BD7E-BB33C20F3C2C}" dt="2025-08-06T01:00:20.042" v="20618" actId="1036"/>
          <ac:spMkLst>
            <pc:docMk/>
            <pc:sldMk cId="864084403" sldId="384"/>
            <ac:spMk id="6" creationId="{1ADFB101-0019-45ED-8AFE-2C7798DBBAA8}"/>
          </ac:spMkLst>
        </pc:spChg>
        <pc:spChg chg="add del mod">
          <ac:chgData name="廣岡 大河" userId="9a631f14eebb8dde" providerId="LiveId" clId="{70A3EF2E-BB35-4F06-BD7E-BB33C20F3C2C}" dt="2025-08-05T00:15:07.222" v="15074" actId="478"/>
          <ac:spMkLst>
            <pc:docMk/>
            <pc:sldMk cId="864084403" sldId="384"/>
            <ac:spMk id="7" creationId="{4BB7ABB4-A8E3-43B2-A1C5-FEB04BBE34D2}"/>
          </ac:spMkLst>
        </pc:spChg>
        <pc:spChg chg="add del mod">
          <ac:chgData name="廣岡 大河" userId="9a631f14eebb8dde" providerId="LiveId" clId="{70A3EF2E-BB35-4F06-BD7E-BB33C20F3C2C}" dt="2025-08-04T08:11:31.263" v="8005" actId="478"/>
          <ac:spMkLst>
            <pc:docMk/>
            <pc:sldMk cId="864084403" sldId="384"/>
            <ac:spMk id="8" creationId="{7FA59B7C-5889-4611-B03E-D740A3E030A3}"/>
          </ac:spMkLst>
        </pc:spChg>
        <pc:spChg chg="add mod">
          <ac:chgData name="廣岡 大河" userId="9a631f14eebb8dde" providerId="LiveId" clId="{70A3EF2E-BB35-4F06-BD7E-BB33C20F3C2C}" dt="2025-08-06T01:00:20.042" v="20618" actId="1036"/>
          <ac:spMkLst>
            <pc:docMk/>
            <pc:sldMk cId="864084403" sldId="384"/>
            <ac:spMk id="9" creationId="{51AAFC5C-9201-4740-AE24-C53DC995F86E}"/>
          </ac:spMkLst>
        </pc:spChg>
        <pc:spChg chg="add mod">
          <ac:chgData name="廣岡 大河" userId="9a631f14eebb8dde" providerId="LiveId" clId="{70A3EF2E-BB35-4F06-BD7E-BB33C20F3C2C}" dt="2025-08-06T01:00:20.042" v="20618" actId="1036"/>
          <ac:spMkLst>
            <pc:docMk/>
            <pc:sldMk cId="864084403" sldId="384"/>
            <ac:spMk id="10" creationId="{6CF5CC36-2337-434D-95E2-B5F79379E56A}"/>
          </ac:spMkLst>
        </pc:spChg>
        <pc:spChg chg="add mod">
          <ac:chgData name="廣岡 大河" userId="9a631f14eebb8dde" providerId="LiveId" clId="{70A3EF2E-BB35-4F06-BD7E-BB33C20F3C2C}" dt="2025-08-06T01:00:20.042" v="20618" actId="1036"/>
          <ac:spMkLst>
            <pc:docMk/>
            <pc:sldMk cId="864084403" sldId="384"/>
            <ac:spMk id="11" creationId="{77459E69-9393-4455-A1AC-F95BF3D692EB}"/>
          </ac:spMkLst>
        </pc:spChg>
        <pc:spChg chg="mod">
          <ac:chgData name="廣岡 大河" userId="9a631f14eebb8dde" providerId="LiveId" clId="{70A3EF2E-BB35-4F06-BD7E-BB33C20F3C2C}" dt="2025-08-04T06:36:48.988" v="5178" actId="20577"/>
          <ac:spMkLst>
            <pc:docMk/>
            <pc:sldMk cId="864084403" sldId="384"/>
            <ac:spMk id="12" creationId="{BBFB8865-5FC7-47B9-BA23-9BF17B754BBF}"/>
          </ac:spMkLst>
        </pc:spChg>
        <pc:spChg chg="add mod">
          <ac:chgData name="廣岡 大河" userId="9a631f14eebb8dde" providerId="LiveId" clId="{70A3EF2E-BB35-4F06-BD7E-BB33C20F3C2C}" dt="2025-08-05T00:17:54.590" v="15173" actId="1076"/>
          <ac:spMkLst>
            <pc:docMk/>
            <pc:sldMk cId="864084403" sldId="384"/>
            <ac:spMk id="13" creationId="{64A0512C-F694-4F3E-A8E4-C329B5DB3686}"/>
          </ac:spMkLst>
        </pc:spChg>
        <pc:spChg chg="add mod">
          <ac:chgData name="廣岡 大河" userId="9a631f14eebb8dde" providerId="LiveId" clId="{70A3EF2E-BB35-4F06-BD7E-BB33C20F3C2C}" dt="2025-08-05T00:44:05.765" v="15790" actId="20577"/>
          <ac:spMkLst>
            <pc:docMk/>
            <pc:sldMk cId="864084403" sldId="384"/>
            <ac:spMk id="14" creationId="{9B7D0DDC-C626-4CE3-8274-CE36776C479A}"/>
          </ac:spMkLst>
        </pc:spChg>
        <pc:spChg chg="add del mod">
          <ac:chgData name="廣岡 大河" userId="9a631f14eebb8dde" providerId="LiveId" clId="{70A3EF2E-BB35-4F06-BD7E-BB33C20F3C2C}" dt="2025-08-05T00:12:31.938" v="14968" actId="478"/>
          <ac:spMkLst>
            <pc:docMk/>
            <pc:sldMk cId="864084403" sldId="384"/>
            <ac:spMk id="15" creationId="{E473C070-25A1-44B3-8224-903341B0CEF9}"/>
          </ac:spMkLst>
        </pc:spChg>
        <pc:spChg chg="add del mod">
          <ac:chgData name="廣岡 大河" userId="9a631f14eebb8dde" providerId="LiveId" clId="{70A3EF2E-BB35-4F06-BD7E-BB33C20F3C2C}" dt="2025-08-05T00:17:36.611" v="15168" actId="478"/>
          <ac:spMkLst>
            <pc:docMk/>
            <pc:sldMk cId="864084403" sldId="384"/>
            <ac:spMk id="16" creationId="{6A620871-EFEF-4D9E-8F39-3C1A4C80E6B2}"/>
          </ac:spMkLst>
        </pc:spChg>
        <pc:spChg chg="add del mod">
          <ac:chgData name="廣岡 大河" userId="9a631f14eebb8dde" providerId="LiveId" clId="{70A3EF2E-BB35-4F06-BD7E-BB33C20F3C2C}" dt="2025-08-05T00:17:36.611" v="15168" actId="478"/>
          <ac:spMkLst>
            <pc:docMk/>
            <pc:sldMk cId="864084403" sldId="384"/>
            <ac:spMk id="17" creationId="{D9529A39-3478-47AF-81D5-48BA6F3C83F5}"/>
          </ac:spMkLst>
        </pc:spChg>
        <pc:spChg chg="add del mod">
          <ac:chgData name="廣岡 大河" userId="9a631f14eebb8dde" providerId="LiveId" clId="{70A3EF2E-BB35-4F06-BD7E-BB33C20F3C2C}" dt="2025-08-05T00:16:21.713" v="15132" actId="478"/>
          <ac:spMkLst>
            <pc:docMk/>
            <pc:sldMk cId="864084403" sldId="384"/>
            <ac:spMk id="18" creationId="{8571A4BE-FD30-41C9-89EF-801F734A029C}"/>
          </ac:spMkLst>
        </pc:spChg>
        <pc:spChg chg="add mod">
          <ac:chgData name="廣岡 大河" userId="9a631f14eebb8dde" providerId="LiveId" clId="{70A3EF2E-BB35-4F06-BD7E-BB33C20F3C2C}" dt="2025-08-06T01:00:20.042" v="20618" actId="1036"/>
          <ac:spMkLst>
            <pc:docMk/>
            <pc:sldMk cId="864084403" sldId="384"/>
            <ac:spMk id="19" creationId="{8B5A9337-31F2-470B-8256-0BC5142880F7}"/>
          </ac:spMkLst>
        </pc:spChg>
        <pc:spChg chg="add del mod">
          <ac:chgData name="廣岡 大河" userId="9a631f14eebb8dde" providerId="LiveId" clId="{70A3EF2E-BB35-4F06-BD7E-BB33C20F3C2C}" dt="2025-08-05T00:15:07.222" v="15074" actId="478"/>
          <ac:spMkLst>
            <pc:docMk/>
            <pc:sldMk cId="864084403" sldId="384"/>
            <ac:spMk id="20" creationId="{328E72DB-84FF-4B51-B9B3-8919FDAB8DA5}"/>
          </ac:spMkLst>
        </pc:spChg>
        <pc:spChg chg="add del mod">
          <ac:chgData name="廣岡 大河" userId="9a631f14eebb8dde" providerId="LiveId" clId="{70A3EF2E-BB35-4F06-BD7E-BB33C20F3C2C}" dt="2025-08-10T23:13:35.747" v="20992" actId="478"/>
          <ac:spMkLst>
            <pc:docMk/>
            <pc:sldMk cId="864084403" sldId="384"/>
            <ac:spMk id="21" creationId="{79B9F436-DDD9-443E-B436-786FA6B3A73B}"/>
          </ac:spMkLst>
        </pc:spChg>
        <pc:spChg chg="add del mod">
          <ac:chgData name="廣岡 大河" userId="9a631f14eebb8dde" providerId="LiveId" clId="{70A3EF2E-BB35-4F06-BD7E-BB33C20F3C2C}" dt="2025-08-04T08:16:19.787" v="8174"/>
          <ac:spMkLst>
            <pc:docMk/>
            <pc:sldMk cId="864084403" sldId="384"/>
            <ac:spMk id="22" creationId="{FD8A580C-0C3F-4F19-9637-7B99D96754A8}"/>
          </ac:spMkLst>
        </pc:spChg>
        <pc:spChg chg="add del mod">
          <ac:chgData name="廣岡 大河" userId="9a631f14eebb8dde" providerId="LiveId" clId="{70A3EF2E-BB35-4F06-BD7E-BB33C20F3C2C}" dt="2025-08-10T23:13:35.747" v="20992" actId="478"/>
          <ac:spMkLst>
            <pc:docMk/>
            <pc:sldMk cId="864084403" sldId="384"/>
            <ac:spMk id="23" creationId="{0E7BDCA0-ADE7-4552-BD02-71AFB9B0BBAB}"/>
          </ac:spMkLst>
        </pc:spChg>
        <pc:spChg chg="add del mod">
          <ac:chgData name="廣岡 大河" userId="9a631f14eebb8dde" providerId="LiveId" clId="{70A3EF2E-BB35-4F06-BD7E-BB33C20F3C2C}" dt="2025-08-05T00:13:56.707" v="15056" actId="478"/>
          <ac:spMkLst>
            <pc:docMk/>
            <pc:sldMk cId="864084403" sldId="384"/>
            <ac:spMk id="24" creationId="{71E09913-4E7B-49B7-B892-DADCF769189C}"/>
          </ac:spMkLst>
        </pc:spChg>
        <pc:spChg chg="add del mod">
          <ac:chgData name="廣岡 大河" userId="9a631f14eebb8dde" providerId="LiveId" clId="{70A3EF2E-BB35-4F06-BD7E-BB33C20F3C2C}" dt="2025-08-05T00:12:04.863" v="14967" actId="478"/>
          <ac:spMkLst>
            <pc:docMk/>
            <pc:sldMk cId="864084403" sldId="384"/>
            <ac:spMk id="25" creationId="{ED6C8041-B20A-4021-8B82-3777E96FCD75}"/>
          </ac:spMkLst>
        </pc:spChg>
        <pc:spChg chg="add del mod">
          <ac:chgData name="廣岡 大河" userId="9a631f14eebb8dde" providerId="LiveId" clId="{70A3EF2E-BB35-4F06-BD7E-BB33C20F3C2C}" dt="2025-08-05T00:12:04.863" v="14967" actId="478"/>
          <ac:spMkLst>
            <pc:docMk/>
            <pc:sldMk cId="864084403" sldId="384"/>
            <ac:spMk id="26" creationId="{8B6CCCF6-BA12-44B7-97CC-486B205AACB6}"/>
          </ac:spMkLst>
        </pc:spChg>
        <pc:spChg chg="add mod">
          <ac:chgData name="廣岡 大河" userId="9a631f14eebb8dde" providerId="LiveId" clId="{70A3EF2E-BB35-4F06-BD7E-BB33C20F3C2C}" dt="2025-08-05T00:17:58.171" v="15175" actId="1076"/>
          <ac:spMkLst>
            <pc:docMk/>
            <pc:sldMk cId="864084403" sldId="384"/>
            <ac:spMk id="27" creationId="{540D793F-1E67-4160-BB1C-60D73E4E71FF}"/>
          </ac:spMkLst>
        </pc:spChg>
        <pc:spChg chg="add mod">
          <ac:chgData name="廣岡 大河" userId="9a631f14eebb8dde" providerId="LiveId" clId="{70A3EF2E-BB35-4F06-BD7E-BB33C20F3C2C}" dt="2025-08-05T00:17:56.119" v="15174" actId="1076"/>
          <ac:spMkLst>
            <pc:docMk/>
            <pc:sldMk cId="864084403" sldId="384"/>
            <ac:spMk id="28" creationId="{93C49795-737F-495F-B37B-A594CFA9EDF8}"/>
          </ac:spMkLst>
        </pc:spChg>
        <pc:spChg chg="add del mod">
          <ac:chgData name="廣岡 大河" userId="9a631f14eebb8dde" providerId="LiveId" clId="{70A3EF2E-BB35-4F06-BD7E-BB33C20F3C2C}" dt="2025-08-10T23:13:35.747" v="20992" actId="478"/>
          <ac:spMkLst>
            <pc:docMk/>
            <pc:sldMk cId="864084403" sldId="384"/>
            <ac:spMk id="29" creationId="{BD7122BB-8C94-4600-90AD-40EA26850D42}"/>
          </ac:spMkLst>
        </pc:spChg>
        <pc:spChg chg="add del mod">
          <ac:chgData name="廣岡 大河" userId="9a631f14eebb8dde" providerId="LiveId" clId="{70A3EF2E-BB35-4F06-BD7E-BB33C20F3C2C}" dt="2025-08-05T00:15:41.646" v="15110" actId="478"/>
          <ac:spMkLst>
            <pc:docMk/>
            <pc:sldMk cId="864084403" sldId="384"/>
            <ac:spMk id="30" creationId="{373503AF-ED37-4866-8568-DA34290C6CC6}"/>
          </ac:spMkLst>
        </pc:spChg>
        <pc:spChg chg="add mod">
          <ac:chgData name="廣岡 大河" userId="9a631f14eebb8dde" providerId="LiveId" clId="{70A3EF2E-BB35-4F06-BD7E-BB33C20F3C2C}" dt="2025-08-11T02:28:14.325" v="21004" actId="14100"/>
          <ac:spMkLst>
            <pc:docMk/>
            <pc:sldMk cId="864084403" sldId="384"/>
            <ac:spMk id="31" creationId="{6C46A489-D583-4707-9911-72D588DFFD5F}"/>
          </ac:spMkLst>
        </pc:spChg>
        <pc:spChg chg="add mod ord">
          <ac:chgData name="廣岡 大河" userId="9a631f14eebb8dde" providerId="LiveId" clId="{70A3EF2E-BB35-4F06-BD7E-BB33C20F3C2C}" dt="2025-08-11T02:28:19.826" v="21005" actId="14100"/>
          <ac:spMkLst>
            <pc:docMk/>
            <pc:sldMk cId="864084403" sldId="384"/>
            <ac:spMk id="32" creationId="{707294BA-C447-45D4-9E0B-6534BDCF0AC9}"/>
          </ac:spMkLst>
        </pc:spChg>
        <pc:spChg chg="add mod">
          <ac:chgData name="廣岡 大河" userId="9a631f14eebb8dde" providerId="LiveId" clId="{70A3EF2E-BB35-4F06-BD7E-BB33C20F3C2C}" dt="2025-08-05T00:17:47.373" v="15171" actId="1076"/>
          <ac:spMkLst>
            <pc:docMk/>
            <pc:sldMk cId="864084403" sldId="384"/>
            <ac:spMk id="33" creationId="{3657679D-05F7-4DF7-AAD1-83989FC172F8}"/>
          </ac:spMkLst>
        </pc:spChg>
        <pc:spChg chg="add mod">
          <ac:chgData name="廣岡 大河" userId="9a631f14eebb8dde" providerId="LiveId" clId="{70A3EF2E-BB35-4F06-BD7E-BB33C20F3C2C}" dt="2025-08-13T04:40:46.187" v="22208" actId="1076"/>
          <ac:spMkLst>
            <pc:docMk/>
            <pc:sldMk cId="864084403" sldId="384"/>
            <ac:spMk id="34" creationId="{5CEB1F03-3CF0-4168-81A3-7C08EECC3C8C}"/>
          </ac:spMkLst>
        </pc:spChg>
        <pc:spChg chg="add del mod">
          <ac:chgData name="廣岡 大河" userId="9a631f14eebb8dde" providerId="LiveId" clId="{70A3EF2E-BB35-4F06-BD7E-BB33C20F3C2C}" dt="2025-08-10T23:13:35.747" v="20992" actId="478"/>
          <ac:spMkLst>
            <pc:docMk/>
            <pc:sldMk cId="864084403" sldId="384"/>
            <ac:spMk id="34" creationId="{9339AA7B-A571-4118-8DBD-68D6A475F201}"/>
          </ac:spMkLst>
        </pc:spChg>
        <pc:spChg chg="add mod">
          <ac:chgData name="廣岡 大河" userId="9a631f14eebb8dde" providerId="LiveId" clId="{70A3EF2E-BB35-4F06-BD7E-BB33C20F3C2C}" dt="2025-08-05T00:16:56.118" v="15148" actId="1076"/>
          <ac:spMkLst>
            <pc:docMk/>
            <pc:sldMk cId="864084403" sldId="384"/>
            <ac:spMk id="35" creationId="{F63CFE19-2022-4895-A771-60C13C93D2C7}"/>
          </ac:spMkLst>
        </pc:spChg>
        <pc:spChg chg="add mod">
          <ac:chgData name="廣岡 大河" userId="9a631f14eebb8dde" providerId="LiveId" clId="{70A3EF2E-BB35-4F06-BD7E-BB33C20F3C2C}" dt="2025-08-11T02:28:22.788" v="21006" actId="1076"/>
          <ac:spMkLst>
            <pc:docMk/>
            <pc:sldMk cId="864084403" sldId="384"/>
            <ac:spMk id="36" creationId="{3B7D157A-0CD1-4EF9-982B-6311FE0B76A0}"/>
          </ac:spMkLst>
        </pc:spChg>
        <pc:spChg chg="add mod">
          <ac:chgData name="廣岡 大河" userId="9a631f14eebb8dde" providerId="LiveId" clId="{70A3EF2E-BB35-4F06-BD7E-BB33C20F3C2C}" dt="2025-08-05T00:17:50.346" v="15172" actId="14100"/>
          <ac:spMkLst>
            <pc:docMk/>
            <pc:sldMk cId="864084403" sldId="384"/>
            <ac:spMk id="37" creationId="{9E6BE3CE-2951-4C27-A1E7-98B493A83DEF}"/>
          </ac:spMkLst>
        </pc:spChg>
        <pc:spChg chg="add mod">
          <ac:chgData name="廣岡 大河" userId="9a631f14eebb8dde" providerId="LiveId" clId="{70A3EF2E-BB35-4F06-BD7E-BB33C20F3C2C}" dt="2025-08-05T00:18:17.401" v="15177" actId="1076"/>
          <ac:spMkLst>
            <pc:docMk/>
            <pc:sldMk cId="864084403" sldId="384"/>
            <ac:spMk id="38" creationId="{6CAFF053-A52E-4DAC-8109-FA7263E74F27}"/>
          </ac:spMkLst>
        </pc:spChg>
        <pc:spChg chg="add mod">
          <ac:chgData name="廣岡 大河" userId="9a631f14eebb8dde" providerId="LiveId" clId="{70A3EF2E-BB35-4F06-BD7E-BB33C20F3C2C}" dt="2025-08-05T00:18:17.401" v="15177" actId="1076"/>
          <ac:spMkLst>
            <pc:docMk/>
            <pc:sldMk cId="864084403" sldId="384"/>
            <ac:spMk id="39" creationId="{97DA1EDC-BCFD-4330-97CB-9E452F90084F}"/>
          </ac:spMkLst>
        </pc:spChg>
        <pc:spChg chg="add mod">
          <ac:chgData name="廣岡 大河" userId="9a631f14eebb8dde" providerId="LiveId" clId="{70A3EF2E-BB35-4F06-BD7E-BB33C20F3C2C}" dt="2025-08-05T00:18:07.748" v="15176" actId="1076"/>
          <ac:spMkLst>
            <pc:docMk/>
            <pc:sldMk cId="864084403" sldId="384"/>
            <ac:spMk id="40" creationId="{E3710D21-8338-4487-81A4-AD11F2AA8DBD}"/>
          </ac:spMkLst>
        </pc:spChg>
        <pc:spChg chg="add mod">
          <ac:chgData name="廣岡 大河" userId="9a631f14eebb8dde" providerId="LiveId" clId="{70A3EF2E-BB35-4F06-BD7E-BB33C20F3C2C}" dt="2025-08-05T00:18:07.748" v="15176" actId="1076"/>
          <ac:spMkLst>
            <pc:docMk/>
            <pc:sldMk cId="864084403" sldId="384"/>
            <ac:spMk id="41" creationId="{F95A4193-2505-4DDB-971D-4F63E277EC2B}"/>
          </ac:spMkLst>
        </pc:spChg>
        <pc:spChg chg="add mod">
          <ac:chgData name="廣岡 大河" userId="9a631f14eebb8dde" providerId="LiveId" clId="{70A3EF2E-BB35-4F06-BD7E-BB33C20F3C2C}" dt="2025-08-18T05:58:19.656" v="22490" actId="20577"/>
          <ac:spMkLst>
            <pc:docMk/>
            <pc:sldMk cId="864084403" sldId="384"/>
            <ac:spMk id="42" creationId="{F2CB5A95-EEA9-4DDF-9F70-BEAC56D6260F}"/>
          </ac:spMkLst>
        </pc:spChg>
        <pc:spChg chg="add mod ord">
          <ac:chgData name="廣岡 大河" userId="9a631f14eebb8dde" providerId="LiveId" clId="{70A3EF2E-BB35-4F06-BD7E-BB33C20F3C2C}" dt="2025-08-11T02:47:52.980" v="21089" actId="14100"/>
          <ac:spMkLst>
            <pc:docMk/>
            <pc:sldMk cId="864084403" sldId="384"/>
            <ac:spMk id="43" creationId="{77F01D6D-C992-403E-8DAE-20D5678074AE}"/>
          </ac:spMkLst>
        </pc:spChg>
        <pc:spChg chg="add mod ord">
          <ac:chgData name="廣岡 大河" userId="9a631f14eebb8dde" providerId="LiveId" clId="{70A3EF2E-BB35-4F06-BD7E-BB33C20F3C2C}" dt="2025-08-05T00:43:14.185" v="15773" actId="167"/>
          <ac:spMkLst>
            <pc:docMk/>
            <pc:sldMk cId="864084403" sldId="384"/>
            <ac:spMk id="44" creationId="{510C5AFF-8613-4E4B-A821-6F5EAD44656C}"/>
          </ac:spMkLst>
        </pc:spChg>
        <pc:spChg chg="add del mod ord">
          <ac:chgData name="廣岡 大河" userId="9a631f14eebb8dde" providerId="LiveId" clId="{70A3EF2E-BB35-4F06-BD7E-BB33C20F3C2C}" dt="2025-08-10T23:13:37.459" v="20993" actId="478"/>
          <ac:spMkLst>
            <pc:docMk/>
            <pc:sldMk cId="864084403" sldId="384"/>
            <ac:spMk id="45" creationId="{735C4BA1-C502-4A08-B534-82476FA22639}"/>
          </ac:spMkLst>
        </pc:spChg>
        <pc:spChg chg="mod">
          <ac:chgData name="廣岡 大河" userId="9a631f14eebb8dde" providerId="LiveId" clId="{70A3EF2E-BB35-4F06-BD7E-BB33C20F3C2C}" dt="2025-08-06T01:01:42.829" v="20670"/>
          <ac:spMkLst>
            <pc:docMk/>
            <pc:sldMk cId="864084403" sldId="384"/>
            <ac:spMk id="50" creationId="{723D6EF1-CD58-498E-8DF6-30627448786E}"/>
          </ac:spMkLst>
        </pc:spChg>
        <pc:spChg chg="add mod">
          <ac:chgData name="廣岡 大河" userId="9a631f14eebb8dde" providerId="LiveId" clId="{70A3EF2E-BB35-4F06-BD7E-BB33C20F3C2C}" dt="2025-08-13T06:15:15.924" v="22445" actId="20577"/>
          <ac:spMkLst>
            <pc:docMk/>
            <pc:sldMk cId="864084403" sldId="384"/>
            <ac:spMk id="52" creationId="{9FD0A281-F02E-47B1-9AD9-21717981F974}"/>
          </ac:spMkLst>
        </pc:spChg>
        <pc:grpChg chg="add mod">
          <ac:chgData name="廣岡 大河" userId="9a631f14eebb8dde" providerId="LiveId" clId="{70A3EF2E-BB35-4F06-BD7E-BB33C20F3C2C}" dt="2025-08-06T01:01:42.829" v="20670"/>
          <ac:grpSpMkLst>
            <pc:docMk/>
            <pc:sldMk cId="864084403" sldId="384"/>
            <ac:grpSpMk id="49" creationId="{A7192FF2-13AF-4EB5-8351-B4176C245564}"/>
          </ac:grpSpMkLst>
        </pc:grpChg>
        <pc:picChg chg="add mod">
          <ac:chgData name="廣岡 大河" userId="9a631f14eebb8dde" providerId="LiveId" clId="{70A3EF2E-BB35-4F06-BD7E-BB33C20F3C2C}" dt="2025-08-06T00:53:26.569" v="20319" actId="1036"/>
          <ac:picMkLst>
            <pc:docMk/>
            <pc:sldMk cId="864084403" sldId="384"/>
            <ac:picMk id="47" creationId="{A1E5F130-0988-489F-9D94-BA3DBA2A556F}"/>
          </ac:picMkLst>
        </pc:picChg>
        <pc:picChg chg="add mod">
          <ac:chgData name="廣岡 大河" userId="9a631f14eebb8dde" providerId="LiveId" clId="{70A3EF2E-BB35-4F06-BD7E-BB33C20F3C2C}" dt="2025-08-06T01:00:15.303" v="20610"/>
          <ac:picMkLst>
            <pc:docMk/>
            <pc:sldMk cId="864084403" sldId="384"/>
            <ac:picMk id="48" creationId="{857B8980-E7D6-46C9-99F8-89B44FBC65D0}"/>
          </ac:picMkLst>
        </pc:picChg>
        <pc:picChg chg="mod">
          <ac:chgData name="廣岡 大河" userId="9a631f14eebb8dde" providerId="LiveId" clId="{70A3EF2E-BB35-4F06-BD7E-BB33C20F3C2C}" dt="2025-08-06T01:01:42.829" v="20670"/>
          <ac:picMkLst>
            <pc:docMk/>
            <pc:sldMk cId="864084403" sldId="384"/>
            <ac:picMk id="51" creationId="{C264EF02-1500-49F1-9464-F1820186C751}"/>
          </ac:picMkLst>
        </pc:picChg>
      </pc:sldChg>
      <pc:sldChg chg="addSp delSp modSp add del mod modAnim">
        <pc:chgData name="廣岡 大河" userId="9a631f14eebb8dde" providerId="LiveId" clId="{70A3EF2E-BB35-4F06-BD7E-BB33C20F3C2C}" dt="2025-08-05T02:44:21.537" v="17366" actId="47"/>
        <pc:sldMkLst>
          <pc:docMk/>
          <pc:sldMk cId="178775295" sldId="385"/>
        </pc:sldMkLst>
        <pc:spChg chg="add mod">
          <ac:chgData name="廣岡 大河" userId="9a631f14eebb8dde" providerId="LiveId" clId="{70A3EF2E-BB35-4F06-BD7E-BB33C20F3C2C}" dt="2025-08-04T23:48:23.214" v="14135" actId="1037"/>
          <ac:spMkLst>
            <pc:docMk/>
            <pc:sldMk cId="178775295" sldId="385"/>
            <ac:spMk id="2" creationId="{06CF8CDB-1E32-4908-8E0D-DAD58B0DF171}"/>
          </ac:spMkLst>
        </pc:spChg>
        <pc:spChg chg="add del mod">
          <ac:chgData name="廣岡 大河" userId="9a631f14eebb8dde" providerId="LiveId" clId="{70A3EF2E-BB35-4F06-BD7E-BB33C20F3C2C}" dt="2025-08-04T23:18:29.124" v="13071" actId="478"/>
          <ac:spMkLst>
            <pc:docMk/>
            <pc:sldMk cId="178775295" sldId="385"/>
            <ac:spMk id="3" creationId="{833D52AA-F590-46FD-B998-8F71AE37BD72}"/>
          </ac:spMkLst>
        </pc:spChg>
        <pc:spChg chg="add mod">
          <ac:chgData name="廣岡 大河" userId="9a631f14eebb8dde" providerId="LiveId" clId="{70A3EF2E-BB35-4F06-BD7E-BB33C20F3C2C}" dt="2025-08-04T23:48:23.214" v="14135" actId="1037"/>
          <ac:spMkLst>
            <pc:docMk/>
            <pc:sldMk cId="178775295" sldId="385"/>
            <ac:spMk id="4" creationId="{6F5EE5D0-692C-4EDF-87A5-DF1A30188819}"/>
          </ac:spMkLst>
        </pc:spChg>
        <pc:spChg chg="mod">
          <ac:chgData name="廣岡 大河" userId="9a631f14eebb8dde" providerId="LiveId" clId="{70A3EF2E-BB35-4F06-BD7E-BB33C20F3C2C}" dt="2025-08-04T23:48:23.214" v="14135" actId="1037"/>
          <ac:spMkLst>
            <pc:docMk/>
            <pc:sldMk cId="178775295" sldId="385"/>
            <ac:spMk id="5" creationId="{1BB95F7B-2F7A-47DA-BC64-14926DC2736A}"/>
          </ac:spMkLst>
        </pc:spChg>
        <pc:spChg chg="add mod">
          <ac:chgData name="廣岡 大河" userId="9a631f14eebb8dde" providerId="LiveId" clId="{70A3EF2E-BB35-4F06-BD7E-BB33C20F3C2C}" dt="2025-08-04T23:48:23.214" v="14135" actId="1037"/>
          <ac:spMkLst>
            <pc:docMk/>
            <pc:sldMk cId="178775295" sldId="385"/>
            <ac:spMk id="6" creationId="{3692D525-4DBC-48ED-AA80-5E4B8F7BF4CD}"/>
          </ac:spMkLst>
        </pc:spChg>
        <pc:spChg chg="add del mod">
          <ac:chgData name="廣岡 大河" userId="9a631f14eebb8dde" providerId="LiveId" clId="{70A3EF2E-BB35-4F06-BD7E-BB33C20F3C2C}" dt="2025-08-04T23:39:30.772" v="13852" actId="478"/>
          <ac:spMkLst>
            <pc:docMk/>
            <pc:sldMk cId="178775295" sldId="385"/>
            <ac:spMk id="7" creationId="{8DFB71C0-E946-441C-9967-6946DE3553F8}"/>
          </ac:spMkLst>
        </pc:spChg>
        <pc:spChg chg="add mod">
          <ac:chgData name="廣岡 大河" userId="9a631f14eebb8dde" providerId="LiveId" clId="{70A3EF2E-BB35-4F06-BD7E-BB33C20F3C2C}" dt="2025-08-04T23:48:23.214" v="14135" actId="1037"/>
          <ac:spMkLst>
            <pc:docMk/>
            <pc:sldMk cId="178775295" sldId="385"/>
            <ac:spMk id="8" creationId="{04C7D7FC-18A4-4949-8F01-75D62B7068C9}"/>
          </ac:spMkLst>
        </pc:spChg>
        <pc:spChg chg="add mod ord">
          <ac:chgData name="廣岡 大河" userId="9a631f14eebb8dde" providerId="LiveId" clId="{70A3EF2E-BB35-4F06-BD7E-BB33C20F3C2C}" dt="2025-08-04T23:48:23.214" v="14135" actId="1037"/>
          <ac:spMkLst>
            <pc:docMk/>
            <pc:sldMk cId="178775295" sldId="385"/>
            <ac:spMk id="9" creationId="{E46B06EC-3337-4849-9C9C-0001DF255B68}"/>
          </ac:spMkLst>
        </pc:spChg>
        <pc:spChg chg="add mod ord">
          <ac:chgData name="廣岡 大河" userId="9a631f14eebb8dde" providerId="LiveId" clId="{70A3EF2E-BB35-4F06-BD7E-BB33C20F3C2C}" dt="2025-08-04T23:48:23.214" v="14135" actId="1037"/>
          <ac:spMkLst>
            <pc:docMk/>
            <pc:sldMk cId="178775295" sldId="385"/>
            <ac:spMk id="10" creationId="{3E2836A8-7420-4A47-8DF7-E398D7BC6A5D}"/>
          </ac:spMkLst>
        </pc:spChg>
        <pc:spChg chg="add mod ord">
          <ac:chgData name="廣岡 大河" userId="9a631f14eebb8dde" providerId="LiveId" clId="{70A3EF2E-BB35-4F06-BD7E-BB33C20F3C2C}" dt="2025-08-04T23:48:23.214" v="14135" actId="1037"/>
          <ac:spMkLst>
            <pc:docMk/>
            <pc:sldMk cId="178775295" sldId="385"/>
            <ac:spMk id="11" creationId="{CD6D8219-0ECE-40A2-8031-06C5590A088F}"/>
          </ac:spMkLst>
        </pc:spChg>
        <pc:spChg chg="mod">
          <ac:chgData name="廣岡 大河" userId="9a631f14eebb8dde" providerId="LiveId" clId="{70A3EF2E-BB35-4F06-BD7E-BB33C20F3C2C}" dt="2025-08-04T23:40:17.540" v="13939" actId="20577"/>
          <ac:spMkLst>
            <pc:docMk/>
            <pc:sldMk cId="178775295" sldId="385"/>
            <ac:spMk id="12" creationId="{BBFB8865-5FC7-47B9-BA23-9BF17B754BBF}"/>
          </ac:spMkLst>
        </pc:spChg>
        <pc:spChg chg="add mod">
          <ac:chgData name="廣岡 大河" userId="9a631f14eebb8dde" providerId="LiveId" clId="{70A3EF2E-BB35-4F06-BD7E-BB33C20F3C2C}" dt="2025-08-04T23:48:23.214" v="14135" actId="1037"/>
          <ac:spMkLst>
            <pc:docMk/>
            <pc:sldMk cId="178775295" sldId="385"/>
            <ac:spMk id="13" creationId="{689BEC45-F396-46D9-B8A8-C8FB7BE21A7D}"/>
          </ac:spMkLst>
        </pc:spChg>
        <pc:spChg chg="add del mod ord">
          <ac:chgData name="廣岡 大河" userId="9a631f14eebb8dde" providerId="LiveId" clId="{70A3EF2E-BB35-4F06-BD7E-BB33C20F3C2C}" dt="2025-08-04T23:39:30.772" v="13852" actId="478"/>
          <ac:spMkLst>
            <pc:docMk/>
            <pc:sldMk cId="178775295" sldId="385"/>
            <ac:spMk id="14" creationId="{0091E810-7489-454E-8E52-96F9011AFD9F}"/>
          </ac:spMkLst>
        </pc:spChg>
        <pc:spChg chg="add del mod">
          <ac:chgData name="廣岡 大河" userId="9a631f14eebb8dde" providerId="LiveId" clId="{70A3EF2E-BB35-4F06-BD7E-BB33C20F3C2C}" dt="2025-08-04T23:39:26.458" v="13851" actId="478"/>
          <ac:spMkLst>
            <pc:docMk/>
            <pc:sldMk cId="178775295" sldId="385"/>
            <ac:spMk id="15" creationId="{C35298B6-C1D4-487C-96CF-7973DE2C100A}"/>
          </ac:spMkLst>
        </pc:spChg>
        <pc:spChg chg="add del mod">
          <ac:chgData name="廣岡 大河" userId="9a631f14eebb8dde" providerId="LiveId" clId="{70A3EF2E-BB35-4F06-BD7E-BB33C20F3C2C}" dt="2025-08-04T23:39:26.458" v="13851" actId="478"/>
          <ac:spMkLst>
            <pc:docMk/>
            <pc:sldMk cId="178775295" sldId="385"/>
            <ac:spMk id="16" creationId="{2F52681B-915D-4A9C-8E85-0D55A0824CD4}"/>
          </ac:spMkLst>
        </pc:spChg>
        <pc:spChg chg="add del mod">
          <ac:chgData name="廣岡 大河" userId="9a631f14eebb8dde" providerId="LiveId" clId="{70A3EF2E-BB35-4F06-BD7E-BB33C20F3C2C}" dt="2025-08-04T23:37:59.150" v="13850" actId="478"/>
          <ac:spMkLst>
            <pc:docMk/>
            <pc:sldMk cId="178775295" sldId="385"/>
            <ac:spMk id="17" creationId="{6F1C2A8D-158F-4D3F-9658-5BBC112BE216}"/>
          </ac:spMkLst>
        </pc:spChg>
        <pc:spChg chg="add mod">
          <ac:chgData name="廣岡 大河" userId="9a631f14eebb8dde" providerId="LiveId" clId="{70A3EF2E-BB35-4F06-BD7E-BB33C20F3C2C}" dt="2025-08-04T23:48:23.214" v="14135" actId="1037"/>
          <ac:spMkLst>
            <pc:docMk/>
            <pc:sldMk cId="178775295" sldId="385"/>
            <ac:spMk id="18" creationId="{B6470BD3-A57C-4EB6-80A3-392C79F0DDA9}"/>
          </ac:spMkLst>
        </pc:spChg>
        <pc:spChg chg="add mod">
          <ac:chgData name="廣岡 大河" userId="9a631f14eebb8dde" providerId="LiveId" clId="{70A3EF2E-BB35-4F06-BD7E-BB33C20F3C2C}" dt="2025-08-04T23:48:23.214" v="14135" actId="1037"/>
          <ac:spMkLst>
            <pc:docMk/>
            <pc:sldMk cId="178775295" sldId="385"/>
            <ac:spMk id="19" creationId="{BD465F9F-4154-46D2-821D-8B69087F5F56}"/>
          </ac:spMkLst>
        </pc:spChg>
        <pc:spChg chg="add mod">
          <ac:chgData name="廣岡 大河" userId="9a631f14eebb8dde" providerId="LiveId" clId="{70A3EF2E-BB35-4F06-BD7E-BB33C20F3C2C}" dt="2025-08-04T23:48:23.214" v="14135" actId="1037"/>
          <ac:spMkLst>
            <pc:docMk/>
            <pc:sldMk cId="178775295" sldId="385"/>
            <ac:spMk id="20" creationId="{E81185F3-1310-4A5D-A5E4-52DBDFF118F6}"/>
          </ac:spMkLst>
        </pc:spChg>
        <pc:spChg chg="add del mod">
          <ac:chgData name="廣岡 大河" userId="9a631f14eebb8dde" providerId="LiveId" clId="{70A3EF2E-BB35-4F06-BD7E-BB33C20F3C2C}" dt="2025-08-04T23:42:37.787" v="14004"/>
          <ac:spMkLst>
            <pc:docMk/>
            <pc:sldMk cId="178775295" sldId="385"/>
            <ac:spMk id="21" creationId="{97346FC9-17EA-4B8F-9238-27BE0DFEB534}"/>
          </ac:spMkLst>
        </pc:spChg>
        <pc:spChg chg="add del mod">
          <ac:chgData name="廣岡 大河" userId="9a631f14eebb8dde" providerId="LiveId" clId="{70A3EF2E-BB35-4F06-BD7E-BB33C20F3C2C}" dt="2025-08-04T23:42:37.787" v="14004"/>
          <ac:spMkLst>
            <pc:docMk/>
            <pc:sldMk cId="178775295" sldId="385"/>
            <ac:spMk id="22" creationId="{5C25DB7F-F3DB-4551-B063-C21F01A8D4EA}"/>
          </ac:spMkLst>
        </pc:spChg>
        <pc:spChg chg="add mod">
          <ac:chgData name="廣岡 大河" userId="9a631f14eebb8dde" providerId="LiveId" clId="{70A3EF2E-BB35-4F06-BD7E-BB33C20F3C2C}" dt="2025-08-04T23:48:23.214" v="14135" actId="1037"/>
          <ac:spMkLst>
            <pc:docMk/>
            <pc:sldMk cId="178775295" sldId="385"/>
            <ac:spMk id="23" creationId="{CD4FBF64-1E7F-43AA-B76A-C634B74686BA}"/>
          </ac:spMkLst>
        </pc:spChg>
        <pc:spChg chg="add mod">
          <ac:chgData name="廣岡 大河" userId="9a631f14eebb8dde" providerId="LiveId" clId="{70A3EF2E-BB35-4F06-BD7E-BB33C20F3C2C}" dt="2025-08-04T23:48:23.214" v="14135" actId="1037"/>
          <ac:spMkLst>
            <pc:docMk/>
            <pc:sldMk cId="178775295" sldId="385"/>
            <ac:spMk id="25" creationId="{D83D581C-49A5-403A-8B93-A5F60D2B47C9}"/>
          </ac:spMkLst>
        </pc:spChg>
        <pc:spChg chg="add mod">
          <ac:chgData name="廣岡 大河" userId="9a631f14eebb8dde" providerId="LiveId" clId="{70A3EF2E-BB35-4F06-BD7E-BB33C20F3C2C}" dt="2025-08-04T23:48:23.214" v="14135" actId="1037"/>
          <ac:spMkLst>
            <pc:docMk/>
            <pc:sldMk cId="178775295" sldId="385"/>
            <ac:spMk id="26" creationId="{D6BEC491-FD5C-4DCD-86B8-06AAAEBDC418}"/>
          </ac:spMkLst>
        </pc:spChg>
        <pc:spChg chg="add mod">
          <ac:chgData name="廣岡 大河" userId="9a631f14eebb8dde" providerId="LiveId" clId="{70A3EF2E-BB35-4F06-BD7E-BB33C20F3C2C}" dt="2025-08-04T23:48:23.214" v="14135" actId="1037"/>
          <ac:spMkLst>
            <pc:docMk/>
            <pc:sldMk cId="178775295" sldId="385"/>
            <ac:spMk id="27" creationId="{D59FEAC5-AB6E-4F42-BF91-E2316A69D158}"/>
          </ac:spMkLst>
        </pc:spChg>
        <pc:spChg chg="add mod">
          <ac:chgData name="廣岡 大河" userId="9a631f14eebb8dde" providerId="LiveId" clId="{70A3EF2E-BB35-4F06-BD7E-BB33C20F3C2C}" dt="2025-08-04T23:52:31.927" v="14311" actId="1076"/>
          <ac:spMkLst>
            <pc:docMk/>
            <pc:sldMk cId="178775295" sldId="385"/>
            <ac:spMk id="28" creationId="{4017E856-7A3D-40E7-9DFC-2CABAB058B15}"/>
          </ac:spMkLst>
        </pc:spChg>
        <pc:spChg chg="add del mod">
          <ac:chgData name="廣岡 大河" userId="9a631f14eebb8dde" providerId="LiveId" clId="{70A3EF2E-BB35-4F06-BD7E-BB33C20F3C2C}" dt="2025-08-05T02:26:56.446" v="17159" actId="478"/>
          <ac:spMkLst>
            <pc:docMk/>
            <pc:sldMk cId="178775295" sldId="385"/>
            <ac:spMk id="29" creationId="{3E382B18-8880-49AF-A40D-8D5EAFB1E685}"/>
          </ac:spMkLst>
        </pc:spChg>
        <pc:spChg chg="add del mod">
          <ac:chgData name="廣岡 大河" userId="9a631f14eebb8dde" providerId="LiveId" clId="{70A3EF2E-BB35-4F06-BD7E-BB33C20F3C2C}" dt="2025-08-05T02:26:53.515" v="17158" actId="478"/>
          <ac:spMkLst>
            <pc:docMk/>
            <pc:sldMk cId="178775295" sldId="385"/>
            <ac:spMk id="30" creationId="{D7AD4437-7E15-4C48-A31E-DEA33132C620}"/>
          </ac:spMkLst>
        </pc:spChg>
        <pc:spChg chg="add del mod">
          <ac:chgData name="廣岡 大河" userId="9a631f14eebb8dde" providerId="LiveId" clId="{70A3EF2E-BB35-4F06-BD7E-BB33C20F3C2C}" dt="2025-08-05T02:26:53.515" v="17158" actId="478"/>
          <ac:spMkLst>
            <pc:docMk/>
            <pc:sldMk cId="178775295" sldId="385"/>
            <ac:spMk id="31" creationId="{EC9DD6B3-A81F-4E19-8962-CF2F90492B04}"/>
          </ac:spMkLst>
        </pc:spChg>
        <pc:spChg chg="add mod ord">
          <ac:chgData name="廣岡 大河" userId="9a631f14eebb8dde" providerId="LiveId" clId="{70A3EF2E-BB35-4F06-BD7E-BB33C20F3C2C}" dt="2025-08-05T02:27:40.958" v="17232" actId="14100"/>
          <ac:spMkLst>
            <pc:docMk/>
            <pc:sldMk cId="178775295" sldId="385"/>
            <ac:spMk id="32" creationId="{962AA155-C4CA-48E8-AABD-BDBCA9E681B1}"/>
          </ac:spMkLst>
        </pc:spChg>
        <pc:spChg chg="add mod">
          <ac:chgData name="廣岡 大河" userId="9a631f14eebb8dde" providerId="LiveId" clId="{70A3EF2E-BB35-4F06-BD7E-BB33C20F3C2C}" dt="2025-08-05T02:27:38.138" v="17231" actId="1035"/>
          <ac:spMkLst>
            <pc:docMk/>
            <pc:sldMk cId="178775295" sldId="385"/>
            <ac:spMk id="33" creationId="{741010CB-B054-43C6-BFAA-F279DDC80A6B}"/>
          </ac:spMkLst>
        </pc:spChg>
        <pc:spChg chg="add mod">
          <ac:chgData name="廣岡 大河" userId="9a631f14eebb8dde" providerId="LiveId" clId="{70A3EF2E-BB35-4F06-BD7E-BB33C20F3C2C}" dt="2025-08-05T02:27:43.280" v="17240" actId="1035"/>
          <ac:spMkLst>
            <pc:docMk/>
            <pc:sldMk cId="178775295" sldId="385"/>
            <ac:spMk id="34" creationId="{06A2F95D-72DC-4B60-84FD-218C0F797AB9}"/>
          </ac:spMkLst>
        </pc:spChg>
        <pc:spChg chg="add mod">
          <ac:chgData name="廣岡 大河" userId="9a631f14eebb8dde" providerId="LiveId" clId="{70A3EF2E-BB35-4F06-BD7E-BB33C20F3C2C}" dt="2025-08-05T02:27:48.989" v="17248" actId="14100"/>
          <ac:spMkLst>
            <pc:docMk/>
            <pc:sldMk cId="178775295" sldId="385"/>
            <ac:spMk id="35" creationId="{CC120BA3-651A-48DC-B84A-8E4028096912}"/>
          </ac:spMkLst>
        </pc:spChg>
      </pc:sldChg>
      <pc:sldChg chg="add del">
        <pc:chgData name="廣岡 大河" userId="9a631f14eebb8dde" providerId="LiveId" clId="{70A3EF2E-BB35-4F06-BD7E-BB33C20F3C2C}" dt="2025-08-04T08:28:50.088" v="8851" actId="47"/>
        <pc:sldMkLst>
          <pc:docMk/>
          <pc:sldMk cId="3587078548" sldId="386"/>
        </pc:sldMkLst>
      </pc:sldChg>
      <pc:sldChg chg="addSp delSp modSp add del mod delAnim modAnim">
        <pc:chgData name="廣岡 大河" userId="9a631f14eebb8dde" providerId="LiveId" clId="{70A3EF2E-BB35-4F06-BD7E-BB33C20F3C2C}" dt="2025-08-05T00:40:13.636" v="15574" actId="47"/>
        <pc:sldMkLst>
          <pc:docMk/>
          <pc:sldMk cId="484348348" sldId="387"/>
        </pc:sldMkLst>
        <pc:spChg chg="add del mod">
          <ac:chgData name="廣岡 大河" userId="9a631f14eebb8dde" providerId="LiveId" clId="{70A3EF2E-BB35-4F06-BD7E-BB33C20F3C2C}" dt="2025-08-05T00:19:14.328" v="15178" actId="478"/>
          <ac:spMkLst>
            <pc:docMk/>
            <pc:sldMk cId="484348348" sldId="387"/>
            <ac:spMk id="2" creationId="{8DD24DFF-F9C4-4D43-803B-458C55DE752F}"/>
          </ac:spMkLst>
        </pc:spChg>
        <pc:spChg chg="del">
          <ac:chgData name="廣岡 大河" userId="9a631f14eebb8dde" providerId="LiveId" clId="{70A3EF2E-BB35-4F06-BD7E-BB33C20F3C2C}" dt="2025-08-04T08:20:14.248" v="8419" actId="478"/>
          <ac:spMkLst>
            <pc:docMk/>
            <pc:sldMk cId="484348348" sldId="387"/>
            <ac:spMk id="3" creationId="{955563DC-017C-41BF-AA6C-DFE0A2F5CB79}"/>
          </ac:spMkLst>
        </pc:spChg>
        <pc:spChg chg="add del mod">
          <ac:chgData name="廣岡 大河" userId="9a631f14eebb8dde" providerId="LiveId" clId="{70A3EF2E-BB35-4F06-BD7E-BB33C20F3C2C}" dt="2025-08-04T08:23:29.953" v="8700" actId="478"/>
          <ac:spMkLst>
            <pc:docMk/>
            <pc:sldMk cId="484348348" sldId="387"/>
            <ac:spMk id="4" creationId="{BF076D21-0728-4019-A6F2-863480CD97F2}"/>
          </ac:spMkLst>
        </pc:spChg>
        <pc:spChg chg="add del mod">
          <ac:chgData name="廣岡 大河" userId="9a631f14eebb8dde" providerId="LiveId" clId="{70A3EF2E-BB35-4F06-BD7E-BB33C20F3C2C}" dt="2025-08-04T08:24:32.179" v="8728" actId="478"/>
          <ac:spMkLst>
            <pc:docMk/>
            <pc:sldMk cId="484348348" sldId="387"/>
            <ac:spMk id="5" creationId="{A7638CE2-509F-4885-85DB-0FA6DBC8EF7C}"/>
          </ac:spMkLst>
        </pc:spChg>
        <pc:spChg chg="del">
          <ac:chgData name="廣岡 大河" userId="9a631f14eebb8dde" providerId="LiveId" clId="{70A3EF2E-BB35-4F06-BD7E-BB33C20F3C2C}" dt="2025-08-04T08:20:14.248" v="8419" actId="478"/>
          <ac:spMkLst>
            <pc:docMk/>
            <pc:sldMk cId="484348348" sldId="387"/>
            <ac:spMk id="6" creationId="{1ADFB101-0019-45ED-8AFE-2C7798DBBAA8}"/>
          </ac:spMkLst>
        </pc:spChg>
        <pc:spChg chg="del">
          <ac:chgData name="廣岡 大河" userId="9a631f14eebb8dde" providerId="LiveId" clId="{70A3EF2E-BB35-4F06-BD7E-BB33C20F3C2C}" dt="2025-08-04T08:20:14.248" v="8419" actId="478"/>
          <ac:spMkLst>
            <pc:docMk/>
            <pc:sldMk cId="484348348" sldId="387"/>
            <ac:spMk id="7" creationId="{4BB7ABB4-A8E3-43B2-A1C5-FEB04BBE34D2}"/>
          </ac:spMkLst>
        </pc:spChg>
        <pc:spChg chg="del">
          <ac:chgData name="廣岡 大河" userId="9a631f14eebb8dde" providerId="LiveId" clId="{70A3EF2E-BB35-4F06-BD7E-BB33C20F3C2C}" dt="2025-08-04T08:20:14.248" v="8419" actId="478"/>
          <ac:spMkLst>
            <pc:docMk/>
            <pc:sldMk cId="484348348" sldId="387"/>
            <ac:spMk id="9" creationId="{51AAFC5C-9201-4740-AE24-C53DC995F86E}"/>
          </ac:spMkLst>
        </pc:spChg>
        <pc:spChg chg="del">
          <ac:chgData name="廣岡 大河" userId="9a631f14eebb8dde" providerId="LiveId" clId="{70A3EF2E-BB35-4F06-BD7E-BB33C20F3C2C}" dt="2025-08-04T08:20:14.248" v="8419" actId="478"/>
          <ac:spMkLst>
            <pc:docMk/>
            <pc:sldMk cId="484348348" sldId="387"/>
            <ac:spMk id="10" creationId="{6CF5CC36-2337-434D-95E2-B5F79379E56A}"/>
          </ac:spMkLst>
        </pc:spChg>
        <pc:spChg chg="del">
          <ac:chgData name="廣岡 大河" userId="9a631f14eebb8dde" providerId="LiveId" clId="{70A3EF2E-BB35-4F06-BD7E-BB33C20F3C2C}" dt="2025-08-04T08:20:14.248" v="8419" actId="478"/>
          <ac:spMkLst>
            <pc:docMk/>
            <pc:sldMk cId="484348348" sldId="387"/>
            <ac:spMk id="11" creationId="{77459E69-9393-4455-A1AC-F95BF3D692EB}"/>
          </ac:spMkLst>
        </pc:spChg>
        <pc:spChg chg="del">
          <ac:chgData name="廣岡 大河" userId="9a631f14eebb8dde" providerId="LiveId" clId="{70A3EF2E-BB35-4F06-BD7E-BB33C20F3C2C}" dt="2025-08-04T08:20:14.248" v="8419" actId="478"/>
          <ac:spMkLst>
            <pc:docMk/>
            <pc:sldMk cId="484348348" sldId="387"/>
            <ac:spMk id="13" creationId="{64A0512C-F694-4F3E-A8E4-C329B5DB3686}"/>
          </ac:spMkLst>
        </pc:spChg>
        <pc:spChg chg="del">
          <ac:chgData name="廣岡 大河" userId="9a631f14eebb8dde" providerId="LiveId" clId="{70A3EF2E-BB35-4F06-BD7E-BB33C20F3C2C}" dt="2025-08-04T08:20:14.248" v="8419" actId="478"/>
          <ac:spMkLst>
            <pc:docMk/>
            <pc:sldMk cId="484348348" sldId="387"/>
            <ac:spMk id="14" creationId="{9B7D0DDC-C626-4CE3-8274-CE36776C479A}"/>
          </ac:spMkLst>
        </pc:spChg>
        <pc:spChg chg="del">
          <ac:chgData name="廣岡 大河" userId="9a631f14eebb8dde" providerId="LiveId" clId="{70A3EF2E-BB35-4F06-BD7E-BB33C20F3C2C}" dt="2025-08-04T08:20:14.248" v="8419" actId="478"/>
          <ac:spMkLst>
            <pc:docMk/>
            <pc:sldMk cId="484348348" sldId="387"/>
            <ac:spMk id="15" creationId="{E473C070-25A1-44B3-8224-903341B0CEF9}"/>
          </ac:spMkLst>
        </pc:spChg>
        <pc:spChg chg="del">
          <ac:chgData name="廣岡 大河" userId="9a631f14eebb8dde" providerId="LiveId" clId="{70A3EF2E-BB35-4F06-BD7E-BB33C20F3C2C}" dt="2025-08-04T08:20:14.248" v="8419" actId="478"/>
          <ac:spMkLst>
            <pc:docMk/>
            <pc:sldMk cId="484348348" sldId="387"/>
            <ac:spMk id="16" creationId="{6A620871-EFEF-4D9E-8F39-3C1A4C80E6B2}"/>
          </ac:spMkLst>
        </pc:spChg>
        <pc:spChg chg="del">
          <ac:chgData name="廣岡 大河" userId="9a631f14eebb8dde" providerId="LiveId" clId="{70A3EF2E-BB35-4F06-BD7E-BB33C20F3C2C}" dt="2025-08-04T08:20:14.248" v="8419" actId="478"/>
          <ac:spMkLst>
            <pc:docMk/>
            <pc:sldMk cId="484348348" sldId="387"/>
            <ac:spMk id="17" creationId="{D9529A39-3478-47AF-81D5-48BA6F3C83F5}"/>
          </ac:spMkLst>
        </pc:spChg>
        <pc:spChg chg="del">
          <ac:chgData name="廣岡 大河" userId="9a631f14eebb8dde" providerId="LiveId" clId="{70A3EF2E-BB35-4F06-BD7E-BB33C20F3C2C}" dt="2025-08-04T08:20:14.248" v="8419" actId="478"/>
          <ac:spMkLst>
            <pc:docMk/>
            <pc:sldMk cId="484348348" sldId="387"/>
            <ac:spMk id="18" creationId="{8571A4BE-FD30-41C9-89EF-801F734A029C}"/>
          </ac:spMkLst>
        </pc:spChg>
        <pc:spChg chg="del">
          <ac:chgData name="廣岡 大河" userId="9a631f14eebb8dde" providerId="LiveId" clId="{70A3EF2E-BB35-4F06-BD7E-BB33C20F3C2C}" dt="2025-08-04T08:20:14.248" v="8419" actId="478"/>
          <ac:spMkLst>
            <pc:docMk/>
            <pc:sldMk cId="484348348" sldId="387"/>
            <ac:spMk id="19" creationId="{8B5A9337-31F2-470B-8256-0BC5142880F7}"/>
          </ac:spMkLst>
        </pc:spChg>
        <pc:spChg chg="del">
          <ac:chgData name="廣岡 大河" userId="9a631f14eebb8dde" providerId="LiveId" clId="{70A3EF2E-BB35-4F06-BD7E-BB33C20F3C2C}" dt="2025-08-04T08:20:14.248" v="8419" actId="478"/>
          <ac:spMkLst>
            <pc:docMk/>
            <pc:sldMk cId="484348348" sldId="387"/>
            <ac:spMk id="20" creationId="{328E72DB-84FF-4B51-B9B3-8919FDAB8DA5}"/>
          </ac:spMkLst>
        </pc:spChg>
        <pc:spChg chg="del">
          <ac:chgData name="廣岡 大河" userId="9a631f14eebb8dde" providerId="LiveId" clId="{70A3EF2E-BB35-4F06-BD7E-BB33C20F3C2C}" dt="2025-08-04T08:20:14.248" v="8419" actId="478"/>
          <ac:spMkLst>
            <pc:docMk/>
            <pc:sldMk cId="484348348" sldId="387"/>
            <ac:spMk id="21" creationId="{79B9F436-DDD9-443E-B436-786FA6B3A73B}"/>
          </ac:spMkLst>
        </pc:spChg>
        <pc:spChg chg="del">
          <ac:chgData name="廣岡 大河" userId="9a631f14eebb8dde" providerId="LiveId" clId="{70A3EF2E-BB35-4F06-BD7E-BB33C20F3C2C}" dt="2025-08-04T08:20:14.248" v="8419" actId="478"/>
          <ac:spMkLst>
            <pc:docMk/>
            <pc:sldMk cId="484348348" sldId="387"/>
            <ac:spMk id="23" creationId="{0E7BDCA0-ADE7-4552-BD02-71AFB9B0BBAB}"/>
          </ac:spMkLst>
        </pc:spChg>
        <pc:spChg chg="del">
          <ac:chgData name="廣岡 大河" userId="9a631f14eebb8dde" providerId="LiveId" clId="{70A3EF2E-BB35-4F06-BD7E-BB33C20F3C2C}" dt="2025-08-04T08:20:14.248" v="8419" actId="478"/>
          <ac:spMkLst>
            <pc:docMk/>
            <pc:sldMk cId="484348348" sldId="387"/>
            <ac:spMk id="24" creationId="{71E09913-4E7B-49B7-B892-DADCF769189C}"/>
          </ac:spMkLst>
        </pc:spChg>
        <pc:spChg chg="del">
          <ac:chgData name="廣岡 大河" userId="9a631f14eebb8dde" providerId="LiveId" clId="{70A3EF2E-BB35-4F06-BD7E-BB33C20F3C2C}" dt="2025-08-04T08:20:14.248" v="8419" actId="478"/>
          <ac:spMkLst>
            <pc:docMk/>
            <pc:sldMk cId="484348348" sldId="387"/>
            <ac:spMk id="25" creationId="{ED6C8041-B20A-4021-8B82-3777E96FCD75}"/>
          </ac:spMkLst>
        </pc:spChg>
        <pc:spChg chg="del">
          <ac:chgData name="廣岡 大河" userId="9a631f14eebb8dde" providerId="LiveId" clId="{70A3EF2E-BB35-4F06-BD7E-BB33C20F3C2C}" dt="2025-08-04T08:20:14.248" v="8419" actId="478"/>
          <ac:spMkLst>
            <pc:docMk/>
            <pc:sldMk cId="484348348" sldId="387"/>
            <ac:spMk id="26" creationId="{8B6CCCF6-BA12-44B7-97CC-486B205AACB6}"/>
          </ac:spMkLst>
        </pc:spChg>
        <pc:spChg chg="add del mod">
          <ac:chgData name="廣岡 大河" userId="9a631f14eebb8dde" providerId="LiveId" clId="{70A3EF2E-BB35-4F06-BD7E-BB33C20F3C2C}" dt="2025-08-04T08:21:46.827" v="8598" actId="478"/>
          <ac:spMkLst>
            <pc:docMk/>
            <pc:sldMk cId="484348348" sldId="387"/>
            <ac:spMk id="27" creationId="{DD67A85F-2C90-4104-8DD3-0D44CDC79099}"/>
          </ac:spMkLst>
        </pc:spChg>
        <pc:spChg chg="add del mod">
          <ac:chgData name="廣岡 大河" userId="9a631f14eebb8dde" providerId="LiveId" clId="{70A3EF2E-BB35-4F06-BD7E-BB33C20F3C2C}" dt="2025-08-05T00:19:14.328" v="15178" actId="478"/>
          <ac:spMkLst>
            <pc:docMk/>
            <pc:sldMk cId="484348348" sldId="387"/>
            <ac:spMk id="28" creationId="{F073FB50-8EBC-4ED9-9924-324072169976}"/>
          </ac:spMkLst>
        </pc:spChg>
        <pc:spChg chg="add del mod">
          <ac:chgData name="廣岡 大河" userId="9a631f14eebb8dde" providerId="LiveId" clId="{70A3EF2E-BB35-4F06-BD7E-BB33C20F3C2C}" dt="2025-08-05T00:19:14.328" v="15178" actId="478"/>
          <ac:spMkLst>
            <pc:docMk/>
            <pc:sldMk cId="484348348" sldId="387"/>
            <ac:spMk id="29" creationId="{5D411E0C-35F9-424B-B38E-50C4DE0A8D9B}"/>
          </ac:spMkLst>
        </pc:spChg>
        <pc:spChg chg="add del mod">
          <ac:chgData name="廣岡 大河" userId="9a631f14eebb8dde" providerId="LiveId" clId="{70A3EF2E-BB35-4F06-BD7E-BB33C20F3C2C}" dt="2025-08-04T08:22:16.865" v="8633"/>
          <ac:spMkLst>
            <pc:docMk/>
            <pc:sldMk cId="484348348" sldId="387"/>
            <ac:spMk id="30" creationId="{2194B42E-FE80-42AF-8446-FC4AFB65E64D}"/>
          </ac:spMkLst>
        </pc:spChg>
        <pc:spChg chg="add del mod">
          <ac:chgData name="廣岡 大河" userId="9a631f14eebb8dde" providerId="LiveId" clId="{70A3EF2E-BB35-4F06-BD7E-BB33C20F3C2C}" dt="2025-08-04T08:22:16.865" v="8633"/>
          <ac:spMkLst>
            <pc:docMk/>
            <pc:sldMk cId="484348348" sldId="387"/>
            <ac:spMk id="31" creationId="{7E4BAD04-36D4-4B84-A228-3D1424181D17}"/>
          </ac:spMkLst>
        </pc:spChg>
        <pc:spChg chg="add del mod">
          <ac:chgData name="廣岡 大河" userId="9a631f14eebb8dde" providerId="LiveId" clId="{70A3EF2E-BB35-4F06-BD7E-BB33C20F3C2C}" dt="2025-08-05T00:19:14.328" v="15178" actId="478"/>
          <ac:spMkLst>
            <pc:docMk/>
            <pc:sldMk cId="484348348" sldId="387"/>
            <ac:spMk id="32" creationId="{ABE0993C-14AF-41D2-9389-2B140F405AC2}"/>
          </ac:spMkLst>
        </pc:spChg>
        <pc:spChg chg="add del mod">
          <ac:chgData name="廣岡 大河" userId="9a631f14eebb8dde" providerId="LiveId" clId="{70A3EF2E-BB35-4F06-BD7E-BB33C20F3C2C}" dt="2025-08-05T00:19:14.328" v="15178" actId="478"/>
          <ac:spMkLst>
            <pc:docMk/>
            <pc:sldMk cId="484348348" sldId="387"/>
            <ac:spMk id="33" creationId="{726D3563-2B81-4F8E-836E-BFF842FC93E7}"/>
          </ac:spMkLst>
        </pc:spChg>
        <pc:spChg chg="add del mod">
          <ac:chgData name="廣岡 大河" userId="9a631f14eebb8dde" providerId="LiveId" clId="{70A3EF2E-BB35-4F06-BD7E-BB33C20F3C2C}" dt="2025-08-05T00:19:14.328" v="15178" actId="478"/>
          <ac:spMkLst>
            <pc:docMk/>
            <pc:sldMk cId="484348348" sldId="387"/>
            <ac:spMk id="34" creationId="{080CA483-B928-4BFC-BE38-0E863A100BB2}"/>
          </ac:spMkLst>
        </pc:spChg>
        <pc:spChg chg="add del mod">
          <ac:chgData name="廣岡 大河" userId="9a631f14eebb8dde" providerId="LiveId" clId="{70A3EF2E-BB35-4F06-BD7E-BB33C20F3C2C}" dt="2025-08-05T00:19:14.328" v="15178" actId="478"/>
          <ac:spMkLst>
            <pc:docMk/>
            <pc:sldMk cId="484348348" sldId="387"/>
            <ac:spMk id="35" creationId="{8AED8F5B-5ADA-4EAA-83D4-1344A771814C}"/>
          </ac:spMkLst>
        </pc:spChg>
        <pc:spChg chg="add del mod">
          <ac:chgData name="廣岡 大河" userId="9a631f14eebb8dde" providerId="LiveId" clId="{70A3EF2E-BB35-4F06-BD7E-BB33C20F3C2C}" dt="2025-08-05T00:19:14.328" v="15178" actId="478"/>
          <ac:spMkLst>
            <pc:docMk/>
            <pc:sldMk cId="484348348" sldId="387"/>
            <ac:spMk id="36" creationId="{37B55EF7-4AA7-402D-9ABF-8DB91085003A}"/>
          </ac:spMkLst>
        </pc:spChg>
        <pc:spChg chg="add del mod">
          <ac:chgData name="廣岡 大河" userId="9a631f14eebb8dde" providerId="LiveId" clId="{70A3EF2E-BB35-4F06-BD7E-BB33C20F3C2C}" dt="2025-08-05T00:19:14.328" v="15178" actId="478"/>
          <ac:spMkLst>
            <pc:docMk/>
            <pc:sldMk cId="484348348" sldId="387"/>
            <ac:spMk id="37" creationId="{0419DBA6-DA30-4618-961E-898C87E9B2D7}"/>
          </ac:spMkLst>
        </pc:spChg>
        <pc:spChg chg="add del mod">
          <ac:chgData name="廣岡 大河" userId="9a631f14eebb8dde" providerId="LiveId" clId="{70A3EF2E-BB35-4F06-BD7E-BB33C20F3C2C}" dt="2025-08-05T00:19:14.328" v="15178" actId="478"/>
          <ac:spMkLst>
            <pc:docMk/>
            <pc:sldMk cId="484348348" sldId="387"/>
            <ac:spMk id="38" creationId="{FFD44420-D137-4A7F-9F46-7AFA8096EBAC}"/>
          </ac:spMkLst>
        </pc:spChg>
        <pc:spChg chg="add del mod">
          <ac:chgData name="廣岡 大河" userId="9a631f14eebb8dde" providerId="LiveId" clId="{70A3EF2E-BB35-4F06-BD7E-BB33C20F3C2C}" dt="2025-08-05T00:19:14.328" v="15178" actId="478"/>
          <ac:spMkLst>
            <pc:docMk/>
            <pc:sldMk cId="484348348" sldId="387"/>
            <ac:spMk id="39" creationId="{BDF74C35-1B2F-44E6-B432-7B0CC277FF26}"/>
          </ac:spMkLst>
        </pc:spChg>
        <pc:spChg chg="add del mod">
          <ac:chgData name="廣岡 大河" userId="9a631f14eebb8dde" providerId="LiveId" clId="{70A3EF2E-BB35-4F06-BD7E-BB33C20F3C2C}" dt="2025-08-05T00:19:14.328" v="15178" actId="478"/>
          <ac:spMkLst>
            <pc:docMk/>
            <pc:sldMk cId="484348348" sldId="387"/>
            <ac:spMk id="40" creationId="{BB31D452-B4CE-4B4B-92ED-23C192008F37}"/>
          </ac:spMkLst>
        </pc:spChg>
        <pc:spChg chg="add del mod">
          <ac:chgData name="廣岡 大河" userId="9a631f14eebb8dde" providerId="LiveId" clId="{70A3EF2E-BB35-4F06-BD7E-BB33C20F3C2C}" dt="2025-08-04T08:28:15.083" v="8847" actId="478"/>
          <ac:spMkLst>
            <pc:docMk/>
            <pc:sldMk cId="484348348" sldId="387"/>
            <ac:spMk id="41" creationId="{047D8768-D97F-4DD6-AFC0-C4A93E574B40}"/>
          </ac:spMkLst>
        </pc:spChg>
        <pc:spChg chg="add del mod">
          <ac:chgData name="廣岡 大河" userId="9a631f14eebb8dde" providerId="LiveId" clId="{70A3EF2E-BB35-4F06-BD7E-BB33C20F3C2C}" dt="2025-08-04T08:28:15.083" v="8847" actId="478"/>
          <ac:spMkLst>
            <pc:docMk/>
            <pc:sldMk cId="484348348" sldId="387"/>
            <ac:spMk id="42" creationId="{083C101F-7BD4-4A6B-9F30-53E3A29A12D1}"/>
          </ac:spMkLst>
        </pc:spChg>
        <pc:spChg chg="add mod">
          <ac:chgData name="廣岡 大河" userId="9a631f14eebb8dde" providerId="LiveId" clId="{70A3EF2E-BB35-4F06-BD7E-BB33C20F3C2C}" dt="2025-08-05T00:20:41.555" v="15271" actId="1076"/>
          <ac:spMkLst>
            <pc:docMk/>
            <pc:sldMk cId="484348348" sldId="387"/>
            <ac:spMk id="43" creationId="{09F6CCCF-25AB-49D8-BE3C-8795B3B17755}"/>
          </ac:spMkLst>
        </pc:spChg>
        <pc:spChg chg="add mod">
          <ac:chgData name="廣岡 大河" userId="9a631f14eebb8dde" providerId="LiveId" clId="{70A3EF2E-BB35-4F06-BD7E-BB33C20F3C2C}" dt="2025-08-05T00:20:41.555" v="15271" actId="1076"/>
          <ac:spMkLst>
            <pc:docMk/>
            <pc:sldMk cId="484348348" sldId="387"/>
            <ac:spMk id="44" creationId="{D722839E-45C6-427E-8A76-A6AE4BFE0F1E}"/>
          </ac:spMkLst>
        </pc:spChg>
        <pc:spChg chg="add mod">
          <ac:chgData name="廣岡 大河" userId="9a631f14eebb8dde" providerId="LiveId" clId="{70A3EF2E-BB35-4F06-BD7E-BB33C20F3C2C}" dt="2025-08-05T00:22:14.214" v="15450" actId="1076"/>
          <ac:spMkLst>
            <pc:docMk/>
            <pc:sldMk cId="484348348" sldId="387"/>
            <ac:spMk id="45" creationId="{E3FF15AF-E569-46EB-AC0E-73351A1138E9}"/>
          </ac:spMkLst>
        </pc:spChg>
        <pc:spChg chg="add mod">
          <ac:chgData name="廣岡 大河" userId="9a631f14eebb8dde" providerId="LiveId" clId="{70A3EF2E-BB35-4F06-BD7E-BB33C20F3C2C}" dt="2025-08-05T00:20:41.555" v="15271" actId="1076"/>
          <ac:spMkLst>
            <pc:docMk/>
            <pc:sldMk cId="484348348" sldId="387"/>
            <ac:spMk id="46" creationId="{6DB3C68F-877C-425B-B6FD-254C1B525377}"/>
          </ac:spMkLst>
        </pc:spChg>
        <pc:spChg chg="add mod">
          <ac:chgData name="廣岡 大河" userId="9a631f14eebb8dde" providerId="LiveId" clId="{70A3EF2E-BB35-4F06-BD7E-BB33C20F3C2C}" dt="2025-08-05T00:20:41.555" v="15271" actId="1076"/>
          <ac:spMkLst>
            <pc:docMk/>
            <pc:sldMk cId="484348348" sldId="387"/>
            <ac:spMk id="47" creationId="{81D2D7A2-2D1F-4AD4-9787-84B7C94C544A}"/>
          </ac:spMkLst>
        </pc:spChg>
        <pc:spChg chg="add mod">
          <ac:chgData name="廣岡 大河" userId="9a631f14eebb8dde" providerId="LiveId" clId="{70A3EF2E-BB35-4F06-BD7E-BB33C20F3C2C}" dt="2025-08-05T00:20:41.555" v="15271" actId="1076"/>
          <ac:spMkLst>
            <pc:docMk/>
            <pc:sldMk cId="484348348" sldId="387"/>
            <ac:spMk id="48" creationId="{152A9635-C4F1-4D5E-BFA9-B424D84BC758}"/>
          </ac:spMkLst>
        </pc:spChg>
        <pc:spChg chg="add del mod">
          <ac:chgData name="廣岡 大河" userId="9a631f14eebb8dde" providerId="LiveId" clId="{70A3EF2E-BB35-4F06-BD7E-BB33C20F3C2C}" dt="2025-08-05T00:20:59.560" v="15274" actId="478"/>
          <ac:spMkLst>
            <pc:docMk/>
            <pc:sldMk cId="484348348" sldId="387"/>
            <ac:spMk id="49" creationId="{DDC0B2A6-8B86-4322-8B65-4EEF31046107}"/>
          </ac:spMkLst>
        </pc:spChg>
        <pc:spChg chg="add mod">
          <ac:chgData name="廣岡 大河" userId="9a631f14eebb8dde" providerId="LiveId" clId="{70A3EF2E-BB35-4F06-BD7E-BB33C20F3C2C}" dt="2025-08-05T00:20:57.153" v="15273" actId="1076"/>
          <ac:spMkLst>
            <pc:docMk/>
            <pc:sldMk cId="484348348" sldId="387"/>
            <ac:spMk id="50" creationId="{EFA6CF32-D928-4809-863C-1178A6FE55CB}"/>
          </ac:spMkLst>
        </pc:spChg>
        <pc:spChg chg="add mod">
          <ac:chgData name="廣岡 大河" userId="9a631f14eebb8dde" providerId="LiveId" clId="{70A3EF2E-BB35-4F06-BD7E-BB33C20F3C2C}" dt="2025-08-05T00:21:04.754" v="15276" actId="1076"/>
          <ac:spMkLst>
            <pc:docMk/>
            <pc:sldMk cId="484348348" sldId="387"/>
            <ac:spMk id="51" creationId="{09EF67E2-1A8F-448E-BFFD-4F81B0E873E7}"/>
          </ac:spMkLst>
        </pc:spChg>
        <pc:spChg chg="add mod">
          <ac:chgData name="廣岡 大河" userId="9a631f14eebb8dde" providerId="LiveId" clId="{70A3EF2E-BB35-4F06-BD7E-BB33C20F3C2C}" dt="2025-08-05T00:22:56.160" v="15482" actId="1076"/>
          <ac:spMkLst>
            <pc:docMk/>
            <pc:sldMk cId="484348348" sldId="387"/>
            <ac:spMk id="52" creationId="{682C00C1-C008-4140-A46C-9DADBB6D89FB}"/>
          </ac:spMkLst>
        </pc:spChg>
        <pc:spChg chg="add mod">
          <ac:chgData name="廣岡 大河" userId="9a631f14eebb8dde" providerId="LiveId" clId="{70A3EF2E-BB35-4F06-BD7E-BB33C20F3C2C}" dt="2025-08-05T00:22:06.430" v="15446" actId="1076"/>
          <ac:spMkLst>
            <pc:docMk/>
            <pc:sldMk cId="484348348" sldId="387"/>
            <ac:spMk id="53" creationId="{386F9502-D480-4F58-90A8-CECF03AB6ABA}"/>
          </ac:spMkLst>
        </pc:spChg>
        <pc:spChg chg="add mod">
          <ac:chgData name="廣岡 大河" userId="9a631f14eebb8dde" providerId="LiveId" clId="{70A3EF2E-BB35-4F06-BD7E-BB33C20F3C2C}" dt="2025-08-05T00:24:38.555" v="15567" actId="1076"/>
          <ac:spMkLst>
            <pc:docMk/>
            <pc:sldMk cId="484348348" sldId="387"/>
            <ac:spMk id="54" creationId="{F1A22068-4C69-4C0E-A034-2A924E1B7FBB}"/>
          </ac:spMkLst>
        </pc:spChg>
        <pc:spChg chg="add mod">
          <ac:chgData name="廣岡 大河" userId="9a631f14eebb8dde" providerId="LiveId" clId="{70A3EF2E-BB35-4F06-BD7E-BB33C20F3C2C}" dt="2025-08-05T00:24:28.187" v="15563" actId="1076"/>
          <ac:spMkLst>
            <pc:docMk/>
            <pc:sldMk cId="484348348" sldId="387"/>
            <ac:spMk id="55" creationId="{16CAC124-9C0F-4E09-971B-7A27AEE50AC5}"/>
          </ac:spMkLst>
        </pc:spChg>
        <pc:spChg chg="add del mod">
          <ac:chgData name="廣岡 大河" userId="9a631f14eebb8dde" providerId="LiveId" clId="{70A3EF2E-BB35-4F06-BD7E-BB33C20F3C2C}" dt="2025-08-05T00:24:08.901" v="15556" actId="1076"/>
          <ac:spMkLst>
            <pc:docMk/>
            <pc:sldMk cId="484348348" sldId="387"/>
            <ac:spMk id="56" creationId="{5A14C7E0-9661-4538-8046-8D8EB5DCE3A5}"/>
          </ac:spMkLst>
        </pc:spChg>
        <pc:spChg chg="add mod ord">
          <ac:chgData name="廣岡 大河" userId="9a631f14eebb8dde" providerId="LiveId" clId="{70A3EF2E-BB35-4F06-BD7E-BB33C20F3C2C}" dt="2025-08-05T00:24:16.790" v="15559" actId="167"/>
          <ac:spMkLst>
            <pc:docMk/>
            <pc:sldMk cId="484348348" sldId="387"/>
            <ac:spMk id="57" creationId="{722D2911-28C1-4668-A034-D16C4D854BD5}"/>
          </ac:spMkLst>
        </pc:spChg>
        <pc:spChg chg="add mod ord">
          <ac:chgData name="廣岡 大河" userId="9a631f14eebb8dde" providerId="LiveId" clId="{70A3EF2E-BB35-4F06-BD7E-BB33C20F3C2C}" dt="2025-08-05T00:24:35.304" v="15566" actId="167"/>
          <ac:spMkLst>
            <pc:docMk/>
            <pc:sldMk cId="484348348" sldId="387"/>
            <ac:spMk id="58" creationId="{224B0986-93F8-4620-9920-6BF79D02326D}"/>
          </ac:spMkLst>
        </pc:spChg>
        <pc:spChg chg="add mod">
          <ac:chgData name="廣岡 大河" userId="9a631f14eebb8dde" providerId="LiveId" clId="{70A3EF2E-BB35-4F06-BD7E-BB33C20F3C2C}" dt="2025-08-05T00:24:43.678" v="15569" actId="1076"/>
          <ac:spMkLst>
            <pc:docMk/>
            <pc:sldMk cId="484348348" sldId="387"/>
            <ac:spMk id="59" creationId="{D88806A3-7ABD-41C7-BBC5-42667166F695}"/>
          </ac:spMkLst>
        </pc:spChg>
        <pc:spChg chg="add mod">
          <ac:chgData name="廣岡 大河" userId="9a631f14eebb8dde" providerId="LiveId" clId="{70A3EF2E-BB35-4F06-BD7E-BB33C20F3C2C}" dt="2025-08-05T00:24:49.035" v="15571" actId="1076"/>
          <ac:spMkLst>
            <pc:docMk/>
            <pc:sldMk cId="484348348" sldId="387"/>
            <ac:spMk id="60" creationId="{E61DD1A4-013D-40C2-90D2-0A58B7BBBABC}"/>
          </ac:spMkLst>
        </pc:spChg>
        <pc:picChg chg="add del mod">
          <ac:chgData name="廣岡 大河" userId="9a631f14eebb8dde" providerId="LiveId" clId="{70A3EF2E-BB35-4F06-BD7E-BB33C20F3C2C}" dt="2025-08-05T00:40:08.488" v="15573" actId="478"/>
          <ac:picMkLst>
            <pc:docMk/>
            <pc:sldMk cId="484348348" sldId="387"/>
            <ac:picMk id="61" creationId="{BF860F32-DDD3-4C35-AAC5-78A573D32B40}"/>
          </ac:picMkLst>
        </pc:picChg>
      </pc:sldChg>
      <pc:sldChg chg="addSp delSp modSp add del mod ord addAnim delAnim modAnim">
        <pc:chgData name="廣岡 大河" userId="9a631f14eebb8dde" providerId="LiveId" clId="{70A3EF2E-BB35-4F06-BD7E-BB33C20F3C2C}" dt="2025-08-18T06:01:33.462" v="22587" actId="47"/>
        <pc:sldMkLst>
          <pc:docMk/>
          <pc:sldMk cId="3049164111" sldId="388"/>
        </pc:sldMkLst>
        <pc:spChg chg="add del mod">
          <ac:chgData name="廣岡 大河" userId="9a631f14eebb8dde" providerId="LiveId" clId="{70A3EF2E-BB35-4F06-BD7E-BB33C20F3C2C}" dt="2025-08-04T08:58:07.963" v="9905" actId="478"/>
          <ac:spMkLst>
            <pc:docMk/>
            <pc:sldMk cId="3049164111" sldId="388"/>
            <ac:spMk id="2" creationId="{F7CE9682-FA61-4CAE-84E2-C321E832CAD5}"/>
          </ac:spMkLst>
        </pc:spChg>
        <pc:spChg chg="add mod">
          <ac:chgData name="廣岡 大河" userId="9a631f14eebb8dde" providerId="LiveId" clId="{70A3EF2E-BB35-4F06-BD7E-BB33C20F3C2C}" dt="2025-08-04T10:27:05.242" v="11704" actId="1076"/>
          <ac:spMkLst>
            <pc:docMk/>
            <pc:sldMk cId="3049164111" sldId="388"/>
            <ac:spMk id="3" creationId="{068196A2-F17A-4902-9036-CE72FEDAD22F}"/>
          </ac:spMkLst>
        </pc:spChg>
        <pc:spChg chg="add del mod">
          <ac:chgData name="廣岡 大河" userId="9a631f14eebb8dde" providerId="LiveId" clId="{70A3EF2E-BB35-4F06-BD7E-BB33C20F3C2C}" dt="2025-08-04T09:51:01.224" v="10335" actId="478"/>
          <ac:spMkLst>
            <pc:docMk/>
            <pc:sldMk cId="3049164111" sldId="388"/>
            <ac:spMk id="4" creationId="{50560C6C-EDBC-4CD0-AF13-C88B5588245A}"/>
          </ac:spMkLst>
        </pc:spChg>
        <pc:spChg chg="del">
          <ac:chgData name="廣岡 大河" userId="9a631f14eebb8dde" providerId="LiveId" clId="{70A3EF2E-BB35-4F06-BD7E-BB33C20F3C2C}" dt="2025-08-04T08:53:56.320" v="9706" actId="478"/>
          <ac:spMkLst>
            <pc:docMk/>
            <pc:sldMk cId="3049164111" sldId="388"/>
            <ac:spMk id="5" creationId="{53F7F6F9-EC6E-42C2-8D78-A9340839BEF2}"/>
          </ac:spMkLst>
        </pc:spChg>
        <pc:spChg chg="add del mod">
          <ac:chgData name="廣岡 大河" userId="9a631f14eebb8dde" providerId="LiveId" clId="{70A3EF2E-BB35-4F06-BD7E-BB33C20F3C2C}" dt="2025-08-04T08:56:00.933" v="9807"/>
          <ac:spMkLst>
            <pc:docMk/>
            <pc:sldMk cId="3049164111" sldId="388"/>
            <ac:spMk id="6" creationId="{141FE536-6EB5-45AF-907F-CAD077343ECC}"/>
          </ac:spMkLst>
        </pc:spChg>
        <pc:spChg chg="del">
          <ac:chgData name="廣岡 大河" userId="9a631f14eebb8dde" providerId="LiveId" clId="{70A3EF2E-BB35-4F06-BD7E-BB33C20F3C2C}" dt="2025-08-04T08:56:56.625" v="9869" actId="478"/>
          <ac:spMkLst>
            <pc:docMk/>
            <pc:sldMk cId="3049164111" sldId="388"/>
            <ac:spMk id="7" creationId="{AA9325FD-1D39-4963-A60E-66FEEF0D597D}"/>
          </ac:spMkLst>
        </pc:spChg>
        <pc:spChg chg="del">
          <ac:chgData name="廣岡 大河" userId="9a631f14eebb8dde" providerId="LiveId" clId="{70A3EF2E-BB35-4F06-BD7E-BB33C20F3C2C}" dt="2025-08-04T08:56:56.625" v="9869" actId="478"/>
          <ac:spMkLst>
            <pc:docMk/>
            <pc:sldMk cId="3049164111" sldId="388"/>
            <ac:spMk id="8" creationId="{BCFCA9D6-E1C9-4BB2-B49B-F2B846DD89E8}"/>
          </ac:spMkLst>
        </pc:spChg>
        <pc:spChg chg="add del mod">
          <ac:chgData name="廣岡 大河" userId="9a631f14eebb8dde" providerId="LiveId" clId="{70A3EF2E-BB35-4F06-BD7E-BB33C20F3C2C}" dt="2025-08-04T09:52:13.723" v="10405"/>
          <ac:spMkLst>
            <pc:docMk/>
            <pc:sldMk cId="3049164111" sldId="388"/>
            <ac:spMk id="9" creationId="{7F700BD4-80D8-4C5F-8ABF-08836E64AFB9}"/>
          </ac:spMkLst>
        </pc:spChg>
        <pc:spChg chg="add del mod">
          <ac:chgData name="廣岡 大河" userId="9a631f14eebb8dde" providerId="LiveId" clId="{70A3EF2E-BB35-4F06-BD7E-BB33C20F3C2C}" dt="2025-08-04T09:54:36.503" v="10433" actId="478"/>
          <ac:spMkLst>
            <pc:docMk/>
            <pc:sldMk cId="3049164111" sldId="388"/>
            <ac:spMk id="10" creationId="{73C9B24D-0494-41D2-86D3-9269072583D2}"/>
          </ac:spMkLst>
        </pc:spChg>
        <pc:spChg chg="add del mod">
          <ac:chgData name="廣岡 大河" userId="9a631f14eebb8dde" providerId="LiveId" clId="{70A3EF2E-BB35-4F06-BD7E-BB33C20F3C2C}" dt="2025-08-04T09:57:57.126" v="10567" actId="478"/>
          <ac:spMkLst>
            <pc:docMk/>
            <pc:sldMk cId="3049164111" sldId="388"/>
            <ac:spMk id="11" creationId="{F2C3EA99-6875-425A-92FB-9286E08F4864}"/>
          </ac:spMkLst>
        </pc:spChg>
        <pc:spChg chg="add del mod">
          <ac:chgData name="廣岡 大河" userId="9a631f14eebb8dde" providerId="LiveId" clId="{70A3EF2E-BB35-4F06-BD7E-BB33C20F3C2C}" dt="2025-08-05T01:27:00.435" v="16504" actId="14100"/>
          <ac:spMkLst>
            <pc:docMk/>
            <pc:sldMk cId="3049164111" sldId="388"/>
            <ac:spMk id="12" creationId="{BBFB8865-5FC7-47B9-BA23-9BF17B754BBF}"/>
          </ac:spMkLst>
        </pc:spChg>
        <pc:spChg chg="del">
          <ac:chgData name="廣岡 大河" userId="9a631f14eebb8dde" providerId="LiveId" clId="{70A3EF2E-BB35-4F06-BD7E-BB33C20F3C2C}" dt="2025-08-04T08:53:56.320" v="9706" actId="478"/>
          <ac:spMkLst>
            <pc:docMk/>
            <pc:sldMk cId="3049164111" sldId="388"/>
            <ac:spMk id="13" creationId="{7D06CB1B-B817-4CDC-A594-5A45BB3708DB}"/>
          </ac:spMkLst>
        </pc:spChg>
        <pc:spChg chg="del">
          <ac:chgData name="廣岡 大河" userId="9a631f14eebb8dde" providerId="LiveId" clId="{70A3EF2E-BB35-4F06-BD7E-BB33C20F3C2C}" dt="2025-08-04T08:53:56.320" v="9706" actId="478"/>
          <ac:spMkLst>
            <pc:docMk/>
            <pc:sldMk cId="3049164111" sldId="388"/>
            <ac:spMk id="14" creationId="{84A15640-D176-45F7-A471-54417B6D9D65}"/>
          </ac:spMkLst>
        </pc:spChg>
        <pc:spChg chg="add del mod">
          <ac:chgData name="廣岡 大河" userId="9a631f14eebb8dde" providerId="LiveId" clId="{70A3EF2E-BB35-4F06-BD7E-BB33C20F3C2C}" dt="2025-08-04T10:05:08.620" v="10960" actId="478"/>
          <ac:spMkLst>
            <pc:docMk/>
            <pc:sldMk cId="3049164111" sldId="388"/>
            <ac:spMk id="15" creationId="{33044AFF-22C9-4D0F-9E35-CAFFB2AF4333}"/>
          </ac:spMkLst>
        </pc:spChg>
        <pc:spChg chg="add del mod">
          <ac:chgData name="廣岡 大河" userId="9a631f14eebb8dde" providerId="LiveId" clId="{70A3EF2E-BB35-4F06-BD7E-BB33C20F3C2C}" dt="2025-08-04T10:07:36.686" v="11092" actId="478"/>
          <ac:spMkLst>
            <pc:docMk/>
            <pc:sldMk cId="3049164111" sldId="388"/>
            <ac:spMk id="16" creationId="{E698C126-C7FE-470A-B711-097A6FA014EE}"/>
          </ac:spMkLst>
        </pc:spChg>
        <pc:spChg chg="add del mod">
          <ac:chgData name="廣岡 大河" userId="9a631f14eebb8dde" providerId="LiveId" clId="{70A3EF2E-BB35-4F06-BD7E-BB33C20F3C2C}" dt="2025-08-04T10:11:16.810" v="11236" actId="478"/>
          <ac:spMkLst>
            <pc:docMk/>
            <pc:sldMk cId="3049164111" sldId="388"/>
            <ac:spMk id="17" creationId="{CAE18107-621F-48EC-8D3C-28E107FE0B2E}"/>
          </ac:spMkLst>
        </pc:spChg>
        <pc:spChg chg="add del mod">
          <ac:chgData name="廣岡 大河" userId="9a631f14eebb8dde" providerId="LiveId" clId="{70A3EF2E-BB35-4F06-BD7E-BB33C20F3C2C}" dt="2025-08-04T10:21:08.117" v="11532" actId="478"/>
          <ac:spMkLst>
            <pc:docMk/>
            <pc:sldMk cId="3049164111" sldId="388"/>
            <ac:spMk id="18" creationId="{F64FE3A1-591C-4684-A3A3-43650A7E73E0}"/>
          </ac:spMkLst>
        </pc:spChg>
        <pc:spChg chg="add del mod">
          <ac:chgData name="廣岡 大河" userId="9a631f14eebb8dde" providerId="LiveId" clId="{70A3EF2E-BB35-4F06-BD7E-BB33C20F3C2C}" dt="2025-08-04T10:21:08.117" v="11532" actId="478"/>
          <ac:spMkLst>
            <pc:docMk/>
            <pc:sldMk cId="3049164111" sldId="388"/>
            <ac:spMk id="19" creationId="{25562FDC-78B9-4D9E-AFE7-26BBC29643B2}"/>
          </ac:spMkLst>
        </pc:spChg>
        <pc:spChg chg="add del mod">
          <ac:chgData name="廣岡 大河" userId="9a631f14eebb8dde" providerId="LiveId" clId="{70A3EF2E-BB35-4F06-BD7E-BB33C20F3C2C}" dt="2025-08-05T01:26:29.877" v="16467" actId="478"/>
          <ac:spMkLst>
            <pc:docMk/>
            <pc:sldMk cId="3049164111" sldId="388"/>
            <ac:spMk id="20" creationId="{243A506F-5F70-4852-93A6-E3A0514E6532}"/>
          </ac:spMkLst>
        </pc:spChg>
        <pc:spChg chg="add del mod">
          <ac:chgData name="廣岡 大河" userId="9a631f14eebb8dde" providerId="LiveId" clId="{70A3EF2E-BB35-4F06-BD7E-BB33C20F3C2C}" dt="2025-08-05T01:30:36.620" v="16608" actId="478"/>
          <ac:spMkLst>
            <pc:docMk/>
            <pc:sldMk cId="3049164111" sldId="388"/>
            <ac:spMk id="21" creationId="{0309ECCE-9DA5-4691-8CDA-B1096FD8A5BD}"/>
          </ac:spMkLst>
        </pc:spChg>
        <pc:spChg chg="del">
          <ac:chgData name="廣岡 大河" userId="9a631f14eebb8dde" providerId="LiveId" clId="{70A3EF2E-BB35-4F06-BD7E-BB33C20F3C2C}" dt="2025-08-04T08:53:56.320" v="9706" actId="478"/>
          <ac:spMkLst>
            <pc:docMk/>
            <pc:sldMk cId="3049164111" sldId="388"/>
            <ac:spMk id="22" creationId="{5B20EC3C-02F6-4B34-AABF-29FDBB4C5632}"/>
          </ac:spMkLst>
        </pc:spChg>
        <pc:spChg chg="del">
          <ac:chgData name="廣岡 大河" userId="9a631f14eebb8dde" providerId="LiveId" clId="{70A3EF2E-BB35-4F06-BD7E-BB33C20F3C2C}" dt="2025-08-04T08:53:56.320" v="9706" actId="478"/>
          <ac:spMkLst>
            <pc:docMk/>
            <pc:sldMk cId="3049164111" sldId="388"/>
            <ac:spMk id="23" creationId="{DC91946F-1F1C-4391-8E9A-13F14255397A}"/>
          </ac:spMkLst>
        </pc:spChg>
        <pc:spChg chg="add del mod">
          <ac:chgData name="廣岡 大河" userId="9a631f14eebb8dde" providerId="LiveId" clId="{70A3EF2E-BB35-4F06-BD7E-BB33C20F3C2C}" dt="2025-08-04T08:57:16.548" v="9876" actId="478"/>
          <ac:spMkLst>
            <pc:docMk/>
            <pc:sldMk cId="3049164111" sldId="388"/>
            <ac:spMk id="26" creationId="{0A236AE0-3CE5-4684-9568-237DDFD46B1F}"/>
          </ac:spMkLst>
        </pc:spChg>
        <pc:spChg chg="add del mod">
          <ac:chgData name="廣岡 大河" userId="9a631f14eebb8dde" providerId="LiveId" clId="{70A3EF2E-BB35-4F06-BD7E-BB33C20F3C2C}" dt="2025-08-04T08:57:43.622" v="9889"/>
          <ac:spMkLst>
            <pc:docMk/>
            <pc:sldMk cId="3049164111" sldId="388"/>
            <ac:spMk id="27" creationId="{AEB9D72D-0AD1-43E7-95B6-9C01AFE5CD9C}"/>
          </ac:spMkLst>
        </pc:spChg>
        <pc:spChg chg="mod">
          <ac:chgData name="廣岡 大河" userId="9a631f14eebb8dde" providerId="LiveId" clId="{70A3EF2E-BB35-4F06-BD7E-BB33C20F3C2C}" dt="2025-08-04T10:26:01.256" v="11652" actId="1076"/>
          <ac:spMkLst>
            <pc:docMk/>
            <pc:sldMk cId="3049164111" sldId="388"/>
            <ac:spMk id="28" creationId="{B7849D65-4196-4328-8DE7-7DFBFA1D1959}"/>
          </ac:spMkLst>
        </pc:spChg>
        <pc:spChg chg="mod">
          <ac:chgData name="廣岡 大河" userId="9a631f14eebb8dde" providerId="LiveId" clId="{70A3EF2E-BB35-4F06-BD7E-BB33C20F3C2C}" dt="2025-08-04T10:26:01.256" v="11652" actId="1076"/>
          <ac:spMkLst>
            <pc:docMk/>
            <pc:sldMk cId="3049164111" sldId="388"/>
            <ac:spMk id="29" creationId="{838E836A-7167-40B0-B7C1-C38AE48277A8}"/>
          </ac:spMkLst>
        </pc:spChg>
        <pc:spChg chg="del">
          <ac:chgData name="廣岡 大河" userId="9a631f14eebb8dde" providerId="LiveId" clId="{70A3EF2E-BB35-4F06-BD7E-BB33C20F3C2C}" dt="2025-08-04T08:57:10.786" v="9873" actId="478"/>
          <ac:spMkLst>
            <pc:docMk/>
            <pc:sldMk cId="3049164111" sldId="388"/>
            <ac:spMk id="30" creationId="{859F853F-22CA-43E6-BBA4-994BD13D9619}"/>
          </ac:spMkLst>
        </pc:spChg>
        <pc:spChg chg="mod">
          <ac:chgData name="廣岡 大河" userId="9a631f14eebb8dde" providerId="LiveId" clId="{70A3EF2E-BB35-4F06-BD7E-BB33C20F3C2C}" dt="2025-08-04T10:26:01.256" v="11652" actId="1076"/>
          <ac:spMkLst>
            <pc:docMk/>
            <pc:sldMk cId="3049164111" sldId="388"/>
            <ac:spMk id="31" creationId="{6E2372E8-E182-4B64-89C4-008D099D399B}"/>
          </ac:spMkLst>
        </pc:spChg>
        <pc:spChg chg="del">
          <ac:chgData name="廣岡 大河" userId="9a631f14eebb8dde" providerId="LiveId" clId="{70A3EF2E-BB35-4F06-BD7E-BB33C20F3C2C}" dt="2025-08-04T08:57:07.070" v="9872" actId="478"/>
          <ac:spMkLst>
            <pc:docMk/>
            <pc:sldMk cId="3049164111" sldId="388"/>
            <ac:spMk id="32" creationId="{D206EB79-8AD8-47CC-89F9-997D7C41E165}"/>
          </ac:spMkLst>
        </pc:spChg>
        <pc:spChg chg="del">
          <ac:chgData name="廣岡 大河" userId="9a631f14eebb8dde" providerId="LiveId" clId="{70A3EF2E-BB35-4F06-BD7E-BB33C20F3C2C}" dt="2025-08-04T08:57:07.070" v="9872" actId="478"/>
          <ac:spMkLst>
            <pc:docMk/>
            <pc:sldMk cId="3049164111" sldId="388"/>
            <ac:spMk id="33" creationId="{ED10DDE1-E699-4C58-B161-AF124BE84B0E}"/>
          </ac:spMkLst>
        </pc:spChg>
        <pc:spChg chg="add del mod">
          <ac:chgData name="廣岡 大河" userId="9a631f14eebb8dde" providerId="LiveId" clId="{70A3EF2E-BB35-4F06-BD7E-BB33C20F3C2C}" dt="2025-08-04T09:55:00.877" v="10435" actId="478"/>
          <ac:spMkLst>
            <pc:docMk/>
            <pc:sldMk cId="3049164111" sldId="388"/>
            <ac:spMk id="34" creationId="{8A96407C-737B-4AEC-864A-EABFE252F017}"/>
          </ac:spMkLst>
        </pc:spChg>
        <pc:spChg chg="del">
          <ac:chgData name="廣岡 大河" userId="9a631f14eebb8dde" providerId="LiveId" clId="{70A3EF2E-BB35-4F06-BD7E-BB33C20F3C2C}" dt="2025-08-04T08:53:56.320" v="9706" actId="478"/>
          <ac:spMkLst>
            <pc:docMk/>
            <pc:sldMk cId="3049164111" sldId="388"/>
            <ac:spMk id="35" creationId="{46F6ECB3-9E24-4161-AF51-BE5ACE43D919}"/>
          </ac:spMkLst>
        </pc:spChg>
        <pc:spChg chg="del">
          <ac:chgData name="廣岡 大河" userId="9a631f14eebb8dde" providerId="LiveId" clId="{70A3EF2E-BB35-4F06-BD7E-BB33C20F3C2C}" dt="2025-08-04T08:53:56.320" v="9706" actId="478"/>
          <ac:spMkLst>
            <pc:docMk/>
            <pc:sldMk cId="3049164111" sldId="388"/>
            <ac:spMk id="37" creationId="{373D23A6-0E14-4883-BD63-F824D6124736}"/>
          </ac:spMkLst>
        </pc:spChg>
        <pc:spChg chg="add del mod ord">
          <ac:chgData name="廣岡 大河" userId="9a631f14eebb8dde" providerId="LiveId" clId="{70A3EF2E-BB35-4F06-BD7E-BB33C20F3C2C}" dt="2025-08-04T09:55:00.877" v="10435" actId="478"/>
          <ac:spMkLst>
            <pc:docMk/>
            <pc:sldMk cId="3049164111" sldId="388"/>
            <ac:spMk id="39" creationId="{EEB506BC-0651-4D74-A66A-3C6F20DD1BCB}"/>
          </ac:spMkLst>
        </pc:spChg>
        <pc:spChg chg="del mod">
          <ac:chgData name="廣岡 大河" userId="9a631f14eebb8dde" providerId="LiveId" clId="{70A3EF2E-BB35-4F06-BD7E-BB33C20F3C2C}" dt="2025-08-04T08:55:28.035" v="9782" actId="478"/>
          <ac:spMkLst>
            <pc:docMk/>
            <pc:sldMk cId="3049164111" sldId="388"/>
            <ac:spMk id="40" creationId="{5A3F65AE-BD46-4E9D-AFCF-B7855511FF59}"/>
          </ac:spMkLst>
        </pc:spChg>
        <pc:spChg chg="del">
          <ac:chgData name="廣岡 大河" userId="9a631f14eebb8dde" providerId="LiveId" clId="{70A3EF2E-BB35-4F06-BD7E-BB33C20F3C2C}" dt="2025-08-04T08:57:07.070" v="9872" actId="478"/>
          <ac:spMkLst>
            <pc:docMk/>
            <pc:sldMk cId="3049164111" sldId="388"/>
            <ac:spMk id="41" creationId="{446C5555-B4A9-401B-9636-35D78261A798}"/>
          </ac:spMkLst>
        </pc:spChg>
        <pc:spChg chg="add mod ord">
          <ac:chgData name="廣岡 大河" userId="9a631f14eebb8dde" providerId="LiveId" clId="{70A3EF2E-BB35-4F06-BD7E-BB33C20F3C2C}" dt="2025-08-04T10:26:01.256" v="11652" actId="1076"/>
          <ac:spMkLst>
            <pc:docMk/>
            <pc:sldMk cId="3049164111" sldId="388"/>
            <ac:spMk id="42" creationId="{AFE3E710-585C-4B51-9E6A-44D5E77325D8}"/>
          </ac:spMkLst>
        </pc:spChg>
        <pc:spChg chg="add mod">
          <ac:chgData name="廣岡 大河" userId="9a631f14eebb8dde" providerId="LiveId" clId="{70A3EF2E-BB35-4F06-BD7E-BB33C20F3C2C}" dt="2025-08-04T10:26:01.256" v="11652" actId="1076"/>
          <ac:spMkLst>
            <pc:docMk/>
            <pc:sldMk cId="3049164111" sldId="388"/>
            <ac:spMk id="43" creationId="{EC87E67E-7E34-4290-AE59-AF2CC723ABD9}"/>
          </ac:spMkLst>
        </pc:spChg>
        <pc:spChg chg="add del mod">
          <ac:chgData name="廣岡 大河" userId="9a631f14eebb8dde" providerId="LiveId" clId="{70A3EF2E-BB35-4F06-BD7E-BB33C20F3C2C}" dt="2025-08-04T09:55:02.541" v="10436" actId="478"/>
          <ac:spMkLst>
            <pc:docMk/>
            <pc:sldMk cId="3049164111" sldId="388"/>
            <ac:spMk id="45" creationId="{3BF6F339-AC8D-414B-A563-070F8F648597}"/>
          </ac:spMkLst>
        </pc:spChg>
        <pc:spChg chg="del">
          <ac:chgData name="廣岡 大河" userId="9a631f14eebb8dde" providerId="LiveId" clId="{70A3EF2E-BB35-4F06-BD7E-BB33C20F3C2C}" dt="2025-08-04T08:53:15.591" v="9698" actId="478"/>
          <ac:spMkLst>
            <pc:docMk/>
            <pc:sldMk cId="3049164111" sldId="388"/>
            <ac:spMk id="46" creationId="{F1C16EBE-4465-4BAF-88BF-E3F1D1B54270}"/>
          </ac:spMkLst>
        </pc:spChg>
        <pc:spChg chg="add del mod">
          <ac:chgData name="廣岡 大河" userId="9a631f14eebb8dde" providerId="LiveId" clId="{70A3EF2E-BB35-4F06-BD7E-BB33C20F3C2C}" dt="2025-08-04T09:55:07.642" v="10440" actId="478"/>
          <ac:spMkLst>
            <pc:docMk/>
            <pc:sldMk cId="3049164111" sldId="388"/>
            <ac:spMk id="47" creationId="{F08E15E7-275F-4D80-9D83-84BA76CB31C9}"/>
          </ac:spMkLst>
        </pc:spChg>
        <pc:spChg chg="add mod">
          <ac:chgData name="廣岡 大河" userId="9a631f14eebb8dde" providerId="LiveId" clId="{70A3EF2E-BB35-4F06-BD7E-BB33C20F3C2C}" dt="2025-08-04T10:26:01.256" v="11652" actId="1076"/>
          <ac:spMkLst>
            <pc:docMk/>
            <pc:sldMk cId="3049164111" sldId="388"/>
            <ac:spMk id="48" creationId="{12EB8A29-EF54-4517-85D4-A2B6DE25661E}"/>
          </ac:spMkLst>
        </pc:spChg>
        <pc:spChg chg="add mod">
          <ac:chgData name="廣岡 大河" userId="9a631f14eebb8dde" providerId="LiveId" clId="{70A3EF2E-BB35-4F06-BD7E-BB33C20F3C2C}" dt="2025-08-04T10:26:01.256" v="11652" actId="1076"/>
          <ac:spMkLst>
            <pc:docMk/>
            <pc:sldMk cId="3049164111" sldId="388"/>
            <ac:spMk id="49" creationId="{E41BB595-BC6B-4A6F-A311-3B817941566E}"/>
          </ac:spMkLst>
        </pc:spChg>
        <pc:spChg chg="add mod">
          <ac:chgData name="廣岡 大河" userId="9a631f14eebb8dde" providerId="LiveId" clId="{70A3EF2E-BB35-4F06-BD7E-BB33C20F3C2C}" dt="2025-08-05T02:13:12.461" v="17115" actId="1076"/>
          <ac:spMkLst>
            <pc:docMk/>
            <pc:sldMk cId="3049164111" sldId="388"/>
            <ac:spMk id="50" creationId="{89C64C22-F1BC-4876-8F86-E44F20A5C9E8}"/>
          </ac:spMkLst>
        </pc:spChg>
        <pc:spChg chg="add del mod">
          <ac:chgData name="廣岡 大河" userId="9a631f14eebb8dde" providerId="LiveId" clId="{70A3EF2E-BB35-4F06-BD7E-BB33C20F3C2C}" dt="2025-08-04T09:56:51.076" v="10485" actId="478"/>
          <ac:spMkLst>
            <pc:docMk/>
            <pc:sldMk cId="3049164111" sldId="388"/>
            <ac:spMk id="51" creationId="{52B076CC-7F3D-426E-8A80-3E4B5BC61F64}"/>
          </ac:spMkLst>
        </pc:spChg>
        <pc:spChg chg="add del mod">
          <ac:chgData name="廣岡 大河" userId="9a631f14eebb8dde" providerId="LiveId" clId="{70A3EF2E-BB35-4F06-BD7E-BB33C20F3C2C}" dt="2025-08-04T10:15:40.235" v="11339" actId="478"/>
          <ac:spMkLst>
            <pc:docMk/>
            <pc:sldMk cId="3049164111" sldId="388"/>
            <ac:spMk id="52" creationId="{FDAD1193-D071-4352-88E1-7FB811AFF82B}"/>
          </ac:spMkLst>
        </pc:spChg>
        <pc:spChg chg="add del mod">
          <ac:chgData name="廣岡 大河" userId="9a631f14eebb8dde" providerId="LiveId" clId="{70A3EF2E-BB35-4F06-BD7E-BB33C20F3C2C}" dt="2025-08-04T10:03:58.351" v="10902" actId="478"/>
          <ac:spMkLst>
            <pc:docMk/>
            <pc:sldMk cId="3049164111" sldId="388"/>
            <ac:spMk id="53" creationId="{48D62490-3639-42CA-8A32-8404CDF0F676}"/>
          </ac:spMkLst>
        </pc:spChg>
        <pc:spChg chg="add del mod">
          <ac:chgData name="廣岡 大河" userId="9a631f14eebb8dde" providerId="LiveId" clId="{70A3EF2E-BB35-4F06-BD7E-BB33C20F3C2C}" dt="2025-08-04T10:09:01.672" v="11148" actId="478"/>
          <ac:spMkLst>
            <pc:docMk/>
            <pc:sldMk cId="3049164111" sldId="388"/>
            <ac:spMk id="54" creationId="{2AEE51A7-AD82-4B94-89F7-7A05EE33A3E9}"/>
          </ac:spMkLst>
        </pc:spChg>
        <pc:spChg chg="add del mod">
          <ac:chgData name="廣岡 大河" userId="9a631f14eebb8dde" providerId="LiveId" clId="{70A3EF2E-BB35-4F06-BD7E-BB33C20F3C2C}" dt="2025-08-04T10:16:06.736" v="11344" actId="478"/>
          <ac:spMkLst>
            <pc:docMk/>
            <pc:sldMk cId="3049164111" sldId="388"/>
            <ac:spMk id="55" creationId="{F831E6D1-8529-4552-B694-DDB82F9D3304}"/>
          </ac:spMkLst>
        </pc:spChg>
        <pc:spChg chg="add del mod">
          <ac:chgData name="廣岡 大河" userId="9a631f14eebb8dde" providerId="LiveId" clId="{70A3EF2E-BB35-4F06-BD7E-BB33C20F3C2C}" dt="2025-08-04T10:21:01.823" v="11529" actId="478"/>
          <ac:spMkLst>
            <pc:docMk/>
            <pc:sldMk cId="3049164111" sldId="388"/>
            <ac:spMk id="56" creationId="{98531D43-8982-40CF-99BC-2295BD0006B0}"/>
          </ac:spMkLst>
        </pc:spChg>
        <pc:spChg chg="add del mod">
          <ac:chgData name="廣岡 大河" userId="9a631f14eebb8dde" providerId="LiveId" clId="{70A3EF2E-BB35-4F06-BD7E-BB33C20F3C2C}" dt="2025-08-04T10:21:10.448" v="11533" actId="478"/>
          <ac:spMkLst>
            <pc:docMk/>
            <pc:sldMk cId="3049164111" sldId="388"/>
            <ac:spMk id="57" creationId="{5699B344-93C2-44B5-830E-140E41F56097}"/>
          </ac:spMkLst>
        </pc:spChg>
        <pc:spChg chg="add del mod ord">
          <ac:chgData name="廣岡 大河" userId="9a631f14eebb8dde" providerId="LiveId" clId="{70A3EF2E-BB35-4F06-BD7E-BB33C20F3C2C}" dt="2025-08-04T10:21:01.823" v="11529" actId="478"/>
          <ac:spMkLst>
            <pc:docMk/>
            <pc:sldMk cId="3049164111" sldId="388"/>
            <ac:spMk id="58" creationId="{E931252B-D9C2-4750-916F-A92DE070C8DE}"/>
          </ac:spMkLst>
        </pc:spChg>
        <pc:spChg chg="add del mod ord">
          <ac:chgData name="廣岡 大河" userId="9a631f14eebb8dde" providerId="LiveId" clId="{70A3EF2E-BB35-4F06-BD7E-BB33C20F3C2C}" dt="2025-08-04T10:21:10.448" v="11533" actId="478"/>
          <ac:spMkLst>
            <pc:docMk/>
            <pc:sldMk cId="3049164111" sldId="388"/>
            <ac:spMk id="59" creationId="{0A7B553F-3CE8-4A27-80CD-6E41BE432630}"/>
          </ac:spMkLst>
        </pc:spChg>
        <pc:spChg chg="add mod">
          <ac:chgData name="廣岡 大河" userId="9a631f14eebb8dde" providerId="LiveId" clId="{70A3EF2E-BB35-4F06-BD7E-BB33C20F3C2C}" dt="2025-08-04T10:26:01.256" v="11652" actId="1076"/>
          <ac:spMkLst>
            <pc:docMk/>
            <pc:sldMk cId="3049164111" sldId="388"/>
            <ac:spMk id="60" creationId="{0A322086-E808-472A-B0EE-D52B175CFA8E}"/>
          </ac:spMkLst>
        </pc:spChg>
        <pc:spChg chg="add mod">
          <ac:chgData name="廣岡 大河" userId="9a631f14eebb8dde" providerId="LiveId" clId="{70A3EF2E-BB35-4F06-BD7E-BB33C20F3C2C}" dt="2025-08-05T01:35:46.865" v="16682" actId="1076"/>
          <ac:spMkLst>
            <pc:docMk/>
            <pc:sldMk cId="3049164111" sldId="388"/>
            <ac:spMk id="61" creationId="{A0832BD7-C551-4E7C-A1DD-753961046ABC}"/>
          </ac:spMkLst>
        </pc:spChg>
        <pc:spChg chg="add mod">
          <ac:chgData name="廣岡 大河" userId="9a631f14eebb8dde" providerId="LiveId" clId="{70A3EF2E-BB35-4F06-BD7E-BB33C20F3C2C}" dt="2025-08-04T10:26:01.256" v="11652" actId="1076"/>
          <ac:spMkLst>
            <pc:docMk/>
            <pc:sldMk cId="3049164111" sldId="388"/>
            <ac:spMk id="62" creationId="{16B8C90E-7E51-404E-A279-F156A5EB98F4}"/>
          </ac:spMkLst>
        </pc:spChg>
        <pc:spChg chg="del">
          <ac:chgData name="廣岡 大河" userId="9a631f14eebb8dde" providerId="LiveId" clId="{70A3EF2E-BB35-4F06-BD7E-BB33C20F3C2C}" dt="2025-08-04T08:53:56.320" v="9706" actId="478"/>
          <ac:spMkLst>
            <pc:docMk/>
            <pc:sldMk cId="3049164111" sldId="388"/>
            <ac:spMk id="63" creationId="{D80B9AB8-D82A-4F0E-A766-9569AD2E306E}"/>
          </ac:spMkLst>
        </pc:spChg>
        <pc:spChg chg="del">
          <ac:chgData name="廣岡 大河" userId="9a631f14eebb8dde" providerId="LiveId" clId="{70A3EF2E-BB35-4F06-BD7E-BB33C20F3C2C}" dt="2025-08-04T08:53:56.320" v="9706" actId="478"/>
          <ac:spMkLst>
            <pc:docMk/>
            <pc:sldMk cId="3049164111" sldId="388"/>
            <ac:spMk id="64" creationId="{C9474665-D004-423A-BFA2-4B7C190669AC}"/>
          </ac:spMkLst>
        </pc:spChg>
        <pc:spChg chg="add mod">
          <ac:chgData name="廣岡 大河" userId="9a631f14eebb8dde" providerId="LiveId" clId="{70A3EF2E-BB35-4F06-BD7E-BB33C20F3C2C}" dt="2025-08-04T10:26:01.256" v="11652" actId="1076"/>
          <ac:spMkLst>
            <pc:docMk/>
            <pc:sldMk cId="3049164111" sldId="388"/>
            <ac:spMk id="65" creationId="{B1DBB654-ACC5-4EF9-8E0D-B1A40C05C2B2}"/>
          </ac:spMkLst>
        </pc:spChg>
        <pc:spChg chg="add del mod">
          <ac:chgData name="廣岡 大河" userId="9a631f14eebb8dde" providerId="LiveId" clId="{70A3EF2E-BB35-4F06-BD7E-BB33C20F3C2C}" dt="2025-08-05T02:13:10.009" v="17114" actId="478"/>
          <ac:spMkLst>
            <pc:docMk/>
            <pc:sldMk cId="3049164111" sldId="388"/>
            <ac:spMk id="66" creationId="{A2648803-59D5-4685-8537-B815EC3A4579}"/>
          </ac:spMkLst>
        </pc:spChg>
        <pc:spChg chg="add del mod">
          <ac:chgData name="廣岡 大河" userId="9a631f14eebb8dde" providerId="LiveId" clId="{70A3EF2E-BB35-4F06-BD7E-BB33C20F3C2C}" dt="2025-08-04T23:26:08.336" v="13354" actId="478"/>
          <ac:spMkLst>
            <pc:docMk/>
            <pc:sldMk cId="3049164111" sldId="388"/>
            <ac:spMk id="67" creationId="{2B387420-7272-4433-B9CE-A1A7E1FC32E5}"/>
          </ac:spMkLst>
        </pc:spChg>
        <pc:spChg chg="add del mod">
          <ac:chgData name="廣岡 大河" userId="9a631f14eebb8dde" providerId="LiveId" clId="{70A3EF2E-BB35-4F06-BD7E-BB33C20F3C2C}" dt="2025-08-05T01:26:29.877" v="16467" actId="478"/>
          <ac:spMkLst>
            <pc:docMk/>
            <pc:sldMk cId="3049164111" sldId="388"/>
            <ac:spMk id="68" creationId="{2B9EDCFB-1110-4DC5-BE5E-E53A6620C9AF}"/>
          </ac:spMkLst>
        </pc:spChg>
        <pc:spChg chg="add del">
          <ac:chgData name="廣岡 大河" userId="9a631f14eebb8dde" providerId="LiveId" clId="{70A3EF2E-BB35-4F06-BD7E-BB33C20F3C2C}" dt="2025-08-05T01:31:39.640" v="16610" actId="478"/>
          <ac:spMkLst>
            <pc:docMk/>
            <pc:sldMk cId="3049164111" sldId="388"/>
            <ac:spMk id="69" creationId="{9701438A-4324-4FFC-A72F-C0E0CE7818F2}"/>
          </ac:spMkLst>
        </pc:spChg>
        <pc:spChg chg="add del mod">
          <ac:chgData name="廣岡 大河" userId="9a631f14eebb8dde" providerId="LiveId" clId="{70A3EF2E-BB35-4F06-BD7E-BB33C20F3C2C}" dt="2025-08-05T01:32:06.404" v="16629" actId="478"/>
          <ac:spMkLst>
            <pc:docMk/>
            <pc:sldMk cId="3049164111" sldId="388"/>
            <ac:spMk id="70" creationId="{FDE55762-12A3-4CB5-8CEE-E063257596E3}"/>
          </ac:spMkLst>
        </pc:spChg>
        <pc:spChg chg="add mod">
          <ac:chgData name="廣岡 大河" userId="9a631f14eebb8dde" providerId="LiveId" clId="{70A3EF2E-BB35-4F06-BD7E-BB33C20F3C2C}" dt="2025-08-05T01:35:43.915" v="16681" actId="571"/>
          <ac:spMkLst>
            <pc:docMk/>
            <pc:sldMk cId="3049164111" sldId="388"/>
            <ac:spMk id="73" creationId="{FEBF54B5-CA50-4E6F-8D94-A56D081FD35A}"/>
          </ac:spMkLst>
        </pc:spChg>
        <pc:spChg chg="mod">
          <ac:chgData name="廣岡 大河" userId="9a631f14eebb8dde" providerId="LiveId" clId="{70A3EF2E-BB35-4F06-BD7E-BB33C20F3C2C}" dt="2025-08-06T01:01:52.432" v="20676"/>
          <ac:spMkLst>
            <pc:docMk/>
            <pc:sldMk cId="3049164111" sldId="388"/>
            <ac:spMk id="76" creationId="{8CE41192-04DF-4AA7-A1B6-A365E6E294B2}"/>
          </ac:spMkLst>
        </pc:spChg>
        <pc:grpChg chg="add mod">
          <ac:chgData name="廣岡 大河" userId="9a631f14eebb8dde" providerId="LiveId" clId="{70A3EF2E-BB35-4F06-BD7E-BB33C20F3C2C}" dt="2025-08-06T01:01:53.452" v="20678" actId="1035"/>
          <ac:grpSpMkLst>
            <pc:docMk/>
            <pc:sldMk cId="3049164111" sldId="388"/>
            <ac:grpSpMk id="75" creationId="{EF168502-D56B-41E6-83BB-2BD3AA7B6690}"/>
          </ac:grpSpMkLst>
        </pc:grpChg>
        <pc:picChg chg="del mod">
          <ac:chgData name="廣岡 大河" userId="9a631f14eebb8dde" providerId="LiveId" clId="{70A3EF2E-BB35-4F06-BD7E-BB33C20F3C2C}" dt="2025-08-04T08:58:02.194" v="9902" actId="478"/>
          <ac:picMkLst>
            <pc:docMk/>
            <pc:sldMk cId="3049164111" sldId="388"/>
            <ac:picMk id="36" creationId="{6E22F933-7634-42F7-B52D-F2D173BE648C}"/>
          </ac:picMkLst>
        </pc:picChg>
        <pc:picChg chg="add del mod">
          <ac:chgData name="廣岡 大河" userId="9a631f14eebb8dde" providerId="LiveId" clId="{70A3EF2E-BB35-4F06-BD7E-BB33C20F3C2C}" dt="2025-08-04T09:55:00.877" v="10435" actId="478"/>
          <ac:picMkLst>
            <pc:docMk/>
            <pc:sldMk cId="3049164111" sldId="388"/>
            <ac:picMk id="38" creationId="{688C898A-8BD5-4D71-B405-26AE80643BD8}"/>
          </ac:picMkLst>
        </pc:picChg>
        <pc:picChg chg="del">
          <ac:chgData name="廣岡 大河" userId="9a631f14eebb8dde" providerId="LiveId" clId="{70A3EF2E-BB35-4F06-BD7E-BB33C20F3C2C}" dt="2025-08-04T08:56:56.625" v="9869" actId="478"/>
          <ac:picMkLst>
            <pc:docMk/>
            <pc:sldMk cId="3049164111" sldId="388"/>
            <ac:picMk id="44" creationId="{9B6C6406-25E8-4C89-AABB-E679F263B725}"/>
          </ac:picMkLst>
        </pc:picChg>
        <pc:picChg chg="add mod">
          <ac:chgData name="廣岡 大河" userId="9a631f14eebb8dde" providerId="LiveId" clId="{70A3EF2E-BB35-4F06-BD7E-BB33C20F3C2C}" dt="2025-08-05T01:35:29.783" v="16674" actId="1076"/>
          <ac:picMkLst>
            <pc:docMk/>
            <pc:sldMk cId="3049164111" sldId="388"/>
            <ac:picMk id="72" creationId="{533477A8-62DB-4756-9B2F-7DC78BDC08A4}"/>
          </ac:picMkLst>
        </pc:picChg>
        <pc:picChg chg="add mod">
          <ac:chgData name="廣岡 大河" userId="9a631f14eebb8dde" providerId="LiveId" clId="{70A3EF2E-BB35-4F06-BD7E-BB33C20F3C2C}" dt="2025-08-06T01:00:40.246" v="20627"/>
          <ac:picMkLst>
            <pc:docMk/>
            <pc:sldMk cId="3049164111" sldId="388"/>
            <ac:picMk id="74" creationId="{78723940-BF52-49FD-BCD9-0AC9EE67C539}"/>
          </ac:picMkLst>
        </pc:picChg>
        <pc:picChg chg="mod">
          <ac:chgData name="廣岡 大河" userId="9a631f14eebb8dde" providerId="LiveId" clId="{70A3EF2E-BB35-4F06-BD7E-BB33C20F3C2C}" dt="2025-08-06T01:01:52.432" v="20676"/>
          <ac:picMkLst>
            <pc:docMk/>
            <pc:sldMk cId="3049164111" sldId="388"/>
            <ac:picMk id="77" creationId="{71622E5F-12C2-4F14-BD8B-EA9D01F44E2A}"/>
          </ac:picMkLst>
        </pc:picChg>
      </pc:sldChg>
      <pc:sldChg chg="add del">
        <pc:chgData name="廣岡 大河" userId="9a631f14eebb8dde" providerId="LiveId" clId="{70A3EF2E-BB35-4F06-BD7E-BB33C20F3C2C}" dt="2025-08-04T09:57:16.678" v="10489" actId="47"/>
        <pc:sldMkLst>
          <pc:docMk/>
          <pc:sldMk cId="965728257" sldId="389"/>
        </pc:sldMkLst>
      </pc:sldChg>
      <pc:sldChg chg="add del">
        <pc:chgData name="廣岡 大河" userId="9a631f14eebb8dde" providerId="LiveId" clId="{70A3EF2E-BB35-4F06-BD7E-BB33C20F3C2C}" dt="2025-08-04T10:19:28.975" v="11459"/>
        <pc:sldMkLst>
          <pc:docMk/>
          <pc:sldMk cId="1473925310" sldId="389"/>
        </pc:sldMkLst>
      </pc:sldChg>
      <pc:sldChg chg="addSp delSp modSp add del mod delAnim modAnim">
        <pc:chgData name="廣岡 大河" userId="9a631f14eebb8dde" providerId="LiveId" clId="{70A3EF2E-BB35-4F06-BD7E-BB33C20F3C2C}" dt="2025-08-05T01:36:20.993" v="16700" actId="47"/>
        <pc:sldMkLst>
          <pc:docMk/>
          <pc:sldMk cId="2586746635" sldId="389"/>
        </pc:sldMkLst>
        <pc:spChg chg="add del mod">
          <ac:chgData name="廣岡 大河" userId="9a631f14eebb8dde" providerId="LiveId" clId="{70A3EF2E-BB35-4F06-BD7E-BB33C20F3C2C}" dt="2025-08-05T01:27:22.742" v="16505" actId="478"/>
          <ac:spMkLst>
            <pc:docMk/>
            <pc:sldMk cId="2586746635" sldId="389"/>
            <ac:spMk id="2" creationId="{8611862D-EC11-416A-A016-946C55EA8326}"/>
          </ac:spMkLst>
        </pc:spChg>
        <pc:spChg chg="del">
          <ac:chgData name="廣岡 大河" userId="9a631f14eebb8dde" providerId="LiveId" clId="{70A3EF2E-BB35-4F06-BD7E-BB33C20F3C2C}" dt="2025-08-04T10:21:20.638" v="11534" actId="478"/>
          <ac:spMkLst>
            <pc:docMk/>
            <pc:sldMk cId="2586746635" sldId="389"/>
            <ac:spMk id="3" creationId="{068196A2-F17A-4902-9036-CE72FEDAD22F}"/>
          </ac:spMkLst>
        </pc:spChg>
        <pc:spChg chg="add del mod">
          <ac:chgData name="廣岡 大河" userId="9a631f14eebb8dde" providerId="LiveId" clId="{70A3EF2E-BB35-4F06-BD7E-BB33C20F3C2C}" dt="2025-08-04T10:30:48.482" v="11813" actId="478"/>
          <ac:spMkLst>
            <pc:docMk/>
            <pc:sldMk cId="2586746635" sldId="389"/>
            <ac:spMk id="4" creationId="{8A6DBECF-9909-4258-A3EC-FD7ABF166813}"/>
          </ac:spMkLst>
        </pc:spChg>
        <pc:spChg chg="add del mod">
          <ac:chgData name="廣岡 大河" userId="9a631f14eebb8dde" providerId="LiveId" clId="{70A3EF2E-BB35-4F06-BD7E-BB33C20F3C2C}" dt="2025-08-05T01:27:29.004" v="16506" actId="478"/>
          <ac:spMkLst>
            <pc:docMk/>
            <pc:sldMk cId="2586746635" sldId="389"/>
            <ac:spMk id="5" creationId="{727EE205-659B-42F1-A9AA-7127CE781BFF}"/>
          </ac:spMkLst>
        </pc:spChg>
        <pc:spChg chg="add del mod">
          <ac:chgData name="廣岡 大河" userId="9a631f14eebb8dde" providerId="LiveId" clId="{70A3EF2E-BB35-4F06-BD7E-BB33C20F3C2C}" dt="2025-08-05T01:27:22.742" v="16505" actId="478"/>
          <ac:spMkLst>
            <pc:docMk/>
            <pc:sldMk cId="2586746635" sldId="389"/>
            <ac:spMk id="6" creationId="{D4B6820E-CBE8-4B6D-BEAA-83E97688BA3B}"/>
          </ac:spMkLst>
        </pc:spChg>
        <pc:spChg chg="add del mod ord">
          <ac:chgData name="廣岡 大河" userId="9a631f14eebb8dde" providerId="LiveId" clId="{70A3EF2E-BB35-4F06-BD7E-BB33C20F3C2C}" dt="2025-08-05T01:27:22.742" v="16505" actId="478"/>
          <ac:spMkLst>
            <pc:docMk/>
            <pc:sldMk cId="2586746635" sldId="389"/>
            <ac:spMk id="7" creationId="{20B2BED8-5BD3-460B-A1E5-04218B21B8DA}"/>
          </ac:spMkLst>
        </pc:spChg>
        <pc:spChg chg="add mod">
          <ac:chgData name="廣岡 大河" userId="9a631f14eebb8dde" providerId="LiveId" clId="{70A3EF2E-BB35-4F06-BD7E-BB33C20F3C2C}" dt="2025-08-05T01:28:46.801" v="16590" actId="14100"/>
          <ac:spMkLst>
            <pc:docMk/>
            <pc:sldMk cId="2586746635" sldId="389"/>
            <ac:spMk id="8" creationId="{4B6B0733-1D33-487A-9CC6-D6F50DA38A92}"/>
          </ac:spMkLst>
        </pc:spChg>
        <pc:spChg chg="mod">
          <ac:chgData name="廣岡 大河" userId="9a631f14eebb8dde" providerId="LiveId" clId="{70A3EF2E-BB35-4F06-BD7E-BB33C20F3C2C}" dt="2025-08-04T10:26:23.581" v="11655" actId="20577"/>
          <ac:spMkLst>
            <pc:docMk/>
            <pc:sldMk cId="2586746635" sldId="389"/>
            <ac:spMk id="12" creationId="{BBFB8865-5FC7-47B9-BA23-9BF17B754BBF}"/>
          </ac:spMkLst>
        </pc:spChg>
        <pc:spChg chg="del mod">
          <ac:chgData name="廣岡 大河" userId="9a631f14eebb8dde" providerId="LiveId" clId="{70A3EF2E-BB35-4F06-BD7E-BB33C20F3C2C}" dt="2025-08-04T10:26:20.531" v="11654" actId="478"/>
          <ac:spMkLst>
            <pc:docMk/>
            <pc:sldMk cId="2586746635" sldId="389"/>
            <ac:spMk id="18" creationId="{F64FE3A1-591C-4684-A3A3-43650A7E73E0}"/>
          </ac:spMkLst>
        </pc:spChg>
        <pc:spChg chg="del mod">
          <ac:chgData name="廣岡 大河" userId="9a631f14eebb8dde" providerId="LiveId" clId="{70A3EF2E-BB35-4F06-BD7E-BB33C20F3C2C}" dt="2025-08-04T10:26:20.531" v="11654" actId="478"/>
          <ac:spMkLst>
            <pc:docMk/>
            <pc:sldMk cId="2586746635" sldId="389"/>
            <ac:spMk id="19" creationId="{25562FDC-78B9-4D9E-AFE7-26BBC29643B2}"/>
          </ac:spMkLst>
        </pc:spChg>
        <pc:spChg chg="add mod">
          <ac:chgData name="廣岡 大河" userId="9a631f14eebb8dde" providerId="LiveId" clId="{70A3EF2E-BB35-4F06-BD7E-BB33C20F3C2C}" dt="2025-08-04T10:27:17.196" v="11706"/>
          <ac:spMkLst>
            <pc:docMk/>
            <pc:sldMk cId="2586746635" sldId="389"/>
            <ac:spMk id="20" creationId="{689B44EF-5208-479A-9B4B-7F44CF8316C5}"/>
          </ac:spMkLst>
        </pc:spChg>
        <pc:spChg chg="add mod">
          <ac:chgData name="廣岡 大河" userId="9a631f14eebb8dde" providerId="LiveId" clId="{70A3EF2E-BB35-4F06-BD7E-BB33C20F3C2C}" dt="2025-08-04T10:27:17.196" v="11706"/>
          <ac:spMkLst>
            <pc:docMk/>
            <pc:sldMk cId="2586746635" sldId="389"/>
            <ac:spMk id="21" creationId="{84168C02-36BF-4DEC-825C-44137CAF5FC1}"/>
          </ac:spMkLst>
        </pc:spChg>
        <pc:spChg chg="add mod">
          <ac:chgData name="廣岡 大河" userId="9a631f14eebb8dde" providerId="LiveId" clId="{70A3EF2E-BB35-4F06-BD7E-BB33C20F3C2C}" dt="2025-08-04T10:27:17.196" v="11706"/>
          <ac:spMkLst>
            <pc:docMk/>
            <pc:sldMk cId="2586746635" sldId="389"/>
            <ac:spMk id="22" creationId="{08E20E63-8ACF-4D78-8F9F-75D9EBDE3288}"/>
          </ac:spMkLst>
        </pc:spChg>
        <pc:spChg chg="add mod">
          <ac:chgData name="廣岡 大河" userId="9a631f14eebb8dde" providerId="LiveId" clId="{70A3EF2E-BB35-4F06-BD7E-BB33C20F3C2C}" dt="2025-08-04T10:27:17.196" v="11706"/>
          <ac:spMkLst>
            <pc:docMk/>
            <pc:sldMk cId="2586746635" sldId="389"/>
            <ac:spMk id="23" creationId="{C78EDE15-7A4F-4FAB-9B2F-E066B3092D33}"/>
          </ac:spMkLst>
        </pc:spChg>
        <pc:spChg chg="add mod">
          <ac:chgData name="廣岡 大河" userId="9a631f14eebb8dde" providerId="LiveId" clId="{70A3EF2E-BB35-4F06-BD7E-BB33C20F3C2C}" dt="2025-08-04T10:27:17.196" v="11706"/>
          <ac:spMkLst>
            <pc:docMk/>
            <pc:sldMk cId="2586746635" sldId="389"/>
            <ac:spMk id="24" creationId="{4F99BF9D-86F5-4744-89D4-05384DC97D31}"/>
          </ac:spMkLst>
        </pc:spChg>
        <pc:spChg chg="add mod">
          <ac:chgData name="廣岡 大河" userId="9a631f14eebb8dde" providerId="LiveId" clId="{70A3EF2E-BB35-4F06-BD7E-BB33C20F3C2C}" dt="2025-08-04T10:27:17.196" v="11706"/>
          <ac:spMkLst>
            <pc:docMk/>
            <pc:sldMk cId="2586746635" sldId="389"/>
            <ac:spMk id="25" creationId="{D5F01BE2-3D76-4274-B7BB-A3A01C67E07E}"/>
          </ac:spMkLst>
        </pc:spChg>
        <pc:spChg chg="add del mod">
          <ac:chgData name="廣岡 大河" userId="9a631f14eebb8dde" providerId="LiveId" clId="{70A3EF2E-BB35-4F06-BD7E-BB33C20F3C2C}" dt="2025-08-04T10:34:38.340" v="11945" actId="478"/>
          <ac:spMkLst>
            <pc:docMk/>
            <pc:sldMk cId="2586746635" sldId="389"/>
            <ac:spMk id="26" creationId="{C8456F37-230B-40A8-A697-59F69060C9EC}"/>
          </ac:spMkLst>
        </pc:spChg>
        <pc:spChg chg="add mod">
          <ac:chgData name="廣岡 大河" userId="9a631f14eebb8dde" providerId="LiveId" clId="{70A3EF2E-BB35-4F06-BD7E-BB33C20F3C2C}" dt="2025-08-04T10:27:17.196" v="11706"/>
          <ac:spMkLst>
            <pc:docMk/>
            <pc:sldMk cId="2586746635" sldId="389"/>
            <ac:spMk id="27" creationId="{3360C3AC-51B1-4028-80E0-EB3008EBBC11}"/>
          </ac:spMkLst>
        </pc:spChg>
        <pc:spChg chg="del mod">
          <ac:chgData name="廣岡 大河" userId="9a631f14eebb8dde" providerId="LiveId" clId="{70A3EF2E-BB35-4F06-BD7E-BB33C20F3C2C}" dt="2025-08-04T10:27:16.875" v="11705" actId="478"/>
          <ac:spMkLst>
            <pc:docMk/>
            <pc:sldMk cId="2586746635" sldId="389"/>
            <ac:spMk id="28" creationId="{B7849D65-4196-4328-8DE7-7DFBFA1D1959}"/>
          </ac:spMkLst>
        </pc:spChg>
        <pc:spChg chg="del mod">
          <ac:chgData name="廣岡 大河" userId="9a631f14eebb8dde" providerId="LiveId" clId="{70A3EF2E-BB35-4F06-BD7E-BB33C20F3C2C}" dt="2025-08-04T10:27:16.875" v="11705" actId="478"/>
          <ac:spMkLst>
            <pc:docMk/>
            <pc:sldMk cId="2586746635" sldId="389"/>
            <ac:spMk id="29" creationId="{838E836A-7167-40B0-B7C1-C38AE48277A8}"/>
          </ac:spMkLst>
        </pc:spChg>
        <pc:spChg chg="add mod">
          <ac:chgData name="廣岡 大河" userId="9a631f14eebb8dde" providerId="LiveId" clId="{70A3EF2E-BB35-4F06-BD7E-BB33C20F3C2C}" dt="2025-08-04T10:28:02.744" v="11712" actId="1076"/>
          <ac:spMkLst>
            <pc:docMk/>
            <pc:sldMk cId="2586746635" sldId="389"/>
            <ac:spMk id="30" creationId="{A459DBB2-F567-46CC-89BD-04503B9F7C8C}"/>
          </ac:spMkLst>
        </pc:spChg>
        <pc:spChg chg="del mod">
          <ac:chgData name="廣岡 大河" userId="9a631f14eebb8dde" providerId="LiveId" clId="{70A3EF2E-BB35-4F06-BD7E-BB33C20F3C2C}" dt="2025-08-04T10:27:16.875" v="11705" actId="478"/>
          <ac:spMkLst>
            <pc:docMk/>
            <pc:sldMk cId="2586746635" sldId="389"/>
            <ac:spMk id="31" creationId="{6E2372E8-E182-4B64-89C4-008D099D399B}"/>
          </ac:spMkLst>
        </pc:spChg>
        <pc:spChg chg="add mod">
          <ac:chgData name="廣岡 大河" userId="9a631f14eebb8dde" providerId="LiveId" clId="{70A3EF2E-BB35-4F06-BD7E-BB33C20F3C2C}" dt="2025-08-04T10:27:17.196" v="11706"/>
          <ac:spMkLst>
            <pc:docMk/>
            <pc:sldMk cId="2586746635" sldId="389"/>
            <ac:spMk id="32" creationId="{8269AC21-4D9C-42BD-AC0E-D104908C4E69}"/>
          </ac:spMkLst>
        </pc:spChg>
        <pc:spChg chg="add mod">
          <ac:chgData name="廣岡 大河" userId="9a631f14eebb8dde" providerId="LiveId" clId="{70A3EF2E-BB35-4F06-BD7E-BB33C20F3C2C}" dt="2025-08-04T10:27:17.196" v="11706"/>
          <ac:spMkLst>
            <pc:docMk/>
            <pc:sldMk cId="2586746635" sldId="389"/>
            <ac:spMk id="33" creationId="{82158F71-EB9F-466C-83D6-871EB8DB9F36}"/>
          </ac:spMkLst>
        </pc:spChg>
        <pc:spChg chg="add del mod">
          <ac:chgData name="廣岡 大河" userId="9a631f14eebb8dde" providerId="LiveId" clId="{70A3EF2E-BB35-4F06-BD7E-BB33C20F3C2C}" dt="2025-08-04T10:30:41.620" v="11811" actId="478"/>
          <ac:spMkLst>
            <pc:docMk/>
            <pc:sldMk cId="2586746635" sldId="389"/>
            <ac:spMk id="34" creationId="{3F594EDA-9232-41E6-BF8F-47582EE6DC57}"/>
          </ac:spMkLst>
        </pc:spChg>
        <pc:spChg chg="add del mod">
          <ac:chgData name="廣岡 大河" userId="9a631f14eebb8dde" providerId="LiveId" clId="{70A3EF2E-BB35-4F06-BD7E-BB33C20F3C2C}" dt="2025-08-05T01:27:22.742" v="16505" actId="478"/>
          <ac:spMkLst>
            <pc:docMk/>
            <pc:sldMk cId="2586746635" sldId="389"/>
            <ac:spMk id="35" creationId="{CA6D59ED-D701-4B70-98CD-0E776E91468C}"/>
          </ac:spMkLst>
        </pc:spChg>
        <pc:spChg chg="add del mod">
          <ac:chgData name="廣岡 大河" userId="9a631f14eebb8dde" providerId="LiveId" clId="{70A3EF2E-BB35-4F06-BD7E-BB33C20F3C2C}" dt="2025-08-05T01:27:29.004" v="16506" actId="478"/>
          <ac:spMkLst>
            <pc:docMk/>
            <pc:sldMk cId="2586746635" sldId="389"/>
            <ac:spMk id="36" creationId="{62483BB1-8711-448F-BD9B-B2F712412ADA}"/>
          </ac:spMkLst>
        </pc:spChg>
        <pc:spChg chg="add del mod">
          <ac:chgData name="廣岡 大河" userId="9a631f14eebb8dde" providerId="LiveId" clId="{70A3EF2E-BB35-4F06-BD7E-BB33C20F3C2C}" dt="2025-08-05T01:27:29.004" v="16506" actId="478"/>
          <ac:spMkLst>
            <pc:docMk/>
            <pc:sldMk cId="2586746635" sldId="389"/>
            <ac:spMk id="37" creationId="{53B8BBF0-D5AC-45AC-B754-E5276508B909}"/>
          </ac:spMkLst>
        </pc:spChg>
        <pc:spChg chg="add del mod">
          <ac:chgData name="廣岡 大河" userId="9a631f14eebb8dde" providerId="LiveId" clId="{70A3EF2E-BB35-4F06-BD7E-BB33C20F3C2C}" dt="2025-08-04T10:32:49.803" v="11865"/>
          <ac:spMkLst>
            <pc:docMk/>
            <pc:sldMk cId="2586746635" sldId="389"/>
            <ac:spMk id="38" creationId="{A2C82D36-8B61-40C0-AFDA-F0885EF793DD}"/>
          </ac:spMkLst>
        </pc:spChg>
        <pc:spChg chg="add del mod">
          <ac:chgData name="廣岡 大河" userId="9a631f14eebb8dde" providerId="LiveId" clId="{70A3EF2E-BB35-4F06-BD7E-BB33C20F3C2C}" dt="2025-08-04T10:32:49.803" v="11865"/>
          <ac:spMkLst>
            <pc:docMk/>
            <pc:sldMk cId="2586746635" sldId="389"/>
            <ac:spMk id="39" creationId="{B2DB14B3-BE2A-4FFF-9DD4-89C8957503E7}"/>
          </ac:spMkLst>
        </pc:spChg>
        <pc:spChg chg="add del mod">
          <ac:chgData name="廣岡 大河" userId="9a631f14eebb8dde" providerId="LiveId" clId="{70A3EF2E-BB35-4F06-BD7E-BB33C20F3C2C}" dt="2025-08-05T01:27:29.004" v="16506" actId="478"/>
          <ac:spMkLst>
            <pc:docMk/>
            <pc:sldMk cId="2586746635" sldId="389"/>
            <ac:spMk id="40" creationId="{38869E58-2C1D-4B78-8AFE-FB93110B51FA}"/>
          </ac:spMkLst>
        </pc:spChg>
        <pc:spChg chg="add mod">
          <ac:chgData name="廣岡 大河" userId="9a631f14eebb8dde" providerId="LiveId" clId="{70A3EF2E-BB35-4F06-BD7E-BB33C20F3C2C}" dt="2025-08-05T01:27:29.288" v="16507"/>
          <ac:spMkLst>
            <pc:docMk/>
            <pc:sldMk cId="2586746635" sldId="389"/>
            <ac:spMk id="41" creationId="{A986027C-CA0C-4D0A-A3AB-A9DC9E62624C}"/>
          </ac:spMkLst>
        </pc:spChg>
        <pc:spChg chg="del mod">
          <ac:chgData name="廣岡 大河" userId="9a631f14eebb8dde" providerId="LiveId" clId="{70A3EF2E-BB35-4F06-BD7E-BB33C20F3C2C}" dt="2025-08-04T10:27:16.875" v="11705" actId="478"/>
          <ac:spMkLst>
            <pc:docMk/>
            <pc:sldMk cId="2586746635" sldId="389"/>
            <ac:spMk id="42" creationId="{AFE3E710-585C-4B51-9E6A-44D5E77325D8}"/>
          </ac:spMkLst>
        </pc:spChg>
        <pc:spChg chg="del mod">
          <ac:chgData name="廣岡 大河" userId="9a631f14eebb8dde" providerId="LiveId" clId="{70A3EF2E-BB35-4F06-BD7E-BB33C20F3C2C}" dt="2025-08-04T10:27:16.875" v="11705" actId="478"/>
          <ac:spMkLst>
            <pc:docMk/>
            <pc:sldMk cId="2586746635" sldId="389"/>
            <ac:spMk id="43" creationId="{EC87E67E-7E34-4290-AE59-AF2CC723ABD9}"/>
          </ac:spMkLst>
        </pc:spChg>
        <pc:spChg chg="add mod">
          <ac:chgData name="廣岡 大河" userId="9a631f14eebb8dde" providerId="LiveId" clId="{70A3EF2E-BB35-4F06-BD7E-BB33C20F3C2C}" dt="2025-08-05T01:27:29.288" v="16507"/>
          <ac:spMkLst>
            <pc:docMk/>
            <pc:sldMk cId="2586746635" sldId="389"/>
            <ac:spMk id="44" creationId="{3CE47096-CE7F-4427-894B-505D3200CD4D}"/>
          </ac:spMkLst>
        </pc:spChg>
        <pc:spChg chg="add mod">
          <ac:chgData name="廣岡 大河" userId="9a631f14eebb8dde" providerId="LiveId" clId="{70A3EF2E-BB35-4F06-BD7E-BB33C20F3C2C}" dt="2025-08-05T01:27:29.288" v="16507"/>
          <ac:spMkLst>
            <pc:docMk/>
            <pc:sldMk cId="2586746635" sldId="389"/>
            <ac:spMk id="45" creationId="{F9180EEF-61E6-40A3-8F33-8B4995D94297}"/>
          </ac:spMkLst>
        </pc:spChg>
        <pc:spChg chg="add mod ord">
          <ac:chgData name="廣岡 大河" userId="9a631f14eebb8dde" providerId="LiveId" clId="{70A3EF2E-BB35-4F06-BD7E-BB33C20F3C2C}" dt="2025-08-05T01:28:52.332" v="16591" actId="14100"/>
          <ac:spMkLst>
            <pc:docMk/>
            <pc:sldMk cId="2586746635" sldId="389"/>
            <ac:spMk id="46" creationId="{D24A2178-EFD8-40F4-8A87-1DCD1C5B356A}"/>
          </ac:spMkLst>
        </pc:spChg>
        <pc:spChg chg="del mod">
          <ac:chgData name="廣岡 大河" userId="9a631f14eebb8dde" providerId="LiveId" clId="{70A3EF2E-BB35-4F06-BD7E-BB33C20F3C2C}" dt="2025-08-04T10:27:16.875" v="11705" actId="478"/>
          <ac:spMkLst>
            <pc:docMk/>
            <pc:sldMk cId="2586746635" sldId="389"/>
            <ac:spMk id="48" creationId="{12EB8A29-EF54-4517-85D4-A2B6DE25661E}"/>
          </ac:spMkLst>
        </pc:spChg>
        <pc:spChg chg="del mod">
          <ac:chgData name="廣岡 大河" userId="9a631f14eebb8dde" providerId="LiveId" clId="{70A3EF2E-BB35-4F06-BD7E-BB33C20F3C2C}" dt="2025-08-04T10:27:16.875" v="11705" actId="478"/>
          <ac:spMkLst>
            <pc:docMk/>
            <pc:sldMk cId="2586746635" sldId="389"/>
            <ac:spMk id="49" creationId="{E41BB595-BC6B-4A6F-A311-3B817941566E}"/>
          </ac:spMkLst>
        </pc:spChg>
        <pc:spChg chg="del">
          <ac:chgData name="廣岡 大河" userId="9a631f14eebb8dde" providerId="LiveId" clId="{70A3EF2E-BB35-4F06-BD7E-BB33C20F3C2C}" dt="2025-08-04T10:21:20.638" v="11534" actId="478"/>
          <ac:spMkLst>
            <pc:docMk/>
            <pc:sldMk cId="2586746635" sldId="389"/>
            <ac:spMk id="50" creationId="{89C64C22-F1BC-4876-8F86-E44F20A5C9E8}"/>
          </ac:spMkLst>
        </pc:spChg>
        <pc:spChg chg="del mod">
          <ac:chgData name="廣岡 大河" userId="9a631f14eebb8dde" providerId="LiveId" clId="{70A3EF2E-BB35-4F06-BD7E-BB33C20F3C2C}" dt="2025-08-04T10:33:19.583" v="11872" actId="478"/>
          <ac:spMkLst>
            <pc:docMk/>
            <pc:sldMk cId="2586746635" sldId="389"/>
            <ac:spMk id="56" creationId="{98531D43-8982-40CF-99BC-2295BD0006B0}"/>
          </ac:spMkLst>
        </pc:spChg>
        <pc:spChg chg="del mod">
          <ac:chgData name="廣岡 大河" userId="9a631f14eebb8dde" providerId="LiveId" clId="{70A3EF2E-BB35-4F06-BD7E-BB33C20F3C2C}" dt="2025-08-04T10:33:21.965" v="11873" actId="478"/>
          <ac:spMkLst>
            <pc:docMk/>
            <pc:sldMk cId="2586746635" sldId="389"/>
            <ac:spMk id="57" creationId="{5699B344-93C2-44B5-830E-140E41F56097}"/>
          </ac:spMkLst>
        </pc:spChg>
        <pc:spChg chg="del mod">
          <ac:chgData name="廣岡 大河" userId="9a631f14eebb8dde" providerId="LiveId" clId="{70A3EF2E-BB35-4F06-BD7E-BB33C20F3C2C}" dt="2025-08-04T10:33:19.583" v="11872" actId="478"/>
          <ac:spMkLst>
            <pc:docMk/>
            <pc:sldMk cId="2586746635" sldId="389"/>
            <ac:spMk id="58" creationId="{E931252B-D9C2-4750-916F-A92DE070C8DE}"/>
          </ac:spMkLst>
        </pc:spChg>
        <pc:spChg chg="del mod">
          <ac:chgData name="廣岡 大河" userId="9a631f14eebb8dde" providerId="LiveId" clId="{70A3EF2E-BB35-4F06-BD7E-BB33C20F3C2C}" dt="2025-08-04T10:33:21.965" v="11873" actId="478"/>
          <ac:spMkLst>
            <pc:docMk/>
            <pc:sldMk cId="2586746635" sldId="389"/>
            <ac:spMk id="59" creationId="{0A7B553F-3CE8-4A27-80CD-6E41BE432630}"/>
          </ac:spMkLst>
        </pc:spChg>
      </pc:sldChg>
      <pc:sldChg chg="addSp delSp modSp add del mod addAnim delAnim modAnim">
        <pc:chgData name="廣岡 大河" userId="9a631f14eebb8dde" providerId="LiveId" clId="{70A3EF2E-BB35-4F06-BD7E-BB33C20F3C2C}" dt="2025-08-13T04:33:01.012" v="21992" actId="47"/>
        <pc:sldMkLst>
          <pc:docMk/>
          <pc:sldMk cId="1498545104" sldId="390"/>
        </pc:sldMkLst>
        <pc:spChg chg="del">
          <ac:chgData name="廣岡 大河" userId="9a631f14eebb8dde" providerId="LiveId" clId="{70A3EF2E-BB35-4F06-BD7E-BB33C20F3C2C}" dt="2025-08-04T10:34:46.557" v="11946" actId="478"/>
          <ac:spMkLst>
            <pc:docMk/>
            <pc:sldMk cId="1498545104" sldId="390"/>
            <ac:spMk id="2" creationId="{8611862D-EC11-416A-A016-946C55EA8326}"/>
          </ac:spMkLst>
        </pc:spChg>
        <pc:spChg chg="add mod">
          <ac:chgData name="廣岡 大河" userId="9a631f14eebb8dde" providerId="LiveId" clId="{70A3EF2E-BB35-4F06-BD7E-BB33C20F3C2C}" dt="2025-08-05T05:11:52.245" v="18783" actId="1076"/>
          <ac:spMkLst>
            <pc:docMk/>
            <pc:sldMk cId="1498545104" sldId="390"/>
            <ac:spMk id="3" creationId="{804FECAE-5FE3-4993-83F3-E66098AEFA55}"/>
          </ac:spMkLst>
        </pc:spChg>
        <pc:spChg chg="add del mod">
          <ac:chgData name="廣岡 大河" userId="9a631f14eebb8dde" providerId="LiveId" clId="{70A3EF2E-BB35-4F06-BD7E-BB33C20F3C2C}" dt="2025-08-05T01:38:36.757" v="16845" actId="478"/>
          <ac:spMkLst>
            <pc:docMk/>
            <pc:sldMk cId="1498545104" sldId="390"/>
            <ac:spMk id="4" creationId="{9B65A3D4-D7D0-4E95-85C8-337949465A79}"/>
          </ac:spMkLst>
        </pc:spChg>
        <pc:spChg chg="del">
          <ac:chgData name="廣岡 大河" userId="9a631f14eebb8dde" providerId="LiveId" clId="{70A3EF2E-BB35-4F06-BD7E-BB33C20F3C2C}" dt="2025-08-04T10:34:46.557" v="11946" actId="478"/>
          <ac:spMkLst>
            <pc:docMk/>
            <pc:sldMk cId="1498545104" sldId="390"/>
            <ac:spMk id="5" creationId="{727EE205-659B-42F1-A9AA-7127CE781BFF}"/>
          </ac:spMkLst>
        </pc:spChg>
        <pc:spChg chg="add del mod">
          <ac:chgData name="廣岡 大河" userId="9a631f14eebb8dde" providerId="LiveId" clId="{70A3EF2E-BB35-4F06-BD7E-BB33C20F3C2C}" dt="2025-08-05T01:38:46.047" v="16851" actId="478"/>
          <ac:spMkLst>
            <pc:docMk/>
            <pc:sldMk cId="1498545104" sldId="390"/>
            <ac:spMk id="6" creationId="{75AC8BBF-DBA8-4E91-A26C-084DA3769F50}"/>
          </ac:spMkLst>
        </pc:spChg>
        <pc:spChg chg="add del mod">
          <ac:chgData name="廣岡 大河" userId="9a631f14eebb8dde" providerId="LiveId" clId="{70A3EF2E-BB35-4F06-BD7E-BB33C20F3C2C}" dt="2025-08-05T01:39:29.086" v="16890" actId="478"/>
          <ac:spMkLst>
            <pc:docMk/>
            <pc:sldMk cId="1498545104" sldId="390"/>
            <ac:spMk id="7" creationId="{611CE99A-642B-4B4E-8152-BB5B55293215}"/>
          </ac:spMkLst>
        </pc:spChg>
        <pc:spChg chg="mod">
          <ac:chgData name="廣岡 大河" userId="9a631f14eebb8dde" providerId="LiveId" clId="{70A3EF2E-BB35-4F06-BD7E-BB33C20F3C2C}" dt="2025-08-04T10:36:17.778" v="11957" actId="14100"/>
          <ac:spMkLst>
            <pc:docMk/>
            <pc:sldMk cId="1498545104" sldId="390"/>
            <ac:spMk id="12" creationId="{BBFB8865-5FC7-47B9-BA23-9BF17B754BBF}"/>
          </ac:spMkLst>
        </pc:spChg>
        <pc:spChg chg="mod">
          <ac:chgData name="廣岡 大河" userId="9a631f14eebb8dde" providerId="LiveId" clId="{70A3EF2E-BB35-4F06-BD7E-BB33C20F3C2C}" dt="2025-08-05T05:10:25.989" v="18685" actId="1076"/>
          <ac:spMkLst>
            <pc:docMk/>
            <pc:sldMk cId="1498545104" sldId="390"/>
            <ac:spMk id="20" creationId="{689B44EF-5208-479A-9B4B-7F44CF8316C5}"/>
          </ac:spMkLst>
        </pc:spChg>
        <pc:spChg chg="mod">
          <ac:chgData name="廣岡 大河" userId="9a631f14eebb8dde" providerId="LiveId" clId="{70A3EF2E-BB35-4F06-BD7E-BB33C20F3C2C}" dt="2025-08-05T01:39:08.055" v="16868" actId="1036"/>
          <ac:spMkLst>
            <pc:docMk/>
            <pc:sldMk cId="1498545104" sldId="390"/>
            <ac:spMk id="21" creationId="{84168C02-36BF-4DEC-825C-44137CAF5FC1}"/>
          </ac:spMkLst>
        </pc:spChg>
        <pc:spChg chg="mod">
          <ac:chgData name="廣岡 大河" userId="9a631f14eebb8dde" providerId="LiveId" clId="{70A3EF2E-BB35-4F06-BD7E-BB33C20F3C2C}" dt="2025-08-05T01:39:08.055" v="16868" actId="1036"/>
          <ac:spMkLst>
            <pc:docMk/>
            <pc:sldMk cId="1498545104" sldId="390"/>
            <ac:spMk id="22" creationId="{08E20E63-8ACF-4D78-8F9F-75D9EBDE3288}"/>
          </ac:spMkLst>
        </pc:spChg>
        <pc:spChg chg="mod">
          <ac:chgData name="廣岡 大河" userId="9a631f14eebb8dde" providerId="LiveId" clId="{70A3EF2E-BB35-4F06-BD7E-BB33C20F3C2C}" dt="2025-08-05T05:10:25.989" v="18685" actId="1076"/>
          <ac:spMkLst>
            <pc:docMk/>
            <pc:sldMk cId="1498545104" sldId="390"/>
            <ac:spMk id="23" creationId="{C78EDE15-7A4F-4FAB-9B2F-E066B3092D33}"/>
          </ac:spMkLst>
        </pc:spChg>
        <pc:spChg chg="mod">
          <ac:chgData name="廣岡 大河" userId="9a631f14eebb8dde" providerId="LiveId" clId="{70A3EF2E-BB35-4F06-BD7E-BB33C20F3C2C}" dt="2025-08-05T05:09:13.559" v="18663" actId="14100"/>
          <ac:spMkLst>
            <pc:docMk/>
            <pc:sldMk cId="1498545104" sldId="390"/>
            <ac:spMk id="24" creationId="{4F99BF9D-86F5-4744-89D4-05384DC97D31}"/>
          </ac:spMkLst>
        </pc:spChg>
        <pc:spChg chg="mod">
          <ac:chgData name="廣岡 大河" userId="9a631f14eebb8dde" providerId="LiveId" clId="{70A3EF2E-BB35-4F06-BD7E-BB33C20F3C2C}" dt="2025-08-05T05:09:20.112" v="18666" actId="14100"/>
          <ac:spMkLst>
            <pc:docMk/>
            <pc:sldMk cId="1498545104" sldId="390"/>
            <ac:spMk id="25" creationId="{D5F01BE2-3D76-4274-B7BB-A3A01C67E07E}"/>
          </ac:spMkLst>
        </pc:spChg>
        <pc:spChg chg="mod">
          <ac:chgData name="廣岡 大河" userId="9a631f14eebb8dde" providerId="LiveId" clId="{70A3EF2E-BB35-4F06-BD7E-BB33C20F3C2C}" dt="2025-08-05T05:11:12.095" v="18702" actId="1076"/>
          <ac:spMkLst>
            <pc:docMk/>
            <pc:sldMk cId="1498545104" sldId="390"/>
            <ac:spMk id="26" creationId="{C8456F37-230B-40A8-A697-59F69060C9EC}"/>
          </ac:spMkLst>
        </pc:spChg>
        <pc:spChg chg="del mod">
          <ac:chgData name="廣岡 大河" userId="9a631f14eebb8dde" providerId="LiveId" clId="{70A3EF2E-BB35-4F06-BD7E-BB33C20F3C2C}" dt="2025-08-05T05:09:06.058" v="18660" actId="478"/>
          <ac:spMkLst>
            <pc:docMk/>
            <pc:sldMk cId="1498545104" sldId="390"/>
            <ac:spMk id="27" creationId="{3360C3AC-51B1-4028-80E0-EB3008EBBC11}"/>
          </ac:spMkLst>
        </pc:spChg>
        <pc:spChg chg="add mod">
          <ac:chgData name="廣岡 大河" userId="9a631f14eebb8dde" providerId="LiveId" clId="{70A3EF2E-BB35-4F06-BD7E-BB33C20F3C2C}" dt="2025-08-05T05:10:25.989" v="18685" actId="1076"/>
          <ac:spMkLst>
            <pc:docMk/>
            <pc:sldMk cId="1498545104" sldId="390"/>
            <ac:spMk id="28" creationId="{8C7C7382-6D12-4D11-B888-B4360DF7367B}"/>
          </ac:spMkLst>
        </pc:spChg>
        <pc:spChg chg="add del mod">
          <ac:chgData name="廣岡 大河" userId="9a631f14eebb8dde" providerId="LiveId" clId="{70A3EF2E-BB35-4F06-BD7E-BB33C20F3C2C}" dt="2025-08-05T01:58:53.723" v="17008" actId="478"/>
          <ac:spMkLst>
            <pc:docMk/>
            <pc:sldMk cId="1498545104" sldId="390"/>
            <ac:spMk id="29" creationId="{2C868F0F-BDD5-48F6-A2C0-4A16D652DA97}"/>
          </ac:spMkLst>
        </pc:spChg>
        <pc:spChg chg="del mod">
          <ac:chgData name="廣岡 大河" userId="9a631f14eebb8dde" providerId="LiveId" clId="{70A3EF2E-BB35-4F06-BD7E-BB33C20F3C2C}" dt="2025-08-05T05:09:06.058" v="18660" actId="478"/>
          <ac:spMkLst>
            <pc:docMk/>
            <pc:sldMk cId="1498545104" sldId="390"/>
            <ac:spMk id="30" creationId="{A459DBB2-F567-46CC-89BD-04503B9F7C8C}"/>
          </ac:spMkLst>
        </pc:spChg>
        <pc:spChg chg="add mod">
          <ac:chgData name="廣岡 大河" userId="9a631f14eebb8dde" providerId="LiveId" clId="{70A3EF2E-BB35-4F06-BD7E-BB33C20F3C2C}" dt="2025-08-05T01:38:52.752" v="16852"/>
          <ac:spMkLst>
            <pc:docMk/>
            <pc:sldMk cId="1498545104" sldId="390"/>
            <ac:spMk id="31" creationId="{05EB459D-6100-4285-87F6-AC7F12C8758C}"/>
          </ac:spMkLst>
        </pc:spChg>
        <pc:spChg chg="del mod">
          <ac:chgData name="廣岡 大河" userId="9a631f14eebb8dde" providerId="LiveId" clId="{70A3EF2E-BB35-4F06-BD7E-BB33C20F3C2C}" dt="2025-08-05T05:09:09.314" v="18661" actId="478"/>
          <ac:spMkLst>
            <pc:docMk/>
            <pc:sldMk cId="1498545104" sldId="390"/>
            <ac:spMk id="32" creationId="{8269AC21-4D9C-42BD-AC0E-D104908C4E69}"/>
          </ac:spMkLst>
        </pc:spChg>
        <pc:spChg chg="del mod">
          <ac:chgData name="廣岡 大河" userId="9a631f14eebb8dde" providerId="LiveId" clId="{70A3EF2E-BB35-4F06-BD7E-BB33C20F3C2C}" dt="2025-08-05T05:09:15.041" v="18664" actId="478"/>
          <ac:spMkLst>
            <pc:docMk/>
            <pc:sldMk cId="1498545104" sldId="390"/>
            <ac:spMk id="33" creationId="{82158F71-EB9F-466C-83D6-871EB8DB9F36}"/>
          </ac:spMkLst>
        </pc:spChg>
        <pc:spChg chg="add del mod">
          <ac:chgData name="廣岡 大河" userId="9a631f14eebb8dde" providerId="LiveId" clId="{70A3EF2E-BB35-4F06-BD7E-BB33C20F3C2C}" dt="2025-08-13T04:17:33.050" v="21689" actId="478"/>
          <ac:spMkLst>
            <pc:docMk/>
            <pc:sldMk cId="1498545104" sldId="390"/>
            <ac:spMk id="33" creationId="{849F2AF6-F393-4897-85DE-67DA7BBDD413}"/>
          </ac:spMkLst>
        </pc:spChg>
        <pc:spChg chg="add mod">
          <ac:chgData name="廣岡 大河" userId="9a631f14eebb8dde" providerId="LiveId" clId="{70A3EF2E-BB35-4F06-BD7E-BB33C20F3C2C}" dt="2025-08-06T00:43:08.919" v="20245" actId="1076"/>
          <ac:spMkLst>
            <pc:docMk/>
            <pc:sldMk cId="1498545104" sldId="390"/>
            <ac:spMk id="34" creationId="{1421C61C-2328-4BE8-8820-939D6B75F1A3}"/>
          </ac:spMkLst>
        </pc:spChg>
        <pc:spChg chg="del">
          <ac:chgData name="廣岡 大河" userId="9a631f14eebb8dde" providerId="LiveId" clId="{70A3EF2E-BB35-4F06-BD7E-BB33C20F3C2C}" dt="2025-08-04T10:34:46.557" v="11946" actId="478"/>
          <ac:spMkLst>
            <pc:docMk/>
            <pc:sldMk cId="1498545104" sldId="390"/>
            <ac:spMk id="35" creationId="{CA6D59ED-D701-4B70-98CD-0E776E91468C}"/>
          </ac:spMkLst>
        </pc:spChg>
        <pc:spChg chg="del">
          <ac:chgData name="廣岡 大河" userId="9a631f14eebb8dde" providerId="LiveId" clId="{70A3EF2E-BB35-4F06-BD7E-BB33C20F3C2C}" dt="2025-08-04T10:34:46.557" v="11946" actId="478"/>
          <ac:spMkLst>
            <pc:docMk/>
            <pc:sldMk cId="1498545104" sldId="390"/>
            <ac:spMk id="36" creationId="{62483BB1-8711-448F-BD9B-B2F712412ADA}"/>
          </ac:spMkLst>
        </pc:spChg>
        <pc:spChg chg="del">
          <ac:chgData name="廣岡 大河" userId="9a631f14eebb8dde" providerId="LiveId" clId="{70A3EF2E-BB35-4F06-BD7E-BB33C20F3C2C}" dt="2025-08-04T10:34:46.557" v="11946" actId="478"/>
          <ac:spMkLst>
            <pc:docMk/>
            <pc:sldMk cId="1498545104" sldId="390"/>
            <ac:spMk id="37" creationId="{53B8BBF0-D5AC-45AC-B754-E5276508B909}"/>
          </ac:spMkLst>
        </pc:spChg>
        <pc:spChg chg="add del mod">
          <ac:chgData name="廣岡 大河" userId="9a631f14eebb8dde" providerId="LiveId" clId="{70A3EF2E-BB35-4F06-BD7E-BB33C20F3C2C}" dt="2025-08-05T01:59:25.063" v="17013" actId="478"/>
          <ac:spMkLst>
            <pc:docMk/>
            <pc:sldMk cId="1498545104" sldId="390"/>
            <ac:spMk id="39" creationId="{DB8D9A63-16F7-417C-8E31-6E878EE5A989}"/>
          </ac:spMkLst>
        </pc:spChg>
        <pc:spChg chg="del">
          <ac:chgData name="廣岡 大河" userId="9a631f14eebb8dde" providerId="LiveId" clId="{70A3EF2E-BB35-4F06-BD7E-BB33C20F3C2C}" dt="2025-08-04T10:34:46.557" v="11946" actId="478"/>
          <ac:spMkLst>
            <pc:docMk/>
            <pc:sldMk cId="1498545104" sldId="390"/>
            <ac:spMk id="40" creationId="{38869E58-2C1D-4B78-8AFE-FB93110B51FA}"/>
          </ac:spMkLst>
        </pc:spChg>
        <pc:spChg chg="add del mod">
          <ac:chgData name="廣岡 大河" userId="9a631f14eebb8dde" providerId="LiveId" clId="{70A3EF2E-BB35-4F06-BD7E-BB33C20F3C2C}" dt="2025-08-05T01:59:25.063" v="17013" actId="478"/>
          <ac:spMkLst>
            <pc:docMk/>
            <pc:sldMk cId="1498545104" sldId="390"/>
            <ac:spMk id="41" creationId="{81A94FD9-1D56-4C16-B156-E3DC21C9B498}"/>
          </ac:spMkLst>
        </pc:spChg>
        <pc:spChg chg="add del mod">
          <ac:chgData name="廣岡 大河" userId="9a631f14eebb8dde" providerId="LiveId" clId="{70A3EF2E-BB35-4F06-BD7E-BB33C20F3C2C}" dt="2025-08-05T01:59:25.063" v="17013" actId="478"/>
          <ac:spMkLst>
            <pc:docMk/>
            <pc:sldMk cId="1498545104" sldId="390"/>
            <ac:spMk id="42" creationId="{82BA65C2-F064-4E64-895C-5A6DADF4AD95}"/>
          </ac:spMkLst>
        </pc:spChg>
        <pc:spChg chg="add del mod">
          <ac:chgData name="廣岡 大河" userId="9a631f14eebb8dde" providerId="LiveId" clId="{70A3EF2E-BB35-4F06-BD7E-BB33C20F3C2C}" dt="2025-08-05T02:01:00.193" v="17036"/>
          <ac:spMkLst>
            <pc:docMk/>
            <pc:sldMk cId="1498545104" sldId="390"/>
            <ac:spMk id="43" creationId="{5A13AD15-227D-4BCD-A3B2-E30B955077F0}"/>
          </ac:spMkLst>
        </pc:spChg>
        <pc:spChg chg="add del mod">
          <ac:chgData name="廣岡 大河" userId="9a631f14eebb8dde" providerId="LiveId" clId="{70A3EF2E-BB35-4F06-BD7E-BB33C20F3C2C}" dt="2025-08-05T02:01:00.193" v="17036"/>
          <ac:spMkLst>
            <pc:docMk/>
            <pc:sldMk cId="1498545104" sldId="390"/>
            <ac:spMk id="44" creationId="{71F66D46-45E5-4943-93DD-B37F88B6DBED}"/>
          </ac:spMkLst>
        </pc:spChg>
        <pc:spChg chg="add del mod">
          <ac:chgData name="廣岡 大河" userId="9a631f14eebb8dde" providerId="LiveId" clId="{70A3EF2E-BB35-4F06-BD7E-BB33C20F3C2C}" dt="2025-08-05T02:01:00.193" v="17036"/>
          <ac:spMkLst>
            <pc:docMk/>
            <pc:sldMk cId="1498545104" sldId="390"/>
            <ac:spMk id="45" creationId="{72A8DDC5-5FC5-4B14-8774-D4FC50411FAD}"/>
          </ac:spMkLst>
        </pc:spChg>
        <pc:spChg chg="add del mod">
          <ac:chgData name="廣岡 大河" userId="9a631f14eebb8dde" providerId="LiveId" clId="{70A3EF2E-BB35-4F06-BD7E-BB33C20F3C2C}" dt="2025-08-05T02:01:00.193" v="17036"/>
          <ac:spMkLst>
            <pc:docMk/>
            <pc:sldMk cId="1498545104" sldId="390"/>
            <ac:spMk id="46" creationId="{A9B9D6CB-8245-480F-B7DA-BD1EB80328B3}"/>
          </ac:spMkLst>
        </pc:spChg>
        <pc:spChg chg="add del mod">
          <ac:chgData name="廣岡 大河" userId="9a631f14eebb8dde" providerId="LiveId" clId="{70A3EF2E-BB35-4F06-BD7E-BB33C20F3C2C}" dt="2025-08-05T02:01:00.193" v="17036"/>
          <ac:spMkLst>
            <pc:docMk/>
            <pc:sldMk cId="1498545104" sldId="390"/>
            <ac:spMk id="47" creationId="{FBB0465A-5338-49B7-98B5-1C8B767F7398}"/>
          </ac:spMkLst>
        </pc:spChg>
        <pc:spChg chg="add del mod">
          <ac:chgData name="廣岡 大河" userId="9a631f14eebb8dde" providerId="LiveId" clId="{70A3EF2E-BB35-4F06-BD7E-BB33C20F3C2C}" dt="2025-08-05T04:32:45.235" v="18543" actId="478"/>
          <ac:spMkLst>
            <pc:docMk/>
            <pc:sldMk cId="1498545104" sldId="390"/>
            <ac:spMk id="48" creationId="{7028A5C2-CF31-41D5-953D-5C55A64E55CB}"/>
          </ac:spMkLst>
        </pc:spChg>
        <pc:spChg chg="add del mod">
          <ac:chgData name="廣岡 大河" userId="9a631f14eebb8dde" providerId="LiveId" clId="{70A3EF2E-BB35-4F06-BD7E-BB33C20F3C2C}" dt="2025-08-05T04:34:08.840" v="18557" actId="478"/>
          <ac:spMkLst>
            <pc:docMk/>
            <pc:sldMk cId="1498545104" sldId="390"/>
            <ac:spMk id="49" creationId="{66501768-BFF6-49C0-A144-4B49DC663832}"/>
          </ac:spMkLst>
        </pc:spChg>
        <pc:spChg chg="add del mod">
          <ac:chgData name="廣岡 大河" userId="9a631f14eebb8dde" providerId="LiveId" clId="{70A3EF2E-BB35-4F06-BD7E-BB33C20F3C2C}" dt="2025-08-05T04:34:06.174" v="18556" actId="478"/>
          <ac:spMkLst>
            <pc:docMk/>
            <pc:sldMk cId="1498545104" sldId="390"/>
            <ac:spMk id="50" creationId="{9C6254B2-B2E5-429F-BC41-0FC2A620D431}"/>
          </ac:spMkLst>
        </pc:spChg>
        <pc:spChg chg="add del mod">
          <ac:chgData name="廣岡 大河" userId="9a631f14eebb8dde" providerId="LiveId" clId="{70A3EF2E-BB35-4F06-BD7E-BB33C20F3C2C}" dt="2025-08-05T04:36:31.682" v="18591" actId="478"/>
          <ac:spMkLst>
            <pc:docMk/>
            <pc:sldMk cId="1498545104" sldId="390"/>
            <ac:spMk id="51" creationId="{C0780321-105E-45C5-961A-9194C977C55F}"/>
          </ac:spMkLst>
        </pc:spChg>
        <pc:spChg chg="add del mod">
          <ac:chgData name="廣岡 大河" userId="9a631f14eebb8dde" providerId="LiveId" clId="{70A3EF2E-BB35-4F06-BD7E-BB33C20F3C2C}" dt="2025-08-05T04:34:11.621" v="18559" actId="478"/>
          <ac:spMkLst>
            <pc:docMk/>
            <pc:sldMk cId="1498545104" sldId="390"/>
            <ac:spMk id="52" creationId="{E2EC101C-6F5F-454F-9591-7DD5B4B92F3F}"/>
          </ac:spMkLst>
        </pc:spChg>
        <pc:spChg chg="add mod">
          <ac:chgData name="廣岡 大河" userId="9a631f14eebb8dde" providerId="LiveId" clId="{70A3EF2E-BB35-4F06-BD7E-BB33C20F3C2C}" dt="2025-08-05T05:10:28.894" v="18686" actId="1076"/>
          <ac:spMkLst>
            <pc:docMk/>
            <pc:sldMk cId="1498545104" sldId="390"/>
            <ac:spMk id="53" creationId="{580F5E82-D110-4D40-87C4-3AB002B946BE}"/>
          </ac:spMkLst>
        </pc:spChg>
        <pc:spChg chg="add mod">
          <ac:chgData name="廣岡 大河" userId="9a631f14eebb8dde" providerId="LiveId" clId="{70A3EF2E-BB35-4F06-BD7E-BB33C20F3C2C}" dt="2025-08-05T05:10:48.717" v="18694" actId="14100"/>
          <ac:spMkLst>
            <pc:docMk/>
            <pc:sldMk cId="1498545104" sldId="390"/>
            <ac:spMk id="54" creationId="{E5E1CFD6-4125-4F85-97B0-E09373A9ECEA}"/>
          </ac:spMkLst>
        </pc:spChg>
        <pc:spChg chg="add del mod">
          <ac:chgData name="廣岡 大河" userId="9a631f14eebb8dde" providerId="LiveId" clId="{70A3EF2E-BB35-4F06-BD7E-BB33C20F3C2C}" dt="2025-08-05T04:35:03.991" v="18564" actId="478"/>
          <ac:spMkLst>
            <pc:docMk/>
            <pc:sldMk cId="1498545104" sldId="390"/>
            <ac:spMk id="55" creationId="{6C1C12AB-E840-4B64-B01C-2F52DBCF28BE}"/>
          </ac:spMkLst>
        </pc:spChg>
        <pc:spChg chg="mod">
          <ac:chgData name="廣岡 大河" userId="9a631f14eebb8dde" providerId="LiveId" clId="{70A3EF2E-BB35-4F06-BD7E-BB33C20F3C2C}" dt="2025-08-05T01:39:08.055" v="16868" actId="1036"/>
          <ac:spMkLst>
            <pc:docMk/>
            <pc:sldMk cId="1498545104" sldId="390"/>
            <ac:spMk id="56" creationId="{98531D43-8982-40CF-99BC-2295BD0006B0}"/>
          </ac:spMkLst>
        </pc:spChg>
        <pc:spChg chg="mod">
          <ac:chgData name="廣岡 大河" userId="9a631f14eebb8dde" providerId="LiveId" clId="{70A3EF2E-BB35-4F06-BD7E-BB33C20F3C2C}" dt="2025-08-05T05:10:25.989" v="18685" actId="1076"/>
          <ac:spMkLst>
            <pc:docMk/>
            <pc:sldMk cId="1498545104" sldId="390"/>
            <ac:spMk id="57" creationId="{5699B344-93C2-44B5-830E-140E41F56097}"/>
          </ac:spMkLst>
        </pc:spChg>
        <pc:spChg chg="mod">
          <ac:chgData name="廣岡 大河" userId="9a631f14eebb8dde" providerId="LiveId" clId="{70A3EF2E-BB35-4F06-BD7E-BB33C20F3C2C}" dt="2025-08-05T01:39:08.055" v="16868" actId="1036"/>
          <ac:spMkLst>
            <pc:docMk/>
            <pc:sldMk cId="1498545104" sldId="390"/>
            <ac:spMk id="58" creationId="{E931252B-D9C2-4750-916F-A92DE070C8DE}"/>
          </ac:spMkLst>
        </pc:spChg>
        <pc:spChg chg="mod">
          <ac:chgData name="廣岡 大河" userId="9a631f14eebb8dde" providerId="LiveId" clId="{70A3EF2E-BB35-4F06-BD7E-BB33C20F3C2C}" dt="2025-08-05T05:10:25.989" v="18685" actId="1076"/>
          <ac:spMkLst>
            <pc:docMk/>
            <pc:sldMk cId="1498545104" sldId="390"/>
            <ac:spMk id="59" creationId="{0A7B553F-3CE8-4A27-80CD-6E41BE432630}"/>
          </ac:spMkLst>
        </pc:spChg>
        <pc:spChg chg="add mod">
          <ac:chgData name="廣岡 大河" userId="9a631f14eebb8dde" providerId="LiveId" clId="{70A3EF2E-BB35-4F06-BD7E-BB33C20F3C2C}" dt="2025-08-05T04:36:01.510" v="18587" actId="1076"/>
          <ac:spMkLst>
            <pc:docMk/>
            <pc:sldMk cId="1498545104" sldId="390"/>
            <ac:spMk id="60" creationId="{14E40598-E3A1-4245-8B9D-9D1BEA34613B}"/>
          </ac:spMkLst>
        </pc:spChg>
        <pc:spChg chg="add del mod">
          <ac:chgData name="廣岡 大河" userId="9a631f14eebb8dde" providerId="LiveId" clId="{70A3EF2E-BB35-4F06-BD7E-BB33C20F3C2C}" dt="2025-08-05T05:09:00.711" v="18659" actId="478"/>
          <ac:spMkLst>
            <pc:docMk/>
            <pc:sldMk cId="1498545104" sldId="390"/>
            <ac:spMk id="61" creationId="{B7AE49AC-68FD-45CF-B8F9-7749ED5112E7}"/>
          </ac:spMkLst>
        </pc:spChg>
        <pc:spChg chg="add del mod">
          <ac:chgData name="廣岡 大河" userId="9a631f14eebb8dde" providerId="LiveId" clId="{70A3EF2E-BB35-4F06-BD7E-BB33C20F3C2C}" dt="2025-08-05T05:10:13.078" v="18680" actId="478"/>
          <ac:spMkLst>
            <pc:docMk/>
            <pc:sldMk cId="1498545104" sldId="390"/>
            <ac:spMk id="62" creationId="{0CC58A1F-C014-42C5-BFD6-9A8C53B8C837}"/>
          </ac:spMkLst>
        </pc:spChg>
        <pc:spChg chg="add del mod">
          <ac:chgData name="廣岡 大河" userId="9a631f14eebb8dde" providerId="LiveId" clId="{70A3EF2E-BB35-4F06-BD7E-BB33C20F3C2C}" dt="2025-08-05T05:10:14.957" v="18681" actId="478"/>
          <ac:spMkLst>
            <pc:docMk/>
            <pc:sldMk cId="1498545104" sldId="390"/>
            <ac:spMk id="63" creationId="{B063DB8B-25FF-41D1-BB43-6623ECA24217}"/>
          </ac:spMkLst>
        </pc:spChg>
        <pc:spChg chg="add del mod">
          <ac:chgData name="廣岡 大河" userId="9a631f14eebb8dde" providerId="LiveId" clId="{70A3EF2E-BB35-4F06-BD7E-BB33C20F3C2C}" dt="2025-08-05T05:10:20.391" v="18684" actId="478"/>
          <ac:spMkLst>
            <pc:docMk/>
            <pc:sldMk cId="1498545104" sldId="390"/>
            <ac:spMk id="64" creationId="{CBCAE6B9-392B-49E5-9885-1ECB1785971D}"/>
          </ac:spMkLst>
        </pc:spChg>
        <pc:spChg chg="add del mod">
          <ac:chgData name="廣岡 大河" userId="9a631f14eebb8dde" providerId="LiveId" clId="{70A3EF2E-BB35-4F06-BD7E-BB33C20F3C2C}" dt="2025-08-05T05:10:18.635" v="18683" actId="478"/>
          <ac:spMkLst>
            <pc:docMk/>
            <pc:sldMk cId="1498545104" sldId="390"/>
            <ac:spMk id="65" creationId="{6695BF88-946E-4420-A617-81DB874DBAEE}"/>
          </ac:spMkLst>
        </pc:spChg>
        <pc:spChg chg="add del mod ord">
          <ac:chgData name="廣岡 大河" userId="9a631f14eebb8dde" providerId="LiveId" clId="{70A3EF2E-BB35-4F06-BD7E-BB33C20F3C2C}" dt="2025-08-05T05:10:10.187" v="18679"/>
          <ac:spMkLst>
            <pc:docMk/>
            <pc:sldMk cId="1498545104" sldId="390"/>
            <ac:spMk id="66" creationId="{85B85AAD-3C24-4803-8683-CC13AB6C7E95}"/>
          </ac:spMkLst>
        </pc:spChg>
        <pc:spChg chg="add mod ord">
          <ac:chgData name="廣岡 大河" userId="9a631f14eebb8dde" providerId="LiveId" clId="{70A3EF2E-BB35-4F06-BD7E-BB33C20F3C2C}" dt="2025-08-05T05:10:52.726" v="18696" actId="14100"/>
          <ac:spMkLst>
            <pc:docMk/>
            <pc:sldMk cId="1498545104" sldId="390"/>
            <ac:spMk id="67" creationId="{F5AA7A44-76D8-46DC-8157-D719802D3A56}"/>
          </ac:spMkLst>
        </pc:spChg>
        <pc:spChg chg="add mod">
          <ac:chgData name="廣岡 大河" userId="9a631f14eebb8dde" providerId="LiveId" clId="{70A3EF2E-BB35-4F06-BD7E-BB33C20F3C2C}" dt="2025-08-13T04:17:45.636" v="21690" actId="14100"/>
          <ac:spMkLst>
            <pc:docMk/>
            <pc:sldMk cId="1498545104" sldId="390"/>
            <ac:spMk id="68" creationId="{27BF9CDB-2187-4BDF-963E-BA50BEDBB52B}"/>
          </ac:spMkLst>
        </pc:spChg>
        <pc:spChg chg="add mod">
          <ac:chgData name="廣岡 大河" userId="9a631f14eebb8dde" providerId="LiveId" clId="{70A3EF2E-BB35-4F06-BD7E-BB33C20F3C2C}" dt="2025-08-05T05:11:45.061" v="18781" actId="1036"/>
          <ac:spMkLst>
            <pc:docMk/>
            <pc:sldMk cId="1498545104" sldId="390"/>
            <ac:spMk id="69" creationId="{C214AFEF-BCC5-4352-84CD-B6F9D097F91D}"/>
          </ac:spMkLst>
        </pc:spChg>
        <pc:spChg chg="add mod">
          <ac:chgData name="廣岡 大河" userId="9a631f14eebb8dde" providerId="LiveId" clId="{70A3EF2E-BB35-4F06-BD7E-BB33C20F3C2C}" dt="2025-08-05T05:11:45.061" v="18781" actId="1036"/>
          <ac:spMkLst>
            <pc:docMk/>
            <pc:sldMk cId="1498545104" sldId="390"/>
            <ac:spMk id="70" creationId="{3CDFA0B2-8611-42C5-917E-70496A037A1F}"/>
          </ac:spMkLst>
        </pc:spChg>
        <pc:spChg chg="add mod">
          <ac:chgData name="廣岡 大河" userId="9a631f14eebb8dde" providerId="LiveId" clId="{70A3EF2E-BB35-4F06-BD7E-BB33C20F3C2C}" dt="2025-08-05T05:11:45.061" v="18781" actId="1036"/>
          <ac:spMkLst>
            <pc:docMk/>
            <pc:sldMk cId="1498545104" sldId="390"/>
            <ac:spMk id="71" creationId="{9544082F-D67E-4FA6-9CDB-724A2570029C}"/>
          </ac:spMkLst>
        </pc:spChg>
        <pc:spChg chg="add mod">
          <ac:chgData name="廣岡 大河" userId="9a631f14eebb8dde" providerId="LiveId" clId="{70A3EF2E-BB35-4F06-BD7E-BB33C20F3C2C}" dt="2025-08-06T01:23:12.950" v="20682" actId="1076"/>
          <ac:spMkLst>
            <pc:docMk/>
            <pc:sldMk cId="1498545104" sldId="390"/>
            <ac:spMk id="72" creationId="{88C1BC15-68CC-4B55-9E5E-E95EEB8F34A2}"/>
          </ac:spMkLst>
        </pc:spChg>
        <pc:spChg chg="mod">
          <ac:chgData name="廣岡 大河" userId="9a631f14eebb8dde" providerId="LiveId" clId="{70A3EF2E-BB35-4F06-BD7E-BB33C20F3C2C}" dt="2025-08-06T01:01:18.253" v="20658"/>
          <ac:spMkLst>
            <pc:docMk/>
            <pc:sldMk cId="1498545104" sldId="390"/>
            <ac:spMk id="75" creationId="{7323F148-494E-4A9A-AECE-88C9435CB760}"/>
          </ac:spMkLst>
        </pc:spChg>
        <pc:spChg chg="add mod">
          <ac:chgData name="廣岡 大河" userId="9a631f14eebb8dde" providerId="LiveId" clId="{70A3EF2E-BB35-4F06-BD7E-BB33C20F3C2C}" dt="2025-08-06T02:57:39.613" v="20769" actId="20577"/>
          <ac:spMkLst>
            <pc:docMk/>
            <pc:sldMk cId="1498545104" sldId="390"/>
            <ac:spMk id="77" creationId="{2D1F7DE6-5D68-4B41-B99B-2EF197EB180A}"/>
          </ac:spMkLst>
        </pc:spChg>
        <pc:grpChg chg="add mod">
          <ac:chgData name="廣岡 大河" userId="9a631f14eebb8dde" providerId="LiveId" clId="{70A3EF2E-BB35-4F06-BD7E-BB33C20F3C2C}" dt="2025-08-06T01:01:18.253" v="20658"/>
          <ac:grpSpMkLst>
            <pc:docMk/>
            <pc:sldMk cId="1498545104" sldId="390"/>
            <ac:grpSpMk id="74" creationId="{7A8B4145-2DF8-4EAA-84A8-0E7D9CB6EA5C}"/>
          </ac:grpSpMkLst>
        </pc:grpChg>
        <pc:picChg chg="add del mod">
          <ac:chgData name="廣岡 大河" userId="9a631f14eebb8dde" providerId="LiveId" clId="{70A3EF2E-BB35-4F06-BD7E-BB33C20F3C2C}" dt="2025-08-05T05:09:06.058" v="18660" actId="478"/>
          <ac:picMkLst>
            <pc:docMk/>
            <pc:sldMk cId="1498545104" sldId="390"/>
            <ac:picMk id="38" creationId="{F90B7645-0CB3-4746-A27E-0F04E669DFB8}"/>
          </ac:picMkLst>
        </pc:picChg>
        <pc:picChg chg="add mod">
          <ac:chgData name="廣岡 大河" userId="9a631f14eebb8dde" providerId="LiveId" clId="{70A3EF2E-BB35-4F06-BD7E-BB33C20F3C2C}" dt="2025-08-06T00:59:45.012" v="20591"/>
          <ac:picMkLst>
            <pc:docMk/>
            <pc:sldMk cId="1498545104" sldId="390"/>
            <ac:picMk id="73" creationId="{BDB71510-2948-4AE4-90CC-BBC3E46BD9B3}"/>
          </ac:picMkLst>
        </pc:picChg>
        <pc:picChg chg="mod">
          <ac:chgData name="廣岡 大河" userId="9a631f14eebb8dde" providerId="LiveId" clId="{70A3EF2E-BB35-4F06-BD7E-BB33C20F3C2C}" dt="2025-08-06T01:01:18.253" v="20658"/>
          <ac:picMkLst>
            <pc:docMk/>
            <pc:sldMk cId="1498545104" sldId="390"/>
            <ac:picMk id="76" creationId="{60298B9F-B69C-44EA-9319-DA61AC2DCACC}"/>
          </ac:picMkLst>
        </pc:picChg>
      </pc:sldChg>
      <pc:sldChg chg="addSp delSp modSp add del mod delAnim">
        <pc:chgData name="廣岡 大河" userId="9a631f14eebb8dde" providerId="LiveId" clId="{70A3EF2E-BB35-4F06-BD7E-BB33C20F3C2C}" dt="2025-08-04T10:42:17.694" v="12366" actId="47"/>
        <pc:sldMkLst>
          <pc:docMk/>
          <pc:sldMk cId="1096214061" sldId="391"/>
        </pc:sldMkLst>
        <pc:spChg chg="add mod ord">
          <ac:chgData name="廣岡 大河" userId="9a631f14eebb8dde" providerId="LiveId" clId="{70A3EF2E-BB35-4F06-BD7E-BB33C20F3C2C}" dt="2025-08-04T10:40:33.572" v="12241" actId="14100"/>
          <ac:spMkLst>
            <pc:docMk/>
            <pc:sldMk cId="1096214061" sldId="391"/>
            <ac:spMk id="2" creationId="{0E289C64-B32E-4CA3-AFDA-69B9C2E214DF}"/>
          </ac:spMkLst>
        </pc:spChg>
        <pc:spChg chg="del">
          <ac:chgData name="廣岡 大河" userId="9a631f14eebb8dde" providerId="LiveId" clId="{70A3EF2E-BB35-4F06-BD7E-BB33C20F3C2C}" dt="2025-08-04T10:36:38.077" v="11960" actId="478"/>
          <ac:spMkLst>
            <pc:docMk/>
            <pc:sldMk cId="1096214061" sldId="391"/>
            <ac:spMk id="3" creationId="{804FECAE-5FE3-4993-83F3-E66098AEFA55}"/>
          </ac:spMkLst>
        </pc:spChg>
        <pc:spChg chg="add mod">
          <ac:chgData name="廣岡 大河" userId="9a631f14eebb8dde" providerId="LiveId" clId="{70A3EF2E-BB35-4F06-BD7E-BB33C20F3C2C}" dt="2025-08-04T10:40:30.581" v="12240" actId="1076"/>
          <ac:spMkLst>
            <pc:docMk/>
            <pc:sldMk cId="1096214061" sldId="391"/>
            <ac:spMk id="4" creationId="{F9AC260A-A8E3-46C1-BD24-5824E12D6267}"/>
          </ac:spMkLst>
        </pc:spChg>
        <pc:spChg chg="del">
          <ac:chgData name="廣岡 大河" userId="9a631f14eebb8dde" providerId="LiveId" clId="{70A3EF2E-BB35-4F06-BD7E-BB33C20F3C2C}" dt="2025-08-04T10:36:42.322" v="11961" actId="478"/>
          <ac:spMkLst>
            <pc:docMk/>
            <pc:sldMk cId="1096214061" sldId="391"/>
            <ac:spMk id="20" creationId="{689B44EF-5208-479A-9B4B-7F44CF8316C5}"/>
          </ac:spMkLst>
        </pc:spChg>
        <pc:spChg chg="del">
          <ac:chgData name="廣岡 大河" userId="9a631f14eebb8dde" providerId="LiveId" clId="{70A3EF2E-BB35-4F06-BD7E-BB33C20F3C2C}" dt="2025-08-04T10:36:38.077" v="11960" actId="478"/>
          <ac:spMkLst>
            <pc:docMk/>
            <pc:sldMk cId="1096214061" sldId="391"/>
            <ac:spMk id="21" creationId="{84168C02-36BF-4DEC-825C-44137CAF5FC1}"/>
          </ac:spMkLst>
        </pc:spChg>
        <pc:spChg chg="del">
          <ac:chgData name="廣岡 大河" userId="9a631f14eebb8dde" providerId="LiveId" clId="{70A3EF2E-BB35-4F06-BD7E-BB33C20F3C2C}" dt="2025-08-04T10:36:38.077" v="11960" actId="478"/>
          <ac:spMkLst>
            <pc:docMk/>
            <pc:sldMk cId="1096214061" sldId="391"/>
            <ac:spMk id="22" creationId="{08E20E63-8ACF-4D78-8F9F-75D9EBDE3288}"/>
          </ac:spMkLst>
        </pc:spChg>
        <pc:spChg chg="del">
          <ac:chgData name="廣岡 大河" userId="9a631f14eebb8dde" providerId="LiveId" clId="{70A3EF2E-BB35-4F06-BD7E-BB33C20F3C2C}" dt="2025-08-04T10:36:42.322" v="11961" actId="478"/>
          <ac:spMkLst>
            <pc:docMk/>
            <pc:sldMk cId="1096214061" sldId="391"/>
            <ac:spMk id="23" creationId="{C78EDE15-7A4F-4FAB-9B2F-E066B3092D33}"/>
          </ac:spMkLst>
        </pc:spChg>
        <pc:spChg chg="del">
          <ac:chgData name="廣岡 大河" userId="9a631f14eebb8dde" providerId="LiveId" clId="{70A3EF2E-BB35-4F06-BD7E-BB33C20F3C2C}" dt="2025-08-04T10:36:42.322" v="11961" actId="478"/>
          <ac:spMkLst>
            <pc:docMk/>
            <pc:sldMk cId="1096214061" sldId="391"/>
            <ac:spMk id="24" creationId="{4F99BF9D-86F5-4744-89D4-05384DC97D31}"/>
          </ac:spMkLst>
        </pc:spChg>
        <pc:spChg chg="del">
          <ac:chgData name="廣岡 大河" userId="9a631f14eebb8dde" providerId="LiveId" clId="{70A3EF2E-BB35-4F06-BD7E-BB33C20F3C2C}" dt="2025-08-04T10:36:42.322" v="11961" actId="478"/>
          <ac:spMkLst>
            <pc:docMk/>
            <pc:sldMk cId="1096214061" sldId="391"/>
            <ac:spMk id="25" creationId="{D5F01BE2-3D76-4274-B7BB-A3A01C67E07E}"/>
          </ac:spMkLst>
        </pc:spChg>
        <pc:spChg chg="del">
          <ac:chgData name="廣岡 大河" userId="9a631f14eebb8dde" providerId="LiveId" clId="{70A3EF2E-BB35-4F06-BD7E-BB33C20F3C2C}" dt="2025-08-04T10:36:42.322" v="11961" actId="478"/>
          <ac:spMkLst>
            <pc:docMk/>
            <pc:sldMk cId="1096214061" sldId="391"/>
            <ac:spMk id="26" creationId="{C8456F37-230B-40A8-A697-59F69060C9EC}"/>
          </ac:spMkLst>
        </pc:spChg>
        <pc:spChg chg="del">
          <ac:chgData name="廣岡 大河" userId="9a631f14eebb8dde" providerId="LiveId" clId="{70A3EF2E-BB35-4F06-BD7E-BB33C20F3C2C}" dt="2025-08-04T10:36:42.322" v="11961" actId="478"/>
          <ac:spMkLst>
            <pc:docMk/>
            <pc:sldMk cId="1096214061" sldId="391"/>
            <ac:spMk id="27" creationId="{3360C3AC-51B1-4028-80E0-EB3008EBBC11}"/>
          </ac:spMkLst>
        </pc:spChg>
        <pc:spChg chg="del">
          <ac:chgData name="廣岡 大河" userId="9a631f14eebb8dde" providerId="LiveId" clId="{70A3EF2E-BB35-4F06-BD7E-BB33C20F3C2C}" dt="2025-08-04T10:36:44.793" v="11962" actId="478"/>
          <ac:spMkLst>
            <pc:docMk/>
            <pc:sldMk cId="1096214061" sldId="391"/>
            <ac:spMk id="28" creationId="{8C7C7382-6D12-4D11-B888-B4360DF7367B}"/>
          </ac:spMkLst>
        </pc:spChg>
        <pc:spChg chg="add mod">
          <ac:chgData name="廣岡 大河" userId="9a631f14eebb8dde" providerId="LiveId" clId="{70A3EF2E-BB35-4F06-BD7E-BB33C20F3C2C}" dt="2025-08-04T10:40:24.490" v="12239" actId="20577"/>
          <ac:spMkLst>
            <pc:docMk/>
            <pc:sldMk cId="1096214061" sldId="391"/>
            <ac:spMk id="29" creationId="{BAE0A86B-B8FE-4A38-BA70-38B041F4834E}"/>
          </ac:spMkLst>
        </pc:spChg>
        <pc:spChg chg="del">
          <ac:chgData name="廣岡 大河" userId="9a631f14eebb8dde" providerId="LiveId" clId="{70A3EF2E-BB35-4F06-BD7E-BB33C20F3C2C}" dt="2025-08-04T10:36:42.322" v="11961" actId="478"/>
          <ac:spMkLst>
            <pc:docMk/>
            <pc:sldMk cId="1096214061" sldId="391"/>
            <ac:spMk id="30" creationId="{A459DBB2-F567-46CC-89BD-04503B9F7C8C}"/>
          </ac:spMkLst>
        </pc:spChg>
        <pc:spChg chg="add mod">
          <ac:chgData name="廣岡 大河" userId="9a631f14eebb8dde" providerId="LiveId" clId="{70A3EF2E-BB35-4F06-BD7E-BB33C20F3C2C}" dt="2025-08-04T10:41:35.486" v="12359" actId="1076"/>
          <ac:spMkLst>
            <pc:docMk/>
            <pc:sldMk cId="1096214061" sldId="391"/>
            <ac:spMk id="31" creationId="{FB6A75CA-6AAD-42AF-A476-EAC899602334}"/>
          </ac:spMkLst>
        </pc:spChg>
        <pc:spChg chg="del">
          <ac:chgData name="廣岡 大河" userId="9a631f14eebb8dde" providerId="LiveId" clId="{70A3EF2E-BB35-4F06-BD7E-BB33C20F3C2C}" dt="2025-08-04T10:36:42.322" v="11961" actId="478"/>
          <ac:spMkLst>
            <pc:docMk/>
            <pc:sldMk cId="1096214061" sldId="391"/>
            <ac:spMk id="32" creationId="{8269AC21-4D9C-42BD-AC0E-D104908C4E69}"/>
          </ac:spMkLst>
        </pc:spChg>
        <pc:spChg chg="del">
          <ac:chgData name="廣岡 大河" userId="9a631f14eebb8dde" providerId="LiveId" clId="{70A3EF2E-BB35-4F06-BD7E-BB33C20F3C2C}" dt="2025-08-04T10:36:42.322" v="11961" actId="478"/>
          <ac:spMkLst>
            <pc:docMk/>
            <pc:sldMk cId="1096214061" sldId="391"/>
            <ac:spMk id="33" creationId="{82158F71-EB9F-466C-83D6-871EB8DB9F36}"/>
          </ac:spMkLst>
        </pc:spChg>
        <pc:spChg chg="add mod">
          <ac:chgData name="廣岡 大河" userId="9a631f14eebb8dde" providerId="LiveId" clId="{70A3EF2E-BB35-4F06-BD7E-BB33C20F3C2C}" dt="2025-08-04T10:41:32.996" v="12358" actId="1076"/>
          <ac:spMkLst>
            <pc:docMk/>
            <pc:sldMk cId="1096214061" sldId="391"/>
            <ac:spMk id="34" creationId="{63389A75-1104-464A-A7D7-5B56AC78D2AA}"/>
          </ac:spMkLst>
        </pc:spChg>
        <pc:spChg chg="del">
          <ac:chgData name="廣岡 大河" userId="9a631f14eebb8dde" providerId="LiveId" clId="{70A3EF2E-BB35-4F06-BD7E-BB33C20F3C2C}" dt="2025-08-04T10:36:38.077" v="11960" actId="478"/>
          <ac:spMkLst>
            <pc:docMk/>
            <pc:sldMk cId="1096214061" sldId="391"/>
            <ac:spMk id="56" creationId="{98531D43-8982-40CF-99BC-2295BD0006B0}"/>
          </ac:spMkLst>
        </pc:spChg>
        <pc:spChg chg="del">
          <ac:chgData name="廣岡 大河" userId="9a631f14eebb8dde" providerId="LiveId" clId="{70A3EF2E-BB35-4F06-BD7E-BB33C20F3C2C}" dt="2025-08-04T10:36:44.793" v="11962" actId="478"/>
          <ac:spMkLst>
            <pc:docMk/>
            <pc:sldMk cId="1096214061" sldId="391"/>
            <ac:spMk id="57" creationId="{5699B344-93C2-44B5-830E-140E41F56097}"/>
          </ac:spMkLst>
        </pc:spChg>
        <pc:spChg chg="del mod">
          <ac:chgData name="廣岡 大河" userId="9a631f14eebb8dde" providerId="LiveId" clId="{70A3EF2E-BB35-4F06-BD7E-BB33C20F3C2C}" dt="2025-08-04T10:36:54.797" v="11967" actId="478"/>
          <ac:spMkLst>
            <pc:docMk/>
            <pc:sldMk cId="1096214061" sldId="391"/>
            <ac:spMk id="58" creationId="{E931252B-D9C2-4750-916F-A92DE070C8DE}"/>
          </ac:spMkLst>
        </pc:spChg>
        <pc:spChg chg="del">
          <ac:chgData name="廣岡 大河" userId="9a631f14eebb8dde" providerId="LiveId" clId="{70A3EF2E-BB35-4F06-BD7E-BB33C20F3C2C}" dt="2025-08-04T10:36:44.793" v="11962" actId="478"/>
          <ac:spMkLst>
            <pc:docMk/>
            <pc:sldMk cId="1096214061" sldId="391"/>
            <ac:spMk id="59" creationId="{0A7B553F-3CE8-4A27-80CD-6E41BE432630}"/>
          </ac:spMkLst>
        </pc:spChg>
      </pc:sldChg>
      <pc:sldChg chg="addSp modSp add del mod modAnim">
        <pc:chgData name="廣岡 大河" userId="9a631f14eebb8dde" providerId="LiveId" clId="{70A3EF2E-BB35-4F06-BD7E-BB33C20F3C2C}" dt="2025-08-05T02:00:49.479" v="17034" actId="47"/>
        <pc:sldMkLst>
          <pc:docMk/>
          <pc:sldMk cId="2997383339" sldId="392"/>
        </pc:sldMkLst>
        <pc:spChg chg="add mod">
          <ac:chgData name="廣岡 大河" userId="9a631f14eebb8dde" providerId="LiveId" clId="{70A3EF2E-BB35-4F06-BD7E-BB33C20F3C2C}" dt="2025-08-05T01:39:38.136" v="16891" actId="14100"/>
          <ac:spMkLst>
            <pc:docMk/>
            <pc:sldMk cId="2997383339" sldId="392"/>
            <ac:spMk id="29" creationId="{DDA501FD-4700-48AB-92A5-0A8AD1FF5F2F}"/>
          </ac:spMkLst>
        </pc:spChg>
        <pc:spChg chg="add mod">
          <ac:chgData name="廣岡 大河" userId="9a631f14eebb8dde" providerId="LiveId" clId="{70A3EF2E-BB35-4F06-BD7E-BB33C20F3C2C}" dt="2025-08-05T00:07:58.527" v="14837" actId="14100"/>
          <ac:spMkLst>
            <pc:docMk/>
            <pc:sldMk cId="2997383339" sldId="392"/>
            <ac:spMk id="31" creationId="{EB7E2868-4A2A-4B73-9E4B-144C99AEEF47}"/>
          </ac:spMkLst>
        </pc:spChg>
        <pc:spChg chg="add mod">
          <ac:chgData name="廣岡 大河" userId="9a631f14eebb8dde" providerId="LiveId" clId="{70A3EF2E-BB35-4F06-BD7E-BB33C20F3C2C}" dt="2025-08-05T00:08:25.121" v="14871" actId="1076"/>
          <ac:spMkLst>
            <pc:docMk/>
            <pc:sldMk cId="2997383339" sldId="392"/>
            <ac:spMk id="34" creationId="{D25D4123-8AC3-4635-A2B5-8B41B06C1DD6}"/>
          </ac:spMkLst>
        </pc:spChg>
        <pc:spChg chg="add mod">
          <ac:chgData name="廣岡 大河" userId="9a631f14eebb8dde" providerId="LiveId" clId="{70A3EF2E-BB35-4F06-BD7E-BB33C20F3C2C}" dt="2025-08-05T00:08:29.615" v="14873" actId="14100"/>
          <ac:spMkLst>
            <pc:docMk/>
            <pc:sldMk cId="2997383339" sldId="392"/>
            <ac:spMk id="35" creationId="{6C9D9124-2674-4063-9423-6795ACFFCE0D}"/>
          </ac:spMkLst>
        </pc:spChg>
        <pc:spChg chg="add mod">
          <ac:chgData name="廣岡 大河" userId="9a631f14eebb8dde" providerId="LiveId" clId="{70A3EF2E-BB35-4F06-BD7E-BB33C20F3C2C}" dt="2025-08-05T00:07:47.835" v="14828" actId="14100"/>
          <ac:spMkLst>
            <pc:docMk/>
            <pc:sldMk cId="2997383339" sldId="392"/>
            <ac:spMk id="36" creationId="{EB8D959B-92EF-4324-AFFC-29D9469BDD51}"/>
          </ac:spMkLst>
        </pc:spChg>
      </pc:sldChg>
      <pc:sldChg chg="addSp delSp modSp add mod modAnim">
        <pc:chgData name="廣岡 大河" userId="9a631f14eebb8dde" providerId="LiveId" clId="{70A3EF2E-BB35-4F06-BD7E-BB33C20F3C2C}" dt="2025-08-06T01:01:24.441" v="20662"/>
        <pc:sldMkLst>
          <pc:docMk/>
          <pc:sldMk cId="263502069" sldId="393"/>
        </pc:sldMkLst>
        <pc:spChg chg="mod">
          <ac:chgData name="廣岡 大河" userId="9a631f14eebb8dde" providerId="LiveId" clId="{70A3EF2E-BB35-4F06-BD7E-BB33C20F3C2C}" dt="2025-08-04T23:15:01.724" v="12906" actId="27636"/>
          <ac:spMkLst>
            <pc:docMk/>
            <pc:sldMk cId="263502069" sldId="393"/>
            <ac:spMk id="2" creationId="{B0224A1D-07A0-4098-B05A-F063AB006C80}"/>
          </ac:spMkLst>
        </pc:spChg>
        <pc:spChg chg="mod">
          <ac:chgData name="廣岡 大河" userId="9a631f14eebb8dde" providerId="LiveId" clId="{70A3EF2E-BB35-4F06-BD7E-BB33C20F3C2C}" dt="2025-08-04T23:14:30.157" v="12892" actId="1076"/>
          <ac:spMkLst>
            <pc:docMk/>
            <pc:sldMk cId="263502069" sldId="393"/>
            <ac:spMk id="3" creationId="{A328C23D-20BE-4DC3-A133-F1C1E990AC88}"/>
          </ac:spMkLst>
        </pc:spChg>
        <pc:spChg chg="del">
          <ac:chgData name="廣岡 大河" userId="9a631f14eebb8dde" providerId="LiveId" clId="{70A3EF2E-BB35-4F06-BD7E-BB33C20F3C2C}" dt="2025-08-04T23:14:24.291" v="12891" actId="478"/>
          <ac:spMkLst>
            <pc:docMk/>
            <pc:sldMk cId="263502069" sldId="393"/>
            <ac:spMk id="6" creationId="{1FF5858C-9916-45AD-8966-C36EFFD34BDB}"/>
          </ac:spMkLst>
        </pc:spChg>
        <pc:spChg chg="mod">
          <ac:chgData name="廣岡 大河" userId="9a631f14eebb8dde" providerId="LiveId" clId="{70A3EF2E-BB35-4F06-BD7E-BB33C20F3C2C}" dt="2025-08-06T01:01:23.458" v="20661"/>
          <ac:spMkLst>
            <pc:docMk/>
            <pc:sldMk cId="263502069" sldId="393"/>
            <ac:spMk id="30" creationId="{F92AEA91-5C61-414A-9B3B-9A3CFF64DBDF}"/>
          </ac:spMkLst>
        </pc:spChg>
        <pc:spChg chg="mod">
          <ac:chgData name="廣岡 大河" userId="9a631f14eebb8dde" providerId="LiveId" clId="{70A3EF2E-BB35-4F06-BD7E-BB33C20F3C2C}" dt="2025-08-04T23:14:30.157" v="12892" actId="1076"/>
          <ac:spMkLst>
            <pc:docMk/>
            <pc:sldMk cId="263502069" sldId="393"/>
            <ac:spMk id="33" creationId="{1A3683BB-DF50-4E7B-9BCC-DC5CFD23DB88}"/>
          </ac:spMkLst>
        </pc:spChg>
        <pc:spChg chg="mod">
          <ac:chgData name="廣岡 大河" userId="9a631f14eebb8dde" providerId="LiveId" clId="{70A3EF2E-BB35-4F06-BD7E-BB33C20F3C2C}" dt="2025-08-04T23:14:30.157" v="12892" actId="1076"/>
          <ac:spMkLst>
            <pc:docMk/>
            <pc:sldMk cId="263502069" sldId="393"/>
            <ac:spMk id="34" creationId="{24FB29E0-7F32-45BD-BE80-A53053594608}"/>
          </ac:spMkLst>
        </pc:spChg>
        <pc:spChg chg="mod">
          <ac:chgData name="廣岡 大河" userId="9a631f14eebb8dde" providerId="LiveId" clId="{70A3EF2E-BB35-4F06-BD7E-BB33C20F3C2C}" dt="2025-08-04T23:14:30.157" v="12892" actId="1076"/>
          <ac:spMkLst>
            <pc:docMk/>
            <pc:sldMk cId="263502069" sldId="393"/>
            <ac:spMk id="35" creationId="{0142B7D8-C6D9-4028-9CD4-B832F9DCC3B0}"/>
          </ac:spMkLst>
        </pc:spChg>
        <pc:spChg chg="mod">
          <ac:chgData name="廣岡 大河" userId="9a631f14eebb8dde" providerId="LiveId" clId="{70A3EF2E-BB35-4F06-BD7E-BB33C20F3C2C}" dt="2025-08-04T23:14:30.157" v="12892" actId="1076"/>
          <ac:spMkLst>
            <pc:docMk/>
            <pc:sldMk cId="263502069" sldId="393"/>
            <ac:spMk id="36" creationId="{5D4D4B75-5DC2-4983-800A-18E7E80B28EA}"/>
          </ac:spMkLst>
        </pc:spChg>
        <pc:spChg chg="mod">
          <ac:chgData name="廣岡 大河" userId="9a631f14eebb8dde" providerId="LiveId" clId="{70A3EF2E-BB35-4F06-BD7E-BB33C20F3C2C}" dt="2025-08-04T23:14:30.157" v="12892" actId="1076"/>
          <ac:spMkLst>
            <pc:docMk/>
            <pc:sldMk cId="263502069" sldId="393"/>
            <ac:spMk id="38" creationId="{8224594B-1E68-4CBF-AE91-1D8F1D28F0D9}"/>
          </ac:spMkLst>
        </pc:spChg>
        <pc:spChg chg="mod">
          <ac:chgData name="廣岡 大河" userId="9a631f14eebb8dde" providerId="LiveId" clId="{70A3EF2E-BB35-4F06-BD7E-BB33C20F3C2C}" dt="2025-08-04T23:14:30.157" v="12892" actId="1076"/>
          <ac:spMkLst>
            <pc:docMk/>
            <pc:sldMk cId="263502069" sldId="393"/>
            <ac:spMk id="39" creationId="{93125BC9-AC67-4338-B7B6-B29D36A42415}"/>
          </ac:spMkLst>
        </pc:spChg>
        <pc:spChg chg="mod">
          <ac:chgData name="廣岡 大河" userId="9a631f14eebb8dde" providerId="LiveId" clId="{70A3EF2E-BB35-4F06-BD7E-BB33C20F3C2C}" dt="2025-08-04T23:14:30.157" v="12892" actId="1076"/>
          <ac:spMkLst>
            <pc:docMk/>
            <pc:sldMk cId="263502069" sldId="393"/>
            <ac:spMk id="40" creationId="{C2C2F8B4-FAFC-493D-B54C-9EEA099A015A}"/>
          </ac:spMkLst>
        </pc:spChg>
        <pc:spChg chg="mod">
          <ac:chgData name="廣岡 大河" userId="9a631f14eebb8dde" providerId="LiveId" clId="{70A3EF2E-BB35-4F06-BD7E-BB33C20F3C2C}" dt="2025-08-04T23:14:30.157" v="12892" actId="1076"/>
          <ac:spMkLst>
            <pc:docMk/>
            <pc:sldMk cId="263502069" sldId="393"/>
            <ac:spMk id="41" creationId="{D3C6D39A-A3FE-462F-89F6-FD4BADF564F1}"/>
          </ac:spMkLst>
        </pc:spChg>
        <pc:spChg chg="mod">
          <ac:chgData name="廣岡 大河" userId="9a631f14eebb8dde" providerId="LiveId" clId="{70A3EF2E-BB35-4F06-BD7E-BB33C20F3C2C}" dt="2025-08-04T23:14:30.157" v="12892" actId="1076"/>
          <ac:spMkLst>
            <pc:docMk/>
            <pc:sldMk cId="263502069" sldId="393"/>
            <ac:spMk id="42" creationId="{2752205C-7FE2-4F8C-A257-F6CF1EAA3203}"/>
          </ac:spMkLst>
        </pc:spChg>
        <pc:spChg chg="mod">
          <ac:chgData name="廣岡 大河" userId="9a631f14eebb8dde" providerId="LiveId" clId="{70A3EF2E-BB35-4F06-BD7E-BB33C20F3C2C}" dt="2025-08-04T23:14:30.157" v="12892" actId="1076"/>
          <ac:spMkLst>
            <pc:docMk/>
            <pc:sldMk cId="263502069" sldId="393"/>
            <ac:spMk id="43" creationId="{20689AF4-8B07-4C7B-897E-3B46E5C95DDC}"/>
          </ac:spMkLst>
        </pc:spChg>
        <pc:spChg chg="mod">
          <ac:chgData name="廣岡 大河" userId="9a631f14eebb8dde" providerId="LiveId" clId="{70A3EF2E-BB35-4F06-BD7E-BB33C20F3C2C}" dt="2025-08-04T23:14:30.157" v="12892" actId="1076"/>
          <ac:spMkLst>
            <pc:docMk/>
            <pc:sldMk cId="263502069" sldId="393"/>
            <ac:spMk id="44" creationId="{DD5D5045-2066-4443-9407-5D331045B59A}"/>
          </ac:spMkLst>
        </pc:spChg>
        <pc:spChg chg="mod">
          <ac:chgData name="廣岡 大河" userId="9a631f14eebb8dde" providerId="LiveId" clId="{70A3EF2E-BB35-4F06-BD7E-BB33C20F3C2C}" dt="2025-08-04T23:14:30.157" v="12892" actId="1076"/>
          <ac:spMkLst>
            <pc:docMk/>
            <pc:sldMk cId="263502069" sldId="393"/>
            <ac:spMk id="74" creationId="{4A534C57-D714-4189-9D9E-BBD2E8A0AB35}"/>
          </ac:spMkLst>
        </pc:spChg>
        <pc:spChg chg="mod">
          <ac:chgData name="廣岡 大河" userId="9a631f14eebb8dde" providerId="LiveId" clId="{70A3EF2E-BB35-4F06-BD7E-BB33C20F3C2C}" dt="2025-08-04T23:14:30.157" v="12892" actId="1076"/>
          <ac:spMkLst>
            <pc:docMk/>
            <pc:sldMk cId="263502069" sldId="393"/>
            <ac:spMk id="76" creationId="{1C8BC5B3-951D-4609-BCA3-B3DA287A2817}"/>
          </ac:spMkLst>
        </pc:spChg>
        <pc:grpChg chg="add del mod">
          <ac:chgData name="廣岡 大河" userId="9a631f14eebb8dde" providerId="LiveId" clId="{70A3EF2E-BB35-4F06-BD7E-BB33C20F3C2C}" dt="2025-08-06T01:01:24.441" v="20662"/>
          <ac:grpSpMkLst>
            <pc:docMk/>
            <pc:sldMk cId="263502069" sldId="393"/>
            <ac:grpSpMk id="26" creationId="{88C4AA63-491F-4182-8D6C-FBAE0C0B9024}"/>
          </ac:grpSpMkLst>
        </pc:grpChg>
        <pc:picChg chg="mod">
          <ac:chgData name="廣岡 大河" userId="9a631f14eebb8dde" providerId="LiveId" clId="{70A3EF2E-BB35-4F06-BD7E-BB33C20F3C2C}" dt="2025-08-06T01:01:23.458" v="20661"/>
          <ac:picMkLst>
            <pc:docMk/>
            <pc:sldMk cId="263502069" sldId="393"/>
            <ac:picMk id="31" creationId="{574DCC54-08E0-4453-86D5-F9317A8EDAA5}"/>
          </ac:picMkLst>
        </pc:picChg>
      </pc:sldChg>
      <pc:sldChg chg="add del">
        <pc:chgData name="廣岡 大河" userId="9a631f14eebb8dde" providerId="LiveId" clId="{70A3EF2E-BB35-4F06-BD7E-BB33C20F3C2C}" dt="2025-08-04T12:03:14.887" v="12513" actId="47"/>
        <pc:sldMkLst>
          <pc:docMk/>
          <pc:sldMk cId="584362971" sldId="393"/>
        </pc:sldMkLst>
      </pc:sldChg>
      <pc:sldChg chg="add del">
        <pc:chgData name="廣岡 大河" userId="9a631f14eebb8dde" providerId="LiveId" clId="{70A3EF2E-BB35-4F06-BD7E-BB33C20F3C2C}" dt="2025-08-04T12:03:10.175" v="12511" actId="47"/>
        <pc:sldMkLst>
          <pc:docMk/>
          <pc:sldMk cId="2608907807" sldId="393"/>
        </pc:sldMkLst>
      </pc:sldChg>
      <pc:sldChg chg="addSp delSp modSp add mod ord delAnim modAnim">
        <pc:chgData name="廣岡 大河" userId="9a631f14eebb8dde" providerId="LiveId" clId="{70A3EF2E-BB35-4F06-BD7E-BB33C20F3C2C}" dt="2025-08-18T07:15:16.958" v="23479" actId="14100"/>
        <pc:sldMkLst>
          <pc:docMk/>
          <pc:sldMk cId="3775607587" sldId="394"/>
        </pc:sldMkLst>
        <pc:spChg chg="del mod">
          <ac:chgData name="廣岡 大河" userId="9a631f14eebb8dde" providerId="LiveId" clId="{70A3EF2E-BB35-4F06-BD7E-BB33C20F3C2C}" dt="2025-08-07T23:33:37.255" v="20823" actId="478"/>
          <ac:spMkLst>
            <pc:docMk/>
            <pc:sldMk cId="3775607587" sldId="394"/>
            <ac:spMk id="2" creationId="{06CF8CDB-1E32-4908-8E0D-DAD58B0DF171}"/>
          </ac:spMkLst>
        </pc:spChg>
        <pc:spChg chg="add del mod">
          <ac:chgData name="廣岡 大河" userId="9a631f14eebb8dde" providerId="LiveId" clId="{70A3EF2E-BB35-4F06-BD7E-BB33C20F3C2C}" dt="2025-08-13T05:00:53.809" v="22382" actId="478"/>
          <ac:spMkLst>
            <pc:docMk/>
            <pc:sldMk cId="3775607587" sldId="394"/>
            <ac:spMk id="2" creationId="{355AC212-C7A4-476C-A543-10805CB6094B}"/>
          </ac:spMkLst>
        </pc:spChg>
        <pc:spChg chg="add del mod">
          <ac:chgData name="廣岡 大河" userId="9a631f14eebb8dde" providerId="LiveId" clId="{70A3EF2E-BB35-4F06-BD7E-BB33C20F3C2C}" dt="2025-08-05T02:43:16.504" v="17355" actId="478"/>
          <ac:spMkLst>
            <pc:docMk/>
            <pc:sldMk cId="3775607587" sldId="394"/>
            <ac:spMk id="3" creationId="{85DECC7E-B359-480F-BEEA-618168022343}"/>
          </ac:spMkLst>
        </pc:spChg>
        <pc:spChg chg="mod">
          <ac:chgData name="廣岡 大河" userId="9a631f14eebb8dde" providerId="LiveId" clId="{70A3EF2E-BB35-4F06-BD7E-BB33C20F3C2C}" dt="2025-08-05T02:40:11.170" v="17284" actId="207"/>
          <ac:spMkLst>
            <pc:docMk/>
            <pc:sldMk cId="3775607587" sldId="394"/>
            <ac:spMk id="4" creationId="{6F5EE5D0-692C-4EDF-87A5-DF1A30188819}"/>
          </ac:spMkLst>
        </pc:spChg>
        <pc:spChg chg="mod">
          <ac:chgData name="廣岡 大河" userId="9a631f14eebb8dde" providerId="LiveId" clId="{70A3EF2E-BB35-4F06-BD7E-BB33C20F3C2C}" dt="2025-08-05T02:40:53.330" v="17315" actId="207"/>
          <ac:spMkLst>
            <pc:docMk/>
            <pc:sldMk cId="3775607587" sldId="394"/>
            <ac:spMk id="5" creationId="{1BB95F7B-2F7A-47DA-BC64-14926DC2736A}"/>
          </ac:spMkLst>
        </pc:spChg>
        <pc:spChg chg="del mod">
          <ac:chgData name="廣岡 大河" userId="9a631f14eebb8dde" providerId="LiveId" clId="{70A3EF2E-BB35-4F06-BD7E-BB33C20F3C2C}" dt="2025-08-07T23:33:37.255" v="20823" actId="478"/>
          <ac:spMkLst>
            <pc:docMk/>
            <pc:sldMk cId="3775607587" sldId="394"/>
            <ac:spMk id="6" creationId="{3692D525-4DBC-48ED-AA80-5E4B8F7BF4CD}"/>
          </ac:spMkLst>
        </pc:spChg>
        <pc:spChg chg="mod">
          <ac:chgData name="廣岡 大河" userId="9a631f14eebb8dde" providerId="LiveId" clId="{70A3EF2E-BB35-4F06-BD7E-BB33C20F3C2C}" dt="2025-08-07T23:34:33.119" v="20885" actId="1038"/>
          <ac:spMkLst>
            <pc:docMk/>
            <pc:sldMk cId="3775607587" sldId="394"/>
            <ac:spMk id="8" creationId="{04C7D7FC-18A4-4949-8F01-75D62B7068C9}"/>
          </ac:spMkLst>
        </pc:spChg>
        <pc:spChg chg="mod">
          <ac:chgData name="廣岡 大河" userId="9a631f14eebb8dde" providerId="LiveId" clId="{70A3EF2E-BB35-4F06-BD7E-BB33C20F3C2C}" dt="2025-08-05T00:01:44.135" v="14745" actId="1076"/>
          <ac:spMkLst>
            <pc:docMk/>
            <pc:sldMk cId="3775607587" sldId="394"/>
            <ac:spMk id="9" creationId="{E46B06EC-3337-4849-9C9C-0001DF255B68}"/>
          </ac:spMkLst>
        </pc:spChg>
        <pc:spChg chg="del mod">
          <ac:chgData name="廣岡 大河" userId="9a631f14eebb8dde" providerId="LiveId" clId="{70A3EF2E-BB35-4F06-BD7E-BB33C20F3C2C}" dt="2025-08-07T23:33:37.255" v="20823" actId="478"/>
          <ac:spMkLst>
            <pc:docMk/>
            <pc:sldMk cId="3775607587" sldId="394"/>
            <ac:spMk id="10" creationId="{3E2836A8-7420-4A47-8DF7-E398D7BC6A5D}"/>
          </ac:spMkLst>
        </pc:spChg>
        <pc:spChg chg="mod">
          <ac:chgData name="廣岡 大河" userId="9a631f14eebb8dde" providerId="LiveId" clId="{70A3EF2E-BB35-4F06-BD7E-BB33C20F3C2C}" dt="2025-08-05T00:01:44.135" v="14745" actId="1076"/>
          <ac:spMkLst>
            <pc:docMk/>
            <pc:sldMk cId="3775607587" sldId="394"/>
            <ac:spMk id="11" creationId="{CD6D8219-0ECE-40A2-8031-06C5590A088F}"/>
          </ac:spMkLst>
        </pc:spChg>
        <pc:spChg chg="mod">
          <ac:chgData name="廣岡 大河" userId="9a631f14eebb8dde" providerId="LiveId" clId="{70A3EF2E-BB35-4F06-BD7E-BB33C20F3C2C}" dt="2025-08-13T04:34:54.982" v="22001" actId="20577"/>
          <ac:spMkLst>
            <pc:docMk/>
            <pc:sldMk cId="3775607587" sldId="394"/>
            <ac:spMk id="12" creationId="{BBFB8865-5FC7-47B9-BA23-9BF17B754BBF}"/>
          </ac:spMkLst>
        </pc:spChg>
        <pc:spChg chg="mod">
          <ac:chgData name="廣岡 大河" userId="9a631f14eebb8dde" providerId="LiveId" clId="{70A3EF2E-BB35-4F06-BD7E-BB33C20F3C2C}" dt="2025-08-07T23:34:37.710" v="20905" actId="1035"/>
          <ac:spMkLst>
            <pc:docMk/>
            <pc:sldMk cId="3775607587" sldId="394"/>
            <ac:spMk id="13" creationId="{689BEC45-F396-46D9-B8A8-C8FB7BE21A7D}"/>
          </ac:spMkLst>
        </pc:spChg>
        <pc:spChg chg="mod">
          <ac:chgData name="廣岡 大河" userId="9a631f14eebb8dde" providerId="LiveId" clId="{70A3EF2E-BB35-4F06-BD7E-BB33C20F3C2C}" dt="2025-08-05T02:41:41.158" v="17330" actId="1076"/>
          <ac:spMkLst>
            <pc:docMk/>
            <pc:sldMk cId="3775607587" sldId="394"/>
            <ac:spMk id="18" creationId="{B6470BD3-A57C-4EB6-80A3-392C79F0DDA9}"/>
          </ac:spMkLst>
        </pc:spChg>
        <pc:spChg chg="mod">
          <ac:chgData name="廣岡 大河" userId="9a631f14eebb8dde" providerId="LiveId" clId="{70A3EF2E-BB35-4F06-BD7E-BB33C20F3C2C}" dt="2025-08-05T02:41:41.158" v="17330" actId="1076"/>
          <ac:spMkLst>
            <pc:docMk/>
            <pc:sldMk cId="3775607587" sldId="394"/>
            <ac:spMk id="19" creationId="{BD465F9F-4154-46D2-821D-8B69087F5F56}"/>
          </ac:spMkLst>
        </pc:spChg>
        <pc:spChg chg="mod">
          <ac:chgData name="廣岡 大河" userId="9a631f14eebb8dde" providerId="LiveId" clId="{70A3EF2E-BB35-4F06-BD7E-BB33C20F3C2C}" dt="2025-08-05T00:01:44.135" v="14745" actId="1076"/>
          <ac:spMkLst>
            <pc:docMk/>
            <pc:sldMk cId="3775607587" sldId="394"/>
            <ac:spMk id="20" creationId="{E81185F3-1310-4A5D-A5E4-52DBDFF118F6}"/>
          </ac:spMkLst>
        </pc:spChg>
        <pc:spChg chg="mod">
          <ac:chgData name="廣岡 大河" userId="9a631f14eebb8dde" providerId="LiveId" clId="{70A3EF2E-BB35-4F06-BD7E-BB33C20F3C2C}" dt="2025-08-05T00:01:44.135" v="14745" actId="1076"/>
          <ac:spMkLst>
            <pc:docMk/>
            <pc:sldMk cId="3775607587" sldId="394"/>
            <ac:spMk id="23" creationId="{CD4FBF64-1E7F-43AA-B76A-C634B74686BA}"/>
          </ac:spMkLst>
        </pc:spChg>
        <pc:spChg chg="mod">
          <ac:chgData name="廣岡 大河" userId="9a631f14eebb8dde" providerId="LiveId" clId="{70A3EF2E-BB35-4F06-BD7E-BB33C20F3C2C}" dt="2025-08-13T04:34:57.253" v="22003" actId="20577"/>
          <ac:spMkLst>
            <pc:docMk/>
            <pc:sldMk cId="3775607587" sldId="394"/>
            <ac:spMk id="25" creationId="{D83D581C-49A5-403A-8B93-A5F60D2B47C9}"/>
          </ac:spMkLst>
        </pc:spChg>
        <pc:spChg chg="del mod">
          <ac:chgData name="廣岡 大河" userId="9a631f14eebb8dde" providerId="LiveId" clId="{70A3EF2E-BB35-4F06-BD7E-BB33C20F3C2C}" dt="2025-08-04T23:57:54.466" v="14525" actId="478"/>
          <ac:spMkLst>
            <pc:docMk/>
            <pc:sldMk cId="3775607587" sldId="394"/>
            <ac:spMk id="26" creationId="{D6BEC491-FD5C-4DCD-86B8-06AAAEBDC418}"/>
          </ac:spMkLst>
        </pc:spChg>
        <pc:spChg chg="del mod">
          <ac:chgData name="廣岡 大河" userId="9a631f14eebb8dde" providerId="LiveId" clId="{70A3EF2E-BB35-4F06-BD7E-BB33C20F3C2C}" dt="2025-08-05T00:02:02.133" v="14752" actId="478"/>
          <ac:spMkLst>
            <pc:docMk/>
            <pc:sldMk cId="3775607587" sldId="394"/>
            <ac:spMk id="27" creationId="{D59FEAC5-AB6E-4F42-BF91-E2316A69D158}"/>
          </ac:spMkLst>
        </pc:spChg>
        <pc:spChg chg="del mod">
          <ac:chgData name="廣岡 大河" userId="9a631f14eebb8dde" providerId="LiveId" clId="{70A3EF2E-BB35-4F06-BD7E-BB33C20F3C2C}" dt="2025-08-05T02:42:24.357" v="17337" actId="478"/>
          <ac:spMkLst>
            <pc:docMk/>
            <pc:sldMk cId="3775607587" sldId="394"/>
            <ac:spMk id="28" creationId="{4017E856-7A3D-40E7-9DFC-2CABAB058B15}"/>
          </ac:spMkLst>
        </pc:spChg>
        <pc:spChg chg="mod">
          <ac:chgData name="廣岡 大河" userId="9a631f14eebb8dde" providerId="LiveId" clId="{70A3EF2E-BB35-4F06-BD7E-BB33C20F3C2C}" dt="2025-08-18T07:15:16.958" v="23479" actId="14100"/>
          <ac:spMkLst>
            <pc:docMk/>
            <pc:sldMk cId="3775607587" sldId="394"/>
            <ac:spMk id="29" creationId="{3E382B18-8880-49AF-A40D-8D5EAFB1E685}"/>
          </ac:spMkLst>
        </pc:spChg>
        <pc:spChg chg="mod">
          <ac:chgData name="廣岡 大河" userId="9a631f14eebb8dde" providerId="LiveId" clId="{70A3EF2E-BB35-4F06-BD7E-BB33C20F3C2C}" dt="2025-08-04T23:55:53.922" v="14468" actId="1076"/>
          <ac:spMkLst>
            <pc:docMk/>
            <pc:sldMk cId="3775607587" sldId="394"/>
            <ac:spMk id="30" creationId="{D7AD4437-7E15-4C48-A31E-DEA33132C620}"/>
          </ac:spMkLst>
        </pc:spChg>
        <pc:spChg chg="mod">
          <ac:chgData name="廣岡 大河" userId="9a631f14eebb8dde" providerId="LiveId" clId="{70A3EF2E-BB35-4F06-BD7E-BB33C20F3C2C}" dt="2025-08-04T23:56:08.639" v="14472" actId="1076"/>
          <ac:spMkLst>
            <pc:docMk/>
            <pc:sldMk cId="3775607587" sldId="394"/>
            <ac:spMk id="31" creationId="{EC9DD6B3-A81F-4E19-8962-CF2F90492B04}"/>
          </ac:spMkLst>
        </pc:spChg>
        <pc:spChg chg="del">
          <ac:chgData name="廣岡 大河" userId="9a631f14eebb8dde" providerId="LiveId" clId="{70A3EF2E-BB35-4F06-BD7E-BB33C20F3C2C}" dt="2025-08-04T23:52:13.623" v="14295" actId="478"/>
          <ac:spMkLst>
            <pc:docMk/>
            <pc:sldMk cId="3775607587" sldId="394"/>
            <ac:spMk id="32" creationId="{962AA155-C4CA-48E8-AABD-BDBCA9E681B1}"/>
          </ac:spMkLst>
        </pc:spChg>
        <pc:spChg chg="add del mod">
          <ac:chgData name="廣岡 大河" userId="9a631f14eebb8dde" providerId="LiveId" clId="{70A3EF2E-BB35-4F06-BD7E-BB33C20F3C2C}" dt="2025-08-13T04:35:27.187" v="22013" actId="478"/>
          <ac:spMkLst>
            <pc:docMk/>
            <pc:sldMk cId="3775607587" sldId="394"/>
            <ac:spMk id="32" creationId="{D3D15242-9258-417A-BFC7-0A85D243899A}"/>
          </ac:spMkLst>
        </pc:spChg>
        <pc:spChg chg="add del mod">
          <ac:chgData name="廣岡 大河" userId="9a631f14eebb8dde" providerId="LiveId" clId="{70A3EF2E-BB35-4F06-BD7E-BB33C20F3C2C}" dt="2025-08-05T02:43:16.504" v="17355" actId="478"/>
          <ac:spMkLst>
            <pc:docMk/>
            <pc:sldMk cId="3775607587" sldId="394"/>
            <ac:spMk id="33" creationId="{B314487D-2DC1-4FD0-8E2F-7B4A2342F7B1}"/>
          </ac:spMkLst>
        </pc:spChg>
        <pc:spChg chg="add del mod">
          <ac:chgData name="廣岡 大河" userId="9a631f14eebb8dde" providerId="LiveId" clId="{70A3EF2E-BB35-4F06-BD7E-BB33C20F3C2C}" dt="2025-08-04T23:56:43.659" v="14490" actId="478"/>
          <ac:spMkLst>
            <pc:docMk/>
            <pc:sldMk cId="3775607587" sldId="394"/>
            <ac:spMk id="34" creationId="{9FB1E503-D956-43C1-A531-45C408A4BFB2}"/>
          </ac:spMkLst>
        </pc:spChg>
        <pc:spChg chg="add del mod">
          <ac:chgData name="廣岡 大河" userId="9a631f14eebb8dde" providerId="LiveId" clId="{70A3EF2E-BB35-4F06-BD7E-BB33C20F3C2C}" dt="2025-08-05T02:43:16.504" v="17355" actId="478"/>
          <ac:spMkLst>
            <pc:docMk/>
            <pc:sldMk cId="3775607587" sldId="394"/>
            <ac:spMk id="35" creationId="{4FD834A8-8FC0-4256-9C0E-B37D0846E77B}"/>
          </ac:spMkLst>
        </pc:spChg>
        <pc:spChg chg="add del mod">
          <ac:chgData name="廣岡 大河" userId="9a631f14eebb8dde" providerId="LiveId" clId="{70A3EF2E-BB35-4F06-BD7E-BB33C20F3C2C}" dt="2025-08-04T23:57:06.164" v="14496" actId="478"/>
          <ac:spMkLst>
            <pc:docMk/>
            <pc:sldMk cId="3775607587" sldId="394"/>
            <ac:spMk id="36" creationId="{ECC1AE50-0D94-481F-9D9B-C10CC69D968C}"/>
          </ac:spMkLst>
        </pc:spChg>
        <pc:spChg chg="add del mod">
          <ac:chgData name="廣岡 大河" userId="9a631f14eebb8dde" providerId="LiveId" clId="{70A3EF2E-BB35-4F06-BD7E-BB33C20F3C2C}" dt="2025-08-05T02:43:16.504" v="17355" actId="478"/>
          <ac:spMkLst>
            <pc:docMk/>
            <pc:sldMk cId="3775607587" sldId="394"/>
            <ac:spMk id="37" creationId="{D1DEDFCA-366C-4187-9195-F8D972147A12}"/>
          </ac:spMkLst>
        </pc:spChg>
        <pc:spChg chg="add del mod">
          <ac:chgData name="廣岡 大河" userId="9a631f14eebb8dde" providerId="LiveId" clId="{70A3EF2E-BB35-4F06-BD7E-BB33C20F3C2C}" dt="2025-08-05T02:41:15.555" v="17324" actId="478"/>
          <ac:spMkLst>
            <pc:docMk/>
            <pc:sldMk cId="3775607587" sldId="394"/>
            <ac:spMk id="38" creationId="{2ADF7E2B-15E1-4E13-A878-12A98906FA38}"/>
          </ac:spMkLst>
        </pc:spChg>
        <pc:spChg chg="add del mod">
          <ac:chgData name="廣岡 大河" userId="9a631f14eebb8dde" providerId="LiveId" clId="{70A3EF2E-BB35-4F06-BD7E-BB33C20F3C2C}" dt="2025-08-05T02:41:58.130" v="17331" actId="478"/>
          <ac:spMkLst>
            <pc:docMk/>
            <pc:sldMk cId="3775607587" sldId="394"/>
            <ac:spMk id="39" creationId="{EE94B855-6DB1-4B93-9A5B-882B92853E83}"/>
          </ac:spMkLst>
        </pc:spChg>
        <pc:spChg chg="add del mod">
          <ac:chgData name="廣岡 大河" userId="9a631f14eebb8dde" providerId="LiveId" clId="{70A3EF2E-BB35-4F06-BD7E-BB33C20F3C2C}" dt="2025-08-05T02:42:36.581" v="17340" actId="478"/>
          <ac:spMkLst>
            <pc:docMk/>
            <pc:sldMk cId="3775607587" sldId="394"/>
            <ac:spMk id="40" creationId="{0A4DDE55-A9E6-4679-8F91-6FAE76C53542}"/>
          </ac:spMkLst>
        </pc:spChg>
        <pc:spChg chg="add del mod">
          <ac:chgData name="廣岡 大河" userId="9a631f14eebb8dde" providerId="LiveId" clId="{70A3EF2E-BB35-4F06-BD7E-BB33C20F3C2C}" dt="2025-08-05T02:42:24.357" v="17337" actId="478"/>
          <ac:spMkLst>
            <pc:docMk/>
            <pc:sldMk cId="3775607587" sldId="394"/>
            <ac:spMk id="41" creationId="{86798705-F006-42FD-9E8F-27676F14ADD4}"/>
          </ac:spMkLst>
        </pc:spChg>
        <pc:spChg chg="add del mod">
          <ac:chgData name="廣岡 大河" userId="9a631f14eebb8dde" providerId="LiveId" clId="{70A3EF2E-BB35-4F06-BD7E-BB33C20F3C2C}" dt="2025-08-05T02:42:24.357" v="17337" actId="478"/>
          <ac:spMkLst>
            <pc:docMk/>
            <pc:sldMk cId="3775607587" sldId="394"/>
            <ac:spMk id="42" creationId="{2852C40D-96E6-45DD-AE74-C5ADEF33A8C2}"/>
          </ac:spMkLst>
        </pc:spChg>
        <pc:spChg chg="add del mod">
          <ac:chgData name="廣岡 大河" userId="9a631f14eebb8dde" providerId="LiveId" clId="{70A3EF2E-BB35-4F06-BD7E-BB33C20F3C2C}" dt="2025-08-05T00:02:05.122" v="14753" actId="478"/>
          <ac:spMkLst>
            <pc:docMk/>
            <pc:sldMk cId="3775607587" sldId="394"/>
            <ac:spMk id="43" creationId="{D79ADBD3-1120-4C3C-91DB-BE6F9970F84E}"/>
          </ac:spMkLst>
        </pc:spChg>
        <pc:spChg chg="add del mod">
          <ac:chgData name="廣岡 大河" userId="9a631f14eebb8dde" providerId="LiveId" clId="{70A3EF2E-BB35-4F06-BD7E-BB33C20F3C2C}" dt="2025-08-05T02:42:14.310" v="17334" actId="478"/>
          <ac:spMkLst>
            <pc:docMk/>
            <pc:sldMk cId="3775607587" sldId="394"/>
            <ac:spMk id="44" creationId="{294AC137-D389-4D4D-AF8C-37B8EC17706D}"/>
          </ac:spMkLst>
        </pc:spChg>
        <pc:spChg chg="add del mod">
          <ac:chgData name="廣岡 大河" userId="9a631f14eebb8dde" providerId="LiveId" clId="{70A3EF2E-BB35-4F06-BD7E-BB33C20F3C2C}" dt="2025-08-05T02:42:21.447" v="17336" actId="478"/>
          <ac:spMkLst>
            <pc:docMk/>
            <pc:sldMk cId="3775607587" sldId="394"/>
            <ac:spMk id="45" creationId="{9DDE7139-8089-4B86-8A11-7A0AF9CA4712}"/>
          </ac:spMkLst>
        </pc:spChg>
        <pc:spChg chg="add del mod">
          <ac:chgData name="廣岡 大河" userId="9a631f14eebb8dde" providerId="LiveId" clId="{70A3EF2E-BB35-4F06-BD7E-BB33C20F3C2C}" dt="2025-08-05T02:42:17.118" v="17335" actId="478"/>
          <ac:spMkLst>
            <pc:docMk/>
            <pc:sldMk cId="3775607587" sldId="394"/>
            <ac:spMk id="46" creationId="{6FAE272A-0D89-490C-BFCE-DEBC2CB2D3BA}"/>
          </ac:spMkLst>
        </pc:spChg>
        <pc:spChg chg="add del mod">
          <ac:chgData name="廣岡 大河" userId="9a631f14eebb8dde" providerId="LiveId" clId="{70A3EF2E-BB35-4F06-BD7E-BB33C20F3C2C}" dt="2025-08-05T02:42:17.118" v="17335" actId="478"/>
          <ac:spMkLst>
            <pc:docMk/>
            <pc:sldMk cId="3775607587" sldId="394"/>
            <ac:spMk id="47" creationId="{02A70228-A411-4317-B93C-76C277A91F66}"/>
          </ac:spMkLst>
        </pc:spChg>
        <pc:spChg chg="add del mod">
          <ac:chgData name="廣岡 大河" userId="9a631f14eebb8dde" providerId="LiveId" clId="{70A3EF2E-BB35-4F06-BD7E-BB33C20F3C2C}" dt="2025-08-05T00:55:48.325" v="16415" actId="478"/>
          <ac:spMkLst>
            <pc:docMk/>
            <pc:sldMk cId="3775607587" sldId="394"/>
            <ac:spMk id="48" creationId="{04B40855-7465-46DF-9C1A-5FADB47C11FD}"/>
          </ac:spMkLst>
        </pc:spChg>
        <pc:spChg chg="add del mod">
          <ac:chgData name="廣岡 大河" userId="9a631f14eebb8dde" providerId="LiveId" clId="{70A3EF2E-BB35-4F06-BD7E-BB33C20F3C2C}" dt="2025-08-05T00:55:45.496" v="16414" actId="478"/>
          <ac:spMkLst>
            <pc:docMk/>
            <pc:sldMk cId="3775607587" sldId="394"/>
            <ac:spMk id="49" creationId="{BC954141-950E-4153-919C-A9FDEEDB7B23}"/>
          </ac:spMkLst>
        </pc:spChg>
        <pc:spChg chg="add mod ord">
          <ac:chgData name="廣岡 大河" userId="9a631f14eebb8dde" providerId="LiveId" clId="{70A3EF2E-BB35-4F06-BD7E-BB33C20F3C2C}" dt="2025-08-13T04:35:25.130" v="22012" actId="14100"/>
          <ac:spMkLst>
            <pc:docMk/>
            <pc:sldMk cId="3775607587" sldId="394"/>
            <ac:spMk id="50" creationId="{3FE3E19E-F687-48B5-8CDE-A7EAFF767E30}"/>
          </ac:spMkLst>
        </pc:spChg>
        <pc:spChg chg="add mod">
          <ac:chgData name="廣岡 大河" userId="9a631f14eebb8dde" providerId="LiveId" clId="{70A3EF2E-BB35-4F06-BD7E-BB33C20F3C2C}" dt="2025-08-13T04:34:59.488" v="22005" actId="20577"/>
          <ac:spMkLst>
            <pc:docMk/>
            <pc:sldMk cId="3775607587" sldId="394"/>
            <ac:spMk id="51" creationId="{06D08034-1430-41E5-901D-F693FB7522C1}"/>
          </ac:spMkLst>
        </pc:spChg>
        <pc:spChg chg="add mod">
          <ac:chgData name="廣岡 大河" userId="9a631f14eebb8dde" providerId="LiveId" clId="{70A3EF2E-BB35-4F06-BD7E-BB33C20F3C2C}" dt="2025-08-05T02:42:50.842" v="17347" actId="20577"/>
          <ac:spMkLst>
            <pc:docMk/>
            <pc:sldMk cId="3775607587" sldId="394"/>
            <ac:spMk id="52" creationId="{8D65DE19-5C3B-4340-8A36-35431E46327F}"/>
          </ac:spMkLst>
        </pc:spChg>
        <pc:spChg chg="add mod">
          <ac:chgData name="廣岡 大河" userId="9a631f14eebb8dde" providerId="LiveId" clId="{70A3EF2E-BB35-4F06-BD7E-BB33C20F3C2C}" dt="2025-08-07T23:34:33.119" v="20885" actId="1038"/>
          <ac:spMkLst>
            <pc:docMk/>
            <pc:sldMk cId="3775607587" sldId="394"/>
            <ac:spMk id="53" creationId="{483F5979-377E-44DB-8077-DAACD72C928E}"/>
          </ac:spMkLst>
        </pc:spChg>
        <pc:spChg chg="add del mod">
          <ac:chgData name="廣岡 大河" userId="9a631f14eebb8dde" providerId="LiveId" clId="{70A3EF2E-BB35-4F06-BD7E-BB33C20F3C2C}" dt="2025-08-05T02:47:09.805" v="17438" actId="478"/>
          <ac:spMkLst>
            <pc:docMk/>
            <pc:sldMk cId="3775607587" sldId="394"/>
            <ac:spMk id="54" creationId="{4068261A-D0D9-43B8-AC56-09F8DC8091F2}"/>
          </ac:spMkLst>
        </pc:spChg>
        <pc:spChg chg="add del mod">
          <ac:chgData name="廣岡 大河" userId="9a631f14eebb8dde" providerId="LiveId" clId="{70A3EF2E-BB35-4F06-BD7E-BB33C20F3C2C}" dt="2025-08-05T02:47:09.805" v="17438" actId="478"/>
          <ac:spMkLst>
            <pc:docMk/>
            <pc:sldMk cId="3775607587" sldId="394"/>
            <ac:spMk id="55" creationId="{B6D094A9-21ED-48DC-8C07-C27084B5C3F2}"/>
          </ac:spMkLst>
        </pc:spChg>
        <pc:spChg chg="add del mod">
          <ac:chgData name="廣岡 大河" userId="9a631f14eebb8dde" providerId="LiveId" clId="{70A3EF2E-BB35-4F06-BD7E-BB33C20F3C2C}" dt="2025-08-05T02:47:09.805" v="17438" actId="478"/>
          <ac:spMkLst>
            <pc:docMk/>
            <pc:sldMk cId="3775607587" sldId="394"/>
            <ac:spMk id="56" creationId="{77D8DF59-CEDF-47A9-A801-E4CF81D7744C}"/>
          </ac:spMkLst>
        </pc:spChg>
        <pc:spChg chg="add del mod">
          <ac:chgData name="廣岡 大河" userId="9a631f14eebb8dde" providerId="LiveId" clId="{70A3EF2E-BB35-4F06-BD7E-BB33C20F3C2C}" dt="2025-08-05T02:47:09.805" v="17438" actId="478"/>
          <ac:spMkLst>
            <pc:docMk/>
            <pc:sldMk cId="3775607587" sldId="394"/>
            <ac:spMk id="57" creationId="{F444F45C-3DE0-4EB7-A34D-158A91D006DE}"/>
          </ac:spMkLst>
        </pc:spChg>
        <pc:spChg chg="add del mod">
          <ac:chgData name="廣岡 大河" userId="9a631f14eebb8dde" providerId="LiveId" clId="{70A3EF2E-BB35-4F06-BD7E-BB33C20F3C2C}" dt="2025-08-05T02:45:01.077" v="17373"/>
          <ac:spMkLst>
            <pc:docMk/>
            <pc:sldMk cId="3775607587" sldId="394"/>
            <ac:spMk id="58" creationId="{602B1C72-E050-49C9-B9CB-8F3446A7A2B8}"/>
          </ac:spMkLst>
        </pc:spChg>
        <pc:spChg chg="add del mod">
          <ac:chgData name="廣岡 大河" userId="9a631f14eebb8dde" providerId="LiveId" clId="{70A3EF2E-BB35-4F06-BD7E-BB33C20F3C2C}" dt="2025-08-05T02:45:01.077" v="17373"/>
          <ac:spMkLst>
            <pc:docMk/>
            <pc:sldMk cId="3775607587" sldId="394"/>
            <ac:spMk id="59" creationId="{F5440FDF-E453-483F-81D7-8783B0576579}"/>
          </ac:spMkLst>
        </pc:spChg>
        <pc:spChg chg="add del mod">
          <ac:chgData name="廣岡 大河" userId="9a631f14eebb8dde" providerId="LiveId" clId="{70A3EF2E-BB35-4F06-BD7E-BB33C20F3C2C}" dt="2025-08-05T02:46:57.012" v="17435"/>
          <ac:spMkLst>
            <pc:docMk/>
            <pc:sldMk cId="3775607587" sldId="394"/>
            <ac:spMk id="60" creationId="{EA05A5B8-E6A7-494B-8457-5E85A3E834C3}"/>
          </ac:spMkLst>
        </pc:spChg>
        <pc:spChg chg="add del mod">
          <ac:chgData name="廣岡 大河" userId="9a631f14eebb8dde" providerId="LiveId" clId="{70A3EF2E-BB35-4F06-BD7E-BB33C20F3C2C}" dt="2025-08-05T02:46:57.012" v="17435"/>
          <ac:spMkLst>
            <pc:docMk/>
            <pc:sldMk cId="3775607587" sldId="394"/>
            <ac:spMk id="61" creationId="{26A944EF-3215-44F9-AE61-590FE379532D}"/>
          </ac:spMkLst>
        </pc:spChg>
        <pc:spChg chg="add del mod">
          <ac:chgData name="廣岡 大河" userId="9a631f14eebb8dde" providerId="LiveId" clId="{70A3EF2E-BB35-4F06-BD7E-BB33C20F3C2C}" dt="2025-08-05T02:46:54.534" v="17430"/>
          <ac:spMkLst>
            <pc:docMk/>
            <pc:sldMk cId="3775607587" sldId="394"/>
            <ac:spMk id="62" creationId="{E5D3ECD2-1DA9-4EEB-8009-1FE0583A4EF3}"/>
          </ac:spMkLst>
        </pc:spChg>
        <pc:spChg chg="add del mod">
          <ac:chgData name="廣岡 大河" userId="9a631f14eebb8dde" providerId="LiveId" clId="{70A3EF2E-BB35-4F06-BD7E-BB33C20F3C2C}" dt="2025-08-05T02:46:54.534" v="17430"/>
          <ac:spMkLst>
            <pc:docMk/>
            <pc:sldMk cId="3775607587" sldId="394"/>
            <ac:spMk id="63" creationId="{A90F72D3-EC0B-4CBA-88A5-823C9CF542F1}"/>
          </ac:spMkLst>
        </pc:spChg>
        <pc:spChg chg="add del mod">
          <ac:chgData name="廣岡 大河" userId="9a631f14eebb8dde" providerId="LiveId" clId="{70A3EF2E-BB35-4F06-BD7E-BB33C20F3C2C}" dt="2025-08-05T02:46:52.765" v="17427"/>
          <ac:spMkLst>
            <pc:docMk/>
            <pc:sldMk cId="3775607587" sldId="394"/>
            <ac:spMk id="64" creationId="{FBAE0A27-F4A5-418E-B57C-98A54E959501}"/>
          </ac:spMkLst>
        </pc:spChg>
        <pc:spChg chg="add del mod">
          <ac:chgData name="廣岡 大河" userId="9a631f14eebb8dde" providerId="LiveId" clId="{70A3EF2E-BB35-4F06-BD7E-BB33C20F3C2C}" dt="2025-08-05T02:46:52.765" v="17427"/>
          <ac:spMkLst>
            <pc:docMk/>
            <pc:sldMk cId="3775607587" sldId="394"/>
            <ac:spMk id="65" creationId="{391782FA-BE49-4CAD-B829-2A233D1DDDD5}"/>
          </ac:spMkLst>
        </pc:spChg>
        <pc:spChg chg="add del mod">
          <ac:chgData name="廣岡 大河" userId="9a631f14eebb8dde" providerId="LiveId" clId="{70A3EF2E-BB35-4F06-BD7E-BB33C20F3C2C}" dt="2025-08-05T02:46:52.765" v="17427"/>
          <ac:spMkLst>
            <pc:docMk/>
            <pc:sldMk cId="3775607587" sldId="394"/>
            <ac:spMk id="66" creationId="{39C3A46D-C5CA-41FD-BE65-43631E829045}"/>
          </ac:spMkLst>
        </pc:spChg>
        <pc:spChg chg="add del mod">
          <ac:chgData name="廣岡 大河" userId="9a631f14eebb8dde" providerId="LiveId" clId="{70A3EF2E-BB35-4F06-BD7E-BB33C20F3C2C}" dt="2025-08-05T02:46:52.541" v="17426"/>
          <ac:spMkLst>
            <pc:docMk/>
            <pc:sldMk cId="3775607587" sldId="394"/>
            <ac:spMk id="67" creationId="{7CCD05F6-213C-461C-ADC3-0835D7B590A1}"/>
          </ac:spMkLst>
        </pc:spChg>
        <pc:spChg chg="mod">
          <ac:chgData name="廣岡 大河" userId="9a631f14eebb8dde" providerId="LiveId" clId="{70A3EF2E-BB35-4F06-BD7E-BB33C20F3C2C}" dt="2025-08-06T01:01:29.169" v="20665"/>
          <ac:spMkLst>
            <pc:docMk/>
            <pc:sldMk cId="3775607587" sldId="394"/>
            <ac:spMk id="70" creationId="{3F0D4D80-BB19-4D0F-96A4-2A11CE5911D5}"/>
          </ac:spMkLst>
        </pc:spChg>
        <pc:spChg chg="add del mod">
          <ac:chgData name="廣岡 大河" userId="9a631f14eebb8dde" providerId="LiveId" clId="{70A3EF2E-BB35-4F06-BD7E-BB33C20F3C2C}" dt="2025-08-08T04:49:11.292" v="20910" actId="478"/>
          <ac:spMkLst>
            <pc:docMk/>
            <pc:sldMk cId="3775607587" sldId="394"/>
            <ac:spMk id="72" creationId="{A6BB384B-0F0C-4883-8CBC-4AE4C7B0761D}"/>
          </ac:spMkLst>
        </pc:spChg>
        <pc:spChg chg="add del mod">
          <ac:chgData name="廣岡 大河" userId="9a631f14eebb8dde" providerId="LiveId" clId="{70A3EF2E-BB35-4F06-BD7E-BB33C20F3C2C}" dt="2025-08-08T04:49:30.545" v="20946" actId="478"/>
          <ac:spMkLst>
            <pc:docMk/>
            <pc:sldMk cId="3775607587" sldId="394"/>
            <ac:spMk id="73" creationId="{D8B88F13-19E6-4DA4-89F1-E0FEA421FF47}"/>
          </ac:spMkLst>
        </pc:spChg>
        <pc:spChg chg="add del mod">
          <ac:chgData name="廣岡 大河" userId="9a631f14eebb8dde" providerId="LiveId" clId="{70A3EF2E-BB35-4F06-BD7E-BB33C20F3C2C}" dt="2025-08-08T04:49:19.333" v="20919" actId="478"/>
          <ac:spMkLst>
            <pc:docMk/>
            <pc:sldMk cId="3775607587" sldId="394"/>
            <ac:spMk id="74" creationId="{D7334512-ADFB-4BC7-A28E-BA3CE23CBAA8}"/>
          </ac:spMkLst>
        </pc:spChg>
        <pc:spChg chg="add mod">
          <ac:chgData name="廣岡 大河" userId="9a631f14eebb8dde" providerId="LiveId" clId="{70A3EF2E-BB35-4F06-BD7E-BB33C20F3C2C}" dt="2025-08-08T04:49:51.714" v="20986" actId="14100"/>
          <ac:spMkLst>
            <pc:docMk/>
            <pc:sldMk cId="3775607587" sldId="394"/>
            <ac:spMk id="75" creationId="{1192CDBA-C76F-492F-8481-9D196E32D274}"/>
          </ac:spMkLst>
        </pc:spChg>
        <pc:spChg chg="add mod">
          <ac:chgData name="廣岡 大河" userId="9a631f14eebb8dde" providerId="LiveId" clId="{70A3EF2E-BB35-4F06-BD7E-BB33C20F3C2C}" dt="2025-08-08T04:49:42.952" v="20974" actId="1035"/>
          <ac:spMkLst>
            <pc:docMk/>
            <pc:sldMk cId="3775607587" sldId="394"/>
            <ac:spMk id="76" creationId="{83143C23-83CF-48F9-BA3F-8D5AA921D014}"/>
          </ac:spMkLst>
        </pc:spChg>
        <pc:spChg chg="add mod">
          <ac:chgData name="廣岡 大河" userId="9a631f14eebb8dde" providerId="LiveId" clId="{70A3EF2E-BB35-4F06-BD7E-BB33C20F3C2C}" dt="2025-08-13T04:47:15.883" v="22333" actId="1036"/>
          <ac:spMkLst>
            <pc:docMk/>
            <pc:sldMk cId="3775607587" sldId="394"/>
            <ac:spMk id="77" creationId="{23BC7052-FA13-431C-8B5E-BD799143D322}"/>
          </ac:spMkLst>
        </pc:spChg>
        <pc:grpChg chg="add mod">
          <ac:chgData name="廣岡 大河" userId="9a631f14eebb8dde" providerId="LiveId" clId="{70A3EF2E-BB35-4F06-BD7E-BB33C20F3C2C}" dt="2025-08-06T01:01:29.169" v="20665"/>
          <ac:grpSpMkLst>
            <pc:docMk/>
            <pc:sldMk cId="3775607587" sldId="394"/>
            <ac:grpSpMk id="69" creationId="{0F70642F-0C82-4F65-8D0B-001A47D0DFA9}"/>
          </ac:grpSpMkLst>
        </pc:grpChg>
        <pc:picChg chg="add mod">
          <ac:chgData name="廣岡 大河" userId="9a631f14eebb8dde" providerId="LiveId" clId="{70A3EF2E-BB35-4F06-BD7E-BB33C20F3C2C}" dt="2025-08-06T00:59:58.146" v="20598"/>
          <ac:picMkLst>
            <pc:docMk/>
            <pc:sldMk cId="3775607587" sldId="394"/>
            <ac:picMk id="68" creationId="{26BD45F9-751C-484D-95DC-C12C3CD3A85C}"/>
          </ac:picMkLst>
        </pc:picChg>
        <pc:picChg chg="mod">
          <ac:chgData name="廣岡 大河" userId="9a631f14eebb8dde" providerId="LiveId" clId="{70A3EF2E-BB35-4F06-BD7E-BB33C20F3C2C}" dt="2025-08-06T01:01:29.169" v="20665"/>
          <ac:picMkLst>
            <pc:docMk/>
            <pc:sldMk cId="3775607587" sldId="394"/>
            <ac:picMk id="71" creationId="{3E586B62-B252-45E1-8BA6-203CFFAB074D}"/>
          </ac:picMkLst>
        </pc:picChg>
      </pc:sldChg>
      <pc:sldChg chg="addSp delSp modSp add del mod ord delAnim modAnim">
        <pc:chgData name="廣岡 大河" userId="9a631f14eebb8dde" providerId="LiveId" clId="{70A3EF2E-BB35-4F06-BD7E-BB33C20F3C2C}" dt="2025-08-18T07:09:15.678" v="23306" actId="14100"/>
        <pc:sldMkLst>
          <pc:docMk/>
          <pc:sldMk cId="3613932105" sldId="395"/>
        </pc:sldMkLst>
        <pc:spChg chg="mod">
          <ac:chgData name="廣岡 大河" userId="9a631f14eebb8dde" providerId="LiveId" clId="{70A3EF2E-BB35-4F06-BD7E-BB33C20F3C2C}" dt="2025-08-06T01:00:11.806" v="20609" actId="1036"/>
          <ac:spMkLst>
            <pc:docMk/>
            <pc:sldMk cId="3613932105" sldId="395"/>
            <ac:spMk id="2" creationId="{06CF8CDB-1E32-4908-8E0D-DAD58B0DF171}"/>
          </ac:spMkLst>
        </pc:spChg>
        <pc:spChg chg="del">
          <ac:chgData name="廣岡 大河" userId="9a631f14eebb8dde" providerId="LiveId" clId="{70A3EF2E-BB35-4F06-BD7E-BB33C20F3C2C}" dt="2025-08-05T00:06:06.730" v="14797" actId="478"/>
          <ac:spMkLst>
            <pc:docMk/>
            <pc:sldMk cId="3613932105" sldId="395"/>
            <ac:spMk id="3" creationId="{85DECC7E-B359-480F-BEEA-618168022343}"/>
          </ac:spMkLst>
        </pc:spChg>
        <pc:spChg chg="del">
          <ac:chgData name="廣岡 大河" userId="9a631f14eebb8dde" providerId="LiveId" clId="{70A3EF2E-BB35-4F06-BD7E-BB33C20F3C2C}" dt="2025-08-05T00:06:14.951" v="14798" actId="478"/>
          <ac:spMkLst>
            <pc:docMk/>
            <pc:sldMk cId="3613932105" sldId="395"/>
            <ac:spMk id="4" creationId="{6F5EE5D0-692C-4EDF-87A5-DF1A30188819}"/>
          </ac:spMkLst>
        </pc:spChg>
        <pc:spChg chg="mod">
          <ac:chgData name="廣岡 大河" userId="9a631f14eebb8dde" providerId="LiveId" clId="{70A3EF2E-BB35-4F06-BD7E-BB33C20F3C2C}" dt="2025-08-06T01:00:11.806" v="20609" actId="1036"/>
          <ac:spMkLst>
            <pc:docMk/>
            <pc:sldMk cId="3613932105" sldId="395"/>
            <ac:spMk id="5" creationId="{1BB95F7B-2F7A-47DA-BC64-14926DC2736A}"/>
          </ac:spMkLst>
        </pc:spChg>
        <pc:spChg chg="mod">
          <ac:chgData name="廣岡 大河" userId="9a631f14eebb8dde" providerId="LiveId" clId="{70A3EF2E-BB35-4F06-BD7E-BB33C20F3C2C}" dt="2025-08-06T01:00:11.806" v="20609" actId="1036"/>
          <ac:spMkLst>
            <pc:docMk/>
            <pc:sldMk cId="3613932105" sldId="395"/>
            <ac:spMk id="6" creationId="{3692D525-4DBC-48ED-AA80-5E4B8F7BF4CD}"/>
          </ac:spMkLst>
        </pc:spChg>
        <pc:spChg chg="add del mod">
          <ac:chgData name="廣岡 大河" userId="9a631f14eebb8dde" providerId="LiveId" clId="{70A3EF2E-BB35-4F06-BD7E-BB33C20F3C2C}" dt="2025-08-05T00:10:12.617" v="14956" actId="478"/>
          <ac:spMkLst>
            <pc:docMk/>
            <pc:sldMk cId="3613932105" sldId="395"/>
            <ac:spMk id="7" creationId="{FF033FD5-93F2-46FF-9CDE-D0203D46F896}"/>
          </ac:spMkLst>
        </pc:spChg>
        <pc:spChg chg="mod">
          <ac:chgData name="廣岡 大河" userId="9a631f14eebb8dde" providerId="LiveId" clId="{70A3EF2E-BB35-4F06-BD7E-BB33C20F3C2C}" dt="2025-08-06T01:00:11.806" v="20609" actId="1036"/>
          <ac:spMkLst>
            <pc:docMk/>
            <pc:sldMk cId="3613932105" sldId="395"/>
            <ac:spMk id="8" creationId="{04C7D7FC-18A4-4949-8F01-75D62B7068C9}"/>
          </ac:spMkLst>
        </pc:spChg>
        <pc:spChg chg="del">
          <ac:chgData name="廣岡 大河" userId="9a631f14eebb8dde" providerId="LiveId" clId="{70A3EF2E-BB35-4F06-BD7E-BB33C20F3C2C}" dt="2025-08-05T00:06:14.951" v="14798" actId="478"/>
          <ac:spMkLst>
            <pc:docMk/>
            <pc:sldMk cId="3613932105" sldId="395"/>
            <ac:spMk id="9" creationId="{E46B06EC-3337-4849-9C9C-0001DF255B68}"/>
          </ac:spMkLst>
        </pc:spChg>
        <pc:spChg chg="mod">
          <ac:chgData name="廣岡 大河" userId="9a631f14eebb8dde" providerId="LiveId" clId="{70A3EF2E-BB35-4F06-BD7E-BB33C20F3C2C}" dt="2025-08-06T01:00:11.806" v="20609" actId="1036"/>
          <ac:spMkLst>
            <pc:docMk/>
            <pc:sldMk cId="3613932105" sldId="395"/>
            <ac:spMk id="10" creationId="{3E2836A8-7420-4A47-8DF7-E398D7BC6A5D}"/>
          </ac:spMkLst>
        </pc:spChg>
        <pc:spChg chg="mod">
          <ac:chgData name="廣岡 大河" userId="9a631f14eebb8dde" providerId="LiveId" clId="{70A3EF2E-BB35-4F06-BD7E-BB33C20F3C2C}" dt="2025-08-06T01:00:11.806" v="20609" actId="1036"/>
          <ac:spMkLst>
            <pc:docMk/>
            <pc:sldMk cId="3613932105" sldId="395"/>
            <ac:spMk id="11" creationId="{CD6D8219-0ECE-40A2-8031-06C5590A088F}"/>
          </ac:spMkLst>
        </pc:spChg>
        <pc:spChg chg="mod">
          <ac:chgData name="廣岡 大河" userId="9a631f14eebb8dde" providerId="LiveId" clId="{70A3EF2E-BB35-4F06-BD7E-BB33C20F3C2C}" dt="2025-08-18T07:09:15.678" v="23306" actId="14100"/>
          <ac:spMkLst>
            <pc:docMk/>
            <pc:sldMk cId="3613932105" sldId="395"/>
            <ac:spMk id="12" creationId="{BBFB8865-5FC7-47B9-BA23-9BF17B754BBF}"/>
          </ac:spMkLst>
        </pc:spChg>
        <pc:spChg chg="del">
          <ac:chgData name="廣岡 大河" userId="9a631f14eebb8dde" providerId="LiveId" clId="{70A3EF2E-BB35-4F06-BD7E-BB33C20F3C2C}" dt="2025-08-05T00:06:14.951" v="14798" actId="478"/>
          <ac:spMkLst>
            <pc:docMk/>
            <pc:sldMk cId="3613932105" sldId="395"/>
            <ac:spMk id="13" creationId="{689BEC45-F396-46D9-B8A8-C8FB7BE21A7D}"/>
          </ac:spMkLst>
        </pc:spChg>
        <pc:spChg chg="add del mod">
          <ac:chgData name="廣岡 大河" userId="9a631f14eebb8dde" providerId="LiveId" clId="{70A3EF2E-BB35-4F06-BD7E-BB33C20F3C2C}" dt="2025-08-05T00:10:03.455" v="14955" actId="478"/>
          <ac:spMkLst>
            <pc:docMk/>
            <pc:sldMk cId="3613932105" sldId="395"/>
            <ac:spMk id="14" creationId="{C39E2602-3CDD-44E5-A192-F22FF749717C}"/>
          </ac:spMkLst>
        </pc:spChg>
        <pc:spChg chg="add del mod">
          <ac:chgData name="廣岡 大河" userId="9a631f14eebb8dde" providerId="LiveId" clId="{70A3EF2E-BB35-4F06-BD7E-BB33C20F3C2C}" dt="2025-08-05T23:39:31.899" v="19053" actId="478"/>
          <ac:spMkLst>
            <pc:docMk/>
            <pc:sldMk cId="3613932105" sldId="395"/>
            <ac:spMk id="15" creationId="{E64565A2-5456-4F91-9BA9-D2DD3BA5A7C8}"/>
          </ac:spMkLst>
        </pc:spChg>
        <pc:spChg chg="add mod">
          <ac:chgData name="廣岡 大河" userId="9a631f14eebb8dde" providerId="LiveId" clId="{70A3EF2E-BB35-4F06-BD7E-BB33C20F3C2C}" dt="2025-08-06T01:00:11.806" v="20609" actId="1036"/>
          <ac:spMkLst>
            <pc:docMk/>
            <pc:sldMk cId="3613932105" sldId="395"/>
            <ac:spMk id="16" creationId="{D47C0D08-87FB-4286-B353-A085E1122365}"/>
          </ac:spMkLst>
        </pc:spChg>
        <pc:spChg chg="add mod">
          <ac:chgData name="廣岡 大河" userId="9a631f14eebb8dde" providerId="LiveId" clId="{70A3EF2E-BB35-4F06-BD7E-BB33C20F3C2C}" dt="2025-08-13T04:35:42.582" v="22029" actId="1035"/>
          <ac:spMkLst>
            <pc:docMk/>
            <pc:sldMk cId="3613932105" sldId="395"/>
            <ac:spMk id="17" creationId="{7F91723B-8D06-4968-8E6A-8DD97DAD8B58}"/>
          </ac:spMkLst>
        </pc:spChg>
        <pc:spChg chg="del">
          <ac:chgData name="廣岡 大河" userId="9a631f14eebb8dde" providerId="LiveId" clId="{70A3EF2E-BB35-4F06-BD7E-BB33C20F3C2C}" dt="2025-08-05T00:06:14.951" v="14798" actId="478"/>
          <ac:spMkLst>
            <pc:docMk/>
            <pc:sldMk cId="3613932105" sldId="395"/>
            <ac:spMk id="18" creationId="{B6470BD3-A57C-4EB6-80A3-392C79F0DDA9}"/>
          </ac:spMkLst>
        </pc:spChg>
        <pc:spChg chg="del">
          <ac:chgData name="廣岡 大河" userId="9a631f14eebb8dde" providerId="LiveId" clId="{70A3EF2E-BB35-4F06-BD7E-BB33C20F3C2C}" dt="2025-08-05T00:06:14.951" v="14798" actId="478"/>
          <ac:spMkLst>
            <pc:docMk/>
            <pc:sldMk cId="3613932105" sldId="395"/>
            <ac:spMk id="19" creationId="{BD465F9F-4154-46D2-821D-8B69087F5F56}"/>
          </ac:spMkLst>
        </pc:spChg>
        <pc:spChg chg="del">
          <ac:chgData name="廣岡 大河" userId="9a631f14eebb8dde" providerId="LiveId" clId="{70A3EF2E-BB35-4F06-BD7E-BB33C20F3C2C}" dt="2025-08-05T00:06:50.017" v="14809" actId="478"/>
          <ac:spMkLst>
            <pc:docMk/>
            <pc:sldMk cId="3613932105" sldId="395"/>
            <ac:spMk id="20" creationId="{E81185F3-1310-4A5D-A5E4-52DBDFF118F6}"/>
          </ac:spMkLst>
        </pc:spChg>
        <pc:spChg chg="add mod">
          <ac:chgData name="廣岡 大河" userId="9a631f14eebb8dde" providerId="LiveId" clId="{70A3EF2E-BB35-4F06-BD7E-BB33C20F3C2C}" dt="2025-08-13T04:35:42.582" v="22029" actId="1035"/>
          <ac:spMkLst>
            <pc:docMk/>
            <pc:sldMk cId="3613932105" sldId="395"/>
            <ac:spMk id="21" creationId="{45A3BDD3-117C-4ED4-8AA4-A410D85B8E23}"/>
          </ac:spMkLst>
        </pc:spChg>
        <pc:spChg chg="add del mod">
          <ac:chgData name="廣岡 大河" userId="9a631f14eebb8dde" providerId="LiveId" clId="{70A3EF2E-BB35-4F06-BD7E-BB33C20F3C2C}" dt="2025-08-05T23:56:52.482" v="19378" actId="478"/>
          <ac:spMkLst>
            <pc:docMk/>
            <pc:sldMk cId="3613932105" sldId="395"/>
            <ac:spMk id="22" creationId="{A1592879-6D63-4BD0-98AE-A9CE080CE37E}"/>
          </ac:spMkLst>
        </pc:spChg>
        <pc:spChg chg="del mod">
          <ac:chgData name="廣岡 大河" userId="9a631f14eebb8dde" providerId="LiveId" clId="{70A3EF2E-BB35-4F06-BD7E-BB33C20F3C2C}" dt="2025-08-05T00:06:14.951" v="14798" actId="478"/>
          <ac:spMkLst>
            <pc:docMk/>
            <pc:sldMk cId="3613932105" sldId="395"/>
            <ac:spMk id="23" creationId="{CD4FBF64-1E7F-43AA-B76A-C634B74686BA}"/>
          </ac:spMkLst>
        </pc:spChg>
        <pc:spChg chg="add mod">
          <ac:chgData name="廣岡 大河" userId="9a631f14eebb8dde" providerId="LiveId" clId="{70A3EF2E-BB35-4F06-BD7E-BB33C20F3C2C}" dt="2025-08-13T04:35:42.582" v="22029" actId="1035"/>
          <ac:spMkLst>
            <pc:docMk/>
            <pc:sldMk cId="3613932105" sldId="395"/>
            <ac:spMk id="24" creationId="{98D81A54-6839-4E40-BE32-5FCAC01BF489}"/>
          </ac:spMkLst>
        </pc:spChg>
        <pc:spChg chg="del">
          <ac:chgData name="廣岡 大河" userId="9a631f14eebb8dde" providerId="LiveId" clId="{70A3EF2E-BB35-4F06-BD7E-BB33C20F3C2C}" dt="2025-08-05T00:06:14.951" v="14798" actId="478"/>
          <ac:spMkLst>
            <pc:docMk/>
            <pc:sldMk cId="3613932105" sldId="395"/>
            <ac:spMk id="25" creationId="{D83D581C-49A5-403A-8B93-A5F60D2B47C9}"/>
          </ac:spMkLst>
        </pc:spChg>
        <pc:spChg chg="add mod">
          <ac:chgData name="廣岡 大河" userId="9a631f14eebb8dde" providerId="LiveId" clId="{70A3EF2E-BB35-4F06-BD7E-BB33C20F3C2C}" dt="2025-08-13T04:35:42.582" v="22029" actId="1035"/>
          <ac:spMkLst>
            <pc:docMk/>
            <pc:sldMk cId="3613932105" sldId="395"/>
            <ac:spMk id="26" creationId="{6CA0FD11-84B6-41D9-90A7-9F4D644ACDC9}"/>
          </ac:spMkLst>
        </pc:spChg>
        <pc:spChg chg="add mod">
          <ac:chgData name="廣岡 大河" userId="9a631f14eebb8dde" providerId="LiveId" clId="{70A3EF2E-BB35-4F06-BD7E-BB33C20F3C2C}" dt="2025-08-13T04:36:59.615" v="22094" actId="1076"/>
          <ac:spMkLst>
            <pc:docMk/>
            <pc:sldMk cId="3613932105" sldId="395"/>
            <ac:spMk id="27" creationId="{4B6D5B55-9EA6-44FF-B161-DA9B9D4BD9DD}"/>
          </ac:spMkLst>
        </pc:spChg>
        <pc:spChg chg="del">
          <ac:chgData name="廣岡 大河" userId="9a631f14eebb8dde" providerId="LiveId" clId="{70A3EF2E-BB35-4F06-BD7E-BB33C20F3C2C}" dt="2025-08-05T00:06:50.017" v="14809" actId="478"/>
          <ac:spMkLst>
            <pc:docMk/>
            <pc:sldMk cId="3613932105" sldId="395"/>
            <ac:spMk id="28" creationId="{4017E856-7A3D-40E7-9DFC-2CABAB058B15}"/>
          </ac:spMkLst>
        </pc:spChg>
        <pc:spChg chg="del">
          <ac:chgData name="廣岡 大河" userId="9a631f14eebb8dde" providerId="LiveId" clId="{70A3EF2E-BB35-4F06-BD7E-BB33C20F3C2C}" dt="2025-08-05T00:06:06.730" v="14797" actId="478"/>
          <ac:spMkLst>
            <pc:docMk/>
            <pc:sldMk cId="3613932105" sldId="395"/>
            <ac:spMk id="29" creationId="{3E382B18-8880-49AF-A40D-8D5EAFB1E685}"/>
          </ac:spMkLst>
        </pc:spChg>
        <pc:spChg chg="del">
          <ac:chgData name="廣岡 大河" userId="9a631f14eebb8dde" providerId="LiveId" clId="{70A3EF2E-BB35-4F06-BD7E-BB33C20F3C2C}" dt="2025-08-05T00:06:06.730" v="14797" actId="478"/>
          <ac:spMkLst>
            <pc:docMk/>
            <pc:sldMk cId="3613932105" sldId="395"/>
            <ac:spMk id="30" creationId="{D7AD4437-7E15-4C48-A31E-DEA33132C620}"/>
          </ac:spMkLst>
        </pc:spChg>
        <pc:spChg chg="add mod">
          <ac:chgData name="廣岡 大河" userId="9a631f14eebb8dde" providerId="LiveId" clId="{70A3EF2E-BB35-4F06-BD7E-BB33C20F3C2C}" dt="2025-08-13T05:07:05.610" v="22444" actId="20577"/>
          <ac:spMkLst>
            <pc:docMk/>
            <pc:sldMk cId="3613932105" sldId="395"/>
            <ac:spMk id="31" creationId="{5E6FD8DE-7DF1-4151-9794-9ACC88FEB794}"/>
          </ac:spMkLst>
        </pc:spChg>
        <pc:spChg chg="del">
          <ac:chgData name="廣岡 大河" userId="9a631f14eebb8dde" providerId="LiveId" clId="{70A3EF2E-BB35-4F06-BD7E-BB33C20F3C2C}" dt="2025-08-05T00:06:06.730" v="14797" actId="478"/>
          <ac:spMkLst>
            <pc:docMk/>
            <pc:sldMk cId="3613932105" sldId="395"/>
            <ac:spMk id="31" creationId="{EC9DD6B3-A81F-4E19-8962-CF2F90492B04}"/>
          </ac:spMkLst>
        </pc:spChg>
        <pc:spChg chg="add mod">
          <ac:chgData name="廣岡 大河" userId="9a631f14eebb8dde" providerId="LiveId" clId="{70A3EF2E-BB35-4F06-BD7E-BB33C20F3C2C}" dt="2025-08-13T04:39:34.573" v="22206" actId="1036"/>
          <ac:spMkLst>
            <pc:docMk/>
            <pc:sldMk cId="3613932105" sldId="395"/>
            <ac:spMk id="32" creationId="{E16C6182-D16B-47C8-B128-A30BA27A62C6}"/>
          </ac:spMkLst>
        </pc:spChg>
        <pc:spChg chg="del">
          <ac:chgData name="廣岡 大河" userId="9a631f14eebb8dde" providerId="LiveId" clId="{70A3EF2E-BB35-4F06-BD7E-BB33C20F3C2C}" dt="2025-08-05T00:06:06.730" v="14797" actId="478"/>
          <ac:spMkLst>
            <pc:docMk/>
            <pc:sldMk cId="3613932105" sldId="395"/>
            <ac:spMk id="33" creationId="{B314487D-2DC1-4FD0-8E2F-7B4A2342F7B1}"/>
          </ac:spMkLst>
        </pc:spChg>
        <pc:spChg chg="del">
          <ac:chgData name="廣岡 大河" userId="9a631f14eebb8dde" providerId="LiveId" clId="{70A3EF2E-BB35-4F06-BD7E-BB33C20F3C2C}" dt="2025-08-05T00:06:06.730" v="14797" actId="478"/>
          <ac:spMkLst>
            <pc:docMk/>
            <pc:sldMk cId="3613932105" sldId="395"/>
            <ac:spMk id="35" creationId="{4FD834A8-8FC0-4256-9C0E-B37D0846E77B}"/>
          </ac:spMkLst>
        </pc:spChg>
        <pc:spChg chg="del">
          <ac:chgData name="廣岡 大河" userId="9a631f14eebb8dde" providerId="LiveId" clId="{70A3EF2E-BB35-4F06-BD7E-BB33C20F3C2C}" dt="2025-08-05T00:06:06.730" v="14797" actId="478"/>
          <ac:spMkLst>
            <pc:docMk/>
            <pc:sldMk cId="3613932105" sldId="395"/>
            <ac:spMk id="37" creationId="{D1DEDFCA-366C-4187-9195-F8D972147A12}"/>
          </ac:spMkLst>
        </pc:spChg>
        <pc:spChg chg="del">
          <ac:chgData name="廣岡 大河" userId="9a631f14eebb8dde" providerId="LiveId" clId="{70A3EF2E-BB35-4F06-BD7E-BB33C20F3C2C}" dt="2025-08-05T00:06:14.951" v="14798" actId="478"/>
          <ac:spMkLst>
            <pc:docMk/>
            <pc:sldMk cId="3613932105" sldId="395"/>
            <ac:spMk id="38" creationId="{2ADF7E2B-15E1-4E13-A878-12A98906FA38}"/>
          </ac:spMkLst>
        </pc:spChg>
        <pc:spChg chg="del">
          <ac:chgData name="廣岡 大河" userId="9a631f14eebb8dde" providerId="LiveId" clId="{70A3EF2E-BB35-4F06-BD7E-BB33C20F3C2C}" dt="2025-08-05T00:06:14.951" v="14798" actId="478"/>
          <ac:spMkLst>
            <pc:docMk/>
            <pc:sldMk cId="3613932105" sldId="395"/>
            <ac:spMk id="39" creationId="{EE94B855-6DB1-4B93-9A5B-882B92853E83}"/>
          </ac:spMkLst>
        </pc:spChg>
        <pc:spChg chg="del">
          <ac:chgData name="廣岡 大河" userId="9a631f14eebb8dde" providerId="LiveId" clId="{70A3EF2E-BB35-4F06-BD7E-BB33C20F3C2C}" dt="2025-08-05T00:06:50.017" v="14809" actId="478"/>
          <ac:spMkLst>
            <pc:docMk/>
            <pc:sldMk cId="3613932105" sldId="395"/>
            <ac:spMk id="40" creationId="{0A4DDE55-A9E6-4679-8F91-6FAE76C53542}"/>
          </ac:spMkLst>
        </pc:spChg>
        <pc:spChg chg="del">
          <ac:chgData name="廣岡 大河" userId="9a631f14eebb8dde" providerId="LiveId" clId="{70A3EF2E-BB35-4F06-BD7E-BB33C20F3C2C}" dt="2025-08-05T00:06:50.017" v="14809" actId="478"/>
          <ac:spMkLst>
            <pc:docMk/>
            <pc:sldMk cId="3613932105" sldId="395"/>
            <ac:spMk id="41" creationId="{86798705-F006-42FD-9E8F-27676F14ADD4}"/>
          </ac:spMkLst>
        </pc:spChg>
        <pc:spChg chg="del">
          <ac:chgData name="廣岡 大河" userId="9a631f14eebb8dde" providerId="LiveId" clId="{70A3EF2E-BB35-4F06-BD7E-BB33C20F3C2C}" dt="2025-08-05T00:06:50.017" v="14809" actId="478"/>
          <ac:spMkLst>
            <pc:docMk/>
            <pc:sldMk cId="3613932105" sldId="395"/>
            <ac:spMk id="42" creationId="{2852C40D-96E6-45DD-AE74-C5ADEF33A8C2}"/>
          </ac:spMkLst>
        </pc:spChg>
        <pc:spChg chg="add mod">
          <ac:chgData name="廣岡 大河" userId="9a631f14eebb8dde" providerId="LiveId" clId="{70A3EF2E-BB35-4F06-BD7E-BB33C20F3C2C}" dt="2025-08-06T01:00:11.806" v="20609" actId="1036"/>
          <ac:spMkLst>
            <pc:docMk/>
            <pc:sldMk cId="3613932105" sldId="395"/>
            <ac:spMk id="43" creationId="{1E256516-A49D-47A8-B9D9-CA98C72279AC}"/>
          </ac:spMkLst>
        </pc:spChg>
        <pc:spChg chg="del mod">
          <ac:chgData name="廣岡 大河" userId="9a631f14eebb8dde" providerId="LiveId" clId="{70A3EF2E-BB35-4F06-BD7E-BB33C20F3C2C}" dt="2025-08-05T00:06:14.951" v="14798" actId="478"/>
          <ac:spMkLst>
            <pc:docMk/>
            <pc:sldMk cId="3613932105" sldId="395"/>
            <ac:spMk id="44" creationId="{294AC137-D389-4D4D-AF8C-37B8EC17706D}"/>
          </ac:spMkLst>
        </pc:spChg>
        <pc:spChg chg="del">
          <ac:chgData name="廣岡 大河" userId="9a631f14eebb8dde" providerId="LiveId" clId="{70A3EF2E-BB35-4F06-BD7E-BB33C20F3C2C}" dt="2025-08-05T00:06:17.814" v="14799" actId="478"/>
          <ac:spMkLst>
            <pc:docMk/>
            <pc:sldMk cId="3613932105" sldId="395"/>
            <ac:spMk id="45" creationId="{9DDE7139-8089-4B86-8A11-7A0AF9CA4712}"/>
          </ac:spMkLst>
        </pc:spChg>
        <pc:spChg chg="add del mod">
          <ac:chgData name="廣岡 大河" userId="9a631f14eebb8dde" providerId="LiveId" clId="{70A3EF2E-BB35-4F06-BD7E-BB33C20F3C2C}" dt="2025-08-05T23:39:04.272" v="19049" actId="478"/>
          <ac:spMkLst>
            <pc:docMk/>
            <pc:sldMk cId="3613932105" sldId="395"/>
            <ac:spMk id="46" creationId="{6FAE272A-0D89-490C-BFCE-DEBC2CB2D3BA}"/>
          </ac:spMkLst>
        </pc:spChg>
        <pc:spChg chg="add del mod">
          <ac:chgData name="廣岡 大河" userId="9a631f14eebb8dde" providerId="LiveId" clId="{70A3EF2E-BB35-4F06-BD7E-BB33C20F3C2C}" dt="2025-08-05T23:39:04.272" v="19049" actId="478"/>
          <ac:spMkLst>
            <pc:docMk/>
            <pc:sldMk cId="3613932105" sldId="395"/>
            <ac:spMk id="47" creationId="{02A70228-A411-4317-B93C-76C277A91F66}"/>
          </ac:spMkLst>
        </pc:spChg>
        <pc:spChg chg="del">
          <ac:chgData name="廣岡 大河" userId="9a631f14eebb8dde" providerId="LiveId" clId="{70A3EF2E-BB35-4F06-BD7E-BB33C20F3C2C}" dt="2025-08-05T00:06:14.951" v="14798" actId="478"/>
          <ac:spMkLst>
            <pc:docMk/>
            <pc:sldMk cId="3613932105" sldId="395"/>
            <ac:spMk id="48" creationId="{04B40855-7465-46DF-9C1A-5FADB47C11FD}"/>
          </ac:spMkLst>
        </pc:spChg>
        <pc:spChg chg="del mod">
          <ac:chgData name="廣岡 大河" userId="9a631f14eebb8dde" providerId="LiveId" clId="{70A3EF2E-BB35-4F06-BD7E-BB33C20F3C2C}" dt="2025-08-05T00:06:44.101" v="14808" actId="478"/>
          <ac:spMkLst>
            <pc:docMk/>
            <pc:sldMk cId="3613932105" sldId="395"/>
            <ac:spMk id="49" creationId="{BC954141-950E-4153-919C-A9FDEEDB7B23}"/>
          </ac:spMkLst>
        </pc:spChg>
        <pc:spChg chg="add mod">
          <ac:chgData name="廣岡 大河" userId="9a631f14eebb8dde" providerId="LiveId" clId="{70A3EF2E-BB35-4F06-BD7E-BB33C20F3C2C}" dt="2025-08-06T01:00:11.806" v="20609" actId="1036"/>
          <ac:spMkLst>
            <pc:docMk/>
            <pc:sldMk cId="3613932105" sldId="395"/>
            <ac:spMk id="50" creationId="{3AEA41B4-B233-46DF-94E1-E270156ED408}"/>
          </ac:spMkLst>
        </pc:spChg>
        <pc:spChg chg="add del mod">
          <ac:chgData name="廣岡 大河" userId="9a631f14eebb8dde" providerId="LiveId" clId="{70A3EF2E-BB35-4F06-BD7E-BB33C20F3C2C}" dt="2025-08-06T00:51:42.378" v="20294" actId="478"/>
          <ac:spMkLst>
            <pc:docMk/>
            <pc:sldMk cId="3613932105" sldId="395"/>
            <ac:spMk id="51" creationId="{3640E0CE-C7F3-4DA0-A012-D3F951FDFB53}"/>
          </ac:spMkLst>
        </pc:spChg>
        <pc:spChg chg="add mod ord">
          <ac:chgData name="廣岡 大河" userId="9a631f14eebb8dde" providerId="LiveId" clId="{70A3EF2E-BB35-4F06-BD7E-BB33C20F3C2C}" dt="2025-08-06T01:00:11.806" v="20609" actId="1036"/>
          <ac:spMkLst>
            <pc:docMk/>
            <pc:sldMk cId="3613932105" sldId="395"/>
            <ac:spMk id="52" creationId="{3C6DBB9D-8161-4527-8783-A9133BF4912F}"/>
          </ac:spMkLst>
        </pc:spChg>
        <pc:spChg chg="add mod">
          <ac:chgData name="廣岡 大河" userId="9a631f14eebb8dde" providerId="LiveId" clId="{70A3EF2E-BB35-4F06-BD7E-BB33C20F3C2C}" dt="2025-08-06T01:00:11.806" v="20609" actId="1036"/>
          <ac:spMkLst>
            <pc:docMk/>
            <pc:sldMk cId="3613932105" sldId="395"/>
            <ac:spMk id="53" creationId="{003439B0-F78B-440C-BC58-53A506CE7671}"/>
          </ac:spMkLst>
        </pc:spChg>
        <pc:spChg chg="add mod">
          <ac:chgData name="廣岡 大河" userId="9a631f14eebb8dde" providerId="LiveId" clId="{70A3EF2E-BB35-4F06-BD7E-BB33C20F3C2C}" dt="2025-08-13T04:35:52.200" v="22040" actId="1035"/>
          <ac:spMkLst>
            <pc:docMk/>
            <pc:sldMk cId="3613932105" sldId="395"/>
            <ac:spMk id="54" creationId="{87B90211-FF71-44AA-8043-99EF3C03771B}"/>
          </ac:spMkLst>
        </pc:spChg>
        <pc:spChg chg="add mod">
          <ac:chgData name="廣岡 大河" userId="9a631f14eebb8dde" providerId="LiveId" clId="{70A3EF2E-BB35-4F06-BD7E-BB33C20F3C2C}" dt="2025-08-13T04:35:52.200" v="22040" actId="1035"/>
          <ac:spMkLst>
            <pc:docMk/>
            <pc:sldMk cId="3613932105" sldId="395"/>
            <ac:spMk id="55" creationId="{CBF03EFC-B9BF-404E-8BB5-55C89632CA11}"/>
          </ac:spMkLst>
        </pc:spChg>
        <pc:spChg chg="add mod">
          <ac:chgData name="廣岡 大河" userId="9a631f14eebb8dde" providerId="LiveId" clId="{70A3EF2E-BB35-4F06-BD7E-BB33C20F3C2C}" dt="2025-08-13T04:35:42.582" v="22029" actId="1035"/>
          <ac:spMkLst>
            <pc:docMk/>
            <pc:sldMk cId="3613932105" sldId="395"/>
            <ac:spMk id="56" creationId="{32F91C6A-10C3-4317-850F-D098996042E9}"/>
          </ac:spMkLst>
        </pc:spChg>
        <pc:spChg chg="add mod ord">
          <ac:chgData name="廣岡 大河" userId="9a631f14eebb8dde" providerId="LiveId" clId="{70A3EF2E-BB35-4F06-BD7E-BB33C20F3C2C}" dt="2025-08-13T04:35:42.582" v="22029" actId="1035"/>
          <ac:spMkLst>
            <pc:docMk/>
            <pc:sldMk cId="3613932105" sldId="395"/>
            <ac:spMk id="57" creationId="{CF0EED8C-7A59-45F8-AE51-7F06F489F3C5}"/>
          </ac:spMkLst>
        </pc:spChg>
        <pc:spChg chg="add mod ord">
          <ac:chgData name="廣岡 大河" userId="9a631f14eebb8dde" providerId="LiveId" clId="{70A3EF2E-BB35-4F06-BD7E-BB33C20F3C2C}" dt="2025-08-13T04:35:42.582" v="22029" actId="1035"/>
          <ac:spMkLst>
            <pc:docMk/>
            <pc:sldMk cId="3613932105" sldId="395"/>
            <ac:spMk id="58" creationId="{133D02C1-7CA0-4BD9-A9F5-FC083EFF22A5}"/>
          </ac:spMkLst>
        </pc:spChg>
        <pc:spChg chg="add mod ord">
          <ac:chgData name="廣岡 大河" userId="9a631f14eebb8dde" providerId="LiveId" clId="{70A3EF2E-BB35-4F06-BD7E-BB33C20F3C2C}" dt="2025-08-13T04:35:42.582" v="22029" actId="1035"/>
          <ac:spMkLst>
            <pc:docMk/>
            <pc:sldMk cId="3613932105" sldId="395"/>
            <ac:spMk id="59" creationId="{DADE416B-4896-45E3-A178-8EB6C5C5F196}"/>
          </ac:spMkLst>
        </pc:spChg>
        <pc:spChg chg="add mod ord">
          <ac:chgData name="廣岡 大河" userId="9a631f14eebb8dde" providerId="LiveId" clId="{70A3EF2E-BB35-4F06-BD7E-BB33C20F3C2C}" dt="2025-08-13T04:35:42.582" v="22029" actId="1035"/>
          <ac:spMkLst>
            <pc:docMk/>
            <pc:sldMk cId="3613932105" sldId="395"/>
            <ac:spMk id="60" creationId="{4E846DE8-50BF-4B93-9E9F-5A21D8251A65}"/>
          </ac:spMkLst>
        </pc:spChg>
        <pc:spChg chg="add mod ord">
          <ac:chgData name="廣岡 大河" userId="9a631f14eebb8dde" providerId="LiveId" clId="{70A3EF2E-BB35-4F06-BD7E-BB33C20F3C2C}" dt="2025-08-13T04:35:56.927" v="22041" actId="14100"/>
          <ac:spMkLst>
            <pc:docMk/>
            <pc:sldMk cId="3613932105" sldId="395"/>
            <ac:spMk id="61" creationId="{89645BFB-DE48-46D3-8706-94B3EF83C4CA}"/>
          </ac:spMkLst>
        </pc:spChg>
        <pc:spChg chg="mod">
          <ac:chgData name="廣岡 大河" userId="9a631f14eebb8dde" providerId="LiveId" clId="{70A3EF2E-BB35-4F06-BD7E-BB33C20F3C2C}" dt="2025-08-06T01:01:40.049" v="20669"/>
          <ac:spMkLst>
            <pc:docMk/>
            <pc:sldMk cId="3613932105" sldId="395"/>
            <ac:spMk id="64" creationId="{2ADE9E38-53B7-48AB-AEEA-A5F89DC77ACA}"/>
          </ac:spMkLst>
        </pc:spChg>
        <pc:grpChg chg="add mod">
          <ac:chgData name="廣岡 大河" userId="9a631f14eebb8dde" providerId="LiveId" clId="{70A3EF2E-BB35-4F06-BD7E-BB33C20F3C2C}" dt="2025-08-06T01:01:40.049" v="20669"/>
          <ac:grpSpMkLst>
            <pc:docMk/>
            <pc:sldMk cId="3613932105" sldId="395"/>
            <ac:grpSpMk id="63" creationId="{CBDF23F5-EE02-46E1-BD70-968C02D871B6}"/>
          </ac:grpSpMkLst>
        </pc:grpChg>
        <pc:picChg chg="add mod">
          <ac:chgData name="廣岡 大河" userId="9a631f14eebb8dde" providerId="LiveId" clId="{70A3EF2E-BB35-4F06-BD7E-BB33C20F3C2C}" dt="2025-08-06T01:00:04.278" v="20600"/>
          <ac:picMkLst>
            <pc:docMk/>
            <pc:sldMk cId="3613932105" sldId="395"/>
            <ac:picMk id="62" creationId="{44C7F112-39AF-434A-93DC-757E2F7A998E}"/>
          </ac:picMkLst>
        </pc:picChg>
        <pc:picChg chg="mod">
          <ac:chgData name="廣岡 大河" userId="9a631f14eebb8dde" providerId="LiveId" clId="{70A3EF2E-BB35-4F06-BD7E-BB33C20F3C2C}" dt="2025-08-06T01:01:40.049" v="20669"/>
          <ac:picMkLst>
            <pc:docMk/>
            <pc:sldMk cId="3613932105" sldId="395"/>
            <ac:picMk id="65" creationId="{A82F352E-C10D-4720-A3F7-2228D15D6865}"/>
          </ac:picMkLst>
        </pc:picChg>
      </pc:sldChg>
      <pc:sldChg chg="addSp modSp add del">
        <pc:chgData name="廣岡 大河" userId="9a631f14eebb8dde" providerId="LiveId" clId="{70A3EF2E-BB35-4F06-BD7E-BB33C20F3C2C}" dt="2025-08-18T06:01:28.791" v="22584" actId="47"/>
        <pc:sldMkLst>
          <pc:docMk/>
          <pc:sldMk cId="2215715160" sldId="396"/>
        </pc:sldMkLst>
        <pc:spChg chg="mod">
          <ac:chgData name="廣岡 大河" userId="9a631f14eebb8dde" providerId="LiveId" clId="{70A3EF2E-BB35-4F06-BD7E-BB33C20F3C2C}" dt="2025-08-06T01:01:49.726" v="20674"/>
          <ac:spMkLst>
            <pc:docMk/>
            <pc:sldMk cId="2215715160" sldId="396"/>
            <ac:spMk id="29" creationId="{BC2A2647-5069-4448-8779-278015D0356A}"/>
          </ac:spMkLst>
        </pc:spChg>
        <pc:grpChg chg="add mod">
          <ac:chgData name="廣岡 大河" userId="9a631f14eebb8dde" providerId="LiveId" clId="{70A3EF2E-BB35-4F06-BD7E-BB33C20F3C2C}" dt="2025-08-06T01:01:49.726" v="20674"/>
          <ac:grpSpMkLst>
            <pc:docMk/>
            <pc:sldMk cId="2215715160" sldId="396"/>
            <ac:grpSpMk id="28" creationId="{6F54A2FB-F9E6-43C6-856C-814A7E889F5F}"/>
          </ac:grpSpMkLst>
        </pc:grpChg>
        <pc:picChg chg="add mod">
          <ac:chgData name="廣岡 大河" userId="9a631f14eebb8dde" providerId="LiveId" clId="{70A3EF2E-BB35-4F06-BD7E-BB33C20F3C2C}" dt="2025-08-06T01:00:35.407" v="20624"/>
          <ac:picMkLst>
            <pc:docMk/>
            <pc:sldMk cId="2215715160" sldId="396"/>
            <ac:picMk id="26" creationId="{7B059CFE-82DC-4C4B-A674-C0177773E013}"/>
          </ac:picMkLst>
        </pc:picChg>
        <pc:picChg chg="mod">
          <ac:chgData name="廣岡 大河" userId="9a631f14eebb8dde" providerId="LiveId" clId="{70A3EF2E-BB35-4F06-BD7E-BB33C20F3C2C}" dt="2025-08-06T01:01:49.726" v="20674"/>
          <ac:picMkLst>
            <pc:docMk/>
            <pc:sldMk cId="2215715160" sldId="396"/>
            <ac:picMk id="31" creationId="{31EC0C9F-9E54-49E7-863F-CD4F79C7C281}"/>
          </ac:picMkLst>
        </pc:picChg>
      </pc:sldChg>
      <pc:sldChg chg="addSp delSp modSp add del mod ord delAnim modAnim">
        <pc:chgData name="廣岡 大河" userId="9a631f14eebb8dde" providerId="LiveId" clId="{70A3EF2E-BB35-4F06-BD7E-BB33C20F3C2C}" dt="2025-08-18T06:01:34.341" v="22588" actId="47"/>
        <pc:sldMkLst>
          <pc:docMk/>
          <pc:sldMk cId="295948786" sldId="397"/>
        </pc:sldMkLst>
        <pc:spChg chg="add mod">
          <ac:chgData name="廣岡 大河" userId="9a631f14eebb8dde" providerId="LiveId" clId="{70A3EF2E-BB35-4F06-BD7E-BB33C20F3C2C}" dt="2025-08-05T01:38:06.693" v="16832" actId="1076"/>
          <ac:spMkLst>
            <pc:docMk/>
            <pc:sldMk cId="295948786" sldId="397"/>
            <ac:spMk id="2" creationId="{E4CCD814-3264-4A26-BE95-9B939286E07D}"/>
          </ac:spMkLst>
        </pc:spChg>
        <pc:spChg chg="mod">
          <ac:chgData name="廣岡 大河" userId="9a631f14eebb8dde" providerId="LiveId" clId="{70A3EF2E-BB35-4F06-BD7E-BB33C20F3C2C}" dt="2025-08-05T01:38:26.260" v="16844" actId="1037"/>
          <ac:spMkLst>
            <pc:docMk/>
            <pc:sldMk cId="295948786" sldId="397"/>
            <ac:spMk id="3" creationId="{068196A2-F17A-4902-9036-CE72FEDAD22F}"/>
          </ac:spMkLst>
        </pc:spChg>
        <pc:spChg chg="mod">
          <ac:chgData name="廣岡 大河" userId="9a631f14eebb8dde" providerId="LiveId" clId="{70A3EF2E-BB35-4F06-BD7E-BB33C20F3C2C}" dt="2025-08-05T01:36:06.674" v="16698" actId="20577"/>
          <ac:spMkLst>
            <pc:docMk/>
            <pc:sldMk cId="295948786" sldId="397"/>
            <ac:spMk id="12" creationId="{BBFB8865-5FC7-47B9-BA23-9BF17B754BBF}"/>
          </ac:spMkLst>
        </pc:spChg>
        <pc:spChg chg="add mod">
          <ac:chgData name="廣岡 大河" userId="9a631f14eebb8dde" providerId="LiveId" clId="{70A3EF2E-BB35-4F06-BD7E-BB33C20F3C2C}" dt="2025-08-05T02:18:36.237" v="17127" actId="14100"/>
          <ac:spMkLst>
            <pc:docMk/>
            <pc:sldMk cId="295948786" sldId="397"/>
            <ac:spMk id="18" creationId="{7AA72C22-BA6F-4F19-8713-3F46621A3917}"/>
          </ac:spMkLst>
        </pc:spChg>
        <pc:spChg chg="add mod">
          <ac:chgData name="廣岡 大河" userId="9a631f14eebb8dde" providerId="LiveId" clId="{70A3EF2E-BB35-4F06-BD7E-BB33C20F3C2C}" dt="2025-08-05T02:18:34.162" v="17126" actId="14100"/>
          <ac:spMkLst>
            <pc:docMk/>
            <pc:sldMk cId="295948786" sldId="397"/>
            <ac:spMk id="19" creationId="{6A48AD9E-AA8D-460A-AD02-2BA931ADB88C}"/>
          </ac:spMkLst>
        </pc:spChg>
        <pc:spChg chg="add mod ord">
          <ac:chgData name="廣岡 大河" userId="9a631f14eebb8dde" providerId="LiveId" clId="{70A3EF2E-BB35-4F06-BD7E-BB33C20F3C2C}" dt="2025-08-05T01:38:09.497" v="16833" actId="14100"/>
          <ac:spMkLst>
            <pc:docMk/>
            <pc:sldMk cId="295948786" sldId="397"/>
            <ac:spMk id="21" creationId="{AE955186-0BB5-48D9-8518-7367414874D8}"/>
          </ac:spMkLst>
        </pc:spChg>
        <pc:spChg chg="add mod ord">
          <ac:chgData name="廣岡 大河" userId="9a631f14eebb8dde" providerId="LiveId" clId="{70A3EF2E-BB35-4F06-BD7E-BB33C20F3C2C}" dt="2025-08-05T02:13:27.265" v="17120" actId="14100"/>
          <ac:spMkLst>
            <pc:docMk/>
            <pc:sldMk cId="295948786" sldId="397"/>
            <ac:spMk id="22" creationId="{D009C8EB-BCA6-4555-8BD6-FAFF0C69A4EB}"/>
          </ac:spMkLst>
        </pc:spChg>
        <pc:spChg chg="add del mod ord">
          <ac:chgData name="廣岡 大河" userId="9a631f14eebb8dde" providerId="LiveId" clId="{70A3EF2E-BB35-4F06-BD7E-BB33C20F3C2C}" dt="2025-08-05T02:13:20.038" v="17117" actId="478"/>
          <ac:spMkLst>
            <pc:docMk/>
            <pc:sldMk cId="295948786" sldId="397"/>
            <ac:spMk id="23" creationId="{5AE0C894-69A5-47B1-8F1A-A138AE966AC6}"/>
          </ac:spMkLst>
        </pc:spChg>
        <pc:spChg chg="mod">
          <ac:chgData name="廣岡 大河" userId="9a631f14eebb8dde" providerId="LiveId" clId="{70A3EF2E-BB35-4F06-BD7E-BB33C20F3C2C}" dt="2025-08-05T02:13:23.070" v="17118" actId="1076"/>
          <ac:spMkLst>
            <pc:docMk/>
            <pc:sldMk cId="295948786" sldId="397"/>
            <ac:spMk id="50" creationId="{89C64C22-F1BC-4876-8F86-E44F20A5C9E8}"/>
          </ac:spMkLst>
        </pc:spChg>
        <pc:spChg chg="del mod">
          <ac:chgData name="廣岡 大河" userId="9a631f14eebb8dde" providerId="LiveId" clId="{70A3EF2E-BB35-4F06-BD7E-BB33C20F3C2C}" dt="2025-08-05T02:13:16.138" v="17116" actId="478"/>
          <ac:spMkLst>
            <pc:docMk/>
            <pc:sldMk cId="295948786" sldId="397"/>
            <ac:spMk id="66" creationId="{A2648803-59D5-4685-8537-B815EC3A4579}"/>
          </ac:spMkLst>
        </pc:spChg>
        <pc:picChg chg="add mod">
          <ac:chgData name="廣岡 大河" userId="9a631f14eebb8dde" providerId="LiveId" clId="{70A3EF2E-BB35-4F06-BD7E-BB33C20F3C2C}" dt="2025-08-06T01:00:41.602" v="20628"/>
          <ac:picMkLst>
            <pc:docMk/>
            <pc:sldMk cId="295948786" sldId="397"/>
            <ac:picMk id="24" creationId="{9F1C0B17-F3FC-4567-82EB-AA334649A07E}"/>
          </ac:picMkLst>
        </pc:picChg>
      </pc:sldChg>
      <pc:sldChg chg="add del">
        <pc:chgData name="廣岡 大河" userId="9a631f14eebb8dde" providerId="LiveId" clId="{70A3EF2E-BB35-4F06-BD7E-BB33C20F3C2C}" dt="2025-08-05T01:59:56.840" v="17015" actId="47"/>
        <pc:sldMkLst>
          <pc:docMk/>
          <pc:sldMk cId="3786311301" sldId="398"/>
        </pc:sldMkLst>
      </pc:sldChg>
      <pc:sldChg chg="addSp delSp modSp add del mod ord delAnim modAnim">
        <pc:chgData name="廣岡 大河" userId="9a631f14eebb8dde" providerId="LiveId" clId="{70A3EF2E-BB35-4F06-BD7E-BB33C20F3C2C}" dt="2025-08-18T06:01:29.908" v="22585" actId="47"/>
        <pc:sldMkLst>
          <pc:docMk/>
          <pc:sldMk cId="3909617563" sldId="398"/>
        </pc:sldMkLst>
        <pc:spChg chg="del">
          <ac:chgData name="廣岡 大河" userId="9a631f14eebb8dde" providerId="LiveId" clId="{70A3EF2E-BB35-4F06-BD7E-BB33C20F3C2C}" dt="2025-08-05T02:00:13.411" v="17017" actId="478"/>
          <ac:spMkLst>
            <pc:docMk/>
            <pc:sldMk cId="3909617563" sldId="398"/>
            <ac:spMk id="3" creationId="{804FECAE-5FE3-4993-83F3-E66098AEFA55}"/>
          </ac:spMkLst>
        </pc:spChg>
        <pc:spChg chg="add mod">
          <ac:chgData name="廣岡 大河" userId="9a631f14eebb8dde" providerId="LiveId" clId="{70A3EF2E-BB35-4F06-BD7E-BB33C20F3C2C}" dt="2025-08-13T04:30:42.737" v="21919" actId="1076"/>
          <ac:spMkLst>
            <pc:docMk/>
            <pc:sldMk cId="3909617563" sldId="398"/>
            <ac:spMk id="9" creationId="{04B01E80-C5AC-4E59-962A-F9C17D60F2B6}"/>
          </ac:spMkLst>
        </pc:spChg>
        <pc:spChg chg="add mod">
          <ac:chgData name="廣岡 大河" userId="9a631f14eebb8dde" providerId="LiveId" clId="{70A3EF2E-BB35-4F06-BD7E-BB33C20F3C2C}" dt="2025-08-13T04:32:24.163" v="21987" actId="20577"/>
          <ac:spMkLst>
            <pc:docMk/>
            <pc:sldMk cId="3909617563" sldId="398"/>
            <ac:spMk id="11" creationId="{DABE3805-2B20-4944-808E-76A956CE5F1C}"/>
          </ac:spMkLst>
        </pc:spChg>
        <pc:spChg chg="del">
          <ac:chgData name="廣岡 大河" userId="9a631f14eebb8dde" providerId="LiveId" clId="{70A3EF2E-BB35-4F06-BD7E-BB33C20F3C2C}" dt="2025-08-05T02:00:13.411" v="17017" actId="478"/>
          <ac:spMkLst>
            <pc:docMk/>
            <pc:sldMk cId="3909617563" sldId="398"/>
            <ac:spMk id="20" creationId="{689B44EF-5208-479A-9B4B-7F44CF8316C5}"/>
          </ac:spMkLst>
        </pc:spChg>
        <pc:spChg chg="del">
          <ac:chgData name="廣岡 大河" userId="9a631f14eebb8dde" providerId="LiveId" clId="{70A3EF2E-BB35-4F06-BD7E-BB33C20F3C2C}" dt="2025-08-05T02:00:13.411" v="17017" actId="478"/>
          <ac:spMkLst>
            <pc:docMk/>
            <pc:sldMk cId="3909617563" sldId="398"/>
            <ac:spMk id="21" creationId="{84168C02-36BF-4DEC-825C-44137CAF5FC1}"/>
          </ac:spMkLst>
        </pc:spChg>
        <pc:spChg chg="del">
          <ac:chgData name="廣岡 大河" userId="9a631f14eebb8dde" providerId="LiveId" clId="{70A3EF2E-BB35-4F06-BD7E-BB33C20F3C2C}" dt="2025-08-05T02:00:13.411" v="17017" actId="478"/>
          <ac:spMkLst>
            <pc:docMk/>
            <pc:sldMk cId="3909617563" sldId="398"/>
            <ac:spMk id="22" creationId="{08E20E63-8ACF-4D78-8F9F-75D9EBDE3288}"/>
          </ac:spMkLst>
        </pc:spChg>
        <pc:spChg chg="del">
          <ac:chgData name="廣岡 大河" userId="9a631f14eebb8dde" providerId="LiveId" clId="{70A3EF2E-BB35-4F06-BD7E-BB33C20F3C2C}" dt="2025-08-05T02:00:13.411" v="17017" actId="478"/>
          <ac:spMkLst>
            <pc:docMk/>
            <pc:sldMk cId="3909617563" sldId="398"/>
            <ac:spMk id="23" creationId="{C78EDE15-7A4F-4FAB-9B2F-E066B3092D33}"/>
          </ac:spMkLst>
        </pc:spChg>
        <pc:spChg chg="del">
          <ac:chgData name="廣岡 大河" userId="9a631f14eebb8dde" providerId="LiveId" clId="{70A3EF2E-BB35-4F06-BD7E-BB33C20F3C2C}" dt="2025-08-05T02:00:13.411" v="17017" actId="478"/>
          <ac:spMkLst>
            <pc:docMk/>
            <pc:sldMk cId="3909617563" sldId="398"/>
            <ac:spMk id="24" creationId="{4F99BF9D-86F5-4744-89D4-05384DC97D31}"/>
          </ac:spMkLst>
        </pc:spChg>
        <pc:spChg chg="del">
          <ac:chgData name="廣岡 大河" userId="9a631f14eebb8dde" providerId="LiveId" clId="{70A3EF2E-BB35-4F06-BD7E-BB33C20F3C2C}" dt="2025-08-05T02:00:13.411" v="17017" actId="478"/>
          <ac:spMkLst>
            <pc:docMk/>
            <pc:sldMk cId="3909617563" sldId="398"/>
            <ac:spMk id="25" creationId="{D5F01BE2-3D76-4274-B7BB-A3A01C67E07E}"/>
          </ac:spMkLst>
        </pc:spChg>
        <pc:spChg chg="del">
          <ac:chgData name="廣岡 大河" userId="9a631f14eebb8dde" providerId="LiveId" clId="{70A3EF2E-BB35-4F06-BD7E-BB33C20F3C2C}" dt="2025-08-05T02:00:13.411" v="17017" actId="478"/>
          <ac:spMkLst>
            <pc:docMk/>
            <pc:sldMk cId="3909617563" sldId="398"/>
            <ac:spMk id="26" creationId="{C8456F37-230B-40A8-A697-59F69060C9EC}"/>
          </ac:spMkLst>
        </pc:spChg>
        <pc:spChg chg="del">
          <ac:chgData name="廣岡 大河" userId="9a631f14eebb8dde" providerId="LiveId" clId="{70A3EF2E-BB35-4F06-BD7E-BB33C20F3C2C}" dt="2025-08-05T02:00:13.411" v="17017" actId="478"/>
          <ac:spMkLst>
            <pc:docMk/>
            <pc:sldMk cId="3909617563" sldId="398"/>
            <ac:spMk id="27" creationId="{3360C3AC-51B1-4028-80E0-EB3008EBBC11}"/>
          </ac:spMkLst>
        </pc:spChg>
        <pc:spChg chg="del">
          <ac:chgData name="廣岡 大河" userId="9a631f14eebb8dde" providerId="LiveId" clId="{70A3EF2E-BB35-4F06-BD7E-BB33C20F3C2C}" dt="2025-08-05T02:00:13.411" v="17017" actId="478"/>
          <ac:spMkLst>
            <pc:docMk/>
            <pc:sldMk cId="3909617563" sldId="398"/>
            <ac:spMk id="28" creationId="{8C7C7382-6D12-4D11-B888-B4360DF7367B}"/>
          </ac:spMkLst>
        </pc:spChg>
        <pc:spChg chg="add del mod">
          <ac:chgData name="廣岡 大河" userId="9a631f14eebb8dde" providerId="LiveId" clId="{70A3EF2E-BB35-4F06-BD7E-BB33C20F3C2C}" dt="2025-08-05T02:00:33.437" v="17027" actId="478"/>
          <ac:spMkLst>
            <pc:docMk/>
            <pc:sldMk cId="3909617563" sldId="398"/>
            <ac:spMk id="29" creationId="{14C0703A-08FB-48A9-8FD4-3A275C8C6A54}"/>
          </ac:spMkLst>
        </pc:spChg>
        <pc:spChg chg="del">
          <ac:chgData name="廣岡 大河" userId="9a631f14eebb8dde" providerId="LiveId" clId="{70A3EF2E-BB35-4F06-BD7E-BB33C20F3C2C}" dt="2025-08-05T02:00:13.411" v="17017" actId="478"/>
          <ac:spMkLst>
            <pc:docMk/>
            <pc:sldMk cId="3909617563" sldId="398"/>
            <ac:spMk id="30" creationId="{A459DBB2-F567-46CC-89BD-04503B9F7C8C}"/>
          </ac:spMkLst>
        </pc:spChg>
        <pc:spChg chg="del">
          <ac:chgData name="廣岡 大河" userId="9a631f14eebb8dde" providerId="LiveId" clId="{70A3EF2E-BB35-4F06-BD7E-BB33C20F3C2C}" dt="2025-08-05T02:00:13.411" v="17017" actId="478"/>
          <ac:spMkLst>
            <pc:docMk/>
            <pc:sldMk cId="3909617563" sldId="398"/>
            <ac:spMk id="31" creationId="{05EB459D-6100-4285-87F6-AC7F12C8758C}"/>
          </ac:spMkLst>
        </pc:spChg>
        <pc:spChg chg="del">
          <ac:chgData name="廣岡 大河" userId="9a631f14eebb8dde" providerId="LiveId" clId="{70A3EF2E-BB35-4F06-BD7E-BB33C20F3C2C}" dt="2025-08-05T02:00:13.411" v="17017" actId="478"/>
          <ac:spMkLst>
            <pc:docMk/>
            <pc:sldMk cId="3909617563" sldId="398"/>
            <ac:spMk id="32" creationId="{8269AC21-4D9C-42BD-AC0E-D104908C4E69}"/>
          </ac:spMkLst>
        </pc:spChg>
        <pc:spChg chg="del">
          <ac:chgData name="廣岡 大河" userId="9a631f14eebb8dde" providerId="LiveId" clId="{70A3EF2E-BB35-4F06-BD7E-BB33C20F3C2C}" dt="2025-08-05T02:00:13.411" v="17017" actId="478"/>
          <ac:spMkLst>
            <pc:docMk/>
            <pc:sldMk cId="3909617563" sldId="398"/>
            <ac:spMk id="33" creationId="{82158F71-EB9F-466C-83D6-871EB8DB9F36}"/>
          </ac:spMkLst>
        </pc:spChg>
        <pc:spChg chg="del">
          <ac:chgData name="廣岡 大河" userId="9a631f14eebb8dde" providerId="LiveId" clId="{70A3EF2E-BB35-4F06-BD7E-BB33C20F3C2C}" dt="2025-08-05T02:00:13.411" v="17017" actId="478"/>
          <ac:spMkLst>
            <pc:docMk/>
            <pc:sldMk cId="3909617563" sldId="398"/>
            <ac:spMk id="34" creationId="{1421C61C-2328-4BE8-8820-939D6B75F1A3}"/>
          </ac:spMkLst>
        </pc:spChg>
        <pc:spChg chg="add del mod">
          <ac:chgData name="廣岡 大河" userId="9a631f14eebb8dde" providerId="LiveId" clId="{70A3EF2E-BB35-4F06-BD7E-BB33C20F3C2C}" dt="2025-08-05T02:00:33.437" v="17027" actId="478"/>
          <ac:spMkLst>
            <pc:docMk/>
            <pc:sldMk cId="3909617563" sldId="398"/>
            <ac:spMk id="35" creationId="{1A51574F-5EB7-4205-BAA8-58C61E6CD944}"/>
          </ac:spMkLst>
        </pc:spChg>
        <pc:spChg chg="add del mod">
          <ac:chgData name="廣岡 大河" userId="9a631f14eebb8dde" providerId="LiveId" clId="{70A3EF2E-BB35-4F06-BD7E-BB33C20F3C2C}" dt="2025-08-05T02:00:31.039" v="17026" actId="478"/>
          <ac:spMkLst>
            <pc:docMk/>
            <pc:sldMk cId="3909617563" sldId="398"/>
            <ac:spMk id="36" creationId="{C29CADB1-DAC3-4E36-807C-4C965A34F6E1}"/>
          </ac:spMkLst>
        </pc:spChg>
        <pc:spChg chg="add del mod">
          <ac:chgData name="廣岡 大河" userId="9a631f14eebb8dde" providerId="LiveId" clId="{70A3EF2E-BB35-4F06-BD7E-BB33C20F3C2C}" dt="2025-08-05T02:00:31.039" v="17026" actId="478"/>
          <ac:spMkLst>
            <pc:docMk/>
            <pc:sldMk cId="3909617563" sldId="398"/>
            <ac:spMk id="37" creationId="{55E9A748-F04D-4C30-AB8E-7018FAEB203A}"/>
          </ac:spMkLst>
        </pc:spChg>
        <pc:spChg chg="add del mod">
          <ac:chgData name="廣岡 大河" userId="9a631f14eebb8dde" providerId="LiveId" clId="{70A3EF2E-BB35-4F06-BD7E-BB33C20F3C2C}" dt="2025-08-05T02:00:35.370" v="17028" actId="478"/>
          <ac:spMkLst>
            <pc:docMk/>
            <pc:sldMk cId="3909617563" sldId="398"/>
            <ac:spMk id="39" creationId="{AAA79B96-26C0-43C5-96E7-E9CE0EC88ECE}"/>
          </ac:spMkLst>
        </pc:spChg>
        <pc:spChg chg="add del mod">
          <ac:chgData name="廣岡 大河" userId="9a631f14eebb8dde" providerId="LiveId" clId="{70A3EF2E-BB35-4F06-BD7E-BB33C20F3C2C}" dt="2025-08-05T02:00:38.042" v="17029" actId="478"/>
          <ac:spMkLst>
            <pc:docMk/>
            <pc:sldMk cId="3909617563" sldId="398"/>
            <ac:spMk id="40" creationId="{842CA653-B92C-4BBF-A5E0-815B901C7C3C}"/>
          </ac:spMkLst>
        </pc:spChg>
        <pc:spChg chg="add del mod">
          <ac:chgData name="廣岡 大河" userId="9a631f14eebb8dde" providerId="LiveId" clId="{70A3EF2E-BB35-4F06-BD7E-BB33C20F3C2C}" dt="2025-08-05T02:00:38.042" v="17029" actId="478"/>
          <ac:spMkLst>
            <pc:docMk/>
            <pc:sldMk cId="3909617563" sldId="398"/>
            <ac:spMk id="41" creationId="{9A2B53FA-139B-41EA-BC15-0354A977F0C5}"/>
          </ac:spMkLst>
        </pc:spChg>
        <pc:spChg chg="add del mod">
          <ac:chgData name="廣岡 大河" userId="9a631f14eebb8dde" providerId="LiveId" clId="{70A3EF2E-BB35-4F06-BD7E-BB33C20F3C2C}" dt="2025-08-05T02:00:40.086" v="17030" actId="478"/>
          <ac:spMkLst>
            <pc:docMk/>
            <pc:sldMk cId="3909617563" sldId="398"/>
            <ac:spMk id="42" creationId="{27814F6E-141D-418A-B28D-FFAB4B82E3F2}"/>
          </ac:spMkLst>
        </pc:spChg>
        <pc:spChg chg="add del mod">
          <ac:chgData name="廣岡 大河" userId="9a631f14eebb8dde" providerId="LiveId" clId="{70A3EF2E-BB35-4F06-BD7E-BB33C20F3C2C}" dt="2025-08-05T02:00:40.086" v="17030" actId="478"/>
          <ac:spMkLst>
            <pc:docMk/>
            <pc:sldMk cId="3909617563" sldId="398"/>
            <ac:spMk id="43" creationId="{ECBC318C-ADB2-4D57-9373-B96BA10AAAC6}"/>
          </ac:spMkLst>
        </pc:spChg>
        <pc:spChg chg="add del mod">
          <ac:chgData name="廣岡 大河" userId="9a631f14eebb8dde" providerId="LiveId" clId="{70A3EF2E-BB35-4F06-BD7E-BB33C20F3C2C}" dt="2025-08-05T02:00:28.279" v="17025" actId="478"/>
          <ac:spMkLst>
            <pc:docMk/>
            <pc:sldMk cId="3909617563" sldId="398"/>
            <ac:spMk id="44" creationId="{603D680B-EA0A-4D84-A40C-4426B38DCDF5}"/>
          </ac:spMkLst>
        </pc:spChg>
        <pc:spChg chg="add del mod">
          <ac:chgData name="廣岡 大河" userId="9a631f14eebb8dde" providerId="LiveId" clId="{70A3EF2E-BB35-4F06-BD7E-BB33C20F3C2C}" dt="2025-08-05T02:00:18.210" v="17020" actId="478"/>
          <ac:spMkLst>
            <pc:docMk/>
            <pc:sldMk cId="3909617563" sldId="398"/>
            <ac:spMk id="45" creationId="{CA644B0E-868E-481D-8621-E516FDD31A9D}"/>
          </ac:spMkLst>
        </pc:spChg>
        <pc:spChg chg="add mod">
          <ac:chgData name="廣岡 大河" userId="9a631f14eebb8dde" providerId="LiveId" clId="{70A3EF2E-BB35-4F06-BD7E-BB33C20F3C2C}" dt="2025-08-05T02:00:15.755" v="17019" actId="1076"/>
          <ac:spMkLst>
            <pc:docMk/>
            <pc:sldMk cId="3909617563" sldId="398"/>
            <ac:spMk id="46" creationId="{E9BFD0FF-2AE6-4E87-BDB2-8A7608756384}"/>
          </ac:spMkLst>
        </pc:spChg>
        <pc:spChg chg="add mod">
          <ac:chgData name="廣岡 大河" userId="9a631f14eebb8dde" providerId="LiveId" clId="{70A3EF2E-BB35-4F06-BD7E-BB33C20F3C2C}" dt="2025-08-05T02:00:15.755" v="17019" actId="1076"/>
          <ac:spMkLst>
            <pc:docMk/>
            <pc:sldMk cId="3909617563" sldId="398"/>
            <ac:spMk id="47" creationId="{E73A56A7-B7CF-49C5-8351-E0EB7300CA4F}"/>
          </ac:spMkLst>
        </pc:spChg>
        <pc:spChg chg="add mod">
          <ac:chgData name="廣岡 大河" userId="9a631f14eebb8dde" providerId="LiveId" clId="{70A3EF2E-BB35-4F06-BD7E-BB33C20F3C2C}" dt="2025-08-13T04:30:32.082" v="21915" actId="1036"/>
          <ac:spMkLst>
            <pc:docMk/>
            <pc:sldMk cId="3909617563" sldId="398"/>
            <ac:spMk id="48" creationId="{5EF9E6D7-6265-484E-9326-0D2E8E72884B}"/>
          </ac:spMkLst>
        </pc:spChg>
        <pc:spChg chg="add del mod">
          <ac:chgData name="廣岡 大河" userId="9a631f14eebb8dde" providerId="LiveId" clId="{70A3EF2E-BB35-4F06-BD7E-BB33C20F3C2C}" dt="2025-08-13T04:30:39.656" v="21918" actId="1035"/>
          <ac:spMkLst>
            <pc:docMk/>
            <pc:sldMk cId="3909617563" sldId="398"/>
            <ac:spMk id="49" creationId="{19F42640-2B93-46A7-813B-755451D61E82}"/>
          </ac:spMkLst>
        </pc:spChg>
        <pc:spChg chg="add mod ord">
          <ac:chgData name="廣岡 大河" userId="9a631f14eebb8dde" providerId="LiveId" clId="{70A3EF2E-BB35-4F06-BD7E-BB33C20F3C2C}" dt="2025-08-05T02:00:47.575" v="17033" actId="167"/>
          <ac:spMkLst>
            <pc:docMk/>
            <pc:sldMk cId="3909617563" sldId="398"/>
            <ac:spMk id="50" creationId="{97F5326F-6429-4183-928B-05CFE158C830}"/>
          </ac:spMkLst>
        </pc:spChg>
        <pc:spChg chg="del">
          <ac:chgData name="廣岡 大河" userId="9a631f14eebb8dde" providerId="LiveId" clId="{70A3EF2E-BB35-4F06-BD7E-BB33C20F3C2C}" dt="2025-08-05T02:00:13.411" v="17017" actId="478"/>
          <ac:spMkLst>
            <pc:docMk/>
            <pc:sldMk cId="3909617563" sldId="398"/>
            <ac:spMk id="56" creationId="{98531D43-8982-40CF-99BC-2295BD0006B0}"/>
          </ac:spMkLst>
        </pc:spChg>
        <pc:spChg chg="del">
          <ac:chgData name="廣岡 大河" userId="9a631f14eebb8dde" providerId="LiveId" clId="{70A3EF2E-BB35-4F06-BD7E-BB33C20F3C2C}" dt="2025-08-05T02:00:13.411" v="17017" actId="478"/>
          <ac:spMkLst>
            <pc:docMk/>
            <pc:sldMk cId="3909617563" sldId="398"/>
            <ac:spMk id="57" creationId="{5699B344-93C2-44B5-830E-140E41F56097}"/>
          </ac:spMkLst>
        </pc:spChg>
        <pc:spChg chg="del">
          <ac:chgData name="廣岡 大河" userId="9a631f14eebb8dde" providerId="LiveId" clId="{70A3EF2E-BB35-4F06-BD7E-BB33C20F3C2C}" dt="2025-08-05T02:00:13.411" v="17017" actId="478"/>
          <ac:spMkLst>
            <pc:docMk/>
            <pc:sldMk cId="3909617563" sldId="398"/>
            <ac:spMk id="58" creationId="{E931252B-D9C2-4750-916F-A92DE070C8DE}"/>
          </ac:spMkLst>
        </pc:spChg>
        <pc:spChg chg="del">
          <ac:chgData name="廣岡 大河" userId="9a631f14eebb8dde" providerId="LiveId" clId="{70A3EF2E-BB35-4F06-BD7E-BB33C20F3C2C}" dt="2025-08-05T02:00:13.411" v="17017" actId="478"/>
          <ac:spMkLst>
            <pc:docMk/>
            <pc:sldMk cId="3909617563" sldId="398"/>
            <ac:spMk id="59" creationId="{0A7B553F-3CE8-4A27-80CD-6E41BE432630}"/>
          </ac:spMkLst>
        </pc:spChg>
        <pc:picChg chg="del">
          <ac:chgData name="廣岡 大河" userId="9a631f14eebb8dde" providerId="LiveId" clId="{70A3EF2E-BB35-4F06-BD7E-BB33C20F3C2C}" dt="2025-08-05T02:00:13.411" v="17017" actId="478"/>
          <ac:picMkLst>
            <pc:docMk/>
            <pc:sldMk cId="3909617563" sldId="398"/>
            <ac:picMk id="38" creationId="{F90B7645-0CB3-4746-A27E-0F04E669DFB8}"/>
          </ac:picMkLst>
        </pc:picChg>
        <pc:picChg chg="add mod">
          <ac:chgData name="廣岡 大河" userId="9a631f14eebb8dde" providerId="LiveId" clId="{70A3EF2E-BB35-4F06-BD7E-BB33C20F3C2C}" dt="2025-08-06T01:00:36.844" v="20625"/>
          <ac:picMkLst>
            <pc:docMk/>
            <pc:sldMk cId="3909617563" sldId="398"/>
            <ac:picMk id="51" creationId="{116182D5-3855-4037-A0B0-58E3FC74F4A1}"/>
          </ac:picMkLst>
        </pc:picChg>
      </pc:sldChg>
      <pc:sldChg chg="addSp delSp modSp add del mod ord">
        <pc:chgData name="廣岡 大河" userId="9a631f14eebb8dde" providerId="LiveId" clId="{70A3EF2E-BB35-4F06-BD7E-BB33C20F3C2C}" dt="2025-08-18T06:01:32.064" v="22586" actId="47"/>
        <pc:sldMkLst>
          <pc:docMk/>
          <pc:sldMk cId="616864180" sldId="399"/>
        </pc:sldMkLst>
        <pc:spChg chg="mod">
          <ac:chgData name="廣岡 大河" userId="9a631f14eebb8dde" providerId="LiveId" clId="{70A3EF2E-BB35-4F06-BD7E-BB33C20F3C2C}" dt="2025-08-05T02:50:25.069" v="17493" actId="14100"/>
          <ac:spMkLst>
            <pc:docMk/>
            <pc:sldMk cId="616864180" sldId="399"/>
            <ac:spMk id="31" creationId="{EC9DD6B3-A81F-4E19-8962-CF2F90492B04}"/>
          </ac:spMkLst>
        </pc:spChg>
        <pc:spChg chg="add del">
          <ac:chgData name="廣岡 大河" userId="9a631f14eebb8dde" providerId="LiveId" clId="{70A3EF2E-BB35-4F06-BD7E-BB33C20F3C2C}" dt="2025-08-05T02:46:16.656" v="17388" actId="478"/>
          <ac:spMkLst>
            <pc:docMk/>
            <pc:sldMk cId="616864180" sldId="399"/>
            <ac:spMk id="35" creationId="{4FD834A8-8FC0-4256-9C0E-B37D0846E77B}"/>
          </ac:spMkLst>
        </pc:spChg>
        <pc:spChg chg="add del mod">
          <ac:chgData name="廣岡 大河" userId="9a631f14eebb8dde" providerId="LiveId" clId="{70A3EF2E-BB35-4F06-BD7E-BB33C20F3C2C}" dt="2025-08-05T02:46:16.283" v="17387"/>
          <ac:spMkLst>
            <pc:docMk/>
            <pc:sldMk cId="616864180" sldId="399"/>
            <ac:spMk id="36" creationId="{C15CC427-881E-4DE2-A175-411E5FFBDEA7}"/>
          </ac:spMkLst>
        </pc:spChg>
        <pc:spChg chg="mod">
          <ac:chgData name="廣岡 大河" userId="9a631f14eebb8dde" providerId="LiveId" clId="{70A3EF2E-BB35-4F06-BD7E-BB33C20F3C2C}" dt="2025-08-06T01:01:51.167" v="20675"/>
          <ac:spMkLst>
            <pc:docMk/>
            <pc:sldMk cId="616864180" sldId="399"/>
            <ac:spMk id="49" creationId="{7B38FDB2-226D-4CF9-BB2C-E108E4341781}"/>
          </ac:spMkLst>
        </pc:spChg>
        <pc:grpChg chg="add mod">
          <ac:chgData name="廣岡 大河" userId="9a631f14eebb8dde" providerId="LiveId" clId="{70A3EF2E-BB35-4F06-BD7E-BB33C20F3C2C}" dt="2025-08-06T01:01:51.167" v="20675"/>
          <ac:grpSpMkLst>
            <pc:docMk/>
            <pc:sldMk cId="616864180" sldId="399"/>
            <ac:grpSpMk id="48" creationId="{A75B7546-A8ED-496E-B18A-494785C8663E}"/>
          </ac:grpSpMkLst>
        </pc:grpChg>
        <pc:picChg chg="add mod">
          <ac:chgData name="廣岡 大河" userId="9a631f14eebb8dde" providerId="LiveId" clId="{70A3EF2E-BB35-4F06-BD7E-BB33C20F3C2C}" dt="2025-08-06T01:00:38.389" v="20626"/>
          <ac:picMkLst>
            <pc:docMk/>
            <pc:sldMk cId="616864180" sldId="399"/>
            <ac:picMk id="43" creationId="{3D8E27D3-FFEA-4ACB-B88A-4730BEAC20B6}"/>
          </ac:picMkLst>
        </pc:picChg>
        <pc:picChg chg="mod">
          <ac:chgData name="廣岡 大河" userId="9a631f14eebb8dde" providerId="LiveId" clId="{70A3EF2E-BB35-4F06-BD7E-BB33C20F3C2C}" dt="2025-08-06T01:01:51.167" v="20675"/>
          <ac:picMkLst>
            <pc:docMk/>
            <pc:sldMk cId="616864180" sldId="399"/>
            <ac:picMk id="51" creationId="{0C92CB94-E23C-4251-AC91-EB68DB99AB3B}"/>
          </ac:picMkLst>
        </pc:picChg>
      </pc:sldChg>
      <pc:sldChg chg="add del">
        <pc:chgData name="廣岡 大河" userId="9a631f14eebb8dde" providerId="LiveId" clId="{70A3EF2E-BB35-4F06-BD7E-BB33C20F3C2C}" dt="2025-08-05T02:39:51.970" v="17273" actId="47"/>
        <pc:sldMkLst>
          <pc:docMk/>
          <pc:sldMk cId="1475154962" sldId="399"/>
        </pc:sldMkLst>
      </pc:sldChg>
      <pc:sldChg chg="addSp delSp modSp add mod delAnim modAnim">
        <pc:chgData name="廣岡 大河" userId="9a631f14eebb8dde" providerId="LiveId" clId="{70A3EF2E-BB35-4F06-BD7E-BB33C20F3C2C}" dt="2025-08-18T07:19:17.758" v="23533" actId="14100"/>
        <pc:sldMkLst>
          <pc:docMk/>
          <pc:sldMk cId="1111778923" sldId="400"/>
        </pc:sldMkLst>
        <pc:spChg chg="del">
          <ac:chgData name="廣岡 大河" userId="9a631f14eebb8dde" providerId="LiveId" clId="{70A3EF2E-BB35-4F06-BD7E-BB33C20F3C2C}" dt="2025-08-13T04:47:10.823" v="22320" actId="478"/>
          <ac:spMkLst>
            <pc:docMk/>
            <pc:sldMk cId="1111778923" sldId="400"/>
            <ac:spMk id="2" creationId="{06CF8CDB-1E32-4908-8E0D-DAD58B0DF171}"/>
          </ac:spMkLst>
        </pc:spChg>
        <pc:spChg chg="add mod">
          <ac:chgData name="廣岡 大河" userId="9a631f14eebb8dde" providerId="LiveId" clId="{70A3EF2E-BB35-4F06-BD7E-BB33C20F3C2C}" dt="2025-08-18T07:19:13.265" v="23532" actId="14100"/>
          <ac:spMkLst>
            <pc:docMk/>
            <pc:sldMk cId="1111778923" sldId="400"/>
            <ac:spMk id="3" creationId="{46FD19F9-347F-4395-942C-8617D5A46FEA}"/>
          </ac:spMkLst>
        </pc:spChg>
        <pc:spChg chg="del">
          <ac:chgData name="廣岡 大河" userId="9a631f14eebb8dde" providerId="LiveId" clId="{70A3EF2E-BB35-4F06-BD7E-BB33C20F3C2C}" dt="2025-08-13T04:47:10.823" v="22320" actId="478"/>
          <ac:spMkLst>
            <pc:docMk/>
            <pc:sldMk cId="1111778923" sldId="400"/>
            <ac:spMk id="6" creationId="{3692D525-4DBC-48ED-AA80-5E4B8F7BF4CD}"/>
          </ac:spMkLst>
        </pc:spChg>
        <pc:spChg chg="mod">
          <ac:chgData name="廣岡 大河" userId="9a631f14eebb8dde" providerId="LiveId" clId="{70A3EF2E-BB35-4F06-BD7E-BB33C20F3C2C}" dt="2025-08-06T00:12:41.662" v="19922" actId="1076"/>
          <ac:spMkLst>
            <pc:docMk/>
            <pc:sldMk cId="1111778923" sldId="400"/>
            <ac:spMk id="8" creationId="{04C7D7FC-18A4-4949-8F01-75D62B7068C9}"/>
          </ac:spMkLst>
        </pc:spChg>
        <pc:spChg chg="del">
          <ac:chgData name="廣岡 大河" userId="9a631f14eebb8dde" providerId="LiveId" clId="{70A3EF2E-BB35-4F06-BD7E-BB33C20F3C2C}" dt="2025-08-13T04:47:10.823" v="22320" actId="478"/>
          <ac:spMkLst>
            <pc:docMk/>
            <pc:sldMk cId="1111778923" sldId="400"/>
            <ac:spMk id="10" creationId="{3E2836A8-7420-4A47-8DF7-E398D7BC6A5D}"/>
          </ac:spMkLst>
        </pc:spChg>
        <pc:spChg chg="mod">
          <ac:chgData name="廣岡 大河" userId="9a631f14eebb8dde" providerId="LiveId" clId="{70A3EF2E-BB35-4F06-BD7E-BB33C20F3C2C}" dt="2025-08-18T07:10:19.505" v="23310" actId="20577"/>
          <ac:spMkLst>
            <pc:docMk/>
            <pc:sldMk cId="1111778923" sldId="400"/>
            <ac:spMk id="12" creationId="{BBFB8865-5FC7-47B9-BA23-9BF17B754BBF}"/>
          </ac:spMkLst>
        </pc:spChg>
        <pc:spChg chg="mod">
          <ac:chgData name="廣岡 大河" userId="9a631f14eebb8dde" providerId="LiveId" clId="{70A3EF2E-BB35-4F06-BD7E-BB33C20F3C2C}" dt="2025-08-06T00:12:38.840" v="19921" actId="1076"/>
          <ac:spMkLst>
            <pc:docMk/>
            <pc:sldMk cId="1111778923" sldId="400"/>
            <ac:spMk id="13" creationId="{689BEC45-F396-46D9-B8A8-C8FB7BE21A7D}"/>
          </ac:spMkLst>
        </pc:spChg>
        <pc:spChg chg="mod">
          <ac:chgData name="廣岡 大河" userId="9a631f14eebb8dde" providerId="LiveId" clId="{70A3EF2E-BB35-4F06-BD7E-BB33C20F3C2C}" dt="2025-08-13T05:06:40.495" v="22443" actId="20577"/>
          <ac:spMkLst>
            <pc:docMk/>
            <pc:sldMk cId="1111778923" sldId="400"/>
            <ac:spMk id="25" creationId="{D83D581C-49A5-403A-8B93-A5F60D2B47C9}"/>
          </ac:spMkLst>
        </pc:spChg>
        <pc:spChg chg="add del mod">
          <ac:chgData name="廣岡 大河" userId="9a631f14eebb8dde" providerId="LiveId" clId="{70A3EF2E-BB35-4F06-BD7E-BB33C20F3C2C}" dt="2025-08-05T05:15:48.297" v="18785" actId="478"/>
          <ac:spMkLst>
            <pc:docMk/>
            <pc:sldMk cId="1111778923" sldId="400"/>
            <ac:spMk id="28" creationId="{1F5C8CA2-2842-48C6-8D53-BC0023E394A6}"/>
          </ac:spMkLst>
        </pc:spChg>
        <pc:spChg chg="del">
          <ac:chgData name="廣岡 大河" userId="9a631f14eebb8dde" providerId="LiveId" clId="{70A3EF2E-BB35-4F06-BD7E-BB33C20F3C2C}" dt="2025-08-18T07:15:26.392" v="23480" actId="478"/>
          <ac:spMkLst>
            <pc:docMk/>
            <pc:sldMk cId="1111778923" sldId="400"/>
            <ac:spMk id="29" creationId="{3E382B18-8880-49AF-A40D-8D5EAFB1E685}"/>
          </ac:spMkLst>
        </pc:spChg>
        <pc:spChg chg="mod">
          <ac:chgData name="廣岡 大河" userId="9a631f14eebb8dde" providerId="LiveId" clId="{70A3EF2E-BB35-4F06-BD7E-BB33C20F3C2C}" dt="2025-08-05T05:26:16.521" v="18786" actId="14100"/>
          <ac:spMkLst>
            <pc:docMk/>
            <pc:sldMk cId="1111778923" sldId="400"/>
            <ac:spMk id="31" creationId="{EC9DD6B3-A81F-4E19-8962-CF2F90492B04}"/>
          </ac:spMkLst>
        </pc:spChg>
        <pc:spChg chg="add del mod">
          <ac:chgData name="廣岡 大河" userId="9a631f14eebb8dde" providerId="LiveId" clId="{70A3EF2E-BB35-4F06-BD7E-BB33C20F3C2C}" dt="2025-08-05T05:15:48.297" v="18785" actId="478"/>
          <ac:spMkLst>
            <pc:docMk/>
            <pc:sldMk cId="1111778923" sldId="400"/>
            <ac:spMk id="32" creationId="{3F872CCD-661B-4013-9E5A-A1ED35472BBC}"/>
          </ac:spMkLst>
        </pc:spChg>
        <pc:spChg chg="add del mod">
          <ac:chgData name="廣岡 大河" userId="9a631f14eebb8dde" providerId="LiveId" clId="{70A3EF2E-BB35-4F06-BD7E-BB33C20F3C2C}" dt="2025-08-05T02:49:14.573" v="17475" actId="478"/>
          <ac:spMkLst>
            <pc:docMk/>
            <pc:sldMk cId="1111778923" sldId="400"/>
            <ac:spMk id="33" creationId="{533ACA49-3CF3-4331-9633-9F01E0004CAC}"/>
          </ac:spMkLst>
        </pc:spChg>
        <pc:spChg chg="add del mod">
          <ac:chgData name="廣岡 大河" userId="9a631f14eebb8dde" providerId="LiveId" clId="{70A3EF2E-BB35-4F06-BD7E-BB33C20F3C2C}" dt="2025-08-05T05:15:48.297" v="18785" actId="478"/>
          <ac:spMkLst>
            <pc:docMk/>
            <pc:sldMk cId="1111778923" sldId="400"/>
            <ac:spMk id="34" creationId="{85262966-CECE-495F-A734-7AE4BF12DE4A}"/>
          </ac:spMkLst>
        </pc:spChg>
        <pc:spChg chg="add mod">
          <ac:chgData name="廣岡 大河" userId="9a631f14eebb8dde" providerId="LiveId" clId="{70A3EF2E-BB35-4F06-BD7E-BB33C20F3C2C}" dt="2025-08-05T02:47:38.397" v="17449" actId="1038"/>
          <ac:spMkLst>
            <pc:docMk/>
            <pc:sldMk cId="1111778923" sldId="400"/>
            <ac:spMk id="35" creationId="{4F0486EF-DCE6-49F1-8B9C-810734EBB090}"/>
          </ac:spMkLst>
        </pc:spChg>
        <pc:spChg chg="add mod">
          <ac:chgData name="廣岡 大河" userId="9a631f14eebb8dde" providerId="LiveId" clId="{70A3EF2E-BB35-4F06-BD7E-BB33C20F3C2C}" dt="2025-08-05T02:47:38.397" v="17449" actId="1038"/>
          <ac:spMkLst>
            <pc:docMk/>
            <pc:sldMk cId="1111778923" sldId="400"/>
            <ac:spMk id="36" creationId="{42B2216B-97E0-4513-ADD3-A5061601C77B}"/>
          </ac:spMkLst>
        </pc:spChg>
        <pc:spChg chg="add mod">
          <ac:chgData name="廣岡 大河" userId="9a631f14eebb8dde" providerId="LiveId" clId="{70A3EF2E-BB35-4F06-BD7E-BB33C20F3C2C}" dt="2025-08-05T02:48:06.523" v="17463" actId="1037"/>
          <ac:spMkLst>
            <pc:docMk/>
            <pc:sldMk cId="1111778923" sldId="400"/>
            <ac:spMk id="37" creationId="{4FAE410B-3571-4CCB-84FC-77DD9201B08E}"/>
          </ac:spMkLst>
        </pc:spChg>
        <pc:spChg chg="add mod">
          <ac:chgData name="廣岡 大河" userId="9a631f14eebb8dde" providerId="LiveId" clId="{70A3EF2E-BB35-4F06-BD7E-BB33C20F3C2C}" dt="2025-08-05T02:48:06.523" v="17463" actId="1037"/>
          <ac:spMkLst>
            <pc:docMk/>
            <pc:sldMk cId="1111778923" sldId="400"/>
            <ac:spMk id="38" creationId="{70E57259-8EFE-473E-8864-DDDE109C891E}"/>
          </ac:spMkLst>
        </pc:spChg>
        <pc:spChg chg="add mod">
          <ac:chgData name="廣岡 大河" userId="9a631f14eebb8dde" providerId="LiveId" clId="{70A3EF2E-BB35-4F06-BD7E-BB33C20F3C2C}" dt="2025-08-05T02:48:15.922" v="17465"/>
          <ac:spMkLst>
            <pc:docMk/>
            <pc:sldMk cId="1111778923" sldId="400"/>
            <ac:spMk id="39" creationId="{2B39C37E-3482-4CC3-8CC8-0B6FDD3378DF}"/>
          </ac:spMkLst>
        </pc:spChg>
        <pc:spChg chg="add mod">
          <ac:chgData name="廣岡 大河" userId="9a631f14eebb8dde" providerId="LiveId" clId="{70A3EF2E-BB35-4F06-BD7E-BB33C20F3C2C}" dt="2025-08-05T02:48:15.922" v="17465"/>
          <ac:spMkLst>
            <pc:docMk/>
            <pc:sldMk cId="1111778923" sldId="400"/>
            <ac:spMk id="40" creationId="{1E7E16BA-4265-4415-BB8D-1A7D13A385FF}"/>
          </ac:spMkLst>
        </pc:spChg>
        <pc:spChg chg="add mod">
          <ac:chgData name="廣岡 大河" userId="9a631f14eebb8dde" providerId="LiveId" clId="{70A3EF2E-BB35-4F06-BD7E-BB33C20F3C2C}" dt="2025-08-05T02:50:00.805" v="17489" actId="1076"/>
          <ac:spMkLst>
            <pc:docMk/>
            <pc:sldMk cId="1111778923" sldId="400"/>
            <ac:spMk id="41" creationId="{019C4ADD-7CCE-4962-8D5F-FCD00793D094}"/>
          </ac:spMkLst>
        </pc:spChg>
        <pc:spChg chg="add mod">
          <ac:chgData name="廣岡 大河" userId="9a631f14eebb8dde" providerId="LiveId" clId="{70A3EF2E-BB35-4F06-BD7E-BB33C20F3C2C}" dt="2025-08-05T02:48:44.071" v="17469"/>
          <ac:spMkLst>
            <pc:docMk/>
            <pc:sldMk cId="1111778923" sldId="400"/>
            <ac:spMk id="42" creationId="{CCBAE446-E2A6-480F-9546-F7C17C53B580}"/>
          </ac:spMkLst>
        </pc:spChg>
        <pc:spChg chg="add mod">
          <ac:chgData name="廣岡 大河" userId="9a631f14eebb8dde" providerId="LiveId" clId="{70A3EF2E-BB35-4F06-BD7E-BB33C20F3C2C}" dt="2025-08-05T02:48:44.071" v="17469"/>
          <ac:spMkLst>
            <pc:docMk/>
            <pc:sldMk cId="1111778923" sldId="400"/>
            <ac:spMk id="43" creationId="{C39C6D17-681E-4073-9B65-1A4E9B2DEB35}"/>
          </ac:spMkLst>
        </pc:spChg>
        <pc:spChg chg="add mod">
          <ac:chgData name="廣岡 大河" userId="9a631f14eebb8dde" providerId="LiveId" clId="{70A3EF2E-BB35-4F06-BD7E-BB33C20F3C2C}" dt="2025-08-05T02:48:44.071" v="17469"/>
          <ac:spMkLst>
            <pc:docMk/>
            <pc:sldMk cId="1111778923" sldId="400"/>
            <ac:spMk id="44" creationId="{30C662D7-1431-41BF-8CA3-C5128115A8D9}"/>
          </ac:spMkLst>
        </pc:spChg>
        <pc:spChg chg="add mod">
          <ac:chgData name="廣岡 大河" userId="9a631f14eebb8dde" providerId="LiveId" clId="{70A3EF2E-BB35-4F06-BD7E-BB33C20F3C2C}" dt="2025-08-05T02:49:03.891" v="17474" actId="1076"/>
          <ac:spMkLst>
            <pc:docMk/>
            <pc:sldMk cId="1111778923" sldId="400"/>
            <ac:spMk id="45" creationId="{15148860-1321-4A23-9A83-783D36A4924D}"/>
          </ac:spMkLst>
        </pc:spChg>
        <pc:spChg chg="add del mod">
          <ac:chgData name="廣岡 大河" userId="9a631f14eebb8dde" providerId="LiveId" clId="{70A3EF2E-BB35-4F06-BD7E-BB33C20F3C2C}" dt="2025-08-05T05:15:48.297" v="18785" actId="478"/>
          <ac:spMkLst>
            <pc:docMk/>
            <pc:sldMk cId="1111778923" sldId="400"/>
            <ac:spMk id="46" creationId="{835D05AE-F76E-441F-99A8-1F2EE59CCBE3}"/>
          </ac:spMkLst>
        </pc:spChg>
        <pc:spChg chg="add mod">
          <ac:chgData name="廣岡 大河" userId="9a631f14eebb8dde" providerId="LiveId" clId="{70A3EF2E-BB35-4F06-BD7E-BB33C20F3C2C}" dt="2025-08-18T07:15:26.964" v="23481"/>
          <ac:spMkLst>
            <pc:docMk/>
            <pc:sldMk cId="1111778923" sldId="400"/>
            <ac:spMk id="46" creationId="{A200AEC9-AF30-4A09-9335-248236A179C4}"/>
          </ac:spMkLst>
        </pc:spChg>
        <pc:spChg chg="add mod">
          <ac:chgData name="廣岡 大河" userId="9a631f14eebb8dde" providerId="LiveId" clId="{70A3EF2E-BB35-4F06-BD7E-BB33C20F3C2C}" dt="2025-08-13T04:47:21.999" v="22334"/>
          <ac:spMkLst>
            <pc:docMk/>
            <pc:sldMk cId="1111778923" sldId="400"/>
            <ac:spMk id="47" creationId="{B8A39575-F11C-4A34-BB96-806082167D1F}"/>
          </ac:spMkLst>
        </pc:spChg>
        <pc:spChg chg="add del mod">
          <ac:chgData name="廣岡 大河" userId="9a631f14eebb8dde" providerId="LiveId" clId="{70A3EF2E-BB35-4F06-BD7E-BB33C20F3C2C}" dt="2025-08-05T05:27:30.365" v="18826" actId="478"/>
          <ac:spMkLst>
            <pc:docMk/>
            <pc:sldMk cId="1111778923" sldId="400"/>
            <ac:spMk id="47" creationId="{C7E0B1FC-81AD-46DA-98B9-2E4E3BF1A2E5}"/>
          </ac:spMkLst>
        </pc:spChg>
        <pc:spChg chg="add del mod">
          <ac:chgData name="廣岡 大河" userId="9a631f14eebb8dde" providerId="LiveId" clId="{70A3EF2E-BB35-4F06-BD7E-BB33C20F3C2C}" dt="2025-08-13T04:47:10.823" v="22320" actId="478"/>
          <ac:spMkLst>
            <pc:docMk/>
            <pc:sldMk cId="1111778923" sldId="400"/>
            <ac:spMk id="48" creationId="{D39E1F78-916C-490B-8112-83CE3ECB591F}"/>
          </ac:spMkLst>
        </pc:spChg>
        <pc:spChg chg="add del mod">
          <ac:chgData name="廣岡 大河" userId="9a631f14eebb8dde" providerId="LiveId" clId="{70A3EF2E-BB35-4F06-BD7E-BB33C20F3C2C}" dt="2025-08-13T04:47:10.823" v="22320" actId="478"/>
          <ac:spMkLst>
            <pc:docMk/>
            <pc:sldMk cId="1111778923" sldId="400"/>
            <ac:spMk id="49" creationId="{900BD4C9-A50E-42B3-9E6D-80FF8124AE95}"/>
          </ac:spMkLst>
        </pc:spChg>
        <pc:spChg chg="del">
          <ac:chgData name="廣岡 大河" userId="9a631f14eebb8dde" providerId="LiveId" clId="{70A3EF2E-BB35-4F06-BD7E-BB33C20F3C2C}" dt="2025-08-05T05:27:43.326" v="18832" actId="478"/>
          <ac:spMkLst>
            <pc:docMk/>
            <pc:sldMk cId="1111778923" sldId="400"/>
            <ac:spMk id="50" creationId="{3FE3E19E-F687-48B5-8CDE-A7EAFF767E30}"/>
          </ac:spMkLst>
        </pc:spChg>
        <pc:spChg chg="add mod">
          <ac:chgData name="廣岡 大河" userId="9a631f14eebb8dde" providerId="LiveId" clId="{70A3EF2E-BB35-4F06-BD7E-BB33C20F3C2C}" dt="2025-08-13T04:47:21.999" v="22334"/>
          <ac:spMkLst>
            <pc:docMk/>
            <pc:sldMk cId="1111778923" sldId="400"/>
            <ac:spMk id="50" creationId="{536F038C-FD85-45FD-BCF9-DB5B87174A12}"/>
          </ac:spMkLst>
        </pc:spChg>
        <pc:spChg chg="del mod">
          <ac:chgData name="廣岡 大河" userId="9a631f14eebb8dde" providerId="LiveId" clId="{70A3EF2E-BB35-4F06-BD7E-BB33C20F3C2C}" dt="2025-08-13T01:34:22.870" v="21193" actId="478"/>
          <ac:spMkLst>
            <pc:docMk/>
            <pc:sldMk cId="1111778923" sldId="400"/>
            <ac:spMk id="51" creationId="{06D08034-1430-41E5-901D-F693FB7522C1}"/>
          </ac:spMkLst>
        </pc:spChg>
        <pc:spChg chg="add del">
          <ac:chgData name="廣岡 大河" userId="9a631f14eebb8dde" providerId="LiveId" clId="{70A3EF2E-BB35-4F06-BD7E-BB33C20F3C2C}" dt="2025-08-05T05:29:15.394" v="18843" actId="478"/>
          <ac:spMkLst>
            <pc:docMk/>
            <pc:sldMk cId="1111778923" sldId="400"/>
            <ac:spMk id="53" creationId="{483F5979-377E-44DB-8077-DAACD72C928E}"/>
          </ac:spMkLst>
        </pc:spChg>
        <pc:spChg chg="add mod">
          <ac:chgData name="廣岡 大河" userId="9a631f14eebb8dde" providerId="LiveId" clId="{70A3EF2E-BB35-4F06-BD7E-BB33C20F3C2C}" dt="2025-08-13T04:47:21.999" v="22334"/>
          <ac:spMkLst>
            <pc:docMk/>
            <pc:sldMk cId="1111778923" sldId="400"/>
            <ac:spMk id="53" creationId="{B361F39B-FA89-476F-9BFE-FBEC77B3CCF7}"/>
          </ac:spMkLst>
        </pc:spChg>
        <pc:spChg chg="del">
          <ac:chgData name="廣岡 大河" userId="9a631f14eebb8dde" providerId="LiveId" clId="{70A3EF2E-BB35-4F06-BD7E-BB33C20F3C2C}" dt="2025-08-05T02:47:03.007" v="17437" actId="478"/>
          <ac:spMkLst>
            <pc:docMk/>
            <pc:sldMk cId="1111778923" sldId="400"/>
            <ac:spMk id="54" creationId="{4068261A-D0D9-43B8-AC56-09F8DC8091F2}"/>
          </ac:spMkLst>
        </pc:spChg>
        <pc:spChg chg="add mod">
          <ac:chgData name="廣岡 大河" userId="9a631f14eebb8dde" providerId="LiveId" clId="{70A3EF2E-BB35-4F06-BD7E-BB33C20F3C2C}" dt="2025-08-13T04:47:38.964" v="22362" actId="1035"/>
          <ac:spMkLst>
            <pc:docMk/>
            <pc:sldMk cId="1111778923" sldId="400"/>
            <ac:spMk id="54" creationId="{AEBA2C7E-FDE6-4CAB-96DF-42273D92CFA4}"/>
          </ac:spMkLst>
        </pc:spChg>
        <pc:spChg chg="del">
          <ac:chgData name="廣岡 大河" userId="9a631f14eebb8dde" providerId="LiveId" clId="{70A3EF2E-BB35-4F06-BD7E-BB33C20F3C2C}" dt="2025-08-05T02:47:03.007" v="17437" actId="478"/>
          <ac:spMkLst>
            <pc:docMk/>
            <pc:sldMk cId="1111778923" sldId="400"/>
            <ac:spMk id="55" creationId="{B6D094A9-21ED-48DC-8C07-C27084B5C3F2}"/>
          </ac:spMkLst>
        </pc:spChg>
        <pc:spChg chg="add mod">
          <ac:chgData name="廣岡 大河" userId="9a631f14eebb8dde" providerId="LiveId" clId="{70A3EF2E-BB35-4F06-BD7E-BB33C20F3C2C}" dt="2025-08-13T04:47:57.610" v="22372" actId="207"/>
          <ac:spMkLst>
            <pc:docMk/>
            <pc:sldMk cId="1111778923" sldId="400"/>
            <ac:spMk id="55" creationId="{E5C1B193-69B4-4FEE-B1B2-9F1A839883A1}"/>
          </ac:spMkLst>
        </pc:spChg>
        <pc:spChg chg="del">
          <ac:chgData name="廣岡 大河" userId="9a631f14eebb8dde" providerId="LiveId" clId="{70A3EF2E-BB35-4F06-BD7E-BB33C20F3C2C}" dt="2025-08-05T02:47:03.007" v="17437" actId="478"/>
          <ac:spMkLst>
            <pc:docMk/>
            <pc:sldMk cId="1111778923" sldId="400"/>
            <ac:spMk id="56" creationId="{77D8DF59-CEDF-47A9-A801-E4CF81D7744C}"/>
          </ac:spMkLst>
        </pc:spChg>
        <pc:spChg chg="add mod">
          <ac:chgData name="廣岡 大河" userId="9a631f14eebb8dde" providerId="LiveId" clId="{70A3EF2E-BB35-4F06-BD7E-BB33C20F3C2C}" dt="2025-08-13T04:48:12.334" v="22381" actId="207"/>
          <ac:spMkLst>
            <pc:docMk/>
            <pc:sldMk cId="1111778923" sldId="400"/>
            <ac:spMk id="56" creationId="{C6C1CB2B-6F54-4F81-949D-F079FC178841}"/>
          </ac:spMkLst>
        </pc:spChg>
        <pc:spChg chg="del">
          <ac:chgData name="廣岡 大河" userId="9a631f14eebb8dde" providerId="LiveId" clId="{70A3EF2E-BB35-4F06-BD7E-BB33C20F3C2C}" dt="2025-08-05T02:47:03.007" v="17437" actId="478"/>
          <ac:spMkLst>
            <pc:docMk/>
            <pc:sldMk cId="1111778923" sldId="400"/>
            <ac:spMk id="57" creationId="{F444F45C-3DE0-4EB7-A34D-158A91D006DE}"/>
          </ac:spMkLst>
        </pc:spChg>
        <pc:spChg chg="add del mod">
          <ac:chgData name="廣岡 大河" userId="9a631f14eebb8dde" providerId="LiveId" clId="{70A3EF2E-BB35-4F06-BD7E-BB33C20F3C2C}" dt="2025-08-13T04:47:10.823" v="22320" actId="478"/>
          <ac:spMkLst>
            <pc:docMk/>
            <pc:sldMk cId="1111778923" sldId="400"/>
            <ac:spMk id="58" creationId="{538522ED-F6D4-4BC9-9776-A7917A646CDF}"/>
          </ac:spMkLst>
        </pc:spChg>
        <pc:spChg chg="add mod">
          <ac:chgData name="廣岡 大河" userId="9a631f14eebb8dde" providerId="LiveId" clId="{70A3EF2E-BB35-4F06-BD7E-BB33C20F3C2C}" dt="2025-08-05T02:50:55.572" v="17505" actId="1076"/>
          <ac:spMkLst>
            <pc:docMk/>
            <pc:sldMk cId="1111778923" sldId="400"/>
            <ac:spMk id="59" creationId="{23E30709-3CCD-4C2B-B954-3BFD4F2BFADB}"/>
          </ac:spMkLst>
        </pc:spChg>
        <pc:spChg chg="add del mod">
          <ac:chgData name="廣岡 大河" userId="9a631f14eebb8dde" providerId="LiveId" clId="{70A3EF2E-BB35-4F06-BD7E-BB33C20F3C2C}" dt="2025-08-05T05:28:41.471" v="18842" actId="478"/>
          <ac:spMkLst>
            <pc:docMk/>
            <pc:sldMk cId="1111778923" sldId="400"/>
            <ac:spMk id="60" creationId="{C62B8868-E2BE-418A-85AF-29C3275C4D01}"/>
          </ac:spMkLst>
        </pc:spChg>
        <pc:spChg chg="add mod">
          <ac:chgData name="廣岡 大河" userId="9a631f14eebb8dde" providerId="LiveId" clId="{70A3EF2E-BB35-4F06-BD7E-BB33C20F3C2C}" dt="2025-08-18T07:18:56.822" v="23529" actId="14100"/>
          <ac:spMkLst>
            <pc:docMk/>
            <pc:sldMk cId="1111778923" sldId="400"/>
            <ac:spMk id="61" creationId="{0E421440-A702-4510-AD97-FCA86E95D602}"/>
          </ac:spMkLst>
        </pc:spChg>
        <pc:spChg chg="add mod">
          <ac:chgData name="廣岡 大河" userId="9a631f14eebb8dde" providerId="LiveId" clId="{70A3EF2E-BB35-4F06-BD7E-BB33C20F3C2C}" dt="2025-08-18T07:19:08.149" v="23530" actId="20577"/>
          <ac:spMkLst>
            <pc:docMk/>
            <pc:sldMk cId="1111778923" sldId="400"/>
            <ac:spMk id="62" creationId="{54117FEA-7DC8-4D5D-AA95-93868C2B467A}"/>
          </ac:spMkLst>
        </pc:spChg>
        <pc:spChg chg="add mod ord">
          <ac:chgData name="廣岡 大河" userId="9a631f14eebb8dde" providerId="LiveId" clId="{70A3EF2E-BB35-4F06-BD7E-BB33C20F3C2C}" dt="2025-08-18T07:19:17.758" v="23533" actId="14100"/>
          <ac:spMkLst>
            <pc:docMk/>
            <pc:sldMk cId="1111778923" sldId="400"/>
            <ac:spMk id="63" creationId="{69BF5A31-CC22-4FC8-BAC7-85533BF69C99}"/>
          </ac:spMkLst>
        </pc:spChg>
        <pc:spChg chg="add mod">
          <ac:chgData name="廣岡 大河" userId="9a631f14eebb8dde" providerId="LiveId" clId="{70A3EF2E-BB35-4F06-BD7E-BB33C20F3C2C}" dt="2025-08-05T05:30:54.078" v="18970"/>
          <ac:spMkLst>
            <pc:docMk/>
            <pc:sldMk cId="1111778923" sldId="400"/>
            <ac:spMk id="64" creationId="{A14373E3-929C-4044-93E5-089659DA3EB0}"/>
          </ac:spMkLst>
        </pc:spChg>
        <pc:spChg chg="add mod ord">
          <ac:chgData name="廣岡 大河" userId="9a631f14eebb8dde" providerId="LiveId" clId="{70A3EF2E-BB35-4F06-BD7E-BB33C20F3C2C}" dt="2025-08-05T05:31:13.996" v="18974" actId="167"/>
          <ac:spMkLst>
            <pc:docMk/>
            <pc:sldMk cId="1111778923" sldId="400"/>
            <ac:spMk id="65" creationId="{1C3F626D-B973-490C-A36E-9FB6BEE0A7F8}"/>
          </ac:spMkLst>
        </pc:spChg>
        <pc:spChg chg="mod">
          <ac:chgData name="廣岡 大河" userId="9a631f14eebb8dde" providerId="LiveId" clId="{70A3EF2E-BB35-4F06-BD7E-BB33C20F3C2C}" dt="2025-08-06T01:01:31.658" v="20666"/>
          <ac:spMkLst>
            <pc:docMk/>
            <pc:sldMk cId="1111778923" sldId="400"/>
            <ac:spMk id="68" creationId="{C562D2F5-A830-4C02-BF91-12C325A4D50B}"/>
          </ac:spMkLst>
        </pc:spChg>
        <pc:spChg chg="mod">
          <ac:chgData name="廣岡 大河" userId="9a631f14eebb8dde" providerId="LiveId" clId="{70A3EF2E-BB35-4F06-BD7E-BB33C20F3C2C}" dt="2025-08-06T01:01:38.154" v="20668"/>
          <ac:spMkLst>
            <pc:docMk/>
            <pc:sldMk cId="1111778923" sldId="400"/>
            <ac:spMk id="71" creationId="{9F6759F8-4EA0-4113-8337-2377BEB38C1C}"/>
          </ac:spMkLst>
        </pc:spChg>
        <pc:grpChg chg="add del mod">
          <ac:chgData name="廣岡 大河" userId="9a631f14eebb8dde" providerId="LiveId" clId="{70A3EF2E-BB35-4F06-BD7E-BB33C20F3C2C}" dt="2025-08-06T01:01:37.055" v="20667"/>
          <ac:grpSpMkLst>
            <pc:docMk/>
            <pc:sldMk cId="1111778923" sldId="400"/>
            <ac:grpSpMk id="67" creationId="{354DAAF9-48E2-43BB-A6F5-BBC02FAE3BF8}"/>
          </ac:grpSpMkLst>
        </pc:grpChg>
        <pc:grpChg chg="add mod">
          <ac:chgData name="廣岡 大河" userId="9a631f14eebb8dde" providerId="LiveId" clId="{70A3EF2E-BB35-4F06-BD7E-BB33C20F3C2C}" dt="2025-08-06T01:01:38.154" v="20668"/>
          <ac:grpSpMkLst>
            <pc:docMk/>
            <pc:sldMk cId="1111778923" sldId="400"/>
            <ac:grpSpMk id="70" creationId="{893A7A23-4745-42F8-8F48-50655DEAD1BA}"/>
          </ac:grpSpMkLst>
        </pc:grpChg>
        <pc:picChg chg="add mod">
          <ac:chgData name="廣岡 大河" userId="9a631f14eebb8dde" providerId="LiveId" clId="{70A3EF2E-BB35-4F06-BD7E-BB33C20F3C2C}" dt="2025-08-06T01:00:01.201" v="20599"/>
          <ac:picMkLst>
            <pc:docMk/>
            <pc:sldMk cId="1111778923" sldId="400"/>
            <ac:picMk id="66" creationId="{9FDF555A-4B93-4DE9-B521-EF69DB8DA9DA}"/>
          </ac:picMkLst>
        </pc:picChg>
        <pc:picChg chg="mod">
          <ac:chgData name="廣岡 大河" userId="9a631f14eebb8dde" providerId="LiveId" clId="{70A3EF2E-BB35-4F06-BD7E-BB33C20F3C2C}" dt="2025-08-06T01:01:31.658" v="20666"/>
          <ac:picMkLst>
            <pc:docMk/>
            <pc:sldMk cId="1111778923" sldId="400"/>
            <ac:picMk id="69" creationId="{663F1E07-8CE3-4E9C-8E7C-AE75DB3AC9D7}"/>
          </ac:picMkLst>
        </pc:picChg>
        <pc:picChg chg="mod">
          <ac:chgData name="廣岡 大河" userId="9a631f14eebb8dde" providerId="LiveId" clId="{70A3EF2E-BB35-4F06-BD7E-BB33C20F3C2C}" dt="2025-08-06T01:01:38.154" v="20668"/>
          <ac:picMkLst>
            <pc:docMk/>
            <pc:sldMk cId="1111778923" sldId="400"/>
            <ac:picMk id="72" creationId="{AD3263B3-B366-4295-A128-AB0A34837D16}"/>
          </ac:picMkLst>
        </pc:picChg>
      </pc:sldChg>
      <pc:sldChg chg="addSp delSp modSp add del mod modAnim">
        <pc:chgData name="廣岡 大河" userId="9a631f14eebb8dde" providerId="LiveId" clId="{70A3EF2E-BB35-4F06-BD7E-BB33C20F3C2C}" dt="2025-08-18T06:01:22.649" v="22582" actId="47"/>
        <pc:sldMkLst>
          <pc:docMk/>
          <pc:sldMk cId="1950141927" sldId="401"/>
        </pc:sldMkLst>
        <pc:spChg chg="add del mod">
          <ac:chgData name="廣岡 大河" userId="9a631f14eebb8dde" providerId="LiveId" clId="{70A3EF2E-BB35-4F06-BD7E-BB33C20F3C2C}" dt="2025-08-05T03:18:04.573" v="17593" actId="478"/>
          <ac:spMkLst>
            <pc:docMk/>
            <pc:sldMk cId="1950141927" sldId="401"/>
            <ac:spMk id="2" creationId="{B95AD011-4B04-4364-BC2D-41D741AD1815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3" creationId="{955563DC-017C-41BF-AA6C-DFE0A2F5CB79}"/>
          </ac:spMkLst>
        </pc:spChg>
        <pc:spChg chg="add del mod">
          <ac:chgData name="廣岡 大河" userId="9a631f14eebb8dde" providerId="LiveId" clId="{70A3EF2E-BB35-4F06-BD7E-BB33C20F3C2C}" dt="2025-08-05T03:21:54.820" v="17724" actId="478"/>
          <ac:spMkLst>
            <pc:docMk/>
            <pc:sldMk cId="1950141927" sldId="401"/>
            <ac:spMk id="4" creationId="{F9D0B122-9207-49E6-BD1C-A628C31857FB}"/>
          </ac:spMkLst>
        </pc:spChg>
        <pc:spChg chg="add del mod ord">
          <ac:chgData name="廣岡 大河" userId="9a631f14eebb8dde" providerId="LiveId" clId="{70A3EF2E-BB35-4F06-BD7E-BB33C20F3C2C}" dt="2025-08-05T03:21:54.820" v="17724" actId="478"/>
          <ac:spMkLst>
            <pc:docMk/>
            <pc:sldMk cId="1950141927" sldId="401"/>
            <ac:spMk id="5" creationId="{4A7E11A6-0EEE-4CD6-8293-D107E114B6BB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6" creationId="{1ADFB101-0019-45ED-8AFE-2C7798DBBAA8}"/>
          </ac:spMkLst>
        </pc:spChg>
        <pc:spChg chg="add mod">
          <ac:chgData name="廣岡 大河" userId="9a631f14eebb8dde" providerId="LiveId" clId="{70A3EF2E-BB35-4F06-BD7E-BB33C20F3C2C}" dt="2025-08-05T03:26:20.437" v="18076" actId="20577"/>
          <ac:spMkLst>
            <pc:docMk/>
            <pc:sldMk cId="1950141927" sldId="401"/>
            <ac:spMk id="7" creationId="{47948289-3857-4CFF-9CF3-6A6EEC9FAE52}"/>
          </ac:spMkLst>
        </pc:spChg>
        <pc:spChg chg="add mod">
          <ac:chgData name="廣岡 大河" userId="9a631f14eebb8dde" providerId="LiveId" clId="{70A3EF2E-BB35-4F06-BD7E-BB33C20F3C2C}" dt="2025-08-05T03:28:00.604" v="18207" actId="1076"/>
          <ac:spMkLst>
            <pc:docMk/>
            <pc:sldMk cId="1950141927" sldId="401"/>
            <ac:spMk id="8" creationId="{4959E1DC-79E2-488D-8BB9-39183C74D912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9" creationId="{51AAFC5C-9201-4740-AE24-C53DC995F86E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10" creationId="{6CF5CC36-2337-434D-95E2-B5F79379E56A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11" creationId="{77459E69-9393-4455-A1AC-F95BF3D692EB}"/>
          </ac:spMkLst>
        </pc:spChg>
        <pc:spChg chg="mod">
          <ac:chgData name="廣岡 大河" userId="9a631f14eebb8dde" providerId="LiveId" clId="{70A3EF2E-BB35-4F06-BD7E-BB33C20F3C2C}" dt="2025-08-06T00:02:52.453" v="19654" actId="20577"/>
          <ac:spMkLst>
            <pc:docMk/>
            <pc:sldMk cId="1950141927" sldId="401"/>
            <ac:spMk id="12" creationId="{BBFB8865-5FC7-47B9-BA23-9BF17B754BBF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13" creationId="{64A0512C-F694-4F3E-A8E4-C329B5DB3686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14" creationId="{9B7D0DDC-C626-4CE3-8274-CE36776C479A}"/>
          </ac:spMkLst>
        </pc:spChg>
        <pc:spChg chg="add del mod">
          <ac:chgData name="廣岡 大河" userId="9a631f14eebb8dde" providerId="LiveId" clId="{70A3EF2E-BB35-4F06-BD7E-BB33C20F3C2C}" dt="2025-08-05T03:28:46.673" v="18228" actId="478"/>
          <ac:spMkLst>
            <pc:docMk/>
            <pc:sldMk cId="1950141927" sldId="401"/>
            <ac:spMk id="15" creationId="{E68D7929-C05A-45B1-AE33-9605191EFA5E}"/>
          </ac:spMkLst>
        </pc:spChg>
        <pc:spChg chg="add del mod">
          <ac:chgData name="廣岡 大河" userId="9a631f14eebb8dde" providerId="LiveId" clId="{70A3EF2E-BB35-4F06-BD7E-BB33C20F3C2C}" dt="2025-08-05T03:28:43.600" v="18227" actId="478"/>
          <ac:spMkLst>
            <pc:docMk/>
            <pc:sldMk cId="1950141927" sldId="401"/>
            <ac:spMk id="16" creationId="{5865C940-689A-44A1-8BBB-368B4A5999B6}"/>
          </ac:spMkLst>
        </pc:spChg>
        <pc:spChg chg="add mod">
          <ac:chgData name="廣岡 大河" userId="9a631f14eebb8dde" providerId="LiveId" clId="{70A3EF2E-BB35-4F06-BD7E-BB33C20F3C2C}" dt="2025-08-05T03:30:36.363" v="18283" actId="1076"/>
          <ac:spMkLst>
            <pc:docMk/>
            <pc:sldMk cId="1950141927" sldId="401"/>
            <ac:spMk id="17" creationId="{41C92AD6-3E33-407F-A53C-500D24E56B9C}"/>
          </ac:spMkLst>
        </pc:spChg>
        <pc:spChg chg="add del mod">
          <ac:chgData name="廣岡 大河" userId="9a631f14eebb8dde" providerId="LiveId" clId="{70A3EF2E-BB35-4F06-BD7E-BB33C20F3C2C}" dt="2025-08-05T03:29:38.096" v="18255" actId="478"/>
          <ac:spMkLst>
            <pc:docMk/>
            <pc:sldMk cId="1950141927" sldId="401"/>
            <ac:spMk id="18" creationId="{84BE0332-F384-4235-8889-4E340672F366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19" creationId="{8B5A9337-31F2-470B-8256-0BC5142880F7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21" creationId="{79B9F436-DDD9-443E-B436-786FA6B3A73B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23" creationId="{0E7BDCA0-ADE7-4552-BD02-71AFB9B0BBAB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27" creationId="{540D793F-1E67-4160-BB1C-60D73E4E71FF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28" creationId="{93C49795-737F-495F-B37B-A594CFA9EDF8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29" creationId="{BD7122BB-8C94-4600-90AD-40EA26850D42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31" creationId="{6C46A489-D583-4707-9911-72D588DFFD5F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32" creationId="{707294BA-C447-45D4-9E0B-6534BDCF0AC9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33" creationId="{3657679D-05F7-4DF7-AAD1-83989FC172F8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34" creationId="{9339AA7B-A571-4118-8DBD-68D6A475F201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35" creationId="{F63CFE19-2022-4895-A771-60C13C93D2C7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36" creationId="{3B7D157A-0CD1-4EF9-982B-6311FE0B76A0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37" creationId="{9E6BE3CE-2951-4C27-A1E7-98B493A83DEF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38" creationId="{6CAFF053-A52E-4DAC-8109-FA7263E74F27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39" creationId="{97DA1EDC-BCFD-4330-97CB-9E452F90084F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40" creationId="{E3710D21-8338-4487-81A4-AD11F2AA8DBD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41" creationId="{F95A4193-2505-4DDB-971D-4F63E277EC2B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42" creationId="{F2CB5A95-EEA9-4DDF-9F70-BEAC56D6260F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43" creationId="{77F01D6D-C992-403E-8DAE-20D5678074AE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44" creationId="{510C5AFF-8613-4E4B-A821-6F5EAD44656C}"/>
          </ac:spMkLst>
        </pc:spChg>
        <pc:spChg chg="del">
          <ac:chgData name="廣岡 大河" userId="9a631f14eebb8dde" providerId="LiveId" clId="{70A3EF2E-BB35-4F06-BD7E-BB33C20F3C2C}" dt="2025-08-05T03:17:51.284" v="17591" actId="478"/>
          <ac:spMkLst>
            <pc:docMk/>
            <pc:sldMk cId="1950141927" sldId="401"/>
            <ac:spMk id="45" creationId="{735C4BA1-C502-4A08-B534-82476FA22639}"/>
          </ac:spMkLst>
        </pc:spChg>
        <pc:spChg chg="add del mod">
          <ac:chgData name="廣岡 大河" userId="9a631f14eebb8dde" providerId="LiveId" clId="{70A3EF2E-BB35-4F06-BD7E-BB33C20F3C2C}" dt="2025-08-05T03:21:54.820" v="17724" actId="478"/>
          <ac:spMkLst>
            <pc:docMk/>
            <pc:sldMk cId="1950141927" sldId="401"/>
            <ac:spMk id="46" creationId="{E06AD302-EB5C-4172-984A-735034D6E814}"/>
          </ac:spMkLst>
        </pc:spChg>
        <pc:spChg chg="add del mod">
          <ac:chgData name="廣岡 大河" userId="9a631f14eebb8dde" providerId="LiveId" clId="{70A3EF2E-BB35-4F06-BD7E-BB33C20F3C2C}" dt="2025-08-05T03:21:54.820" v="17724" actId="478"/>
          <ac:spMkLst>
            <pc:docMk/>
            <pc:sldMk cId="1950141927" sldId="401"/>
            <ac:spMk id="47" creationId="{A40ACE5C-26B8-430D-A004-F38701DD4F70}"/>
          </ac:spMkLst>
        </pc:spChg>
        <pc:spChg chg="add del mod">
          <ac:chgData name="廣岡 大河" userId="9a631f14eebb8dde" providerId="LiveId" clId="{70A3EF2E-BB35-4F06-BD7E-BB33C20F3C2C}" dt="2025-08-05T03:21:54.820" v="17724" actId="478"/>
          <ac:spMkLst>
            <pc:docMk/>
            <pc:sldMk cId="1950141927" sldId="401"/>
            <ac:spMk id="48" creationId="{07152A88-3AFF-4C3D-A835-057A2BC5F0A4}"/>
          </ac:spMkLst>
        </pc:spChg>
        <pc:spChg chg="add del mod">
          <ac:chgData name="廣岡 大河" userId="9a631f14eebb8dde" providerId="LiveId" clId="{70A3EF2E-BB35-4F06-BD7E-BB33C20F3C2C}" dt="2025-08-05T03:25:06.654" v="18007" actId="478"/>
          <ac:spMkLst>
            <pc:docMk/>
            <pc:sldMk cId="1950141927" sldId="401"/>
            <ac:spMk id="49" creationId="{29A44945-D766-4F36-BB32-6CA335C344FC}"/>
          </ac:spMkLst>
        </pc:spChg>
        <pc:spChg chg="add del mod">
          <ac:chgData name="廣岡 大河" userId="9a631f14eebb8dde" providerId="LiveId" clId="{70A3EF2E-BB35-4F06-BD7E-BB33C20F3C2C}" dt="2025-08-05T03:28:46.673" v="18228" actId="478"/>
          <ac:spMkLst>
            <pc:docMk/>
            <pc:sldMk cId="1950141927" sldId="401"/>
            <ac:spMk id="50" creationId="{49A15E50-E592-4D38-8BAE-E2DEB09CC0E5}"/>
          </ac:spMkLst>
        </pc:spChg>
        <pc:spChg chg="add del mod">
          <ac:chgData name="廣岡 大河" userId="9a631f14eebb8dde" providerId="LiveId" clId="{70A3EF2E-BB35-4F06-BD7E-BB33C20F3C2C}" dt="2025-08-05T03:28:46.673" v="18228" actId="478"/>
          <ac:spMkLst>
            <pc:docMk/>
            <pc:sldMk cId="1950141927" sldId="401"/>
            <ac:spMk id="51" creationId="{A21E9C93-6966-4147-8233-7AA31C62EFF8}"/>
          </ac:spMkLst>
        </pc:spChg>
        <pc:spChg chg="add del mod">
          <ac:chgData name="廣岡 大河" userId="9a631f14eebb8dde" providerId="LiveId" clId="{70A3EF2E-BB35-4F06-BD7E-BB33C20F3C2C}" dt="2025-08-05T03:28:46.673" v="18228" actId="478"/>
          <ac:spMkLst>
            <pc:docMk/>
            <pc:sldMk cId="1950141927" sldId="401"/>
            <ac:spMk id="52" creationId="{0D092CB4-DB94-4BDB-BE2D-75CE0359B0BA}"/>
          </ac:spMkLst>
        </pc:spChg>
        <pc:spChg chg="add mod">
          <ac:chgData name="廣岡 大河" userId="9a631f14eebb8dde" providerId="LiveId" clId="{70A3EF2E-BB35-4F06-BD7E-BB33C20F3C2C}" dt="2025-08-05T03:30:02.657" v="18263" actId="1076"/>
          <ac:spMkLst>
            <pc:docMk/>
            <pc:sldMk cId="1950141927" sldId="401"/>
            <ac:spMk id="53" creationId="{5598D5EC-433A-4AA1-8465-B8E613EC3661}"/>
          </ac:spMkLst>
        </pc:spChg>
        <pc:spChg chg="add mod ord">
          <ac:chgData name="廣岡 大河" userId="9a631f14eebb8dde" providerId="LiveId" clId="{70A3EF2E-BB35-4F06-BD7E-BB33C20F3C2C}" dt="2025-08-05T03:29:59.830" v="18262" actId="14100"/>
          <ac:spMkLst>
            <pc:docMk/>
            <pc:sldMk cId="1950141927" sldId="401"/>
            <ac:spMk id="54" creationId="{EAFA482D-DBF0-499B-AAB5-84520E3970BB}"/>
          </ac:spMkLst>
        </pc:spChg>
        <pc:spChg chg="add mod ord">
          <ac:chgData name="廣岡 大河" userId="9a631f14eebb8dde" providerId="LiveId" clId="{70A3EF2E-BB35-4F06-BD7E-BB33C20F3C2C}" dt="2025-08-05T03:30:36.363" v="18283" actId="1076"/>
          <ac:spMkLst>
            <pc:docMk/>
            <pc:sldMk cId="1950141927" sldId="401"/>
            <ac:spMk id="55" creationId="{B0546A1D-C2F0-4DD0-9824-AA343243C29C}"/>
          </ac:spMkLst>
        </pc:spChg>
        <pc:spChg chg="add mod">
          <ac:chgData name="廣岡 大河" userId="9a631f14eebb8dde" providerId="LiveId" clId="{70A3EF2E-BB35-4F06-BD7E-BB33C20F3C2C}" dt="2025-08-05T03:30:38.623" v="18284" actId="1076"/>
          <ac:spMkLst>
            <pc:docMk/>
            <pc:sldMk cId="1950141927" sldId="401"/>
            <ac:spMk id="56" creationId="{E2E816BF-CC2B-40FF-9C06-68CBA4D8F4F6}"/>
          </ac:spMkLst>
        </pc:spChg>
        <pc:spChg chg="mod">
          <ac:chgData name="廣岡 大河" userId="9a631f14eebb8dde" providerId="LiveId" clId="{70A3EF2E-BB35-4F06-BD7E-BB33C20F3C2C}" dt="2025-08-06T01:01:45.820" v="20672"/>
          <ac:spMkLst>
            <pc:docMk/>
            <pc:sldMk cId="1950141927" sldId="401"/>
            <ac:spMk id="59" creationId="{8246F5E4-D173-4A75-A4B9-A0BCD07FE0FD}"/>
          </ac:spMkLst>
        </pc:spChg>
        <pc:grpChg chg="add mod">
          <ac:chgData name="廣岡 大河" userId="9a631f14eebb8dde" providerId="LiveId" clId="{70A3EF2E-BB35-4F06-BD7E-BB33C20F3C2C}" dt="2025-08-06T01:01:45.820" v="20672"/>
          <ac:grpSpMkLst>
            <pc:docMk/>
            <pc:sldMk cId="1950141927" sldId="401"/>
            <ac:grpSpMk id="58" creationId="{2BAA4EFD-5A47-4976-9E09-595B12E49687}"/>
          </ac:grpSpMkLst>
        </pc:grpChg>
        <pc:picChg chg="add mod">
          <ac:chgData name="廣岡 大河" userId="9a631f14eebb8dde" providerId="LiveId" clId="{70A3EF2E-BB35-4F06-BD7E-BB33C20F3C2C}" dt="2025-08-06T01:00:30.787" v="20622"/>
          <ac:picMkLst>
            <pc:docMk/>
            <pc:sldMk cId="1950141927" sldId="401"/>
            <ac:picMk id="57" creationId="{8239A77F-FA43-4F17-8AFB-8E9727DEF84E}"/>
          </ac:picMkLst>
        </pc:picChg>
        <pc:picChg chg="mod">
          <ac:chgData name="廣岡 大河" userId="9a631f14eebb8dde" providerId="LiveId" clId="{70A3EF2E-BB35-4F06-BD7E-BB33C20F3C2C}" dt="2025-08-06T01:01:45.820" v="20672"/>
          <ac:picMkLst>
            <pc:docMk/>
            <pc:sldMk cId="1950141927" sldId="401"/>
            <ac:picMk id="60" creationId="{32BE0E23-DF68-4377-9A5C-0B525E5E6D31}"/>
          </ac:picMkLst>
        </pc:picChg>
      </pc:sldChg>
      <pc:sldChg chg="add del">
        <pc:chgData name="廣岡 大河" userId="9a631f14eebb8dde" providerId="LiveId" clId="{70A3EF2E-BB35-4F06-BD7E-BB33C20F3C2C}" dt="2025-08-05T04:32:32.092" v="18539"/>
        <pc:sldMkLst>
          <pc:docMk/>
          <pc:sldMk cId="914763625" sldId="402"/>
        </pc:sldMkLst>
      </pc:sldChg>
      <pc:sldChg chg="add del modAnim">
        <pc:chgData name="廣岡 大河" userId="9a631f14eebb8dde" providerId="LiveId" clId="{70A3EF2E-BB35-4F06-BD7E-BB33C20F3C2C}" dt="2025-08-05T04:36:14.762" v="18590" actId="47"/>
        <pc:sldMkLst>
          <pc:docMk/>
          <pc:sldMk cId="2871739927" sldId="402"/>
        </pc:sldMkLst>
      </pc:sldChg>
      <pc:sldChg chg="addSp delSp modSp add mod ord modAnim">
        <pc:chgData name="廣岡 大河" userId="9a631f14eebb8dde" providerId="LiveId" clId="{70A3EF2E-BB35-4F06-BD7E-BB33C20F3C2C}" dt="2025-08-18T07:29:08.104" v="23535"/>
        <pc:sldMkLst>
          <pc:docMk/>
          <pc:sldMk cId="3356400944" sldId="402"/>
        </pc:sldMkLst>
        <pc:spChg chg="del">
          <ac:chgData name="廣岡 大河" userId="9a631f14eebb8dde" providerId="LiveId" clId="{70A3EF2E-BB35-4F06-BD7E-BB33C20F3C2C}" dt="2025-08-06T00:03:13.614" v="19656" actId="478"/>
          <ac:spMkLst>
            <pc:docMk/>
            <pc:sldMk cId="3356400944" sldId="402"/>
            <ac:spMk id="2" creationId="{8611862D-EC11-416A-A016-946C55EA8326}"/>
          </ac:spMkLst>
        </pc:spChg>
        <pc:spChg chg="add mod">
          <ac:chgData name="廣岡 大河" userId="9a631f14eebb8dde" providerId="LiveId" clId="{70A3EF2E-BB35-4F06-BD7E-BB33C20F3C2C}" dt="2025-08-18T07:00:34.062" v="23267" actId="1035"/>
          <ac:spMkLst>
            <pc:docMk/>
            <pc:sldMk cId="3356400944" sldId="402"/>
            <ac:spMk id="3" creationId="{7A1B10AC-5F15-4934-916A-EABE3681D3AE}"/>
          </ac:spMkLst>
        </pc:spChg>
        <pc:spChg chg="del">
          <ac:chgData name="廣岡 大河" userId="9a631f14eebb8dde" providerId="LiveId" clId="{70A3EF2E-BB35-4F06-BD7E-BB33C20F3C2C}" dt="2025-08-06T00:03:13.614" v="19656" actId="478"/>
          <ac:spMkLst>
            <pc:docMk/>
            <pc:sldMk cId="3356400944" sldId="402"/>
            <ac:spMk id="5" creationId="{727EE205-659B-42F1-A9AA-7127CE781BFF}"/>
          </ac:spMkLst>
        </pc:spChg>
        <pc:spChg chg="del">
          <ac:chgData name="廣岡 大河" userId="9a631f14eebb8dde" providerId="LiveId" clId="{70A3EF2E-BB35-4F06-BD7E-BB33C20F3C2C}" dt="2025-08-06T00:03:13.614" v="19656" actId="478"/>
          <ac:spMkLst>
            <pc:docMk/>
            <pc:sldMk cId="3356400944" sldId="402"/>
            <ac:spMk id="6" creationId="{D4B6820E-CBE8-4B6D-BEAA-83E97688BA3B}"/>
          </ac:spMkLst>
        </pc:spChg>
        <pc:spChg chg="del">
          <ac:chgData name="廣岡 大河" userId="9a631f14eebb8dde" providerId="LiveId" clId="{70A3EF2E-BB35-4F06-BD7E-BB33C20F3C2C}" dt="2025-08-06T00:03:13.614" v="19656" actId="478"/>
          <ac:spMkLst>
            <pc:docMk/>
            <pc:sldMk cId="3356400944" sldId="402"/>
            <ac:spMk id="7" creationId="{20B2BED8-5BD3-460B-A1E5-04218B21B8DA}"/>
          </ac:spMkLst>
        </pc:spChg>
        <pc:spChg chg="mod">
          <ac:chgData name="廣岡 大河" userId="9a631f14eebb8dde" providerId="LiveId" clId="{70A3EF2E-BB35-4F06-BD7E-BB33C20F3C2C}" dt="2025-08-18T05:59:38.847" v="22500" actId="20577"/>
          <ac:spMkLst>
            <pc:docMk/>
            <pc:sldMk cId="3356400944" sldId="402"/>
            <ac:spMk id="12" creationId="{BBFB8865-5FC7-47B9-BA23-9BF17B754BBF}"/>
          </ac:spMkLst>
        </pc:spChg>
        <pc:spChg chg="add mod">
          <ac:chgData name="廣岡 大河" userId="9a631f14eebb8dde" providerId="LiveId" clId="{70A3EF2E-BB35-4F06-BD7E-BB33C20F3C2C}" dt="2025-08-18T06:00:45.358" v="22559" actId="1076"/>
          <ac:spMkLst>
            <pc:docMk/>
            <pc:sldMk cId="3356400944" sldId="402"/>
            <ac:spMk id="18" creationId="{3CA8D57F-11B4-4E34-8D2B-07D9744BAED2}"/>
          </ac:spMkLst>
        </pc:spChg>
        <pc:spChg chg="del">
          <ac:chgData name="廣岡 大河" userId="9a631f14eebb8dde" providerId="LiveId" clId="{70A3EF2E-BB35-4F06-BD7E-BB33C20F3C2C}" dt="2025-08-06T00:03:13.614" v="19656" actId="478"/>
          <ac:spMkLst>
            <pc:docMk/>
            <pc:sldMk cId="3356400944" sldId="402"/>
            <ac:spMk id="20" creationId="{689B44EF-5208-479A-9B4B-7F44CF8316C5}"/>
          </ac:spMkLst>
        </pc:spChg>
        <pc:spChg chg="del">
          <ac:chgData name="廣岡 大河" userId="9a631f14eebb8dde" providerId="LiveId" clId="{70A3EF2E-BB35-4F06-BD7E-BB33C20F3C2C}" dt="2025-08-06T00:03:13.614" v="19656" actId="478"/>
          <ac:spMkLst>
            <pc:docMk/>
            <pc:sldMk cId="3356400944" sldId="402"/>
            <ac:spMk id="21" creationId="{84168C02-36BF-4DEC-825C-44137CAF5FC1}"/>
          </ac:spMkLst>
        </pc:spChg>
        <pc:spChg chg="del">
          <ac:chgData name="廣岡 大河" userId="9a631f14eebb8dde" providerId="LiveId" clId="{70A3EF2E-BB35-4F06-BD7E-BB33C20F3C2C}" dt="2025-08-06T00:03:13.614" v="19656" actId="478"/>
          <ac:spMkLst>
            <pc:docMk/>
            <pc:sldMk cId="3356400944" sldId="402"/>
            <ac:spMk id="22" creationId="{08E20E63-8ACF-4D78-8F9F-75D9EBDE3288}"/>
          </ac:spMkLst>
        </pc:spChg>
        <pc:spChg chg="del">
          <ac:chgData name="廣岡 大河" userId="9a631f14eebb8dde" providerId="LiveId" clId="{70A3EF2E-BB35-4F06-BD7E-BB33C20F3C2C}" dt="2025-08-06T00:03:13.614" v="19656" actId="478"/>
          <ac:spMkLst>
            <pc:docMk/>
            <pc:sldMk cId="3356400944" sldId="402"/>
            <ac:spMk id="23" creationId="{C78EDE15-7A4F-4FAB-9B2F-E066B3092D33}"/>
          </ac:spMkLst>
        </pc:spChg>
        <pc:spChg chg="del">
          <ac:chgData name="廣岡 大河" userId="9a631f14eebb8dde" providerId="LiveId" clId="{70A3EF2E-BB35-4F06-BD7E-BB33C20F3C2C}" dt="2025-08-06T00:03:13.614" v="19656" actId="478"/>
          <ac:spMkLst>
            <pc:docMk/>
            <pc:sldMk cId="3356400944" sldId="402"/>
            <ac:spMk id="24" creationId="{4F99BF9D-86F5-4744-89D4-05384DC97D31}"/>
          </ac:spMkLst>
        </pc:spChg>
        <pc:spChg chg="del">
          <ac:chgData name="廣岡 大河" userId="9a631f14eebb8dde" providerId="LiveId" clId="{70A3EF2E-BB35-4F06-BD7E-BB33C20F3C2C}" dt="2025-08-06T00:03:13.614" v="19656" actId="478"/>
          <ac:spMkLst>
            <pc:docMk/>
            <pc:sldMk cId="3356400944" sldId="402"/>
            <ac:spMk id="25" creationId="{D5F01BE2-3D76-4274-B7BB-A3A01C67E07E}"/>
          </ac:spMkLst>
        </pc:spChg>
        <pc:spChg chg="add mod">
          <ac:chgData name="廣岡 大河" userId="9a631f14eebb8dde" providerId="LiveId" clId="{70A3EF2E-BB35-4F06-BD7E-BB33C20F3C2C}" dt="2025-08-06T00:57:49.983" v="20551" actId="1076"/>
          <ac:spMkLst>
            <pc:docMk/>
            <pc:sldMk cId="3356400944" sldId="402"/>
            <ac:spMk id="26" creationId="{893D99B4-F7B6-47AE-AF21-579966599913}"/>
          </ac:spMkLst>
        </pc:spChg>
        <pc:spChg chg="del">
          <ac:chgData name="廣岡 大河" userId="9a631f14eebb8dde" providerId="LiveId" clId="{70A3EF2E-BB35-4F06-BD7E-BB33C20F3C2C}" dt="2025-08-06T00:03:13.614" v="19656" actId="478"/>
          <ac:spMkLst>
            <pc:docMk/>
            <pc:sldMk cId="3356400944" sldId="402"/>
            <ac:spMk id="27" creationId="{3360C3AC-51B1-4028-80E0-EB3008EBBC11}"/>
          </ac:spMkLst>
        </pc:spChg>
        <pc:spChg chg="add mod">
          <ac:chgData name="廣岡 大河" userId="9a631f14eebb8dde" providerId="LiveId" clId="{70A3EF2E-BB35-4F06-BD7E-BB33C20F3C2C}" dt="2025-08-06T00:57:49.983" v="20551" actId="1076"/>
          <ac:spMkLst>
            <pc:docMk/>
            <pc:sldMk cId="3356400944" sldId="402"/>
            <ac:spMk id="28" creationId="{456E242E-7C1D-46A1-902D-6624C8AB8A7A}"/>
          </ac:spMkLst>
        </pc:spChg>
        <pc:spChg chg="add mod">
          <ac:chgData name="廣岡 大河" userId="9a631f14eebb8dde" providerId="LiveId" clId="{70A3EF2E-BB35-4F06-BD7E-BB33C20F3C2C}" dt="2025-08-06T00:57:49.983" v="20551" actId="1076"/>
          <ac:spMkLst>
            <pc:docMk/>
            <pc:sldMk cId="3356400944" sldId="402"/>
            <ac:spMk id="29" creationId="{8D0C24EE-6904-42B9-B1E7-5B27A9C1B9AE}"/>
          </ac:spMkLst>
        </pc:spChg>
        <pc:spChg chg="del">
          <ac:chgData name="廣岡 大河" userId="9a631f14eebb8dde" providerId="LiveId" clId="{70A3EF2E-BB35-4F06-BD7E-BB33C20F3C2C}" dt="2025-08-06T00:03:13.614" v="19656" actId="478"/>
          <ac:spMkLst>
            <pc:docMk/>
            <pc:sldMk cId="3356400944" sldId="402"/>
            <ac:spMk id="30" creationId="{A459DBB2-F567-46CC-89BD-04503B9F7C8C}"/>
          </ac:spMkLst>
        </pc:spChg>
        <pc:spChg chg="add mod">
          <ac:chgData name="廣岡 大河" userId="9a631f14eebb8dde" providerId="LiveId" clId="{70A3EF2E-BB35-4F06-BD7E-BB33C20F3C2C}" dt="2025-08-06T00:57:49.983" v="20551" actId="1076"/>
          <ac:spMkLst>
            <pc:docMk/>
            <pc:sldMk cId="3356400944" sldId="402"/>
            <ac:spMk id="31" creationId="{2151D818-1E1C-4929-B373-5D5A0D74A1FC}"/>
          </ac:spMkLst>
        </pc:spChg>
        <pc:spChg chg="del">
          <ac:chgData name="廣岡 大河" userId="9a631f14eebb8dde" providerId="LiveId" clId="{70A3EF2E-BB35-4F06-BD7E-BB33C20F3C2C}" dt="2025-08-06T00:03:13.614" v="19656" actId="478"/>
          <ac:spMkLst>
            <pc:docMk/>
            <pc:sldMk cId="3356400944" sldId="402"/>
            <ac:spMk id="32" creationId="{8269AC21-4D9C-42BD-AC0E-D104908C4E69}"/>
          </ac:spMkLst>
        </pc:spChg>
        <pc:spChg chg="del">
          <ac:chgData name="廣岡 大河" userId="9a631f14eebb8dde" providerId="LiveId" clId="{70A3EF2E-BB35-4F06-BD7E-BB33C20F3C2C}" dt="2025-08-06T00:03:13.614" v="19656" actId="478"/>
          <ac:spMkLst>
            <pc:docMk/>
            <pc:sldMk cId="3356400944" sldId="402"/>
            <ac:spMk id="33" creationId="{82158F71-EB9F-466C-83D6-871EB8DB9F36}"/>
          </ac:spMkLst>
        </pc:spChg>
        <pc:spChg chg="add mod">
          <ac:chgData name="廣岡 大河" userId="9a631f14eebb8dde" providerId="LiveId" clId="{70A3EF2E-BB35-4F06-BD7E-BB33C20F3C2C}" dt="2025-08-06T00:57:49.983" v="20551" actId="1076"/>
          <ac:spMkLst>
            <pc:docMk/>
            <pc:sldMk cId="3356400944" sldId="402"/>
            <ac:spMk id="34" creationId="{DE1F816F-DAD5-44B5-B53D-29A659AD11B0}"/>
          </ac:spMkLst>
        </pc:spChg>
        <pc:spChg chg="del">
          <ac:chgData name="廣岡 大河" userId="9a631f14eebb8dde" providerId="LiveId" clId="{70A3EF2E-BB35-4F06-BD7E-BB33C20F3C2C}" dt="2025-08-06T00:03:13.614" v="19656" actId="478"/>
          <ac:spMkLst>
            <pc:docMk/>
            <pc:sldMk cId="3356400944" sldId="402"/>
            <ac:spMk id="35" creationId="{CA6D59ED-D701-4B70-98CD-0E776E91468C}"/>
          </ac:spMkLst>
        </pc:spChg>
        <pc:spChg chg="del">
          <ac:chgData name="廣岡 大河" userId="9a631f14eebb8dde" providerId="LiveId" clId="{70A3EF2E-BB35-4F06-BD7E-BB33C20F3C2C}" dt="2025-08-06T00:03:13.614" v="19656" actId="478"/>
          <ac:spMkLst>
            <pc:docMk/>
            <pc:sldMk cId="3356400944" sldId="402"/>
            <ac:spMk id="36" creationId="{62483BB1-8711-448F-BD9B-B2F712412ADA}"/>
          </ac:spMkLst>
        </pc:spChg>
        <pc:spChg chg="del">
          <ac:chgData name="廣岡 大河" userId="9a631f14eebb8dde" providerId="LiveId" clId="{70A3EF2E-BB35-4F06-BD7E-BB33C20F3C2C}" dt="2025-08-06T00:03:13.614" v="19656" actId="478"/>
          <ac:spMkLst>
            <pc:docMk/>
            <pc:sldMk cId="3356400944" sldId="402"/>
            <ac:spMk id="37" creationId="{53B8BBF0-D5AC-45AC-B754-E5276508B909}"/>
          </ac:spMkLst>
        </pc:spChg>
        <pc:spChg chg="add mod">
          <ac:chgData name="廣岡 大河" userId="9a631f14eebb8dde" providerId="LiveId" clId="{70A3EF2E-BB35-4F06-BD7E-BB33C20F3C2C}" dt="2025-08-06T00:57:49.983" v="20551" actId="1076"/>
          <ac:spMkLst>
            <pc:docMk/>
            <pc:sldMk cId="3356400944" sldId="402"/>
            <ac:spMk id="38" creationId="{8DC4F6E2-C8A1-4007-BD91-68FB4E183907}"/>
          </ac:spMkLst>
        </pc:spChg>
        <pc:spChg chg="add mod">
          <ac:chgData name="廣岡 大河" userId="9a631f14eebb8dde" providerId="LiveId" clId="{70A3EF2E-BB35-4F06-BD7E-BB33C20F3C2C}" dt="2025-08-06T00:57:49.983" v="20551" actId="1076"/>
          <ac:spMkLst>
            <pc:docMk/>
            <pc:sldMk cId="3356400944" sldId="402"/>
            <ac:spMk id="39" creationId="{31C94951-5AF0-460F-8437-1AE7B6CFC97B}"/>
          </ac:spMkLst>
        </pc:spChg>
        <pc:spChg chg="del">
          <ac:chgData name="廣岡 大河" userId="9a631f14eebb8dde" providerId="LiveId" clId="{70A3EF2E-BB35-4F06-BD7E-BB33C20F3C2C}" dt="2025-08-06T00:03:13.614" v="19656" actId="478"/>
          <ac:spMkLst>
            <pc:docMk/>
            <pc:sldMk cId="3356400944" sldId="402"/>
            <ac:spMk id="40" creationId="{38869E58-2C1D-4B78-8AFE-FB93110B51FA}"/>
          </ac:spMkLst>
        </pc:spChg>
        <pc:spChg chg="add mod">
          <ac:chgData name="廣岡 大河" userId="9a631f14eebb8dde" providerId="LiveId" clId="{70A3EF2E-BB35-4F06-BD7E-BB33C20F3C2C}" dt="2025-08-06T00:57:49.983" v="20551" actId="1076"/>
          <ac:spMkLst>
            <pc:docMk/>
            <pc:sldMk cId="3356400944" sldId="402"/>
            <ac:spMk id="41" creationId="{F97852A4-F642-465B-A7E8-A00F36EFD2BA}"/>
          </ac:spMkLst>
        </pc:spChg>
        <pc:spChg chg="add mod">
          <ac:chgData name="廣岡 大河" userId="9a631f14eebb8dde" providerId="LiveId" clId="{70A3EF2E-BB35-4F06-BD7E-BB33C20F3C2C}" dt="2025-08-06T00:57:49.983" v="20551" actId="1076"/>
          <ac:spMkLst>
            <pc:docMk/>
            <pc:sldMk cId="3356400944" sldId="402"/>
            <ac:spMk id="42" creationId="{0C379240-09D9-4A9A-BFC7-94DAD1D94A34}"/>
          </ac:spMkLst>
        </pc:spChg>
        <pc:spChg chg="add mod ord">
          <ac:chgData name="廣岡 大河" userId="9a631f14eebb8dde" providerId="LiveId" clId="{70A3EF2E-BB35-4F06-BD7E-BB33C20F3C2C}" dt="2025-08-18T06:59:58.980" v="23222" actId="14100"/>
          <ac:spMkLst>
            <pc:docMk/>
            <pc:sldMk cId="3356400944" sldId="402"/>
            <ac:spMk id="43" creationId="{55FFC556-7ABF-4313-B5D8-AC41C4896EB6}"/>
          </ac:spMkLst>
        </pc:spChg>
        <pc:spChg chg="mod">
          <ac:chgData name="廣岡 大河" userId="9a631f14eebb8dde" providerId="LiveId" clId="{70A3EF2E-BB35-4F06-BD7E-BB33C20F3C2C}" dt="2025-08-06T01:01:44.502" v="20671"/>
          <ac:spMkLst>
            <pc:docMk/>
            <pc:sldMk cId="3356400944" sldId="402"/>
            <ac:spMk id="46" creationId="{73A0BACC-B99D-4EB4-A6FB-1C95C4F34670}"/>
          </ac:spMkLst>
        </pc:spChg>
        <pc:grpChg chg="add mod">
          <ac:chgData name="廣岡 大河" userId="9a631f14eebb8dde" providerId="LiveId" clId="{70A3EF2E-BB35-4F06-BD7E-BB33C20F3C2C}" dt="2025-08-06T01:01:44.502" v="20671"/>
          <ac:grpSpMkLst>
            <pc:docMk/>
            <pc:sldMk cId="3356400944" sldId="402"/>
            <ac:grpSpMk id="45" creationId="{3EA348C2-D547-45F7-9E09-985FC77F1D02}"/>
          </ac:grpSpMkLst>
        </pc:grpChg>
        <pc:picChg chg="add mod">
          <ac:chgData name="廣岡 大河" userId="9a631f14eebb8dde" providerId="LiveId" clId="{70A3EF2E-BB35-4F06-BD7E-BB33C20F3C2C}" dt="2025-08-06T01:00:23.754" v="20619"/>
          <ac:picMkLst>
            <pc:docMk/>
            <pc:sldMk cId="3356400944" sldId="402"/>
            <ac:picMk id="44" creationId="{8D588B20-97B4-41B8-969A-8A9556348F4D}"/>
          </ac:picMkLst>
        </pc:picChg>
        <pc:picChg chg="mod">
          <ac:chgData name="廣岡 大河" userId="9a631f14eebb8dde" providerId="LiveId" clId="{70A3EF2E-BB35-4F06-BD7E-BB33C20F3C2C}" dt="2025-08-06T01:01:44.502" v="20671"/>
          <ac:picMkLst>
            <pc:docMk/>
            <pc:sldMk cId="3356400944" sldId="402"/>
            <ac:picMk id="47" creationId="{6FF7D87C-D1FD-4CF9-9693-7FCE77AC0490}"/>
          </ac:picMkLst>
        </pc:picChg>
      </pc:sldChg>
      <pc:sldChg chg="addSp delSp modSp add mod delAnim modAnim">
        <pc:chgData name="廣岡 大河" userId="9a631f14eebb8dde" providerId="LiveId" clId="{70A3EF2E-BB35-4F06-BD7E-BB33C20F3C2C}" dt="2025-08-13T04:34:03.407" v="21995" actId="14100"/>
        <pc:sldMkLst>
          <pc:docMk/>
          <pc:sldMk cId="4219350243" sldId="403"/>
        </pc:sldMkLst>
        <pc:spChg chg="add mod">
          <ac:chgData name="廣岡 大河" userId="9a631f14eebb8dde" providerId="LiveId" clId="{70A3EF2E-BB35-4F06-BD7E-BB33C20F3C2C}" dt="2025-08-13T04:24:00.566" v="21779" actId="20577"/>
          <ac:spMkLst>
            <pc:docMk/>
            <pc:sldMk cId="4219350243" sldId="403"/>
            <ac:spMk id="2" creationId="{1C4AB9B5-DD3C-413D-95E3-60BB3C8769BE}"/>
          </ac:spMkLst>
        </pc:spChg>
        <pc:spChg chg="mod">
          <ac:chgData name="廣岡 大河" userId="9a631f14eebb8dde" providerId="LiveId" clId="{70A3EF2E-BB35-4F06-BD7E-BB33C20F3C2C}" dt="2025-08-13T04:24:39.745" v="21797" actId="1035"/>
          <ac:spMkLst>
            <pc:docMk/>
            <pc:sldMk cId="4219350243" sldId="403"/>
            <ac:spMk id="20" creationId="{689B44EF-5208-479A-9B4B-7F44CF8316C5}"/>
          </ac:spMkLst>
        </pc:spChg>
        <pc:spChg chg="mod">
          <ac:chgData name="廣岡 大河" userId="9a631f14eebb8dde" providerId="LiveId" clId="{70A3EF2E-BB35-4F06-BD7E-BB33C20F3C2C}" dt="2025-08-13T04:24:39.745" v="21797" actId="1035"/>
          <ac:spMkLst>
            <pc:docMk/>
            <pc:sldMk cId="4219350243" sldId="403"/>
            <ac:spMk id="23" creationId="{C78EDE15-7A4F-4FAB-9B2F-E066B3092D33}"/>
          </ac:spMkLst>
        </pc:spChg>
        <pc:spChg chg="mod">
          <ac:chgData name="廣岡 大河" userId="9a631f14eebb8dde" providerId="LiveId" clId="{70A3EF2E-BB35-4F06-BD7E-BB33C20F3C2C}" dt="2025-08-13T04:24:39.745" v="21797" actId="1035"/>
          <ac:spMkLst>
            <pc:docMk/>
            <pc:sldMk cId="4219350243" sldId="403"/>
            <ac:spMk id="28" creationId="{8C7C7382-6D12-4D11-B888-B4360DF7367B}"/>
          </ac:spMkLst>
        </pc:spChg>
        <pc:spChg chg="add mod">
          <ac:chgData name="廣岡 大河" userId="9a631f14eebb8dde" providerId="LiveId" clId="{70A3EF2E-BB35-4F06-BD7E-BB33C20F3C2C}" dt="2025-08-13T04:29:13.588" v="21889" actId="20577"/>
          <ac:spMkLst>
            <pc:docMk/>
            <pc:sldMk cId="4219350243" sldId="403"/>
            <ac:spMk id="33" creationId="{341CE508-2566-4D8E-B71B-3F23C51E3745}"/>
          </ac:spMkLst>
        </pc:spChg>
        <pc:spChg chg="add mod">
          <ac:chgData name="廣岡 大河" userId="9a631f14eebb8dde" providerId="LiveId" clId="{70A3EF2E-BB35-4F06-BD7E-BB33C20F3C2C}" dt="2025-08-13T04:29:38.765" v="21895" actId="20577"/>
          <ac:spMkLst>
            <pc:docMk/>
            <pc:sldMk cId="4219350243" sldId="403"/>
            <ac:spMk id="35" creationId="{2F6FC390-3DB7-4A09-BD7C-B76D94EC9B26}"/>
          </ac:spMkLst>
        </pc:spChg>
        <pc:spChg chg="add del mod">
          <ac:chgData name="廣岡 大河" userId="9a631f14eebb8dde" providerId="LiveId" clId="{70A3EF2E-BB35-4F06-BD7E-BB33C20F3C2C}" dt="2025-08-13T04:24:30.365" v="21789"/>
          <ac:spMkLst>
            <pc:docMk/>
            <pc:sldMk cId="4219350243" sldId="403"/>
            <ac:spMk id="36" creationId="{D9812344-0481-4751-B019-40D2A181BF04}"/>
          </ac:spMkLst>
        </pc:spChg>
        <pc:spChg chg="add mod">
          <ac:chgData name="廣岡 大河" userId="9a631f14eebb8dde" providerId="LiveId" clId="{70A3EF2E-BB35-4F06-BD7E-BB33C20F3C2C}" dt="2025-08-13T04:29:10.199" v="21887" actId="20577"/>
          <ac:spMkLst>
            <pc:docMk/>
            <pc:sldMk cId="4219350243" sldId="403"/>
            <ac:spMk id="37" creationId="{0F80627E-B8B8-4AE5-A368-D16816CC020B}"/>
          </ac:spMkLst>
        </pc:spChg>
        <pc:spChg chg="add mod">
          <ac:chgData name="廣岡 大河" userId="9a631f14eebb8dde" providerId="LiveId" clId="{70A3EF2E-BB35-4F06-BD7E-BB33C20F3C2C}" dt="2025-08-13T04:34:03.407" v="21995" actId="14100"/>
          <ac:spMkLst>
            <pc:docMk/>
            <pc:sldMk cId="4219350243" sldId="403"/>
            <ac:spMk id="38" creationId="{F71C20B5-DECB-438B-BE51-69177E1C4BE5}"/>
          </ac:spMkLst>
        </pc:spChg>
        <pc:spChg chg="add mod">
          <ac:chgData name="廣岡 大河" userId="9a631f14eebb8dde" providerId="LiveId" clId="{70A3EF2E-BB35-4F06-BD7E-BB33C20F3C2C}" dt="2025-08-13T04:32:53.317" v="21990" actId="1076"/>
          <ac:spMkLst>
            <pc:docMk/>
            <pc:sldMk cId="4219350243" sldId="403"/>
            <ac:spMk id="39" creationId="{F809D307-3B1F-4E9C-8DFF-A015DC5E9EEA}"/>
          </ac:spMkLst>
        </pc:spChg>
        <pc:spChg chg="add mod">
          <ac:chgData name="廣岡 大河" userId="9a631f14eebb8dde" providerId="LiveId" clId="{70A3EF2E-BB35-4F06-BD7E-BB33C20F3C2C}" dt="2025-08-13T04:32:53.317" v="21990" actId="1076"/>
          <ac:spMkLst>
            <pc:docMk/>
            <pc:sldMk cId="4219350243" sldId="403"/>
            <ac:spMk id="40" creationId="{0AF2A06C-E784-433C-A76A-1C29513A90FA}"/>
          </ac:spMkLst>
        </pc:spChg>
        <pc:spChg chg="add mod">
          <ac:chgData name="廣岡 大河" userId="9a631f14eebb8dde" providerId="LiveId" clId="{70A3EF2E-BB35-4F06-BD7E-BB33C20F3C2C}" dt="2025-08-13T04:32:53.317" v="21990" actId="1076"/>
          <ac:spMkLst>
            <pc:docMk/>
            <pc:sldMk cId="4219350243" sldId="403"/>
            <ac:spMk id="41" creationId="{EAEC4C1F-1D94-42B3-8AAF-D4D2FE4E151E}"/>
          </ac:spMkLst>
        </pc:spChg>
        <pc:spChg chg="add mod">
          <ac:chgData name="廣岡 大河" userId="9a631f14eebb8dde" providerId="LiveId" clId="{70A3EF2E-BB35-4F06-BD7E-BB33C20F3C2C}" dt="2025-08-13T04:32:53.317" v="21990" actId="1076"/>
          <ac:spMkLst>
            <pc:docMk/>
            <pc:sldMk cId="4219350243" sldId="403"/>
            <ac:spMk id="42" creationId="{E25F020E-259C-41B8-8A3E-0CE671B45E22}"/>
          </ac:spMkLst>
        </pc:spChg>
        <pc:spChg chg="add mod">
          <ac:chgData name="廣岡 大河" userId="9a631f14eebb8dde" providerId="LiveId" clId="{70A3EF2E-BB35-4F06-BD7E-BB33C20F3C2C}" dt="2025-08-13T04:32:53.317" v="21990" actId="1076"/>
          <ac:spMkLst>
            <pc:docMk/>
            <pc:sldMk cId="4219350243" sldId="403"/>
            <ac:spMk id="43" creationId="{2CCE0C85-8D79-4A3B-A7EF-3DD0037E8995}"/>
          </ac:spMkLst>
        </pc:spChg>
        <pc:spChg chg="add mod">
          <ac:chgData name="廣岡 大河" userId="9a631f14eebb8dde" providerId="LiveId" clId="{70A3EF2E-BB35-4F06-BD7E-BB33C20F3C2C}" dt="2025-08-13T04:32:53.317" v="21990" actId="1076"/>
          <ac:spMkLst>
            <pc:docMk/>
            <pc:sldMk cId="4219350243" sldId="403"/>
            <ac:spMk id="44" creationId="{70525DB8-1FB0-4892-A6B5-B385C53BBDEC}"/>
          </ac:spMkLst>
        </pc:spChg>
        <pc:spChg chg="mod">
          <ac:chgData name="廣岡 大河" userId="9a631f14eebb8dde" providerId="LiveId" clId="{70A3EF2E-BB35-4F06-BD7E-BB33C20F3C2C}" dt="2025-08-13T04:24:43.524" v="21798" actId="14100"/>
          <ac:spMkLst>
            <pc:docMk/>
            <pc:sldMk cId="4219350243" sldId="403"/>
            <ac:spMk id="53" creationId="{580F5E82-D110-4D40-87C4-3AB002B946BE}"/>
          </ac:spMkLst>
        </pc:spChg>
        <pc:spChg chg="mod">
          <ac:chgData name="廣岡 大河" userId="9a631f14eebb8dde" providerId="LiveId" clId="{70A3EF2E-BB35-4F06-BD7E-BB33C20F3C2C}" dt="2025-08-13T04:24:49.239" v="21805" actId="1035"/>
          <ac:spMkLst>
            <pc:docMk/>
            <pc:sldMk cId="4219350243" sldId="403"/>
            <ac:spMk id="57" creationId="{5699B344-93C2-44B5-830E-140E41F56097}"/>
          </ac:spMkLst>
        </pc:spChg>
        <pc:spChg chg="mod">
          <ac:chgData name="廣岡 大河" userId="9a631f14eebb8dde" providerId="LiveId" clId="{70A3EF2E-BB35-4F06-BD7E-BB33C20F3C2C}" dt="2025-08-13T04:24:49.239" v="21805" actId="1035"/>
          <ac:spMkLst>
            <pc:docMk/>
            <pc:sldMk cId="4219350243" sldId="403"/>
            <ac:spMk id="59" creationId="{0A7B553F-3CE8-4A27-80CD-6E41BE432630}"/>
          </ac:spMkLst>
        </pc:spChg>
        <pc:spChg chg="del mod">
          <ac:chgData name="廣岡 大河" userId="9a631f14eebb8dde" providerId="LiveId" clId="{70A3EF2E-BB35-4F06-BD7E-BB33C20F3C2C}" dt="2025-08-13T02:47:25.922" v="21321" actId="478"/>
          <ac:spMkLst>
            <pc:docMk/>
            <pc:sldMk cId="4219350243" sldId="403"/>
            <ac:spMk id="68" creationId="{27BF9CDB-2187-4BDF-963E-BA50BEDBB52B}"/>
          </ac:spMkLst>
        </pc:spChg>
        <pc:spChg chg="del">
          <ac:chgData name="廣岡 大河" userId="9a631f14eebb8dde" providerId="LiveId" clId="{70A3EF2E-BB35-4F06-BD7E-BB33C20F3C2C}" dt="2025-08-13T02:47:24.104" v="21319" actId="478"/>
          <ac:spMkLst>
            <pc:docMk/>
            <pc:sldMk cId="4219350243" sldId="403"/>
            <ac:spMk id="69" creationId="{C214AFEF-BCC5-4352-84CD-B6F9D097F91D}"/>
          </ac:spMkLst>
        </pc:spChg>
        <pc:spChg chg="del">
          <ac:chgData name="廣岡 大河" userId="9a631f14eebb8dde" providerId="LiveId" clId="{70A3EF2E-BB35-4F06-BD7E-BB33C20F3C2C}" dt="2025-08-13T02:47:28.739" v="21322" actId="478"/>
          <ac:spMkLst>
            <pc:docMk/>
            <pc:sldMk cId="4219350243" sldId="403"/>
            <ac:spMk id="70" creationId="{3CDFA0B2-8611-42C5-917E-70496A037A1F}"/>
          </ac:spMkLst>
        </pc:spChg>
        <pc:spChg chg="del">
          <ac:chgData name="廣岡 大河" userId="9a631f14eebb8dde" providerId="LiveId" clId="{70A3EF2E-BB35-4F06-BD7E-BB33C20F3C2C}" dt="2025-08-13T02:47:41.165" v="21326" actId="478"/>
          <ac:spMkLst>
            <pc:docMk/>
            <pc:sldMk cId="4219350243" sldId="403"/>
            <ac:spMk id="71" creationId="{9544082F-D67E-4FA6-9CDB-724A2570029C}"/>
          </ac:spMkLst>
        </pc:spChg>
        <pc:spChg chg="del mod">
          <ac:chgData name="廣岡 大河" userId="9a631f14eebb8dde" providerId="LiveId" clId="{70A3EF2E-BB35-4F06-BD7E-BB33C20F3C2C}" dt="2025-08-13T02:47:32.053" v="21324" actId="478"/>
          <ac:spMkLst>
            <pc:docMk/>
            <pc:sldMk cId="4219350243" sldId="403"/>
            <ac:spMk id="72" creationId="{88C1BC15-68CC-4B55-9E5E-E95EEB8F34A2}"/>
          </ac:spMkLst>
        </pc:spChg>
        <pc:spChg chg="del">
          <ac:chgData name="廣岡 大河" userId="9a631f14eebb8dde" providerId="LiveId" clId="{70A3EF2E-BB35-4F06-BD7E-BB33C20F3C2C}" dt="2025-08-13T02:47:34.828" v="21325" actId="478"/>
          <ac:spMkLst>
            <pc:docMk/>
            <pc:sldMk cId="4219350243" sldId="403"/>
            <ac:spMk id="77" creationId="{2D1F7DE6-5D68-4B41-B99B-2EF197EB180A}"/>
          </ac:spMkLst>
        </pc:spChg>
      </pc:sldChg>
      <pc:sldChg chg="addSp delSp modSp add mod delAnim modAnim">
        <pc:chgData name="廣岡 大河" userId="9a631f14eebb8dde" providerId="LiveId" clId="{70A3EF2E-BB35-4F06-BD7E-BB33C20F3C2C}" dt="2025-08-18T07:35:54.697" v="23539" actId="478"/>
        <pc:sldMkLst>
          <pc:docMk/>
          <pc:sldMk cId="2281200427" sldId="404"/>
        </pc:sldMkLst>
        <pc:spChg chg="add mod">
          <ac:chgData name="廣岡 大河" userId="9a631f14eebb8dde" providerId="LiveId" clId="{70A3EF2E-BB35-4F06-BD7E-BB33C20F3C2C}" dt="2025-08-18T06:18:56.345" v="23148" actId="1076"/>
          <ac:spMkLst>
            <pc:docMk/>
            <pc:sldMk cId="2281200427" sldId="404"/>
            <ac:spMk id="2" creationId="{B4D7A1A5-DEFC-4866-B6B0-F29D72B0DEF4}"/>
          </ac:spMkLst>
        </pc:spChg>
        <pc:spChg chg="del">
          <ac:chgData name="廣岡 大河" userId="9a631f14eebb8dde" providerId="LiveId" clId="{70A3EF2E-BB35-4F06-BD7E-BB33C20F3C2C}" dt="2025-08-18T06:02:39.043" v="22605" actId="478"/>
          <ac:spMkLst>
            <pc:docMk/>
            <pc:sldMk cId="2281200427" sldId="404"/>
            <ac:spMk id="3" creationId="{7A1B10AC-5F15-4934-916A-EABE3681D3AE}"/>
          </ac:spMkLst>
        </pc:spChg>
        <pc:spChg chg="add mod">
          <ac:chgData name="廣岡 大河" userId="9a631f14eebb8dde" providerId="LiveId" clId="{70A3EF2E-BB35-4F06-BD7E-BB33C20F3C2C}" dt="2025-08-18T06:18:56.345" v="23148" actId="1076"/>
          <ac:spMkLst>
            <pc:docMk/>
            <pc:sldMk cId="2281200427" sldId="404"/>
            <ac:spMk id="4" creationId="{C79CC8A5-F718-4D95-91CE-E7FD99A4EF41}"/>
          </ac:spMkLst>
        </pc:spChg>
        <pc:spChg chg="add mod ord">
          <ac:chgData name="廣岡 大河" userId="9a631f14eebb8dde" providerId="LiveId" clId="{70A3EF2E-BB35-4F06-BD7E-BB33C20F3C2C}" dt="2025-08-18T06:18:56.345" v="23148" actId="1076"/>
          <ac:spMkLst>
            <pc:docMk/>
            <pc:sldMk cId="2281200427" sldId="404"/>
            <ac:spMk id="5" creationId="{127FA0FC-A07E-4B96-B5A5-02DB45A9A054}"/>
          </ac:spMkLst>
        </pc:spChg>
        <pc:spChg chg="add mod">
          <ac:chgData name="廣岡 大河" userId="9a631f14eebb8dde" providerId="LiveId" clId="{70A3EF2E-BB35-4F06-BD7E-BB33C20F3C2C}" dt="2025-08-18T06:18:56.345" v="23148" actId="1076"/>
          <ac:spMkLst>
            <pc:docMk/>
            <pc:sldMk cId="2281200427" sldId="404"/>
            <ac:spMk id="6" creationId="{4C874521-F3BD-44DF-88E7-DF178ED855CA}"/>
          </ac:spMkLst>
        </pc:spChg>
        <pc:spChg chg="add mod">
          <ac:chgData name="廣岡 大河" userId="9a631f14eebb8dde" providerId="LiveId" clId="{70A3EF2E-BB35-4F06-BD7E-BB33C20F3C2C}" dt="2025-08-18T06:18:56.345" v="23148" actId="1076"/>
          <ac:spMkLst>
            <pc:docMk/>
            <pc:sldMk cId="2281200427" sldId="404"/>
            <ac:spMk id="7" creationId="{522295B8-5189-4431-901B-7AE47D70DA29}"/>
          </ac:spMkLst>
        </pc:spChg>
        <pc:spChg chg="add del mod">
          <ac:chgData name="廣岡 大河" userId="9a631f14eebb8dde" providerId="LiveId" clId="{70A3EF2E-BB35-4F06-BD7E-BB33C20F3C2C}" dt="2025-08-18T06:10:43.119" v="22930" actId="478"/>
          <ac:spMkLst>
            <pc:docMk/>
            <pc:sldMk cId="2281200427" sldId="404"/>
            <ac:spMk id="8" creationId="{9D092504-7DA1-4B26-BBF1-0892E8524A81}"/>
          </ac:spMkLst>
        </pc:spChg>
        <pc:spChg chg="add mod">
          <ac:chgData name="廣岡 大河" userId="9a631f14eebb8dde" providerId="LiveId" clId="{70A3EF2E-BB35-4F06-BD7E-BB33C20F3C2C}" dt="2025-08-18T06:19:03.857" v="23150" actId="1076"/>
          <ac:spMkLst>
            <pc:docMk/>
            <pc:sldMk cId="2281200427" sldId="404"/>
            <ac:spMk id="9" creationId="{2B23F3FA-BD8F-4108-8822-40DCC55B9BA8}"/>
          </ac:spMkLst>
        </pc:spChg>
        <pc:spChg chg="mod">
          <ac:chgData name="廣岡 大河" userId="9a631f14eebb8dde" providerId="LiveId" clId="{70A3EF2E-BB35-4F06-BD7E-BB33C20F3C2C}" dt="2025-08-18T06:01:10.651" v="22581" actId="20577"/>
          <ac:spMkLst>
            <pc:docMk/>
            <pc:sldMk cId="2281200427" sldId="404"/>
            <ac:spMk id="12" creationId="{BBFB8865-5FC7-47B9-BA23-9BF17B754BBF}"/>
          </ac:spMkLst>
        </pc:spChg>
        <pc:spChg chg="del">
          <ac:chgData name="廣岡 大河" userId="9a631f14eebb8dde" providerId="LiveId" clId="{70A3EF2E-BB35-4F06-BD7E-BB33C20F3C2C}" dt="2025-08-18T06:12:58.516" v="22987" actId="478"/>
          <ac:spMkLst>
            <pc:docMk/>
            <pc:sldMk cId="2281200427" sldId="404"/>
            <ac:spMk id="18" creationId="{3CA8D57F-11B4-4E34-8D2B-07D9744BAED2}"/>
          </ac:spMkLst>
        </pc:spChg>
        <pc:spChg chg="add del mod">
          <ac:chgData name="廣岡 大河" userId="9a631f14eebb8dde" providerId="LiveId" clId="{70A3EF2E-BB35-4F06-BD7E-BB33C20F3C2C}" dt="2025-08-18T07:35:54.697" v="23539" actId="478"/>
          <ac:spMkLst>
            <pc:docMk/>
            <pc:sldMk cId="2281200427" sldId="404"/>
            <ac:spMk id="20" creationId="{0C9F5FFB-6CD1-4FE4-9096-A97852C8F941}"/>
          </ac:spMkLst>
        </pc:spChg>
        <pc:spChg chg="add mod">
          <ac:chgData name="廣岡 大河" userId="9a631f14eebb8dde" providerId="LiveId" clId="{70A3EF2E-BB35-4F06-BD7E-BB33C20F3C2C}" dt="2025-08-18T06:18:56.345" v="23148" actId="1076"/>
          <ac:spMkLst>
            <pc:docMk/>
            <pc:sldMk cId="2281200427" sldId="404"/>
            <ac:spMk id="22" creationId="{24CDE9E5-4D20-40AF-A5B1-E072E3EE8D59}"/>
          </ac:spMkLst>
        </pc:spChg>
        <pc:spChg chg="add del mod ord">
          <ac:chgData name="廣岡 大河" userId="9a631f14eebb8dde" providerId="LiveId" clId="{70A3EF2E-BB35-4F06-BD7E-BB33C20F3C2C}" dt="2025-08-18T06:11:45.108" v="22938" actId="478"/>
          <ac:spMkLst>
            <pc:docMk/>
            <pc:sldMk cId="2281200427" sldId="404"/>
            <ac:spMk id="25" creationId="{5F0F2687-D063-433C-8761-2FB65F6FE258}"/>
          </ac:spMkLst>
        </pc:spChg>
        <pc:spChg chg="del">
          <ac:chgData name="廣岡 大河" userId="9a631f14eebb8dde" providerId="LiveId" clId="{70A3EF2E-BB35-4F06-BD7E-BB33C20F3C2C}" dt="2025-08-18T06:02:39.043" v="22605" actId="478"/>
          <ac:spMkLst>
            <pc:docMk/>
            <pc:sldMk cId="2281200427" sldId="404"/>
            <ac:spMk id="26" creationId="{893D99B4-F7B6-47AE-AF21-579966599913}"/>
          </ac:spMkLst>
        </pc:spChg>
        <pc:spChg chg="add mod ord">
          <ac:chgData name="廣岡 大河" userId="9a631f14eebb8dde" providerId="LiveId" clId="{70A3EF2E-BB35-4F06-BD7E-BB33C20F3C2C}" dt="2025-08-18T06:18:56.345" v="23148" actId="1076"/>
          <ac:spMkLst>
            <pc:docMk/>
            <pc:sldMk cId="2281200427" sldId="404"/>
            <ac:spMk id="27" creationId="{E80EA55D-9970-445D-AC0B-B5D61482167F}"/>
          </ac:spMkLst>
        </pc:spChg>
        <pc:spChg chg="del">
          <ac:chgData name="廣岡 大河" userId="9a631f14eebb8dde" providerId="LiveId" clId="{70A3EF2E-BB35-4F06-BD7E-BB33C20F3C2C}" dt="2025-08-18T06:02:39.043" v="22605" actId="478"/>
          <ac:spMkLst>
            <pc:docMk/>
            <pc:sldMk cId="2281200427" sldId="404"/>
            <ac:spMk id="28" creationId="{456E242E-7C1D-46A1-902D-6624C8AB8A7A}"/>
          </ac:spMkLst>
        </pc:spChg>
        <pc:spChg chg="del">
          <ac:chgData name="廣岡 大河" userId="9a631f14eebb8dde" providerId="LiveId" clId="{70A3EF2E-BB35-4F06-BD7E-BB33C20F3C2C}" dt="2025-08-18T06:02:39.043" v="22605" actId="478"/>
          <ac:spMkLst>
            <pc:docMk/>
            <pc:sldMk cId="2281200427" sldId="404"/>
            <ac:spMk id="29" creationId="{8D0C24EE-6904-42B9-B1E7-5B27A9C1B9AE}"/>
          </ac:spMkLst>
        </pc:spChg>
        <pc:spChg chg="add mod">
          <ac:chgData name="廣岡 大河" userId="9a631f14eebb8dde" providerId="LiveId" clId="{70A3EF2E-BB35-4F06-BD7E-BB33C20F3C2C}" dt="2025-08-18T06:19:00.060" v="23149" actId="1076"/>
          <ac:spMkLst>
            <pc:docMk/>
            <pc:sldMk cId="2281200427" sldId="404"/>
            <ac:spMk id="30" creationId="{A48AB61F-55C8-4832-BD89-3E2E99809DE5}"/>
          </ac:spMkLst>
        </pc:spChg>
        <pc:spChg chg="del">
          <ac:chgData name="廣岡 大河" userId="9a631f14eebb8dde" providerId="LiveId" clId="{70A3EF2E-BB35-4F06-BD7E-BB33C20F3C2C}" dt="2025-08-18T06:02:39.043" v="22605" actId="478"/>
          <ac:spMkLst>
            <pc:docMk/>
            <pc:sldMk cId="2281200427" sldId="404"/>
            <ac:spMk id="31" creationId="{2151D818-1E1C-4929-B373-5D5A0D74A1FC}"/>
          </ac:spMkLst>
        </pc:spChg>
        <pc:spChg chg="add mod">
          <ac:chgData name="廣岡 大河" userId="9a631f14eebb8dde" providerId="LiveId" clId="{70A3EF2E-BB35-4F06-BD7E-BB33C20F3C2C}" dt="2025-08-18T06:19:00.060" v="23149" actId="1076"/>
          <ac:spMkLst>
            <pc:docMk/>
            <pc:sldMk cId="2281200427" sldId="404"/>
            <ac:spMk id="32" creationId="{D0054AE8-DB47-47CC-82D8-F67AE36CC6ED}"/>
          </ac:spMkLst>
        </pc:spChg>
        <pc:spChg chg="add del mod">
          <ac:chgData name="廣岡 大河" userId="9a631f14eebb8dde" providerId="LiveId" clId="{70A3EF2E-BB35-4F06-BD7E-BB33C20F3C2C}" dt="2025-08-18T06:12:21.560" v="22977"/>
          <ac:spMkLst>
            <pc:docMk/>
            <pc:sldMk cId="2281200427" sldId="404"/>
            <ac:spMk id="33" creationId="{6DF843B2-13AD-4836-96CE-6CCAAE35804D}"/>
          </ac:spMkLst>
        </pc:spChg>
        <pc:spChg chg="del">
          <ac:chgData name="廣岡 大河" userId="9a631f14eebb8dde" providerId="LiveId" clId="{70A3EF2E-BB35-4F06-BD7E-BB33C20F3C2C}" dt="2025-08-18T06:02:39.043" v="22605" actId="478"/>
          <ac:spMkLst>
            <pc:docMk/>
            <pc:sldMk cId="2281200427" sldId="404"/>
            <ac:spMk id="34" creationId="{DE1F816F-DAD5-44B5-B53D-29A659AD11B0}"/>
          </ac:spMkLst>
        </pc:spChg>
        <pc:spChg chg="add del mod">
          <ac:chgData name="廣岡 大河" userId="9a631f14eebb8dde" providerId="LiveId" clId="{70A3EF2E-BB35-4F06-BD7E-BB33C20F3C2C}" dt="2025-08-18T06:12:21.560" v="22975" actId="478"/>
          <ac:spMkLst>
            <pc:docMk/>
            <pc:sldMk cId="2281200427" sldId="404"/>
            <ac:spMk id="35" creationId="{05DC2DD7-0BAA-479B-8FC8-4BE5323BD459}"/>
          </ac:spMkLst>
        </pc:spChg>
        <pc:spChg chg="add mod">
          <ac:chgData name="廣岡 大河" userId="9a631f14eebb8dde" providerId="LiveId" clId="{70A3EF2E-BB35-4F06-BD7E-BB33C20F3C2C}" dt="2025-08-18T07:28:49.580" v="23534" actId="1076"/>
          <ac:spMkLst>
            <pc:docMk/>
            <pc:sldMk cId="2281200427" sldId="404"/>
            <ac:spMk id="36" creationId="{3C454BF2-2196-4FEF-8536-A53AB5D974A0}"/>
          </ac:spMkLst>
        </pc:spChg>
        <pc:spChg chg="add mod ord">
          <ac:chgData name="廣岡 大河" userId="9a631f14eebb8dde" providerId="LiveId" clId="{70A3EF2E-BB35-4F06-BD7E-BB33C20F3C2C}" dt="2025-08-18T06:19:15.223" v="23155" actId="167"/>
          <ac:spMkLst>
            <pc:docMk/>
            <pc:sldMk cId="2281200427" sldId="404"/>
            <ac:spMk id="37" creationId="{830FA88F-842D-4765-B319-5614ED45C789}"/>
          </ac:spMkLst>
        </pc:spChg>
        <pc:spChg chg="del">
          <ac:chgData name="廣岡 大河" userId="9a631f14eebb8dde" providerId="LiveId" clId="{70A3EF2E-BB35-4F06-BD7E-BB33C20F3C2C}" dt="2025-08-18T06:02:39.043" v="22605" actId="478"/>
          <ac:spMkLst>
            <pc:docMk/>
            <pc:sldMk cId="2281200427" sldId="404"/>
            <ac:spMk id="38" creationId="{8DC4F6E2-C8A1-4007-BD91-68FB4E183907}"/>
          </ac:spMkLst>
        </pc:spChg>
        <pc:spChg chg="del">
          <ac:chgData name="廣岡 大河" userId="9a631f14eebb8dde" providerId="LiveId" clId="{70A3EF2E-BB35-4F06-BD7E-BB33C20F3C2C}" dt="2025-08-18T06:02:39.043" v="22605" actId="478"/>
          <ac:spMkLst>
            <pc:docMk/>
            <pc:sldMk cId="2281200427" sldId="404"/>
            <ac:spMk id="39" creationId="{31C94951-5AF0-460F-8437-1AE7B6CFC97B}"/>
          </ac:spMkLst>
        </pc:spChg>
        <pc:spChg chg="add mod">
          <ac:chgData name="廣岡 大河" userId="9a631f14eebb8dde" providerId="LiveId" clId="{70A3EF2E-BB35-4F06-BD7E-BB33C20F3C2C}" dt="2025-08-18T06:19:28.256" v="23160" actId="1076"/>
          <ac:spMkLst>
            <pc:docMk/>
            <pc:sldMk cId="2281200427" sldId="404"/>
            <ac:spMk id="40" creationId="{3C4AB79F-0CB1-4CDF-B970-54643A8D7909}"/>
          </ac:spMkLst>
        </pc:spChg>
        <pc:spChg chg="del">
          <ac:chgData name="廣岡 大河" userId="9a631f14eebb8dde" providerId="LiveId" clId="{70A3EF2E-BB35-4F06-BD7E-BB33C20F3C2C}" dt="2025-08-18T06:02:39.043" v="22605" actId="478"/>
          <ac:spMkLst>
            <pc:docMk/>
            <pc:sldMk cId="2281200427" sldId="404"/>
            <ac:spMk id="41" creationId="{F97852A4-F642-465B-A7E8-A00F36EFD2BA}"/>
          </ac:spMkLst>
        </pc:spChg>
        <pc:spChg chg="del">
          <ac:chgData name="廣岡 大河" userId="9a631f14eebb8dde" providerId="LiveId" clId="{70A3EF2E-BB35-4F06-BD7E-BB33C20F3C2C}" dt="2025-08-18T06:02:39.043" v="22605" actId="478"/>
          <ac:spMkLst>
            <pc:docMk/>
            <pc:sldMk cId="2281200427" sldId="404"/>
            <ac:spMk id="42" creationId="{0C379240-09D9-4A9A-BFC7-94DAD1D94A34}"/>
          </ac:spMkLst>
        </pc:spChg>
        <pc:spChg chg="del">
          <ac:chgData name="廣岡 大河" userId="9a631f14eebb8dde" providerId="LiveId" clId="{70A3EF2E-BB35-4F06-BD7E-BB33C20F3C2C}" dt="2025-08-18T06:02:39.043" v="22605" actId="478"/>
          <ac:spMkLst>
            <pc:docMk/>
            <pc:sldMk cId="2281200427" sldId="404"/>
            <ac:spMk id="43" creationId="{55FFC556-7ABF-4313-B5D8-AC41C4896E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586CB-EE9C-4DC4-9E07-B9D1EFF743B8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0B714-8661-4E93-A7E7-4AF263585A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98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0B714-8661-4E93-A7E7-4AF263585A2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63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0B714-8661-4E93-A7E7-4AF263585A2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55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0B714-8661-4E93-A7E7-4AF263585A2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374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0B714-8661-4E93-A7E7-4AF263585A2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80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02CB-8D2A-4C75-AE6B-9B0EB42A3CA6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A979-EB82-44F4-9E92-E031B32BA3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78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02CB-8D2A-4C75-AE6B-9B0EB42A3CA6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A979-EB82-44F4-9E92-E031B32BA3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20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02CB-8D2A-4C75-AE6B-9B0EB42A3CA6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A979-EB82-44F4-9E92-E031B32BA3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12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02CB-8D2A-4C75-AE6B-9B0EB42A3CA6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A979-EB82-44F4-9E92-E031B32BA3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05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02CB-8D2A-4C75-AE6B-9B0EB42A3CA6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A979-EB82-44F4-9E92-E031B32BA3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16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02CB-8D2A-4C75-AE6B-9B0EB42A3CA6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A979-EB82-44F4-9E92-E031B32BA3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93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02CB-8D2A-4C75-AE6B-9B0EB42A3CA6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A979-EB82-44F4-9E92-E031B32BA3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91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02CB-8D2A-4C75-AE6B-9B0EB42A3CA6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A979-EB82-44F4-9E92-E031B32BA3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84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02CB-8D2A-4C75-AE6B-9B0EB42A3CA6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A979-EB82-44F4-9E92-E031B32BA3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1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02CB-8D2A-4C75-AE6B-9B0EB42A3CA6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A979-EB82-44F4-9E92-E031B32BA3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62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02CB-8D2A-4C75-AE6B-9B0EB42A3CA6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A979-EB82-44F4-9E92-E031B32BA3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44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202CB-8D2A-4C75-AE6B-9B0EB42A3CA6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FA979-EB82-44F4-9E92-E031B32BA3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5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mp"/><Relationship Id="rId4" Type="http://schemas.openxmlformats.org/officeDocument/2006/relationships/image" Target="../media/image1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mp"/><Relationship Id="rId4" Type="http://schemas.openxmlformats.org/officeDocument/2006/relationships/image" Target="../media/image1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mp"/><Relationship Id="rId4" Type="http://schemas.openxmlformats.org/officeDocument/2006/relationships/image" Target="../media/image1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mp"/><Relationship Id="rId3" Type="http://schemas.openxmlformats.org/officeDocument/2006/relationships/image" Target="../media/image6.png"/><Relationship Id="rId7" Type="http://schemas.openxmlformats.org/officeDocument/2006/relationships/image" Target="../media/image1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2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m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mp"/><Relationship Id="rId4" Type="http://schemas.openxmlformats.org/officeDocument/2006/relationships/image" Target="../media/image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mp"/><Relationship Id="rId5" Type="http://schemas.openxmlformats.org/officeDocument/2006/relationships/image" Target="../media/image2.tm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mp"/><Relationship Id="rId4" Type="http://schemas.openxmlformats.org/officeDocument/2006/relationships/image" Target="../media/image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660143F-1A9D-42DA-8EB4-E6E69B18DC4D}"/>
              </a:ext>
            </a:extLst>
          </p:cNvPr>
          <p:cNvSpPr txBox="1"/>
          <p:nvPr/>
        </p:nvSpPr>
        <p:spPr>
          <a:xfrm>
            <a:off x="285622" y="1962896"/>
            <a:ext cx="11609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Quantum Cryptography and Meta-Complexity</a:t>
            </a:r>
            <a:endParaRPr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18B6EDE-6F65-4B99-B354-EDC4A3B58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88" y="320012"/>
            <a:ext cx="1845724" cy="40388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4CCA75-52C6-4707-843F-585012E5F2D5}"/>
              </a:ext>
            </a:extLst>
          </p:cNvPr>
          <p:cNvSpPr txBox="1"/>
          <p:nvPr/>
        </p:nvSpPr>
        <p:spPr>
          <a:xfrm>
            <a:off x="3402229" y="3287854"/>
            <a:ext cx="202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Taiga Hiroka</a:t>
            </a:r>
            <a:r>
              <a:rPr kumimoji="1" lang="en-US" altLang="ja-JP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kumimoji="1" lang="ja-JP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0FA9E2-799A-4FCB-B751-1307144DA920}"/>
              </a:ext>
            </a:extLst>
          </p:cNvPr>
          <p:cNvSpPr txBox="1"/>
          <p:nvPr/>
        </p:nvSpPr>
        <p:spPr>
          <a:xfrm>
            <a:off x="5906269" y="3305977"/>
            <a:ext cx="250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Tomoyuki Morimae</a:t>
            </a:r>
            <a:r>
              <a:rPr kumimoji="1"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2,1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0AFFE46-275A-461D-9275-3A8EA2A7ECDE}"/>
              </a:ext>
            </a:extLst>
          </p:cNvPr>
          <p:cNvSpPr txBox="1"/>
          <p:nvPr/>
        </p:nvSpPr>
        <p:spPr>
          <a:xfrm>
            <a:off x="2485764" y="4661713"/>
            <a:ext cx="644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Yukawa Institute for Theoretical Physics, Kyoto University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64359D-C3BB-45F8-994E-937B6870DF4B}"/>
              </a:ext>
            </a:extLst>
          </p:cNvPr>
          <p:cNvSpPr txBox="1"/>
          <p:nvPr/>
        </p:nvSpPr>
        <p:spPr>
          <a:xfrm>
            <a:off x="4663361" y="4105685"/>
            <a:ext cx="153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Foxconn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9D8BA8F-693A-4724-B8AD-61D1DD54F672}"/>
              </a:ext>
            </a:extLst>
          </p:cNvPr>
          <p:cNvGrpSpPr/>
          <p:nvPr/>
        </p:nvGrpSpPr>
        <p:grpSpPr>
          <a:xfrm>
            <a:off x="36907" y="6550223"/>
            <a:ext cx="3594672" cy="246221"/>
            <a:chOff x="399788" y="6059865"/>
            <a:chExt cx="3594672" cy="246221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AFD7181-8917-45E6-BBE8-889E8A1CBBE6}"/>
                </a:ext>
              </a:extLst>
            </p:cNvPr>
            <p:cNvSpPr txBox="1"/>
            <p:nvPr/>
          </p:nvSpPr>
          <p:spPr>
            <a:xfrm>
              <a:off x="470598" y="6059865"/>
              <a:ext cx="35238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50" dirty="0">
                  <a:latin typeface="Arial" panose="020B0604020202020204" pitchFamily="34" charset="0"/>
                  <a:cs typeface="Arial" panose="020B0604020202020204" pitchFamily="34" charset="0"/>
                </a:rPr>
                <a:t>2025 Hon Hai Precision Industry Co, Ltd All rights reserved.</a:t>
              </a:r>
              <a:endParaRPr kumimoji="1" lang="ja-JP" altLang="en-US" sz="9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908ECADF-87A8-4F80-86B7-F58F3F06B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88" y="6100702"/>
              <a:ext cx="141620" cy="164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165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吹き出し: 角を丸めた四角形 55">
            <a:extLst>
              <a:ext uri="{FF2B5EF4-FFF2-40B4-BE49-F238E27FC236}">
                <a16:creationId xmlns:a16="http://schemas.microsoft.com/office/drawing/2014/main" id="{E65D9A68-4235-41E7-8362-212421971C32}"/>
              </a:ext>
            </a:extLst>
          </p:cNvPr>
          <p:cNvSpPr/>
          <p:nvPr/>
        </p:nvSpPr>
        <p:spPr>
          <a:xfrm>
            <a:off x="7817400" y="836360"/>
            <a:ext cx="3853013" cy="926269"/>
          </a:xfrm>
          <a:prstGeom prst="wedgeRoundRectCallout">
            <a:avLst>
              <a:gd name="adj1" fmla="val -94298"/>
              <a:gd name="adj2" fmla="val 89636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AD2C1DC1-D9B0-4757-8AD8-FDFCAED840F1}"/>
              </a:ext>
            </a:extLst>
          </p:cNvPr>
          <p:cNvSpPr/>
          <p:nvPr/>
        </p:nvSpPr>
        <p:spPr>
          <a:xfrm>
            <a:off x="266350" y="3048000"/>
            <a:ext cx="11752930" cy="3495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A5DB68FA-1568-4E49-AEFB-B04122C81B26}"/>
              </a:ext>
            </a:extLst>
          </p:cNvPr>
          <p:cNvSpPr/>
          <p:nvPr/>
        </p:nvSpPr>
        <p:spPr>
          <a:xfrm>
            <a:off x="4149368" y="748870"/>
            <a:ext cx="1312254" cy="689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821D7E87-C7E9-402E-ADFE-148B3CCBEDD3}"/>
              </a:ext>
            </a:extLst>
          </p:cNvPr>
          <p:cNvSpPr/>
          <p:nvPr/>
        </p:nvSpPr>
        <p:spPr>
          <a:xfrm>
            <a:off x="8220068" y="4162112"/>
            <a:ext cx="3649185" cy="1441072"/>
          </a:xfrm>
          <a:prstGeom prst="wedgeRoundRectCallout">
            <a:avLst>
              <a:gd name="adj1" fmla="val -81398"/>
              <a:gd name="adj2" fmla="val 2828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5DAB50DB-40B7-4B07-B8A2-9758374EADAB}"/>
              </a:ext>
            </a:extLst>
          </p:cNvPr>
          <p:cNvSpPr/>
          <p:nvPr/>
        </p:nvSpPr>
        <p:spPr>
          <a:xfrm>
            <a:off x="1085506" y="4631430"/>
            <a:ext cx="1828799" cy="1202770"/>
          </a:xfrm>
          <a:prstGeom prst="roundRect">
            <a:avLst>
              <a:gd name="adj" fmla="val 87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FB8865-5FC7-47B9-BA23-9BF17B754BBF}"/>
              </a:ext>
            </a:extLst>
          </p:cNvPr>
          <p:cNvSpPr txBox="1"/>
          <p:nvPr/>
        </p:nvSpPr>
        <p:spPr>
          <a:xfrm>
            <a:off x="172995" y="181918"/>
            <a:ext cx="98854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000" b="1" dirty="0">
                <a:latin typeface="Arial" panose="020B0604020202020204" pitchFamily="34" charset="0"/>
                <a:cs typeface="Arial" panose="020B0604020202020204" pitchFamily="34" charset="0"/>
              </a:rPr>
              <a:t>Previous Results (OWF and Meta-Complexity)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117D01-634D-4F71-A006-2075DF91D8F5}"/>
              </a:ext>
            </a:extLst>
          </p:cNvPr>
          <p:cNvSpPr txBox="1"/>
          <p:nvPr/>
        </p:nvSpPr>
        <p:spPr>
          <a:xfrm>
            <a:off x="307924" y="3233315"/>
            <a:ext cx="942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Average-Case Hardness of </a:t>
            </a:r>
            <a:r>
              <a:rPr kumimoji="1" lang="en-US" altLang="ja-JP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GapK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90DD80-924E-40B4-B051-E147F66E99E8}"/>
              </a:ext>
            </a:extLst>
          </p:cNvPr>
          <p:cNvSpPr txBox="1"/>
          <p:nvPr/>
        </p:nvSpPr>
        <p:spPr>
          <a:xfrm>
            <a:off x="1085506" y="475698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algorithm 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25CFD9-A8B5-48C4-B58E-33557E9D354B}"/>
              </a:ext>
            </a:extLst>
          </p:cNvPr>
          <p:cNvSpPr txBox="1"/>
          <p:nvPr/>
        </p:nvSpPr>
        <p:spPr>
          <a:xfrm>
            <a:off x="1715426" y="5002525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64955FC7-340D-4888-8E1A-CD1194CF18C3}"/>
                  </a:ext>
                </a:extLst>
              </p:cNvPr>
              <p:cNvSpPr txBox="1"/>
              <p:nvPr/>
            </p:nvSpPr>
            <p:spPr>
              <a:xfrm>
                <a:off x="3923294" y="4056406"/>
                <a:ext cx="6908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kumimoji="1" lang="ja-JP" altLang="en-US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64955FC7-340D-4888-8E1A-CD1194CF1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94" y="4056406"/>
                <a:ext cx="690880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EE0FE5B-28D7-447B-B41E-F2FA5B173E89}"/>
              </a:ext>
            </a:extLst>
          </p:cNvPr>
          <p:cNvSpPr txBox="1"/>
          <p:nvPr/>
        </p:nvSpPr>
        <p:spPr>
          <a:xfrm>
            <a:off x="5458771" y="4356871"/>
            <a:ext cx="191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PPT algorithm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14BAEFCB-BC3F-42ED-AA77-582B2D1D9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40" y="5001242"/>
            <a:ext cx="1055118" cy="138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矢印: 右 32">
            <a:extLst>
              <a:ext uri="{FF2B5EF4-FFF2-40B4-BE49-F238E27FC236}">
                <a16:creationId xmlns:a16="http://schemas.microsoft.com/office/drawing/2014/main" id="{2E573A52-46FC-4D86-B822-04538562D052}"/>
              </a:ext>
            </a:extLst>
          </p:cNvPr>
          <p:cNvSpPr/>
          <p:nvPr/>
        </p:nvSpPr>
        <p:spPr>
          <a:xfrm>
            <a:off x="3460790" y="4895480"/>
            <a:ext cx="1916700" cy="708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0C31C6D-6B5D-4AE0-AC8B-0CAE6D88EF26}"/>
              </a:ext>
            </a:extLst>
          </p:cNvPr>
          <p:cNvSpPr txBox="1"/>
          <p:nvPr/>
        </p:nvSpPr>
        <p:spPr>
          <a:xfrm>
            <a:off x="8581772" y="4295315"/>
            <a:ext cx="3088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No PPT algorithms </a:t>
            </a:r>
          </a:p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can decide if K(x) small or large?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038A3C6-2D20-4825-A74A-E0268DE5F395}"/>
              </a:ext>
            </a:extLst>
          </p:cNvPr>
          <p:cNvSpPr txBox="1"/>
          <p:nvPr/>
        </p:nvSpPr>
        <p:spPr>
          <a:xfrm>
            <a:off x="4202599" y="793709"/>
            <a:ext cx="1259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OWF</a:t>
            </a:r>
            <a:endParaRPr kumimoji="1"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矢印: 右 50">
            <a:extLst>
              <a:ext uri="{FF2B5EF4-FFF2-40B4-BE49-F238E27FC236}">
                <a16:creationId xmlns:a16="http://schemas.microsoft.com/office/drawing/2014/main" id="{F228B095-E162-458E-9DBE-8328D98051B0}"/>
              </a:ext>
            </a:extLst>
          </p:cNvPr>
          <p:cNvSpPr/>
          <p:nvPr/>
        </p:nvSpPr>
        <p:spPr>
          <a:xfrm rot="5400000">
            <a:off x="5116364" y="2077226"/>
            <a:ext cx="1010592" cy="48834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矢印: 右 51">
            <a:extLst>
              <a:ext uri="{FF2B5EF4-FFF2-40B4-BE49-F238E27FC236}">
                <a16:creationId xmlns:a16="http://schemas.microsoft.com/office/drawing/2014/main" id="{7C38870C-5AE7-4153-8012-D512D8A9801F}"/>
              </a:ext>
            </a:extLst>
          </p:cNvPr>
          <p:cNvSpPr/>
          <p:nvPr/>
        </p:nvSpPr>
        <p:spPr>
          <a:xfrm rot="16200000">
            <a:off x="3855752" y="2056891"/>
            <a:ext cx="1010592" cy="48834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44981C5-8E4B-49C1-8F81-DAB9AD63088A}"/>
              </a:ext>
            </a:extLst>
          </p:cNvPr>
          <p:cNvSpPr txBox="1"/>
          <p:nvPr/>
        </p:nvSpPr>
        <p:spPr>
          <a:xfrm>
            <a:off x="7915573" y="1001226"/>
            <a:ext cx="3624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Our Results can be seen as a quantum analog of [IRS22]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CAA0B21-30FB-40C3-A516-989C495E3305}"/>
              </a:ext>
            </a:extLst>
          </p:cNvPr>
          <p:cNvSpPr txBox="1"/>
          <p:nvPr/>
        </p:nvSpPr>
        <p:spPr>
          <a:xfrm>
            <a:off x="4394427" y="2147151"/>
            <a:ext cx="121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[IRS22]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F1CC204E-55DC-456C-B358-2AC1E0014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88" y="320012"/>
            <a:ext cx="1845724" cy="403888"/>
          </a:xfrm>
          <a:prstGeom prst="rect">
            <a:avLst/>
          </a:prstGeom>
        </p:spPr>
      </p:pic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02C450D3-FB27-4E39-A5E0-DCA6AFE31091}"/>
              </a:ext>
            </a:extLst>
          </p:cNvPr>
          <p:cNvGrpSpPr/>
          <p:nvPr/>
        </p:nvGrpSpPr>
        <p:grpSpPr>
          <a:xfrm>
            <a:off x="36907" y="6550223"/>
            <a:ext cx="3594672" cy="246221"/>
            <a:chOff x="399788" y="6059865"/>
            <a:chExt cx="3594672" cy="246221"/>
          </a:xfrm>
        </p:grpSpPr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A141A34C-5A6D-4B7D-9F5D-7AB5EEA70CEF}"/>
                </a:ext>
              </a:extLst>
            </p:cNvPr>
            <p:cNvSpPr txBox="1"/>
            <p:nvPr/>
          </p:nvSpPr>
          <p:spPr>
            <a:xfrm>
              <a:off x="470598" y="6059865"/>
              <a:ext cx="35238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50" dirty="0">
                  <a:latin typeface="Arial" panose="020B0604020202020204" pitchFamily="34" charset="0"/>
                  <a:cs typeface="Arial" panose="020B0604020202020204" pitchFamily="34" charset="0"/>
                </a:rPr>
                <a:t>2025 Hon Hai Precision Industry Co, Ltd All rights reserved.</a:t>
              </a:r>
              <a:endParaRPr kumimoji="1" lang="ja-JP" altLang="en-US" sz="9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688835AF-C044-4AFF-B1F2-964375774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88" y="6100702"/>
              <a:ext cx="141620" cy="164549"/>
            </a:xfrm>
            <a:prstGeom prst="rect">
              <a:avLst/>
            </a:prstGeom>
          </p:spPr>
        </p:pic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0B19185-463E-41A6-84C1-4CD75F2F3164}"/>
              </a:ext>
            </a:extLst>
          </p:cNvPr>
          <p:cNvSpPr txBox="1"/>
          <p:nvPr/>
        </p:nvSpPr>
        <p:spPr>
          <a:xfrm>
            <a:off x="8844223" y="6258834"/>
            <a:ext cx="3025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[IRS22] </a:t>
            </a:r>
            <a:r>
              <a:rPr kumimoji="1" lang="en-US" altLang="ja-JP" sz="1100" b="1" dirty="0" err="1"/>
              <a:t>R.Ilango</a:t>
            </a:r>
            <a:r>
              <a:rPr kumimoji="1" lang="en-US" altLang="ja-JP" sz="1100" b="1" dirty="0"/>
              <a:t>, </a:t>
            </a:r>
            <a:r>
              <a:rPr kumimoji="1" lang="en-US" altLang="ja-JP" sz="1100" b="1" dirty="0" err="1"/>
              <a:t>H.Len</a:t>
            </a:r>
            <a:r>
              <a:rPr kumimoji="1" lang="en-US" altLang="ja-JP" sz="1100" b="1" dirty="0"/>
              <a:t>, </a:t>
            </a:r>
            <a:r>
              <a:rPr kumimoji="1" lang="en-US" altLang="ja-JP" sz="1100" b="1" dirty="0" err="1"/>
              <a:t>R,Santhnam</a:t>
            </a:r>
            <a:r>
              <a:rPr kumimoji="1" lang="en-US" altLang="ja-JP" sz="1100" b="1" dirty="0"/>
              <a:t>, STOC22 </a:t>
            </a:r>
          </a:p>
        </p:txBody>
      </p:sp>
    </p:spTree>
    <p:extLst>
      <p:ext uri="{BB962C8B-B14F-4D97-AF65-F5344CB8AC3E}">
        <p14:creationId xmlns:p14="http://schemas.microsoft.com/office/powerpoint/2010/main" val="327072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3FE3E19E-F687-48B5-8CDE-A7EAFF767E30}"/>
              </a:ext>
            </a:extLst>
          </p:cNvPr>
          <p:cNvSpPr/>
          <p:nvPr/>
        </p:nvSpPr>
        <p:spPr>
          <a:xfrm>
            <a:off x="71120" y="2070072"/>
            <a:ext cx="11948160" cy="44729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D6D8219-0ECE-40A2-8031-06C5590A088F}"/>
              </a:ext>
            </a:extLst>
          </p:cNvPr>
          <p:cNvSpPr/>
          <p:nvPr/>
        </p:nvSpPr>
        <p:spPr>
          <a:xfrm>
            <a:off x="9672070" y="4301351"/>
            <a:ext cx="1455420" cy="6463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46B06EC-3337-4849-9C9C-0001DF255B68}"/>
              </a:ext>
            </a:extLst>
          </p:cNvPr>
          <p:cNvSpPr/>
          <p:nvPr/>
        </p:nvSpPr>
        <p:spPr>
          <a:xfrm>
            <a:off x="159024" y="4262713"/>
            <a:ext cx="2468880" cy="8737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FB8865-5FC7-47B9-BA23-9BF17B754BBF}"/>
              </a:ext>
            </a:extLst>
          </p:cNvPr>
          <p:cNvSpPr txBox="1"/>
          <p:nvPr/>
        </p:nvSpPr>
        <p:spPr>
          <a:xfrm>
            <a:off x="0" y="110798"/>
            <a:ext cx="74066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000" b="1" dirty="0">
                <a:latin typeface="Arial" panose="020B0604020202020204" pitchFamily="34" charset="0"/>
                <a:cs typeface="Arial" panose="020B0604020202020204" pitchFamily="34" charset="0"/>
              </a:rPr>
              <a:t>Techniques (Recall [IRS22] Approach)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BB95F7B-2F7A-47DA-BC64-14926DC2736A}"/>
              </a:ext>
            </a:extLst>
          </p:cNvPr>
          <p:cNvSpPr txBox="1"/>
          <p:nvPr/>
        </p:nvSpPr>
        <p:spPr>
          <a:xfrm>
            <a:off x="9748915" y="4402379"/>
            <a:ext cx="1522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OWF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5EE5D0-692C-4EDF-87A5-DF1A30188819}"/>
              </a:ext>
            </a:extLst>
          </p:cNvPr>
          <p:cNvSpPr txBox="1"/>
          <p:nvPr/>
        </p:nvSpPr>
        <p:spPr>
          <a:xfrm>
            <a:off x="159024" y="4396144"/>
            <a:ext cx="2463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Classical Avg-Hardness of </a:t>
            </a:r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GapK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4C7D7FC-18A4-4949-8F01-75D62B7068C9}"/>
              </a:ext>
            </a:extLst>
          </p:cNvPr>
          <p:cNvSpPr/>
          <p:nvPr/>
        </p:nvSpPr>
        <p:spPr>
          <a:xfrm rot="2826819">
            <a:off x="8263504" y="3577172"/>
            <a:ext cx="1010592" cy="48834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689BEC45-F396-46D9-B8A8-C8FB7BE21A7D}"/>
              </a:ext>
            </a:extLst>
          </p:cNvPr>
          <p:cNvSpPr/>
          <p:nvPr/>
        </p:nvSpPr>
        <p:spPr>
          <a:xfrm rot="19402155">
            <a:off x="2524097" y="3555180"/>
            <a:ext cx="1010592" cy="48834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B6470BD3-A57C-4EB6-80A3-392C79F0DDA9}"/>
              </a:ext>
            </a:extLst>
          </p:cNvPr>
          <p:cNvSpPr/>
          <p:nvPr/>
        </p:nvSpPr>
        <p:spPr>
          <a:xfrm>
            <a:off x="4926317" y="5136474"/>
            <a:ext cx="2339366" cy="9891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D465F9F-4154-46D2-821D-8B69087F5F56}"/>
              </a:ext>
            </a:extLst>
          </p:cNvPr>
          <p:cNvSpPr txBox="1"/>
          <p:nvPr/>
        </p:nvSpPr>
        <p:spPr>
          <a:xfrm>
            <a:off x="5623085" y="5406755"/>
            <a:ext cx="944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PRG</a:t>
            </a: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E81185F3-1310-4A5D-A5E4-52DBDFF118F6}"/>
              </a:ext>
            </a:extLst>
          </p:cNvPr>
          <p:cNvSpPr/>
          <p:nvPr/>
        </p:nvSpPr>
        <p:spPr>
          <a:xfrm rot="8949578">
            <a:off x="8891327" y="5055326"/>
            <a:ext cx="656864" cy="48834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CD4FBF64-1E7F-43AA-B76A-C634B74686BA}"/>
              </a:ext>
            </a:extLst>
          </p:cNvPr>
          <p:cNvSpPr/>
          <p:nvPr/>
        </p:nvSpPr>
        <p:spPr>
          <a:xfrm rot="12727994">
            <a:off x="2742338" y="5055326"/>
            <a:ext cx="1010592" cy="48834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83D581C-49A5-403A-8B93-A5F60D2B47C9}"/>
              </a:ext>
            </a:extLst>
          </p:cNvPr>
          <p:cNvSpPr txBox="1"/>
          <p:nvPr/>
        </p:nvSpPr>
        <p:spPr>
          <a:xfrm>
            <a:off x="1904680" y="3226867"/>
            <a:ext cx="1204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[IRS22] </a:t>
            </a:r>
            <a:endParaRPr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E382B18-8880-49AF-A40D-8D5EAFB1E685}"/>
              </a:ext>
            </a:extLst>
          </p:cNvPr>
          <p:cNvSpPr txBox="1"/>
          <p:nvPr/>
        </p:nvSpPr>
        <p:spPr>
          <a:xfrm>
            <a:off x="317171" y="779717"/>
            <a:ext cx="792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Does [IRS22] approach trivially works in the quantum setting?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D7AD4437-7E15-4C48-A31E-DEA33132C620}"/>
              </a:ext>
            </a:extLst>
          </p:cNvPr>
          <p:cNvSpPr/>
          <p:nvPr/>
        </p:nvSpPr>
        <p:spPr>
          <a:xfrm rot="5400000">
            <a:off x="2796661" y="1142538"/>
            <a:ext cx="265144" cy="62252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C9DD6B3-A81F-4E19-8962-CF2F90492B04}"/>
              </a:ext>
            </a:extLst>
          </p:cNvPr>
          <p:cNvSpPr txBox="1"/>
          <p:nvPr/>
        </p:nvSpPr>
        <p:spPr>
          <a:xfrm>
            <a:off x="2570326" y="1633050"/>
            <a:ext cx="10555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NO!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6D08034-1430-41E5-901D-F693FB7522C1}"/>
              </a:ext>
            </a:extLst>
          </p:cNvPr>
          <p:cNvSpPr txBox="1"/>
          <p:nvPr/>
        </p:nvSpPr>
        <p:spPr>
          <a:xfrm>
            <a:off x="2138034" y="5651310"/>
            <a:ext cx="1204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[IRS22] </a:t>
            </a:r>
            <a:endParaRPr lang="ja-JP" altLang="en-US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8D65DE19-5C3B-4340-8A36-35431E46327F}"/>
              </a:ext>
            </a:extLst>
          </p:cNvPr>
          <p:cNvSpPr txBox="1"/>
          <p:nvPr/>
        </p:nvSpPr>
        <p:spPr>
          <a:xfrm>
            <a:off x="9305624" y="5677511"/>
            <a:ext cx="1204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[HILL99] </a:t>
            </a:r>
            <a:endParaRPr lang="ja-JP" altLang="en-US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83F5979-377E-44DB-8077-DAACD72C928E}"/>
              </a:ext>
            </a:extLst>
          </p:cNvPr>
          <p:cNvSpPr txBox="1"/>
          <p:nvPr/>
        </p:nvSpPr>
        <p:spPr>
          <a:xfrm>
            <a:off x="9040662" y="3281279"/>
            <a:ext cx="1204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[IL90] </a:t>
            </a:r>
            <a:endParaRPr lang="ja-JP" altLang="en-US" dirty="0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26BD45F9-751C-484D-95DC-C12C3CD3A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88" y="320012"/>
            <a:ext cx="1845724" cy="403888"/>
          </a:xfrm>
          <a:prstGeom prst="rect">
            <a:avLst/>
          </a:prstGeom>
        </p:spPr>
      </p:pic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0F70642F-0C82-4F65-8D0B-001A47D0DFA9}"/>
              </a:ext>
            </a:extLst>
          </p:cNvPr>
          <p:cNvGrpSpPr/>
          <p:nvPr/>
        </p:nvGrpSpPr>
        <p:grpSpPr>
          <a:xfrm>
            <a:off x="36907" y="6550223"/>
            <a:ext cx="3594672" cy="246221"/>
            <a:chOff x="399788" y="6059865"/>
            <a:chExt cx="3594672" cy="246221"/>
          </a:xfrm>
        </p:grpSpPr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3F0D4D80-BB19-4D0F-96A4-2A11CE5911D5}"/>
                </a:ext>
              </a:extLst>
            </p:cNvPr>
            <p:cNvSpPr txBox="1"/>
            <p:nvPr/>
          </p:nvSpPr>
          <p:spPr>
            <a:xfrm>
              <a:off x="470598" y="6059865"/>
              <a:ext cx="35238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50" dirty="0">
                  <a:latin typeface="Arial" panose="020B0604020202020204" pitchFamily="34" charset="0"/>
                  <a:cs typeface="Arial" panose="020B0604020202020204" pitchFamily="34" charset="0"/>
                </a:rPr>
                <a:t>2025 Hon Hai Precision Industry Co, Ltd All rights reserved.</a:t>
              </a:r>
              <a:endParaRPr kumimoji="1" lang="ja-JP" altLang="en-US" sz="9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3E586B62-B252-45E1-8BA6-203CFFAB0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88" y="6100702"/>
              <a:ext cx="141620" cy="164549"/>
            </a:xfrm>
            <a:prstGeom prst="rect">
              <a:avLst/>
            </a:prstGeom>
          </p:spPr>
        </p:pic>
      </p:grpSp>
      <p:sp>
        <p:nvSpPr>
          <p:cNvPr id="75" name="四角形: 角を丸くする 74">
            <a:extLst>
              <a:ext uri="{FF2B5EF4-FFF2-40B4-BE49-F238E27FC236}">
                <a16:creationId xmlns:a16="http://schemas.microsoft.com/office/drawing/2014/main" id="{1192CDBA-C76F-492F-8481-9D196E32D274}"/>
              </a:ext>
            </a:extLst>
          </p:cNvPr>
          <p:cNvSpPr/>
          <p:nvPr/>
        </p:nvSpPr>
        <p:spPr>
          <a:xfrm>
            <a:off x="3452031" y="2109437"/>
            <a:ext cx="4974547" cy="1319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3143C23-83CF-48F9-BA3F-8D5AA921D014}"/>
              </a:ext>
            </a:extLst>
          </p:cNvPr>
          <p:cNvSpPr txBox="1"/>
          <p:nvPr/>
        </p:nvSpPr>
        <p:spPr>
          <a:xfrm>
            <a:off x="3415068" y="2109437"/>
            <a:ext cx="417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Estimating Classical Probability: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23BC7052-FA13-431C-8B5E-BD799143D322}"/>
              </a:ext>
            </a:extLst>
          </p:cNvPr>
          <p:cNvSpPr txBox="1"/>
          <p:nvPr/>
        </p:nvSpPr>
        <p:spPr>
          <a:xfrm>
            <a:off x="3490732" y="2598444"/>
            <a:ext cx="495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Given a PPT algorithm C, on average, estimate </a:t>
            </a:r>
            <a:r>
              <a:rPr kumimoji="1"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[x</a:t>
            </a:r>
            <a:r>
              <a: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C] within multiplicative error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8" grpId="0" animBg="1"/>
      <p:bldP spid="19" grpId="0"/>
      <p:bldP spid="20" grpId="0" animBg="1"/>
      <p:bldP spid="23" grpId="0" animBg="1"/>
      <p:bldP spid="25" grpId="0"/>
      <p:bldP spid="30" grpId="0" animBg="1"/>
      <p:bldP spid="31" grpId="0"/>
      <p:bldP spid="51" grpId="0"/>
      <p:bldP spid="52" grpId="0"/>
      <p:bldP spid="53" grpId="0"/>
      <p:bldP spid="75" grpId="0" animBg="1"/>
      <p:bldP spid="76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1C3F626D-B973-490C-A36E-9FB6BEE0A7F8}"/>
              </a:ext>
            </a:extLst>
          </p:cNvPr>
          <p:cNvSpPr/>
          <p:nvPr/>
        </p:nvSpPr>
        <p:spPr>
          <a:xfrm>
            <a:off x="71120" y="2070072"/>
            <a:ext cx="11948160" cy="44729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吹き出し: 角を丸めた四角形 62">
            <a:extLst>
              <a:ext uri="{FF2B5EF4-FFF2-40B4-BE49-F238E27FC236}">
                <a16:creationId xmlns:a16="http://schemas.microsoft.com/office/drawing/2014/main" id="{69BF5A31-CC22-4FC8-BAC7-85533BF69C99}"/>
              </a:ext>
            </a:extLst>
          </p:cNvPr>
          <p:cNvSpPr/>
          <p:nvPr/>
        </p:nvSpPr>
        <p:spPr>
          <a:xfrm>
            <a:off x="3342397" y="3914824"/>
            <a:ext cx="3933298" cy="825814"/>
          </a:xfrm>
          <a:prstGeom prst="wedgeRoundRectCallout">
            <a:avLst>
              <a:gd name="adj1" fmla="val -48483"/>
              <a:gd name="adj2" fmla="val 109198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D6D8219-0ECE-40A2-8031-06C5590A088F}"/>
              </a:ext>
            </a:extLst>
          </p:cNvPr>
          <p:cNvSpPr/>
          <p:nvPr/>
        </p:nvSpPr>
        <p:spPr>
          <a:xfrm>
            <a:off x="9672070" y="4301351"/>
            <a:ext cx="1455420" cy="6463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46B06EC-3337-4849-9C9C-0001DF255B68}"/>
              </a:ext>
            </a:extLst>
          </p:cNvPr>
          <p:cNvSpPr/>
          <p:nvPr/>
        </p:nvSpPr>
        <p:spPr>
          <a:xfrm>
            <a:off x="159024" y="4262713"/>
            <a:ext cx="2468880" cy="8737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FB8865-5FC7-47B9-BA23-9BF17B754BBF}"/>
              </a:ext>
            </a:extLst>
          </p:cNvPr>
          <p:cNvSpPr txBox="1"/>
          <p:nvPr/>
        </p:nvSpPr>
        <p:spPr>
          <a:xfrm>
            <a:off x="0" y="110798"/>
            <a:ext cx="74066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000" b="1" dirty="0">
                <a:latin typeface="Arial" panose="020B0604020202020204" pitchFamily="34" charset="0"/>
                <a:cs typeface="Arial" panose="020B0604020202020204" pitchFamily="34" charset="0"/>
              </a:rPr>
              <a:t>Techniques (Our Approach) 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BB95F7B-2F7A-47DA-BC64-14926DC2736A}"/>
              </a:ext>
            </a:extLst>
          </p:cNvPr>
          <p:cNvSpPr txBox="1"/>
          <p:nvPr/>
        </p:nvSpPr>
        <p:spPr>
          <a:xfrm>
            <a:off x="9748915" y="4402379"/>
            <a:ext cx="1522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OWF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5EE5D0-692C-4EDF-87A5-DF1A30188819}"/>
              </a:ext>
            </a:extLst>
          </p:cNvPr>
          <p:cNvSpPr txBox="1"/>
          <p:nvPr/>
        </p:nvSpPr>
        <p:spPr>
          <a:xfrm>
            <a:off x="159024" y="4396144"/>
            <a:ext cx="2463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Classical Avg-Hardness of </a:t>
            </a:r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GapK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4C7D7FC-18A4-4949-8F01-75D62B7068C9}"/>
              </a:ext>
            </a:extLst>
          </p:cNvPr>
          <p:cNvSpPr/>
          <p:nvPr/>
        </p:nvSpPr>
        <p:spPr>
          <a:xfrm rot="2826819">
            <a:off x="8320694" y="3706452"/>
            <a:ext cx="1010592" cy="48834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689BEC45-F396-46D9-B8A8-C8FB7BE21A7D}"/>
              </a:ext>
            </a:extLst>
          </p:cNvPr>
          <p:cNvSpPr/>
          <p:nvPr/>
        </p:nvSpPr>
        <p:spPr>
          <a:xfrm rot="19402155">
            <a:off x="2604015" y="3655602"/>
            <a:ext cx="1010592" cy="48834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B6470BD3-A57C-4EB6-80A3-392C79F0DDA9}"/>
              </a:ext>
            </a:extLst>
          </p:cNvPr>
          <p:cNvSpPr/>
          <p:nvPr/>
        </p:nvSpPr>
        <p:spPr>
          <a:xfrm>
            <a:off x="4926317" y="5136474"/>
            <a:ext cx="2339366" cy="9891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D465F9F-4154-46D2-821D-8B69087F5F56}"/>
              </a:ext>
            </a:extLst>
          </p:cNvPr>
          <p:cNvSpPr txBox="1"/>
          <p:nvPr/>
        </p:nvSpPr>
        <p:spPr>
          <a:xfrm>
            <a:off x="5623085" y="5406755"/>
            <a:ext cx="944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PRG</a:t>
            </a: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E81185F3-1310-4A5D-A5E4-52DBDFF118F6}"/>
              </a:ext>
            </a:extLst>
          </p:cNvPr>
          <p:cNvSpPr/>
          <p:nvPr/>
        </p:nvSpPr>
        <p:spPr>
          <a:xfrm rot="8949578">
            <a:off x="8891327" y="5055326"/>
            <a:ext cx="656864" cy="48834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CD4FBF64-1E7F-43AA-B76A-C634B74686BA}"/>
              </a:ext>
            </a:extLst>
          </p:cNvPr>
          <p:cNvSpPr/>
          <p:nvPr/>
        </p:nvSpPr>
        <p:spPr>
          <a:xfrm rot="12727994">
            <a:off x="2742338" y="5055326"/>
            <a:ext cx="1010592" cy="48834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83D581C-49A5-403A-8B93-A5F60D2B47C9}"/>
              </a:ext>
            </a:extLst>
          </p:cNvPr>
          <p:cNvSpPr txBox="1"/>
          <p:nvPr/>
        </p:nvSpPr>
        <p:spPr>
          <a:xfrm>
            <a:off x="2239960" y="3257347"/>
            <a:ext cx="1204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[IRS22] </a:t>
            </a:r>
            <a:endParaRPr lang="ja-JP" altLang="en-US" dirty="0"/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D7AD4437-7E15-4C48-A31E-DEA33132C620}"/>
              </a:ext>
            </a:extLst>
          </p:cNvPr>
          <p:cNvSpPr/>
          <p:nvPr/>
        </p:nvSpPr>
        <p:spPr>
          <a:xfrm rot="5400000">
            <a:off x="2796661" y="1142538"/>
            <a:ext cx="265144" cy="62252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C9DD6B3-A81F-4E19-8962-CF2F90492B04}"/>
              </a:ext>
            </a:extLst>
          </p:cNvPr>
          <p:cNvSpPr txBox="1"/>
          <p:nvPr/>
        </p:nvSpPr>
        <p:spPr>
          <a:xfrm>
            <a:off x="2570327" y="1633050"/>
            <a:ext cx="873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NO!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8D65DE19-5C3B-4340-8A36-35431E46327F}"/>
              </a:ext>
            </a:extLst>
          </p:cNvPr>
          <p:cNvSpPr txBox="1"/>
          <p:nvPr/>
        </p:nvSpPr>
        <p:spPr>
          <a:xfrm>
            <a:off x="9305624" y="5677511"/>
            <a:ext cx="1204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[HILL99] </a:t>
            </a:r>
            <a:endParaRPr lang="ja-JP" altLang="en-US" dirty="0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4F0486EF-DCE6-49F1-8B9C-810734EBB090}"/>
              </a:ext>
            </a:extLst>
          </p:cNvPr>
          <p:cNvSpPr/>
          <p:nvPr/>
        </p:nvSpPr>
        <p:spPr>
          <a:xfrm>
            <a:off x="169184" y="4271773"/>
            <a:ext cx="2468880" cy="8737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2B2216B-97E0-4513-ADD3-A5061601C77B}"/>
              </a:ext>
            </a:extLst>
          </p:cNvPr>
          <p:cNvSpPr txBox="1"/>
          <p:nvPr/>
        </p:nvSpPr>
        <p:spPr>
          <a:xfrm>
            <a:off x="169184" y="4405204"/>
            <a:ext cx="2463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Avg-Hardness of </a:t>
            </a:r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GapK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4FAE410B-3571-4CCB-84FC-77DD9201B08E}"/>
              </a:ext>
            </a:extLst>
          </p:cNvPr>
          <p:cNvSpPr/>
          <p:nvPr/>
        </p:nvSpPr>
        <p:spPr>
          <a:xfrm>
            <a:off x="9688186" y="4299762"/>
            <a:ext cx="1455420" cy="6463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0E57259-8EFE-473E-8864-DDDE109C891E}"/>
              </a:ext>
            </a:extLst>
          </p:cNvPr>
          <p:cNvSpPr txBox="1"/>
          <p:nvPr/>
        </p:nvSpPr>
        <p:spPr>
          <a:xfrm>
            <a:off x="9765031" y="4400790"/>
            <a:ext cx="1522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OWPuzz</a:t>
            </a:r>
            <a:endParaRPr lang="en-US" altLang="ja-JP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2B39C37E-3482-4CC3-8CC8-0B6FDD3378DF}"/>
              </a:ext>
            </a:extLst>
          </p:cNvPr>
          <p:cNvSpPr/>
          <p:nvPr/>
        </p:nvSpPr>
        <p:spPr>
          <a:xfrm>
            <a:off x="3993969" y="4884917"/>
            <a:ext cx="4627267" cy="15042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E7E16BA-4265-4415-BB8D-1A7D13A385FF}"/>
              </a:ext>
            </a:extLst>
          </p:cNvPr>
          <p:cNvSpPr txBox="1"/>
          <p:nvPr/>
        </p:nvSpPr>
        <p:spPr>
          <a:xfrm>
            <a:off x="4042199" y="4956377"/>
            <a:ext cx="32473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(Non-Uniform)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QPRG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19C4ADD-7CCE-4962-8D5F-FCD00793D094}"/>
              </a:ext>
            </a:extLst>
          </p:cNvPr>
          <p:cNvSpPr txBox="1"/>
          <p:nvPr/>
        </p:nvSpPr>
        <p:spPr>
          <a:xfrm>
            <a:off x="4046472" y="5418042"/>
            <a:ext cx="4440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(1). Statistically far from Uniform </a:t>
            </a:r>
          </a:p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(2). Computationally Indistinguishable</a:t>
            </a:r>
          </a:p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      from Uniform 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CBAE446-E2A6-480F-9546-F7C17C53B580}"/>
              </a:ext>
            </a:extLst>
          </p:cNvPr>
          <p:cNvSpPr txBox="1"/>
          <p:nvPr/>
        </p:nvSpPr>
        <p:spPr>
          <a:xfrm>
            <a:off x="9295613" y="5651310"/>
            <a:ext cx="1257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[KT24] </a:t>
            </a:r>
            <a:endParaRPr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39C6D17-681E-4073-9B65-1A4E9B2DEB35}"/>
              </a:ext>
            </a:extLst>
          </p:cNvPr>
          <p:cNvSpPr txBox="1"/>
          <p:nvPr/>
        </p:nvSpPr>
        <p:spPr>
          <a:xfrm>
            <a:off x="9295613" y="5966245"/>
            <a:ext cx="1257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[CGG24] </a:t>
            </a:r>
            <a:endParaRPr lang="ja-JP" altLang="en-US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0C662D7-1431-41BF-8CA3-C5128115A8D9}"/>
              </a:ext>
            </a:extLst>
          </p:cNvPr>
          <p:cNvSpPr txBox="1"/>
          <p:nvPr/>
        </p:nvSpPr>
        <p:spPr>
          <a:xfrm>
            <a:off x="10274461" y="5720862"/>
            <a:ext cx="807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5148860-1321-4A23-9A83-783D36A4924D}"/>
              </a:ext>
            </a:extLst>
          </p:cNvPr>
          <p:cNvSpPr txBox="1"/>
          <p:nvPr/>
        </p:nvSpPr>
        <p:spPr>
          <a:xfrm>
            <a:off x="10192094" y="5345244"/>
            <a:ext cx="807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23E30709-3CCD-4C2B-B954-3BFD4F2BFADB}"/>
              </a:ext>
            </a:extLst>
          </p:cNvPr>
          <p:cNvSpPr txBox="1"/>
          <p:nvPr/>
        </p:nvSpPr>
        <p:spPr>
          <a:xfrm>
            <a:off x="1794560" y="3018525"/>
            <a:ext cx="807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</a:p>
        </p:txBody>
      </p:sp>
      <p:sp>
        <p:nvSpPr>
          <p:cNvPr id="61" name="吹き出し: 角を丸めた四角形 60">
            <a:extLst>
              <a:ext uri="{FF2B5EF4-FFF2-40B4-BE49-F238E27FC236}">
                <a16:creationId xmlns:a16="http://schemas.microsoft.com/office/drawing/2014/main" id="{0E421440-A702-4510-AD97-FCA86E95D602}"/>
              </a:ext>
            </a:extLst>
          </p:cNvPr>
          <p:cNvSpPr/>
          <p:nvPr/>
        </p:nvSpPr>
        <p:spPr>
          <a:xfrm>
            <a:off x="8379451" y="1146569"/>
            <a:ext cx="3042390" cy="1310641"/>
          </a:xfrm>
          <a:prstGeom prst="wedgeRoundRectCallout">
            <a:avLst>
              <a:gd name="adj1" fmla="val -21067"/>
              <a:gd name="adj2" fmla="val 110490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54117FEA-7DC8-4D5D-AA95-93868C2B467A}"/>
              </a:ext>
            </a:extLst>
          </p:cNvPr>
          <p:cNvSpPr txBox="1"/>
          <p:nvPr/>
        </p:nvSpPr>
        <p:spPr>
          <a:xfrm>
            <a:off x="8463169" y="1274075"/>
            <a:ext cx="2922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Heavily depends on classical algorithms having a random seed.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FD19F9-347F-4395-942C-8617D5A46FEA}"/>
              </a:ext>
            </a:extLst>
          </p:cNvPr>
          <p:cNvSpPr txBox="1"/>
          <p:nvPr/>
        </p:nvSpPr>
        <p:spPr>
          <a:xfrm>
            <a:off x="3462262" y="4039020"/>
            <a:ext cx="3944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[IRS22] depends on PRGs having a random seed.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14373E3-929C-4044-93E5-089659DA3EB0}"/>
              </a:ext>
            </a:extLst>
          </p:cNvPr>
          <p:cNvSpPr txBox="1"/>
          <p:nvPr/>
        </p:nvSpPr>
        <p:spPr>
          <a:xfrm>
            <a:off x="8847622" y="3250799"/>
            <a:ext cx="1204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[IL90] </a:t>
            </a:r>
            <a:endParaRPr lang="ja-JP" altLang="en-US" dirty="0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9FDF555A-4B93-4DE9-B521-EF69DB8DA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88" y="320012"/>
            <a:ext cx="1845724" cy="403888"/>
          </a:xfrm>
          <a:prstGeom prst="rect">
            <a:avLst/>
          </a:prstGeom>
        </p:spPr>
      </p:pic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893A7A23-4745-42F8-8F48-50655DEAD1BA}"/>
              </a:ext>
            </a:extLst>
          </p:cNvPr>
          <p:cNvGrpSpPr/>
          <p:nvPr/>
        </p:nvGrpSpPr>
        <p:grpSpPr>
          <a:xfrm>
            <a:off x="36907" y="6550223"/>
            <a:ext cx="3594672" cy="246221"/>
            <a:chOff x="399788" y="6059865"/>
            <a:chExt cx="3594672" cy="246221"/>
          </a:xfrm>
        </p:grpSpPr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9F6759F8-4EA0-4113-8337-2377BEB38C1C}"/>
                </a:ext>
              </a:extLst>
            </p:cNvPr>
            <p:cNvSpPr txBox="1"/>
            <p:nvPr/>
          </p:nvSpPr>
          <p:spPr>
            <a:xfrm>
              <a:off x="470598" y="6059865"/>
              <a:ext cx="35238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50" dirty="0">
                  <a:latin typeface="Arial" panose="020B0604020202020204" pitchFamily="34" charset="0"/>
                  <a:cs typeface="Arial" panose="020B0604020202020204" pitchFamily="34" charset="0"/>
                </a:rPr>
                <a:t>2025 Hon Hai Precision Industry Co, Ltd All rights reserved.</a:t>
              </a:r>
              <a:endParaRPr kumimoji="1" lang="ja-JP" altLang="en-US" sz="9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AD3263B3-B366-4295-A128-AB0A34837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88" y="6100702"/>
              <a:ext cx="141620" cy="164549"/>
            </a:xfrm>
            <a:prstGeom prst="rect">
              <a:avLst/>
            </a:prstGeom>
          </p:spPr>
        </p:pic>
      </p:grp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B8A39575-F11C-4A34-BB96-806082167D1F}"/>
              </a:ext>
            </a:extLst>
          </p:cNvPr>
          <p:cNvSpPr/>
          <p:nvPr/>
        </p:nvSpPr>
        <p:spPr>
          <a:xfrm>
            <a:off x="3452031" y="2109437"/>
            <a:ext cx="4974547" cy="1319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36F038C-FD85-45FD-BCF9-DB5B87174A12}"/>
              </a:ext>
            </a:extLst>
          </p:cNvPr>
          <p:cNvSpPr txBox="1"/>
          <p:nvPr/>
        </p:nvSpPr>
        <p:spPr>
          <a:xfrm>
            <a:off x="3415068" y="2109437"/>
            <a:ext cx="417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Estimating Classical Probability: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361F39B-FA89-476F-9BFE-FBEC77B3CCF7}"/>
              </a:ext>
            </a:extLst>
          </p:cNvPr>
          <p:cNvSpPr txBox="1"/>
          <p:nvPr/>
        </p:nvSpPr>
        <p:spPr>
          <a:xfrm>
            <a:off x="3490732" y="2598444"/>
            <a:ext cx="495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Given a PPT algorithm C, on average, estimate </a:t>
            </a:r>
            <a:r>
              <a:rPr kumimoji="1"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[x</a:t>
            </a:r>
            <a:r>
              <a: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C] within multiplicative error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AEBA2C7E-FDE6-4CAB-96DF-42273D92CFA4}"/>
              </a:ext>
            </a:extLst>
          </p:cNvPr>
          <p:cNvSpPr/>
          <p:nvPr/>
        </p:nvSpPr>
        <p:spPr>
          <a:xfrm>
            <a:off x="3447114" y="2114357"/>
            <a:ext cx="4974547" cy="1319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5C1B193-69B4-4FEE-B1B2-9F1A839883A1}"/>
              </a:ext>
            </a:extLst>
          </p:cNvPr>
          <p:cNvSpPr txBox="1"/>
          <p:nvPr/>
        </p:nvSpPr>
        <p:spPr>
          <a:xfrm>
            <a:off x="3410151" y="2114357"/>
            <a:ext cx="417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Estimating </a:t>
            </a:r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Probability: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6C1CB2B-6F54-4F81-949D-F079FC178841}"/>
              </a:ext>
            </a:extLst>
          </p:cNvPr>
          <p:cNvSpPr txBox="1"/>
          <p:nvPr/>
        </p:nvSpPr>
        <p:spPr>
          <a:xfrm>
            <a:off x="3485815" y="2603364"/>
            <a:ext cx="495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Given a 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QPT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algorithm 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, on average, estimate </a:t>
            </a:r>
            <a:r>
              <a:rPr kumimoji="1"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[x</a:t>
            </a:r>
            <a:r>
              <a: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] within multiplicative error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200AEC9-AF30-4A09-9335-248236A179C4}"/>
              </a:ext>
            </a:extLst>
          </p:cNvPr>
          <p:cNvSpPr txBox="1"/>
          <p:nvPr/>
        </p:nvSpPr>
        <p:spPr>
          <a:xfrm>
            <a:off x="317171" y="779717"/>
            <a:ext cx="792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Does [IRS22] approach trivially works in the quantum setting?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7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2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59" grpId="0"/>
      <p:bldP spid="61" grpId="0" animBg="1"/>
      <p:bldP spid="62" grpId="0"/>
      <p:bldP spid="3" grpId="0"/>
      <p:bldP spid="54" grpId="0" animBg="1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89645BFB-DE48-46D3-8706-94B3EF83C4CA}"/>
              </a:ext>
            </a:extLst>
          </p:cNvPr>
          <p:cNvSpPr/>
          <p:nvPr/>
        </p:nvSpPr>
        <p:spPr>
          <a:xfrm>
            <a:off x="48261" y="2811450"/>
            <a:ext cx="12113588" cy="3333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吹き出し: 角を丸めた四角形 59">
            <a:extLst>
              <a:ext uri="{FF2B5EF4-FFF2-40B4-BE49-F238E27FC236}">
                <a16:creationId xmlns:a16="http://schemas.microsoft.com/office/drawing/2014/main" id="{4E846DE8-50BF-4B93-9E9F-5A21D8251A65}"/>
              </a:ext>
            </a:extLst>
          </p:cNvPr>
          <p:cNvSpPr/>
          <p:nvPr/>
        </p:nvSpPr>
        <p:spPr>
          <a:xfrm>
            <a:off x="7112328" y="3353242"/>
            <a:ext cx="4983796" cy="1046482"/>
          </a:xfrm>
          <a:prstGeom prst="wedgeRoundRectCallout">
            <a:avLst>
              <a:gd name="adj1" fmla="val -51872"/>
              <a:gd name="adj2" fmla="val 107287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吹き出し: 角を丸めた四角形 57">
            <a:extLst>
              <a:ext uri="{FF2B5EF4-FFF2-40B4-BE49-F238E27FC236}">
                <a16:creationId xmlns:a16="http://schemas.microsoft.com/office/drawing/2014/main" id="{133D02C1-7CA0-4BD9-A9F5-FC083EFF22A5}"/>
              </a:ext>
            </a:extLst>
          </p:cNvPr>
          <p:cNvSpPr/>
          <p:nvPr/>
        </p:nvSpPr>
        <p:spPr>
          <a:xfrm>
            <a:off x="450168" y="4901384"/>
            <a:ext cx="6662160" cy="1171135"/>
          </a:xfrm>
          <a:prstGeom prst="wedgeRoundRectCallout">
            <a:avLst>
              <a:gd name="adj1" fmla="val 4871"/>
              <a:gd name="adj2" fmla="val -100107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吹き出し: 角を丸めた四角形 58">
            <a:extLst>
              <a:ext uri="{FF2B5EF4-FFF2-40B4-BE49-F238E27FC236}">
                <a16:creationId xmlns:a16="http://schemas.microsoft.com/office/drawing/2014/main" id="{DADE416B-4896-45E3-A178-8EB6C5C5F196}"/>
              </a:ext>
            </a:extLst>
          </p:cNvPr>
          <p:cNvSpPr/>
          <p:nvPr/>
        </p:nvSpPr>
        <p:spPr>
          <a:xfrm>
            <a:off x="450168" y="4901384"/>
            <a:ext cx="6662160" cy="1171135"/>
          </a:xfrm>
          <a:prstGeom prst="wedgeRoundRectCallout">
            <a:avLst>
              <a:gd name="adj1" fmla="val 28966"/>
              <a:gd name="adj2" fmla="val -97504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吹き出し: 角を丸めた四角形 56">
            <a:extLst>
              <a:ext uri="{FF2B5EF4-FFF2-40B4-BE49-F238E27FC236}">
                <a16:creationId xmlns:a16="http://schemas.microsoft.com/office/drawing/2014/main" id="{CF0EED8C-7A59-45F8-AE51-7F06F489F3C5}"/>
              </a:ext>
            </a:extLst>
          </p:cNvPr>
          <p:cNvSpPr/>
          <p:nvPr/>
        </p:nvSpPr>
        <p:spPr>
          <a:xfrm>
            <a:off x="450168" y="4901384"/>
            <a:ext cx="6662160" cy="1171135"/>
          </a:xfrm>
          <a:prstGeom prst="wedgeRoundRectCallout">
            <a:avLst>
              <a:gd name="adj1" fmla="val -18004"/>
              <a:gd name="adj2" fmla="val -88829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3C6DBB9D-8161-4527-8783-A9133BF4912F}"/>
              </a:ext>
            </a:extLst>
          </p:cNvPr>
          <p:cNvSpPr/>
          <p:nvPr/>
        </p:nvSpPr>
        <p:spPr>
          <a:xfrm>
            <a:off x="5744332" y="776264"/>
            <a:ext cx="3907668" cy="15090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D6D8219-0ECE-40A2-8031-06C5590A088F}"/>
              </a:ext>
            </a:extLst>
          </p:cNvPr>
          <p:cNvSpPr/>
          <p:nvPr/>
        </p:nvSpPr>
        <p:spPr>
          <a:xfrm>
            <a:off x="10696901" y="1173649"/>
            <a:ext cx="1378575" cy="6463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E2836A8-7420-4A47-8DF7-E398D7BC6A5D}"/>
              </a:ext>
            </a:extLst>
          </p:cNvPr>
          <p:cNvSpPr/>
          <p:nvPr/>
        </p:nvSpPr>
        <p:spPr>
          <a:xfrm>
            <a:off x="130264" y="979450"/>
            <a:ext cx="4710656" cy="1209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FB8865-5FC7-47B9-BA23-9BF17B754BBF}"/>
              </a:ext>
            </a:extLst>
          </p:cNvPr>
          <p:cNvSpPr txBox="1"/>
          <p:nvPr/>
        </p:nvSpPr>
        <p:spPr>
          <a:xfrm>
            <a:off x="-1" y="110798"/>
            <a:ext cx="88841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000" b="1" dirty="0">
                <a:latin typeface="Arial" panose="020B0604020202020204" pitchFamily="34" charset="0"/>
                <a:cs typeface="Arial" panose="020B0604020202020204" pitchFamily="34" charset="0"/>
              </a:rPr>
              <a:t>Techniques (Estimating Quantum Probability)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BB95F7B-2F7A-47DA-BC64-14926DC2736A}"/>
              </a:ext>
            </a:extLst>
          </p:cNvPr>
          <p:cNvSpPr txBox="1"/>
          <p:nvPr/>
        </p:nvSpPr>
        <p:spPr>
          <a:xfrm>
            <a:off x="10696902" y="1274677"/>
            <a:ext cx="1522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OWPuzz</a:t>
            </a:r>
            <a:endParaRPr lang="en-US" altLang="ja-JP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CF8CDB-1E32-4908-8E0D-DAD58B0DF171}"/>
              </a:ext>
            </a:extLst>
          </p:cNvPr>
          <p:cNvSpPr txBox="1"/>
          <p:nvPr/>
        </p:nvSpPr>
        <p:spPr>
          <a:xfrm>
            <a:off x="105046" y="1009930"/>
            <a:ext cx="417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Estimating </a:t>
            </a:r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Probability: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92D525-4DBC-48ED-AA80-5E4B8F7BF4CD}"/>
              </a:ext>
            </a:extLst>
          </p:cNvPr>
          <p:cNvSpPr txBox="1"/>
          <p:nvPr/>
        </p:nvSpPr>
        <p:spPr>
          <a:xfrm>
            <a:off x="242024" y="1399880"/>
            <a:ext cx="4457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Given a 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QPT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algorithm 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, on average, estimate </a:t>
            </a:r>
            <a:r>
              <a:rPr kumimoji="1"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[x</a:t>
            </a:r>
            <a:r>
              <a: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←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] within multiplicative.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4C7D7FC-18A4-4949-8F01-75D62B7068C9}"/>
              </a:ext>
            </a:extLst>
          </p:cNvPr>
          <p:cNvSpPr/>
          <p:nvPr/>
        </p:nvSpPr>
        <p:spPr>
          <a:xfrm>
            <a:off x="4991824" y="1265597"/>
            <a:ext cx="601604" cy="553997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矢印: 右 42">
            <a:extLst>
              <a:ext uri="{FF2B5EF4-FFF2-40B4-BE49-F238E27FC236}">
                <a16:creationId xmlns:a16="http://schemas.microsoft.com/office/drawing/2014/main" id="{1E256516-A49D-47A8-B9D9-CA98C72279AC}"/>
              </a:ext>
            </a:extLst>
          </p:cNvPr>
          <p:cNvSpPr/>
          <p:nvPr/>
        </p:nvSpPr>
        <p:spPr>
          <a:xfrm>
            <a:off x="10025117" y="1229638"/>
            <a:ext cx="601604" cy="553997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7C0D08-87FB-4286-B353-A085E1122365}"/>
              </a:ext>
            </a:extLst>
          </p:cNvPr>
          <p:cNvSpPr txBox="1"/>
          <p:nvPr/>
        </p:nvSpPr>
        <p:spPr>
          <a:xfrm>
            <a:off x="5744332" y="795041"/>
            <a:ext cx="313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Distributional </a:t>
            </a:r>
            <a:r>
              <a:rPr kumimoji="1"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OWPuzz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AEA41B4-B233-46DF-94E1-E270156ED408}"/>
              </a:ext>
            </a:extLst>
          </p:cNvPr>
          <p:cNvSpPr txBox="1"/>
          <p:nvPr/>
        </p:nvSpPr>
        <p:spPr>
          <a:xfrm>
            <a:off x="5885821" y="1232756"/>
            <a:ext cx="3961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QPT algorithm </a:t>
            </a:r>
            <a:r>
              <a:rPr kumimoji="1"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Samp</a:t>
            </a:r>
            <a:r>
              <a: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⇒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k,s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Given s, no QPT adversary A can simulate conditional distribution. 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03439B0-F78B-440C-BC58-53A506CE7671}"/>
              </a:ext>
            </a:extLst>
          </p:cNvPr>
          <p:cNvSpPr txBox="1"/>
          <p:nvPr/>
        </p:nvSpPr>
        <p:spPr>
          <a:xfrm>
            <a:off x="9755678" y="809792"/>
            <a:ext cx="1257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[CGG24] </a:t>
            </a:r>
            <a:endParaRPr lang="ja-JP" altLang="en-US" dirty="0"/>
          </a:p>
        </p:txBody>
      </p:sp>
      <p:sp>
        <p:nvSpPr>
          <p:cNvPr id="54" name="吹き出し: 角を丸めた四角形 53">
            <a:extLst>
              <a:ext uri="{FF2B5EF4-FFF2-40B4-BE49-F238E27FC236}">
                <a16:creationId xmlns:a16="http://schemas.microsoft.com/office/drawing/2014/main" id="{87B90211-FF71-44AA-8043-99EF3C03771B}"/>
              </a:ext>
            </a:extLst>
          </p:cNvPr>
          <p:cNvSpPr/>
          <p:nvPr/>
        </p:nvSpPr>
        <p:spPr>
          <a:xfrm>
            <a:off x="3659657" y="2249943"/>
            <a:ext cx="2315080" cy="444475"/>
          </a:xfrm>
          <a:prstGeom prst="wedgeRoundRectCallout">
            <a:avLst>
              <a:gd name="adj1" fmla="val 19022"/>
              <a:gd name="adj2" fmla="val -150720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BF03EFC-B9BF-404E-8BB5-55C89632CA11}"/>
              </a:ext>
            </a:extLst>
          </p:cNvPr>
          <p:cNvSpPr txBox="1"/>
          <p:nvPr/>
        </p:nvSpPr>
        <p:spPr>
          <a:xfrm>
            <a:off x="3659657" y="2267927"/>
            <a:ext cx="2315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Our contribution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F91723B-8D06-4968-8E6A-8DD97DAD8B58}"/>
              </a:ext>
            </a:extLst>
          </p:cNvPr>
          <p:cNvSpPr txBox="1"/>
          <p:nvPr/>
        </p:nvSpPr>
        <p:spPr>
          <a:xfrm>
            <a:off x="156902" y="2913238"/>
            <a:ext cx="39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Outlook of our approach: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A3BDD3-117C-4ED4-8AA4-A410D85B8E23}"/>
              </a:ext>
            </a:extLst>
          </p:cNvPr>
          <p:cNvSpPr txBox="1"/>
          <p:nvPr/>
        </p:nvSpPr>
        <p:spPr>
          <a:xfrm>
            <a:off x="177222" y="3429173"/>
            <a:ext cx="342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We show the contraposition!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32F91C6A-10C3-4317-850F-D098996042E9}"/>
                  </a:ext>
                </a:extLst>
              </p:cNvPr>
              <p:cNvSpPr txBox="1"/>
              <p:nvPr/>
            </p:nvSpPr>
            <p:spPr>
              <a:xfrm>
                <a:off x="177222" y="3889132"/>
                <a:ext cx="66621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400" b="1" dirty="0"/>
                  <a:t>Pr[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1" lang="en-US" altLang="ja-JP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kumimoji="1" lang="ja-JP" altLang="en-US" sz="2400" b="1" dirty="0"/>
                  <a:t>←</a:t>
                </a:r>
                <a:r>
                  <a:rPr kumimoji="1" lang="en-US" altLang="ja-JP" sz="2400" b="1" dirty="0"/>
                  <a:t>Q]=</a:t>
                </a:r>
                <a:r>
                  <a:rPr kumimoji="1" lang="en-US" altLang="ja-JP" sz="2400" b="1" dirty="0" err="1"/>
                  <a:t>Pr</a:t>
                </a:r>
                <a:r>
                  <a:rPr kumimoji="1" lang="en-US" altLang="ja-JP" sz="2400" b="1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1" lang="en-US" altLang="ja-JP" sz="2400" b="1" dirty="0"/>
                  <a:t>]</a:t>
                </a:r>
                <a:r>
                  <a:rPr kumimoji="1" lang="ja-JP" altLang="en-US" sz="2400" b="1" dirty="0"/>
                  <a:t>・</a:t>
                </a:r>
                <a:r>
                  <a:rPr kumimoji="1" lang="en-US" altLang="ja-JP" sz="2400" b="1" dirty="0"/>
                  <a:t> </a:t>
                </a:r>
                <a:r>
                  <a:rPr kumimoji="1" lang="en-US" altLang="ja-JP" sz="2400" b="1" dirty="0" err="1"/>
                  <a:t>Pr</a:t>
                </a:r>
                <a:r>
                  <a:rPr kumimoji="1" lang="en-US" altLang="ja-JP" sz="2400" b="1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en-US" altLang="ja-JP" sz="2400" b="1" dirty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1" lang="en-US" altLang="ja-JP" sz="2400" b="1" dirty="0"/>
                  <a:t>]</a:t>
                </a:r>
                <a:r>
                  <a:rPr kumimoji="1" lang="ja-JP" altLang="en-US" sz="2400" b="1" dirty="0"/>
                  <a:t>・</a:t>
                </a:r>
                <a:r>
                  <a:rPr kumimoji="1" lang="en-US" altLang="ja-JP" sz="2400" b="1" dirty="0"/>
                  <a:t> </a:t>
                </a:r>
                <a:r>
                  <a:rPr kumimoji="1" lang="en-US" altLang="ja-JP" sz="2400" b="1" dirty="0" err="1"/>
                  <a:t>Pr</a:t>
                </a:r>
                <a:r>
                  <a:rPr kumimoji="1" lang="en-US" altLang="ja-JP" sz="2400" b="1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kumimoji="1" lang="en-US" altLang="ja-JP" sz="2400" b="1" dirty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en-US" altLang="ja-JP" sz="2400" b="1" dirty="0"/>
                  <a:t>]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32F91C6A-10C3-4317-850F-D09899604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22" y="3889132"/>
                <a:ext cx="6662160" cy="461665"/>
              </a:xfrm>
              <a:prstGeom prst="rect">
                <a:avLst/>
              </a:prstGeom>
              <a:blipFill>
                <a:blip r:embed="rId2"/>
                <a:stretch>
                  <a:fillRect l="-1372" t="-11842" r="-1098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8D81A54-6839-4E40-BE32-5FCAC01BF489}"/>
              </a:ext>
            </a:extLst>
          </p:cNvPr>
          <p:cNvSpPr txBox="1"/>
          <p:nvPr/>
        </p:nvSpPr>
        <p:spPr>
          <a:xfrm>
            <a:off x="586171" y="5114725"/>
            <a:ext cx="6739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Assuming non-existence of Distributional </a:t>
            </a:r>
            <a:r>
              <a:rPr kumimoji="1"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OWPuzz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we can estimate each term within additive error.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CA0FD11-84B6-41D9-90A7-9F4D644ACDC9}"/>
              </a:ext>
            </a:extLst>
          </p:cNvPr>
          <p:cNvSpPr txBox="1"/>
          <p:nvPr/>
        </p:nvSpPr>
        <p:spPr>
          <a:xfrm>
            <a:off x="7186766" y="3565966"/>
            <a:ext cx="4909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On average, additive error estimation is sufficient for multiplicative error estimation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B6D5B55-9EA6-44FF-B161-DA9B9D4BD9DD}"/>
              </a:ext>
            </a:extLst>
          </p:cNvPr>
          <p:cNvSpPr txBox="1"/>
          <p:nvPr/>
        </p:nvSpPr>
        <p:spPr>
          <a:xfrm>
            <a:off x="8256492" y="5055088"/>
            <a:ext cx="3088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Concurrent work:</a:t>
            </a:r>
          </a:p>
          <a:p>
            <a:r>
              <a:rPr kumimoji="1" lang="en-US" altLang="ja-JP" dirty="0"/>
              <a:t>[KT25] Similar technique</a:t>
            </a:r>
          </a:p>
          <a:p>
            <a:r>
              <a:rPr kumimoji="1" lang="en-US" altLang="ja-JP" dirty="0"/>
              <a:t>[CGGH25] Different technique</a:t>
            </a: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44C7F112-39AF-434A-93DC-757E2F7A9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88" y="320012"/>
            <a:ext cx="1845724" cy="403888"/>
          </a:xfrm>
          <a:prstGeom prst="rect">
            <a:avLst/>
          </a:prstGeom>
        </p:spPr>
      </p:pic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CBDF23F5-EE02-46E1-BD70-968C02D871B6}"/>
              </a:ext>
            </a:extLst>
          </p:cNvPr>
          <p:cNvGrpSpPr/>
          <p:nvPr/>
        </p:nvGrpSpPr>
        <p:grpSpPr>
          <a:xfrm>
            <a:off x="36907" y="6550223"/>
            <a:ext cx="3594672" cy="246221"/>
            <a:chOff x="399788" y="6059865"/>
            <a:chExt cx="3594672" cy="246221"/>
          </a:xfrm>
        </p:grpSpPr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2ADE9E38-53B7-48AB-AEEA-A5F89DC77ACA}"/>
                </a:ext>
              </a:extLst>
            </p:cNvPr>
            <p:cNvSpPr txBox="1"/>
            <p:nvPr/>
          </p:nvSpPr>
          <p:spPr>
            <a:xfrm>
              <a:off x="470598" y="6059865"/>
              <a:ext cx="35238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50" dirty="0">
                  <a:latin typeface="Arial" panose="020B0604020202020204" pitchFamily="34" charset="0"/>
                  <a:cs typeface="Arial" panose="020B0604020202020204" pitchFamily="34" charset="0"/>
                </a:rPr>
                <a:t>2025 Hon Hai Precision Industry Co, Ltd All rights reserved.</a:t>
              </a:r>
              <a:endParaRPr kumimoji="1" lang="ja-JP" altLang="en-US" sz="9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A82F352E-C10D-4720-A3F7-2228D15D6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88" y="6100702"/>
              <a:ext cx="141620" cy="164549"/>
            </a:xfrm>
            <a:prstGeom prst="rect">
              <a:avLst/>
            </a:prstGeom>
          </p:spPr>
        </p:pic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E6FD8DE-7DF1-4151-9794-9ACC88FEB794}"/>
              </a:ext>
            </a:extLst>
          </p:cNvPr>
          <p:cNvSpPr txBox="1"/>
          <p:nvPr/>
        </p:nvSpPr>
        <p:spPr>
          <a:xfrm>
            <a:off x="7829615" y="6148675"/>
            <a:ext cx="38324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[CGG24] </a:t>
            </a:r>
            <a:r>
              <a:rPr lang="en-US" altLang="ja-JP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K.Chung</a:t>
            </a:r>
            <a:r>
              <a:rPr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E.Goldin</a:t>
            </a:r>
            <a:r>
              <a:rPr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M.Gray</a:t>
            </a:r>
            <a:r>
              <a:rPr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, Crypto24 </a:t>
            </a:r>
            <a:endParaRPr lang="ja-JP" altLang="en-US" sz="11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16C6182-D16B-47C8-B128-A30BA27A62C6}"/>
              </a:ext>
            </a:extLst>
          </p:cNvPr>
          <p:cNvSpPr txBox="1"/>
          <p:nvPr/>
        </p:nvSpPr>
        <p:spPr>
          <a:xfrm>
            <a:off x="7818263" y="6343219"/>
            <a:ext cx="4104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[KT25] </a:t>
            </a:r>
            <a:r>
              <a:rPr kumimoji="1" lang="en-US" altLang="ja-JP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D.Khurana</a:t>
            </a:r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K.Tomer</a:t>
            </a:r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, STOC25</a:t>
            </a:r>
          </a:p>
          <a:p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[CGGH25] </a:t>
            </a:r>
            <a:r>
              <a:rPr kumimoji="1" lang="en-US" altLang="ja-JP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B.Cavalar</a:t>
            </a:r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E.Goldin</a:t>
            </a:r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M.Gray</a:t>
            </a:r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P.Hall</a:t>
            </a:r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, Eurocrypt25</a:t>
            </a:r>
          </a:p>
        </p:txBody>
      </p:sp>
    </p:spTree>
    <p:extLst>
      <p:ext uri="{BB962C8B-B14F-4D97-AF65-F5344CB8AC3E}">
        <p14:creationId xmlns:p14="http://schemas.microsoft.com/office/powerpoint/2010/main" val="36139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0" grpId="0" animBg="1"/>
      <p:bldP spid="58" grpId="0" animBg="1"/>
      <p:bldP spid="59" grpId="0" animBg="1"/>
      <p:bldP spid="57" grpId="0" animBg="1"/>
      <p:bldP spid="52" grpId="0" animBg="1"/>
      <p:bldP spid="8" grpId="0" animBg="1"/>
      <p:bldP spid="43" grpId="0" animBg="1"/>
      <p:bldP spid="16" grpId="0"/>
      <p:bldP spid="50" grpId="0"/>
      <p:bldP spid="53" grpId="0"/>
      <p:bldP spid="54" grpId="0" animBg="1"/>
      <p:bldP spid="55" grpId="0"/>
      <p:bldP spid="17" grpId="0"/>
      <p:bldP spid="21" grpId="0"/>
      <p:bldP spid="56" grpId="0"/>
      <p:bldP spid="24" grpId="0"/>
      <p:bldP spid="26" grpId="0"/>
      <p:bldP spid="27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吹き出し: 角を丸めた四角形 43">
            <a:extLst>
              <a:ext uri="{FF2B5EF4-FFF2-40B4-BE49-F238E27FC236}">
                <a16:creationId xmlns:a16="http://schemas.microsoft.com/office/drawing/2014/main" id="{510C5AFF-8613-4E4B-A821-6F5EAD44656C}"/>
              </a:ext>
            </a:extLst>
          </p:cNvPr>
          <p:cNvSpPr/>
          <p:nvPr/>
        </p:nvSpPr>
        <p:spPr>
          <a:xfrm>
            <a:off x="7298352" y="3943156"/>
            <a:ext cx="4497407" cy="1292998"/>
          </a:xfrm>
          <a:prstGeom prst="wedgeRoundRectCallout">
            <a:avLst>
              <a:gd name="adj1" fmla="val -111335"/>
              <a:gd name="adj2" fmla="val 44523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吹き出し: 角を丸めた四角形 42">
            <a:extLst>
              <a:ext uri="{FF2B5EF4-FFF2-40B4-BE49-F238E27FC236}">
                <a16:creationId xmlns:a16="http://schemas.microsoft.com/office/drawing/2014/main" id="{77F01D6D-C992-403E-8DAE-20D5678074AE}"/>
              </a:ext>
            </a:extLst>
          </p:cNvPr>
          <p:cNvSpPr/>
          <p:nvPr/>
        </p:nvSpPr>
        <p:spPr>
          <a:xfrm>
            <a:off x="7298352" y="3935296"/>
            <a:ext cx="4761568" cy="1559341"/>
          </a:xfrm>
          <a:prstGeom prst="wedgeRoundRectCallout">
            <a:avLst>
              <a:gd name="adj1" fmla="val -114498"/>
              <a:gd name="adj2" fmla="val -41126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707294BA-C447-45D4-9E0B-6534BDCF0AC9}"/>
              </a:ext>
            </a:extLst>
          </p:cNvPr>
          <p:cNvSpPr/>
          <p:nvPr/>
        </p:nvSpPr>
        <p:spPr>
          <a:xfrm>
            <a:off x="132079" y="3140563"/>
            <a:ext cx="2838450" cy="8829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955563DC-017C-41BF-AA6C-DFE0A2F5CB79}"/>
              </a:ext>
            </a:extLst>
          </p:cNvPr>
          <p:cNvSpPr/>
          <p:nvPr/>
        </p:nvSpPr>
        <p:spPr>
          <a:xfrm>
            <a:off x="203200" y="1268859"/>
            <a:ext cx="1828800" cy="8582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FB8865-5FC7-47B9-BA23-9BF17B754BBF}"/>
              </a:ext>
            </a:extLst>
          </p:cNvPr>
          <p:cNvSpPr txBox="1"/>
          <p:nvPr/>
        </p:nvSpPr>
        <p:spPr>
          <a:xfrm>
            <a:off x="0" y="110798"/>
            <a:ext cx="83413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000" b="1" dirty="0">
                <a:latin typeface="Arial" panose="020B0604020202020204" pitchFamily="34" charset="0"/>
                <a:cs typeface="Arial" panose="020B0604020202020204" pitchFamily="34" charset="0"/>
              </a:rPr>
              <a:t>Summary &amp; Future Directions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ADFB101-0019-45ED-8AFE-2C7798DBBAA8}"/>
              </a:ext>
            </a:extLst>
          </p:cNvPr>
          <p:cNvSpPr txBox="1"/>
          <p:nvPr/>
        </p:nvSpPr>
        <p:spPr>
          <a:xfrm>
            <a:off x="355600" y="1458425"/>
            <a:ext cx="1605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OWPuzz</a:t>
            </a:r>
            <a:endParaRPr lang="en-US" altLang="ja-JP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51AAFC5C-9201-4740-AE24-C53DC995F86E}"/>
              </a:ext>
            </a:extLst>
          </p:cNvPr>
          <p:cNvSpPr/>
          <p:nvPr/>
        </p:nvSpPr>
        <p:spPr>
          <a:xfrm>
            <a:off x="3865880" y="1131324"/>
            <a:ext cx="3432473" cy="9957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CF5CC36-2337-434D-95E2-B5F79379E56A}"/>
              </a:ext>
            </a:extLst>
          </p:cNvPr>
          <p:cNvSpPr txBox="1"/>
          <p:nvPr/>
        </p:nvSpPr>
        <p:spPr>
          <a:xfrm>
            <a:off x="3941574" y="1458425"/>
            <a:ext cx="3162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QAvg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-Hardness of </a:t>
            </a:r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GapK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77459E69-9393-4455-A1AC-F95BF3D692EB}"/>
              </a:ext>
            </a:extLst>
          </p:cNvPr>
          <p:cNvSpPr/>
          <p:nvPr/>
        </p:nvSpPr>
        <p:spPr>
          <a:xfrm>
            <a:off x="2113280" y="1344037"/>
            <a:ext cx="1548090" cy="707886"/>
          </a:xfrm>
          <a:prstGeom prst="left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64A0512C-F694-4F3E-A8E4-C329B5DB3686}"/>
              </a:ext>
            </a:extLst>
          </p:cNvPr>
          <p:cNvSpPr/>
          <p:nvPr/>
        </p:nvSpPr>
        <p:spPr>
          <a:xfrm>
            <a:off x="589280" y="5046588"/>
            <a:ext cx="1828800" cy="8582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B7D0DDC-C626-4CE3-8274-CE36776C479A}"/>
                  </a:ext>
                </a:extLst>
              </p:cNvPr>
              <p:cNvSpPr txBox="1"/>
              <p:nvPr/>
            </p:nvSpPr>
            <p:spPr>
              <a:xfrm>
                <a:off x="741680" y="5236154"/>
                <a:ext cx="1605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PP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en-US" altLang="ja-JP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BQP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B7D0DDC-C626-4CE3-8274-CE36776C4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0" y="5236154"/>
                <a:ext cx="1605280" cy="461665"/>
              </a:xfrm>
              <a:prstGeom prst="rect">
                <a:avLst/>
              </a:prstGeom>
              <a:blipFill>
                <a:blip r:embed="rId2"/>
                <a:stretch>
                  <a:fillRect l="-6084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B5A9337-31F2-470B-8256-0BC5142880F7}"/>
              </a:ext>
            </a:extLst>
          </p:cNvPr>
          <p:cNvSpPr txBox="1"/>
          <p:nvPr/>
        </p:nvSpPr>
        <p:spPr>
          <a:xfrm>
            <a:off x="1960880" y="838832"/>
            <a:ext cx="1823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Our Result</a:t>
            </a: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540D793F-1E67-4160-BB1C-60D73E4E71FF}"/>
              </a:ext>
            </a:extLst>
          </p:cNvPr>
          <p:cNvSpPr/>
          <p:nvPr/>
        </p:nvSpPr>
        <p:spPr>
          <a:xfrm rot="5400000">
            <a:off x="960030" y="2262686"/>
            <a:ext cx="607168" cy="57945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93C49795-737F-495F-B37B-A594CFA9EDF8}"/>
              </a:ext>
            </a:extLst>
          </p:cNvPr>
          <p:cNvSpPr/>
          <p:nvPr/>
        </p:nvSpPr>
        <p:spPr>
          <a:xfrm rot="5400000">
            <a:off x="1092440" y="4202230"/>
            <a:ext cx="607168" cy="57945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C46A489-D583-4707-9911-72D588DFFD5F}"/>
              </a:ext>
            </a:extLst>
          </p:cNvPr>
          <p:cNvSpPr txBox="1"/>
          <p:nvPr/>
        </p:nvSpPr>
        <p:spPr>
          <a:xfrm>
            <a:off x="132080" y="3308797"/>
            <a:ext cx="3014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DistPP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1" lang="en-US" altLang="ja-JP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HeurBQP</a:t>
            </a:r>
            <a:endParaRPr kumimoji="1" lang="en-US" altLang="ja-JP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矢印: 左右 32">
            <a:extLst>
              <a:ext uri="{FF2B5EF4-FFF2-40B4-BE49-F238E27FC236}">
                <a16:creationId xmlns:a16="http://schemas.microsoft.com/office/drawing/2014/main" id="{3657679D-05F7-4DF7-AAD1-83989FC172F8}"/>
              </a:ext>
            </a:extLst>
          </p:cNvPr>
          <p:cNvSpPr/>
          <p:nvPr/>
        </p:nvSpPr>
        <p:spPr>
          <a:xfrm>
            <a:off x="2880194" y="5097153"/>
            <a:ext cx="1548090" cy="707886"/>
          </a:xfrm>
          <a:prstGeom prst="leftRightArrow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63CFE19-2022-4895-A771-60C13C93D2C7}"/>
              </a:ext>
            </a:extLst>
          </p:cNvPr>
          <p:cNvSpPr txBox="1"/>
          <p:nvPr/>
        </p:nvSpPr>
        <p:spPr>
          <a:xfrm>
            <a:off x="3234690" y="2832613"/>
            <a:ext cx="12623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</p:txBody>
      </p:sp>
      <p:sp>
        <p:nvSpPr>
          <p:cNvPr id="36" name="矢印: 左右 35">
            <a:extLst>
              <a:ext uri="{FF2B5EF4-FFF2-40B4-BE49-F238E27FC236}">
                <a16:creationId xmlns:a16="http://schemas.microsoft.com/office/drawing/2014/main" id="{3B7D157A-0CD1-4EF9-982B-6311FE0B76A0}"/>
              </a:ext>
            </a:extLst>
          </p:cNvPr>
          <p:cNvSpPr/>
          <p:nvPr/>
        </p:nvSpPr>
        <p:spPr>
          <a:xfrm>
            <a:off x="3078147" y="3264198"/>
            <a:ext cx="1548090" cy="707886"/>
          </a:xfrm>
          <a:prstGeom prst="leftRightArrow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E6BE3CE-2951-4C27-A1E7-98B493A83DEF}"/>
              </a:ext>
            </a:extLst>
          </p:cNvPr>
          <p:cNvSpPr txBox="1"/>
          <p:nvPr/>
        </p:nvSpPr>
        <p:spPr>
          <a:xfrm>
            <a:off x="3234690" y="4581628"/>
            <a:ext cx="1002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6CAFF053-A52E-4DAC-8109-FA7263E74F27}"/>
              </a:ext>
            </a:extLst>
          </p:cNvPr>
          <p:cNvSpPr/>
          <p:nvPr/>
        </p:nvSpPr>
        <p:spPr>
          <a:xfrm>
            <a:off x="4890398" y="3205344"/>
            <a:ext cx="2320293" cy="8944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7DA1EDC-BCFD-4330-97CB-9E452F90084F}"/>
              </a:ext>
            </a:extLst>
          </p:cNvPr>
          <p:cNvSpPr txBox="1"/>
          <p:nvPr/>
        </p:nvSpPr>
        <p:spPr>
          <a:xfrm>
            <a:off x="5424528" y="3400027"/>
            <a:ext cx="1252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?????</a:t>
            </a: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E3710D21-8338-4487-81A4-AD11F2AA8DBD}"/>
              </a:ext>
            </a:extLst>
          </p:cNvPr>
          <p:cNvSpPr/>
          <p:nvPr/>
        </p:nvSpPr>
        <p:spPr>
          <a:xfrm>
            <a:off x="4890398" y="5033612"/>
            <a:ext cx="2320293" cy="8944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95A4193-2505-4DDB-971D-4F63E277EC2B}"/>
              </a:ext>
            </a:extLst>
          </p:cNvPr>
          <p:cNvSpPr txBox="1"/>
          <p:nvPr/>
        </p:nvSpPr>
        <p:spPr>
          <a:xfrm>
            <a:off x="5424528" y="5228295"/>
            <a:ext cx="1252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?????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2CB5A95-EEA9-4DDF-9F70-BEAC56D6260F}"/>
              </a:ext>
            </a:extLst>
          </p:cNvPr>
          <p:cNvSpPr txBox="1"/>
          <p:nvPr/>
        </p:nvSpPr>
        <p:spPr>
          <a:xfrm>
            <a:off x="7351574" y="4238884"/>
            <a:ext cx="4708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Classical techniques heavily depends on that NP is efficiently verifiable given witness.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A1E5F130-0988-489F-9D94-BA3DBA2A5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34" y="3404295"/>
            <a:ext cx="208969" cy="303005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857B8980-E7D6-46C9-99F8-89B44FBC6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88" y="320012"/>
            <a:ext cx="1845724" cy="403888"/>
          </a:xfrm>
          <a:prstGeom prst="rect">
            <a:avLst/>
          </a:prstGeom>
        </p:spPr>
      </p:pic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A7192FF2-13AF-4EB5-8351-B4176C245564}"/>
              </a:ext>
            </a:extLst>
          </p:cNvPr>
          <p:cNvGrpSpPr/>
          <p:nvPr/>
        </p:nvGrpSpPr>
        <p:grpSpPr>
          <a:xfrm>
            <a:off x="36907" y="6550223"/>
            <a:ext cx="3594672" cy="246221"/>
            <a:chOff x="399788" y="6059865"/>
            <a:chExt cx="3594672" cy="246221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723D6EF1-CD58-498E-8DF6-30627448786E}"/>
                </a:ext>
              </a:extLst>
            </p:cNvPr>
            <p:cNvSpPr txBox="1"/>
            <p:nvPr/>
          </p:nvSpPr>
          <p:spPr>
            <a:xfrm>
              <a:off x="470598" y="6059865"/>
              <a:ext cx="35238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50" dirty="0">
                  <a:latin typeface="Arial" panose="020B0604020202020204" pitchFamily="34" charset="0"/>
                  <a:cs typeface="Arial" panose="020B0604020202020204" pitchFamily="34" charset="0"/>
                </a:rPr>
                <a:t>2025 Hon Hai Precision Industry Co, Ltd All rights reserved.</a:t>
              </a:r>
              <a:endParaRPr kumimoji="1" lang="ja-JP" altLang="en-US" sz="9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C264EF02-1500-49F1-9464-F1820186C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88" y="6100702"/>
              <a:ext cx="141620" cy="164549"/>
            </a:xfrm>
            <a:prstGeom prst="rect">
              <a:avLst/>
            </a:prstGeom>
          </p:spPr>
        </p:pic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FD0A281-F02E-47B1-9AD9-21717981F974}"/>
              </a:ext>
            </a:extLst>
          </p:cNvPr>
          <p:cNvSpPr txBox="1"/>
          <p:nvPr/>
        </p:nvSpPr>
        <p:spPr>
          <a:xfrm>
            <a:off x="1662475" y="2327460"/>
            <a:ext cx="125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Folklore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CEB1F03-3CF0-4168-81A3-7C08EECC3C8C}"/>
              </a:ext>
            </a:extLst>
          </p:cNvPr>
          <p:cNvSpPr txBox="1"/>
          <p:nvPr/>
        </p:nvSpPr>
        <p:spPr>
          <a:xfrm>
            <a:off x="1832516" y="4262164"/>
            <a:ext cx="149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[CGGHLP24]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40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32" grpId="0" animBg="1"/>
      <p:bldP spid="3" grpId="0" animBg="1"/>
      <p:bldP spid="6" grpId="0"/>
      <p:bldP spid="9" grpId="0" animBg="1"/>
      <p:bldP spid="10" grpId="0"/>
      <p:bldP spid="11" grpId="0" animBg="1"/>
      <p:bldP spid="13" grpId="0" animBg="1"/>
      <p:bldP spid="14" grpId="0"/>
      <p:bldP spid="19" grpId="0"/>
      <p:bldP spid="27" grpId="0" animBg="1"/>
      <p:bldP spid="28" grpId="0" animBg="1"/>
      <p:bldP spid="31" grpId="0"/>
      <p:bldP spid="33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/>
      <p:bldP spid="52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吹き出し: 角を丸めた四角形 36">
            <a:extLst>
              <a:ext uri="{FF2B5EF4-FFF2-40B4-BE49-F238E27FC236}">
                <a16:creationId xmlns:a16="http://schemas.microsoft.com/office/drawing/2014/main" id="{830FA88F-842D-4765-B319-5614ED45C789}"/>
              </a:ext>
            </a:extLst>
          </p:cNvPr>
          <p:cNvSpPr/>
          <p:nvPr/>
        </p:nvSpPr>
        <p:spPr>
          <a:xfrm>
            <a:off x="2865537" y="1008524"/>
            <a:ext cx="4843946" cy="1268968"/>
          </a:xfrm>
          <a:prstGeom prst="wedgeRoundRectCallout">
            <a:avLst>
              <a:gd name="adj1" fmla="val -39268"/>
              <a:gd name="adj2" fmla="val 88930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E80EA55D-9970-445D-AC0B-B5D61482167F}"/>
              </a:ext>
            </a:extLst>
          </p:cNvPr>
          <p:cNvSpPr/>
          <p:nvPr/>
        </p:nvSpPr>
        <p:spPr>
          <a:xfrm>
            <a:off x="364219" y="4749557"/>
            <a:ext cx="4177718" cy="1315272"/>
          </a:xfrm>
          <a:prstGeom prst="wedgeRoundRectCallout">
            <a:avLst>
              <a:gd name="adj1" fmla="val -12597"/>
              <a:gd name="adj2" fmla="val -94852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27FA0FC-A07E-4B96-B5A5-02DB45A9A054}"/>
              </a:ext>
            </a:extLst>
          </p:cNvPr>
          <p:cNvSpPr/>
          <p:nvPr/>
        </p:nvSpPr>
        <p:spPr>
          <a:xfrm>
            <a:off x="267107" y="2886014"/>
            <a:ext cx="4500311" cy="12245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FB8865-5FC7-47B9-BA23-9BF17B754BBF}"/>
              </a:ext>
            </a:extLst>
          </p:cNvPr>
          <p:cNvSpPr txBox="1"/>
          <p:nvPr/>
        </p:nvSpPr>
        <p:spPr>
          <a:xfrm>
            <a:off x="172995" y="181918"/>
            <a:ext cx="88490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000" b="1" dirty="0">
                <a:latin typeface="Arial" panose="020B0604020202020204" pitchFamily="34" charset="0"/>
                <a:cs typeface="Arial" panose="020B0604020202020204" pitchFamily="34" charset="0"/>
              </a:rPr>
              <a:t>Appendix (Reminder of [IL90]) 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8D588B20-97B4-41B8-969A-8A9556348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88" y="320012"/>
            <a:ext cx="1845724" cy="403888"/>
          </a:xfrm>
          <a:prstGeom prst="rect">
            <a:avLst/>
          </a:prstGeom>
        </p:spPr>
      </p:pic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3EA348C2-D547-45F7-9E09-985FC77F1D02}"/>
              </a:ext>
            </a:extLst>
          </p:cNvPr>
          <p:cNvGrpSpPr/>
          <p:nvPr/>
        </p:nvGrpSpPr>
        <p:grpSpPr>
          <a:xfrm>
            <a:off x="36907" y="6550223"/>
            <a:ext cx="3594672" cy="246221"/>
            <a:chOff x="399788" y="6059865"/>
            <a:chExt cx="3594672" cy="246221"/>
          </a:xfrm>
        </p:grpSpPr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73A0BACC-B99D-4EB4-A6FB-1C95C4F34670}"/>
                </a:ext>
              </a:extLst>
            </p:cNvPr>
            <p:cNvSpPr txBox="1"/>
            <p:nvPr/>
          </p:nvSpPr>
          <p:spPr>
            <a:xfrm>
              <a:off x="470598" y="6059865"/>
              <a:ext cx="35238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50" dirty="0">
                  <a:latin typeface="Arial" panose="020B0604020202020204" pitchFamily="34" charset="0"/>
                  <a:cs typeface="Arial" panose="020B0604020202020204" pitchFamily="34" charset="0"/>
                </a:rPr>
                <a:t>2025 Hon Hai Precision Industry Co, Ltd All rights reserved.</a:t>
              </a:r>
              <a:endParaRPr kumimoji="1" lang="ja-JP" altLang="en-US" sz="9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6FF7D87C-D1FD-4CF9-9693-7FCE77AC0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88" y="6100702"/>
              <a:ext cx="141620" cy="164549"/>
            </a:xfrm>
            <a:prstGeom prst="rect">
              <a:avLst/>
            </a:prstGeom>
          </p:spPr>
        </p:pic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D7A1A5-DEFC-4866-B6B0-F29D72B0DEF4}"/>
              </a:ext>
            </a:extLst>
          </p:cNvPr>
          <p:cNvSpPr txBox="1"/>
          <p:nvPr/>
        </p:nvSpPr>
        <p:spPr>
          <a:xfrm>
            <a:off x="440628" y="3297419"/>
            <a:ext cx="439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Estimate </a:t>
            </a:r>
            <a:r>
              <a:rPr kumimoji="1" lang="en-US" altLang="ja-JP" sz="2400" b="1" dirty="0" err="1"/>
              <a:t>Pr</a:t>
            </a:r>
            <a:r>
              <a:rPr kumimoji="1" lang="en-US" altLang="ja-JP" sz="2400" b="1" dirty="0"/>
              <a:t>[x</a:t>
            </a:r>
            <a:r>
              <a:rPr kumimoji="1" lang="ja-JP" altLang="en-US" sz="2400" b="1" dirty="0"/>
              <a:t>←</a:t>
            </a:r>
            <a:r>
              <a:rPr kumimoji="1" lang="en-US" altLang="ja-JP" sz="2400" b="1" dirty="0"/>
              <a:t>C] on average</a:t>
            </a:r>
            <a:endParaRPr kumimoji="1" lang="ja-JP" altLang="en-US" sz="2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9CC8A5-F718-4D95-91CE-E7FD99A4EF41}"/>
              </a:ext>
            </a:extLst>
          </p:cNvPr>
          <p:cNvSpPr txBox="1"/>
          <p:nvPr/>
        </p:nvSpPr>
        <p:spPr>
          <a:xfrm>
            <a:off x="267107" y="2889024"/>
            <a:ext cx="1120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Goal:</a:t>
            </a:r>
            <a:endParaRPr kumimoji="1" lang="ja-JP" altLang="en-US" sz="20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4CDE9E5-4D20-40AF-A5B1-E072E3EE8D59}"/>
              </a:ext>
            </a:extLst>
          </p:cNvPr>
          <p:cNvSpPr txBox="1"/>
          <p:nvPr/>
        </p:nvSpPr>
        <p:spPr>
          <a:xfrm>
            <a:off x="2707956" y="3802481"/>
            <a:ext cx="207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*C is a PPT algorithm</a:t>
            </a:r>
            <a:endParaRPr kumimoji="1" lang="ja-JP" altLang="en-US" sz="16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874521-F3BD-44DF-88E7-DF178ED855CA}"/>
              </a:ext>
            </a:extLst>
          </p:cNvPr>
          <p:cNvSpPr txBox="1"/>
          <p:nvPr/>
        </p:nvSpPr>
        <p:spPr>
          <a:xfrm>
            <a:off x="379680" y="4807894"/>
            <a:ext cx="159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Observation</a:t>
            </a:r>
            <a:endParaRPr kumimoji="1" lang="ja-JP" altLang="en-US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22295B8-5189-4431-901B-7AE47D70DA29}"/>
              </a:ext>
            </a:extLst>
          </p:cNvPr>
          <p:cNvSpPr txBox="1"/>
          <p:nvPr/>
        </p:nvSpPr>
        <p:spPr>
          <a:xfrm>
            <a:off x="618577" y="5235563"/>
            <a:ext cx="3931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/>
              <a:t>Pr</a:t>
            </a:r>
            <a:r>
              <a:rPr kumimoji="1" lang="en-US" altLang="ja-JP" b="1" dirty="0"/>
              <a:t>[x</a:t>
            </a:r>
            <a:r>
              <a:rPr kumimoji="1" lang="ja-JP" altLang="en-US" b="1" dirty="0"/>
              <a:t>←</a:t>
            </a:r>
            <a:r>
              <a:rPr kumimoji="1" lang="en-US" altLang="ja-JP" b="1" dirty="0"/>
              <a:t>C] can be estimated by counting </a:t>
            </a:r>
          </a:p>
          <a:p>
            <a:r>
              <a:rPr kumimoji="1" lang="en-US" altLang="ja-JP" b="1" dirty="0"/>
              <a:t>the number of r </a:t>
            </a:r>
            <a:r>
              <a:rPr kumimoji="1" lang="en-US" altLang="ja-JP" b="1" dirty="0" err="1"/>
              <a:t>s.t.</a:t>
            </a:r>
            <a:r>
              <a:rPr kumimoji="1" lang="en-US" altLang="ja-JP" b="1" dirty="0"/>
              <a:t> x</a:t>
            </a:r>
            <a:r>
              <a:rPr kumimoji="1" lang="ja-JP" altLang="en-US" b="1" dirty="0"/>
              <a:t>←</a:t>
            </a:r>
            <a:r>
              <a:rPr kumimoji="1" lang="en-US" altLang="ja-JP" b="1" dirty="0"/>
              <a:t>C(r) </a:t>
            </a:r>
            <a:endParaRPr kumimoji="1" lang="ja-JP" altLang="en-US" b="1" dirty="0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A48AB61F-55C8-4832-BD89-3E2E99809DE5}"/>
              </a:ext>
            </a:extLst>
          </p:cNvPr>
          <p:cNvSpPr/>
          <p:nvPr/>
        </p:nvSpPr>
        <p:spPr>
          <a:xfrm>
            <a:off x="7894040" y="3066649"/>
            <a:ext cx="3699891" cy="8873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0054AE8-DB47-47CC-82D8-F67AE36CC6ED}"/>
              </a:ext>
            </a:extLst>
          </p:cNvPr>
          <p:cNvSpPr txBox="1"/>
          <p:nvPr/>
        </p:nvSpPr>
        <p:spPr>
          <a:xfrm>
            <a:off x="8008992" y="3328203"/>
            <a:ext cx="3584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The non-existence of OWF</a:t>
            </a:r>
            <a:endParaRPr kumimoji="1" lang="ja-JP" altLang="en-US" sz="24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23F3FA-BD8F-4108-8822-40DCC55B9BA8}"/>
              </a:ext>
            </a:extLst>
          </p:cNvPr>
          <p:cNvSpPr txBox="1"/>
          <p:nvPr/>
        </p:nvSpPr>
        <p:spPr>
          <a:xfrm>
            <a:off x="2977605" y="1127162"/>
            <a:ext cx="15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Stockmeyer</a:t>
            </a:r>
            <a:endParaRPr kumimoji="1" lang="ja-JP" altLang="en-US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C454BF2-2196-4FEF-8536-A53AB5D974A0}"/>
              </a:ext>
            </a:extLst>
          </p:cNvPr>
          <p:cNvSpPr txBox="1"/>
          <p:nvPr/>
        </p:nvSpPr>
        <p:spPr>
          <a:xfrm>
            <a:off x="3145345" y="1496494"/>
            <a:ext cx="4500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The number of witnesses for NP statement can be approximated by NP oracle</a:t>
            </a:r>
            <a:endParaRPr kumimoji="1" lang="ja-JP" altLang="en-US" b="1" dirty="0"/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3C4AB79F-0CB1-4CDF-B970-54643A8D7909}"/>
              </a:ext>
            </a:extLst>
          </p:cNvPr>
          <p:cNvSpPr/>
          <p:nvPr/>
        </p:nvSpPr>
        <p:spPr>
          <a:xfrm rot="10800000">
            <a:off x="5500312" y="3227432"/>
            <a:ext cx="1644056" cy="663206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0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吹き出し: 角を丸めた四角形 42">
            <a:extLst>
              <a:ext uri="{FF2B5EF4-FFF2-40B4-BE49-F238E27FC236}">
                <a16:creationId xmlns:a16="http://schemas.microsoft.com/office/drawing/2014/main" id="{55FFC556-7ABF-4313-B5D8-AC41C4896EB6}"/>
              </a:ext>
            </a:extLst>
          </p:cNvPr>
          <p:cNvSpPr/>
          <p:nvPr/>
        </p:nvSpPr>
        <p:spPr>
          <a:xfrm>
            <a:off x="1746422" y="1408219"/>
            <a:ext cx="10176888" cy="1188177"/>
          </a:xfrm>
          <a:prstGeom prst="wedgeRoundRectCallout">
            <a:avLst>
              <a:gd name="adj1" fmla="val -25780"/>
              <a:gd name="adj2" fmla="val 200945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FB8865-5FC7-47B9-BA23-9BF17B754BBF}"/>
              </a:ext>
            </a:extLst>
          </p:cNvPr>
          <p:cNvSpPr txBox="1"/>
          <p:nvPr/>
        </p:nvSpPr>
        <p:spPr>
          <a:xfrm>
            <a:off x="172995" y="181918"/>
            <a:ext cx="88490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000" b="1" dirty="0">
                <a:latin typeface="Arial" panose="020B0604020202020204" pitchFamily="34" charset="0"/>
                <a:cs typeface="Arial" panose="020B0604020202020204" pitchFamily="34" charset="0"/>
              </a:rPr>
              <a:t>Appendix (Sampling Advantage from </a:t>
            </a:r>
            <a:r>
              <a:rPr lang="en-US" altLang="ja-JP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OWPuzz</a:t>
            </a:r>
            <a:r>
              <a:rPr lang="en-US" altLang="ja-JP" sz="3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893D99B4-F7B6-47AE-AF21-579966599913}"/>
              </a:ext>
            </a:extLst>
          </p:cNvPr>
          <p:cNvSpPr/>
          <p:nvPr/>
        </p:nvSpPr>
        <p:spPr>
          <a:xfrm>
            <a:off x="2077584" y="3266038"/>
            <a:ext cx="1828800" cy="8582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56E242E-7C1D-46A1-902D-6624C8AB8A7A}"/>
              </a:ext>
            </a:extLst>
          </p:cNvPr>
          <p:cNvSpPr txBox="1"/>
          <p:nvPr/>
        </p:nvSpPr>
        <p:spPr>
          <a:xfrm>
            <a:off x="2229984" y="3455604"/>
            <a:ext cx="1605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OWPuzz</a:t>
            </a:r>
            <a:endParaRPr lang="en-US" altLang="ja-JP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8D0C24EE-6904-42B9-B1E7-5B27A9C1B9AE}"/>
              </a:ext>
            </a:extLst>
          </p:cNvPr>
          <p:cNvSpPr/>
          <p:nvPr/>
        </p:nvSpPr>
        <p:spPr>
          <a:xfrm>
            <a:off x="248784" y="5285445"/>
            <a:ext cx="1828800" cy="8582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151D818-1E1C-4929-B373-5D5A0D74A1FC}"/>
              </a:ext>
            </a:extLst>
          </p:cNvPr>
          <p:cNvSpPr txBox="1"/>
          <p:nvPr/>
        </p:nvSpPr>
        <p:spPr>
          <a:xfrm>
            <a:off x="609601" y="5483733"/>
            <a:ext cx="1605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OWF</a:t>
            </a: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DE1F816F-DAD5-44B5-B53D-29A659AD11B0}"/>
              </a:ext>
            </a:extLst>
          </p:cNvPr>
          <p:cNvSpPr/>
          <p:nvPr/>
        </p:nvSpPr>
        <p:spPr>
          <a:xfrm>
            <a:off x="3581263" y="4997393"/>
            <a:ext cx="3759199" cy="12753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DC4F6E2-C8A1-4007-BD91-68FB4E183907}"/>
              </a:ext>
            </a:extLst>
          </p:cNvPr>
          <p:cNvSpPr txBox="1"/>
          <p:nvPr/>
        </p:nvSpPr>
        <p:spPr>
          <a:xfrm>
            <a:off x="3814945" y="5195681"/>
            <a:ext cx="33629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</a:p>
          <a:p>
            <a:pPr algn="ctr"/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Quantum Advantage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1C94951-5AF0-460F-8437-1AE7B6CFC97B}"/>
              </a:ext>
            </a:extLst>
          </p:cNvPr>
          <p:cNvSpPr txBox="1"/>
          <p:nvPr/>
        </p:nvSpPr>
        <p:spPr>
          <a:xfrm>
            <a:off x="2552635" y="5404239"/>
            <a:ext cx="8660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F97852A4-F642-465B-A7E8-A00F36EFD2BA}"/>
              </a:ext>
            </a:extLst>
          </p:cNvPr>
          <p:cNvSpPr/>
          <p:nvPr/>
        </p:nvSpPr>
        <p:spPr>
          <a:xfrm rot="5400000">
            <a:off x="2616950" y="4404084"/>
            <a:ext cx="607168" cy="57945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C379240-09D9-4A9A-BFC7-94DAD1D94A34}"/>
              </a:ext>
            </a:extLst>
          </p:cNvPr>
          <p:cNvSpPr txBox="1"/>
          <p:nvPr/>
        </p:nvSpPr>
        <p:spPr>
          <a:xfrm>
            <a:off x="3670851" y="4283390"/>
            <a:ext cx="1487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[MSY25]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A1B10AC-5F15-4934-916A-EABE3681D3AE}"/>
              </a:ext>
            </a:extLst>
          </p:cNvPr>
          <p:cNvSpPr txBox="1"/>
          <p:nvPr/>
        </p:nvSpPr>
        <p:spPr>
          <a:xfrm>
            <a:off x="1800106" y="1506948"/>
            <a:ext cx="10090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Informally,</a:t>
            </a:r>
          </a:p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if we can instantiate </a:t>
            </a:r>
            <a:r>
              <a:rPr kumimoji="1"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OWPuzz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from mild assumption,  which does not imply OWF, then we have sampling quantum advantage. 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8D588B20-97B4-41B8-969A-8A9556348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88" y="320012"/>
            <a:ext cx="1845724" cy="403888"/>
          </a:xfrm>
          <a:prstGeom prst="rect">
            <a:avLst/>
          </a:prstGeom>
        </p:spPr>
      </p:pic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3EA348C2-D547-45F7-9E09-985FC77F1D02}"/>
              </a:ext>
            </a:extLst>
          </p:cNvPr>
          <p:cNvGrpSpPr/>
          <p:nvPr/>
        </p:nvGrpSpPr>
        <p:grpSpPr>
          <a:xfrm>
            <a:off x="36907" y="6550223"/>
            <a:ext cx="3594672" cy="246221"/>
            <a:chOff x="399788" y="6059865"/>
            <a:chExt cx="3594672" cy="246221"/>
          </a:xfrm>
        </p:grpSpPr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73A0BACC-B99D-4EB4-A6FB-1C95C4F34670}"/>
                </a:ext>
              </a:extLst>
            </p:cNvPr>
            <p:cNvSpPr txBox="1"/>
            <p:nvPr/>
          </p:nvSpPr>
          <p:spPr>
            <a:xfrm>
              <a:off x="470598" y="6059865"/>
              <a:ext cx="35238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50" dirty="0">
                  <a:latin typeface="Arial" panose="020B0604020202020204" pitchFamily="34" charset="0"/>
                  <a:cs typeface="Arial" panose="020B0604020202020204" pitchFamily="34" charset="0"/>
                </a:rPr>
                <a:t>2025 Hon Hai Precision Industry Co, Ltd All rights reserved.</a:t>
              </a:r>
              <a:endParaRPr kumimoji="1" lang="ja-JP" altLang="en-US" sz="9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6FF7D87C-D1FD-4CF9-9693-7FCE77AC0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88" y="6100702"/>
              <a:ext cx="141620" cy="164549"/>
            </a:xfrm>
            <a:prstGeom prst="rect">
              <a:avLst/>
            </a:prstGeom>
          </p:spPr>
        </p:pic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CA8D57F-11B4-4E34-8D2B-07D9744BAED2}"/>
              </a:ext>
            </a:extLst>
          </p:cNvPr>
          <p:cNvSpPr txBox="1"/>
          <p:nvPr/>
        </p:nvSpPr>
        <p:spPr>
          <a:xfrm>
            <a:off x="7665001" y="6420751"/>
            <a:ext cx="42676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[MSY25] T. </a:t>
            </a:r>
            <a:r>
              <a:rPr lang="en-US" altLang="ja-JP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Morimae</a:t>
            </a:r>
            <a:r>
              <a:rPr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Y.Shirakawa</a:t>
            </a:r>
            <a:r>
              <a:rPr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T.Yamakawa</a:t>
            </a:r>
            <a:r>
              <a:rPr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, STOC25</a:t>
            </a:r>
          </a:p>
        </p:txBody>
      </p:sp>
    </p:spTree>
    <p:extLst>
      <p:ext uri="{BB962C8B-B14F-4D97-AF65-F5344CB8AC3E}">
        <p14:creationId xmlns:p14="http://schemas.microsoft.com/office/powerpoint/2010/main" val="335640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FB8865-5FC7-47B9-BA23-9BF17B754BBF}"/>
              </a:ext>
            </a:extLst>
          </p:cNvPr>
          <p:cNvSpPr txBox="1"/>
          <p:nvPr/>
        </p:nvSpPr>
        <p:spPr>
          <a:xfrm>
            <a:off x="172994" y="181918"/>
            <a:ext cx="102647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000" b="1" dirty="0">
                <a:latin typeface="Arial" panose="020B0604020202020204" pitchFamily="34" charset="0"/>
                <a:cs typeface="Arial" panose="020B0604020202020204" pitchFamily="34" charset="0"/>
              </a:rPr>
              <a:t>Background (OWF = Necessary for Classical Crypto)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92C0332-A124-4499-A536-8CB5127D80C8}"/>
              </a:ext>
            </a:extLst>
          </p:cNvPr>
          <p:cNvSpPr/>
          <p:nvPr/>
        </p:nvSpPr>
        <p:spPr>
          <a:xfrm>
            <a:off x="6893361" y="1946797"/>
            <a:ext cx="5033228" cy="1531428"/>
          </a:xfrm>
          <a:prstGeom prst="roundRect">
            <a:avLst>
              <a:gd name="adj" fmla="val 87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C257BAF-A46D-4721-8A4C-8C931A797A0D}"/>
              </a:ext>
            </a:extLst>
          </p:cNvPr>
          <p:cNvSpPr/>
          <p:nvPr/>
        </p:nvSpPr>
        <p:spPr>
          <a:xfrm>
            <a:off x="214185" y="1654581"/>
            <a:ext cx="4942926" cy="1976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238106C-B58C-4D43-9A5E-CDB970BC3F57}"/>
              </a:ext>
            </a:extLst>
          </p:cNvPr>
          <p:cNvSpPr/>
          <p:nvPr/>
        </p:nvSpPr>
        <p:spPr>
          <a:xfrm>
            <a:off x="565161" y="2309056"/>
            <a:ext cx="1205346" cy="947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AF715222-8DC1-4065-8ED9-F333DB71EA4C}"/>
              </a:ext>
            </a:extLst>
          </p:cNvPr>
          <p:cNvSpPr/>
          <p:nvPr/>
        </p:nvSpPr>
        <p:spPr>
          <a:xfrm>
            <a:off x="3751299" y="2259631"/>
            <a:ext cx="1205346" cy="947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22BCF60-AECF-45B3-97E6-11B80FC994A6}"/>
                  </a:ext>
                </a:extLst>
              </p:cNvPr>
              <p:cNvSpPr txBox="1"/>
              <p:nvPr/>
            </p:nvSpPr>
            <p:spPr>
              <a:xfrm>
                <a:off x="951484" y="2527716"/>
                <a:ext cx="420011" cy="4364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22BCF60-AECF-45B3-97E6-11B80FC99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84" y="2527716"/>
                <a:ext cx="420011" cy="4364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AAA4200-99DD-4BE9-A8E5-1C5846F17CDF}"/>
                  </a:ext>
                </a:extLst>
              </p:cNvPr>
              <p:cNvSpPr txBox="1"/>
              <p:nvPr/>
            </p:nvSpPr>
            <p:spPr>
              <a:xfrm>
                <a:off x="3943773" y="2467730"/>
                <a:ext cx="812679" cy="4364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AAA4200-99DD-4BE9-A8E5-1C5846F17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773" y="2467730"/>
                <a:ext cx="812679" cy="4364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矢印: 右 13">
            <a:extLst>
              <a:ext uri="{FF2B5EF4-FFF2-40B4-BE49-F238E27FC236}">
                <a16:creationId xmlns:a16="http://schemas.microsoft.com/office/drawing/2014/main" id="{74E87038-5300-4678-97D5-7A1458167198}"/>
              </a:ext>
            </a:extLst>
          </p:cNvPr>
          <p:cNvSpPr/>
          <p:nvPr/>
        </p:nvSpPr>
        <p:spPr>
          <a:xfrm>
            <a:off x="2207233" y="2437451"/>
            <a:ext cx="1202958" cy="350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6DCC7D0F-B514-4300-BCD1-C000E6D2BE05}"/>
              </a:ext>
            </a:extLst>
          </p:cNvPr>
          <p:cNvSpPr/>
          <p:nvPr/>
        </p:nvSpPr>
        <p:spPr>
          <a:xfrm rot="10800000">
            <a:off x="2126111" y="3202905"/>
            <a:ext cx="1284080" cy="350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A695E0-8F14-47A3-90E2-57DC95D0F060}"/>
              </a:ext>
            </a:extLst>
          </p:cNvPr>
          <p:cNvSpPr txBox="1"/>
          <p:nvPr/>
        </p:nvSpPr>
        <p:spPr>
          <a:xfrm>
            <a:off x="1874126" y="2034531"/>
            <a:ext cx="1966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Easy for PPT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BFC27A2-8273-4955-B7ED-F0FC10358EF0}"/>
              </a:ext>
            </a:extLst>
          </p:cNvPr>
          <p:cNvSpPr txBox="1"/>
          <p:nvPr/>
        </p:nvSpPr>
        <p:spPr>
          <a:xfrm>
            <a:off x="1917701" y="2802795"/>
            <a:ext cx="1966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Hard for PPT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B5B1405-52CF-4C1B-AFFE-DF305384C1F7}"/>
              </a:ext>
            </a:extLst>
          </p:cNvPr>
          <p:cNvSpPr txBox="1"/>
          <p:nvPr/>
        </p:nvSpPr>
        <p:spPr>
          <a:xfrm>
            <a:off x="373304" y="1656982"/>
            <a:ext cx="3478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One-Way Function</a:t>
            </a:r>
            <a:r>
              <a: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(OWF)</a:t>
            </a:r>
            <a:r>
              <a: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f: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02860FD-CF9E-4650-B02D-C691C93BAB7E}"/>
              </a:ext>
            </a:extLst>
          </p:cNvPr>
          <p:cNvSpPr txBox="1"/>
          <p:nvPr/>
        </p:nvSpPr>
        <p:spPr>
          <a:xfrm>
            <a:off x="8110071" y="2979404"/>
            <a:ext cx="293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Digital Signature…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8DB3366-9ADC-45B4-9130-1E5DC5416E7C}"/>
              </a:ext>
            </a:extLst>
          </p:cNvPr>
          <p:cNvSpPr txBox="1"/>
          <p:nvPr/>
        </p:nvSpPr>
        <p:spPr>
          <a:xfrm>
            <a:off x="7563148" y="2030618"/>
            <a:ext cx="378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Pseudo-Random Generator</a:t>
            </a: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43F5CCB2-85DA-4557-B07E-4D7618F9AE8C}"/>
              </a:ext>
            </a:extLst>
          </p:cNvPr>
          <p:cNvSpPr/>
          <p:nvPr/>
        </p:nvSpPr>
        <p:spPr>
          <a:xfrm>
            <a:off x="5673751" y="2039379"/>
            <a:ext cx="775674" cy="539354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37A227D1-632C-4783-AA34-C2436C93D2D9}"/>
              </a:ext>
            </a:extLst>
          </p:cNvPr>
          <p:cNvSpPr/>
          <p:nvPr/>
        </p:nvSpPr>
        <p:spPr>
          <a:xfrm rot="10800000">
            <a:off x="5630566" y="2863019"/>
            <a:ext cx="775674" cy="539354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FB68FC-74DC-4A61-9161-F18BD066958B}"/>
              </a:ext>
            </a:extLst>
          </p:cNvPr>
          <p:cNvSpPr txBox="1"/>
          <p:nvPr/>
        </p:nvSpPr>
        <p:spPr>
          <a:xfrm>
            <a:off x="7822602" y="2497532"/>
            <a:ext cx="3511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Secret-Key Encryption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F601674C-E288-493A-AB29-BF477078F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88" y="320012"/>
            <a:ext cx="1845724" cy="403888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BAF8C5F-3CCE-4432-8310-4EB13D20F946}"/>
              </a:ext>
            </a:extLst>
          </p:cNvPr>
          <p:cNvSpPr txBox="1"/>
          <p:nvPr/>
        </p:nvSpPr>
        <p:spPr>
          <a:xfrm>
            <a:off x="1528729" y="4349963"/>
            <a:ext cx="9755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Is OWF necessary for quantum cryptography?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37B2D3E3-38A4-4FFB-8BB3-FF807FCF47A3}"/>
              </a:ext>
            </a:extLst>
          </p:cNvPr>
          <p:cNvGrpSpPr/>
          <p:nvPr/>
        </p:nvGrpSpPr>
        <p:grpSpPr>
          <a:xfrm>
            <a:off x="36907" y="6550223"/>
            <a:ext cx="3594672" cy="246221"/>
            <a:chOff x="399788" y="6059865"/>
            <a:chExt cx="3594672" cy="246221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982A0EAC-946A-44C6-AD3C-2763E4C2FD99}"/>
                </a:ext>
              </a:extLst>
            </p:cNvPr>
            <p:cNvSpPr txBox="1"/>
            <p:nvPr/>
          </p:nvSpPr>
          <p:spPr>
            <a:xfrm>
              <a:off x="470598" y="6059865"/>
              <a:ext cx="35238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50" dirty="0">
                  <a:latin typeface="Arial" panose="020B0604020202020204" pitchFamily="34" charset="0"/>
                  <a:cs typeface="Arial" panose="020B0604020202020204" pitchFamily="34" charset="0"/>
                </a:rPr>
                <a:t>2025 Hon Hai Precision Industry Co, Ltd All rights reserved.</a:t>
              </a:r>
              <a:endParaRPr kumimoji="1" lang="ja-JP" altLang="en-US" sz="9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FA9F10FA-F99C-4FCE-9AF8-9F7975F4D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88" y="6100702"/>
              <a:ext cx="141620" cy="164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9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FB8865-5FC7-47B9-BA23-9BF17B754BBF}"/>
              </a:ext>
            </a:extLst>
          </p:cNvPr>
          <p:cNvSpPr txBox="1"/>
          <p:nvPr/>
        </p:nvSpPr>
        <p:spPr>
          <a:xfrm>
            <a:off x="172995" y="181918"/>
            <a:ext cx="93266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000" b="1" dirty="0">
                <a:latin typeface="Arial" panose="020B0604020202020204" pitchFamily="34" charset="0"/>
                <a:cs typeface="Arial" panose="020B0604020202020204" pitchFamily="34" charset="0"/>
              </a:rPr>
              <a:t>Background (Necessary assumption for </a:t>
            </a:r>
            <a:r>
              <a:rPr lang="en-US" altLang="ja-JP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QCrypto</a:t>
            </a:r>
            <a:r>
              <a:rPr lang="en-US" altLang="ja-JP" sz="3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B943738F-1A16-45C0-A1E5-F8216D20EC8D}"/>
              </a:ext>
            </a:extLst>
          </p:cNvPr>
          <p:cNvSpPr/>
          <p:nvPr/>
        </p:nvSpPr>
        <p:spPr>
          <a:xfrm>
            <a:off x="4252274" y="860098"/>
            <a:ext cx="3097427" cy="733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EE11EF3-AD23-4D69-A060-A6C6EC0E03F8}"/>
              </a:ext>
            </a:extLst>
          </p:cNvPr>
          <p:cNvSpPr txBox="1"/>
          <p:nvPr/>
        </p:nvSpPr>
        <p:spPr>
          <a:xfrm>
            <a:off x="4325835" y="1004102"/>
            <a:ext cx="29503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One-Way Function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64278BC0-5406-44E6-958F-27EBC20468B8}"/>
              </a:ext>
            </a:extLst>
          </p:cNvPr>
          <p:cNvSpPr/>
          <p:nvPr/>
        </p:nvSpPr>
        <p:spPr>
          <a:xfrm>
            <a:off x="1122773" y="2733270"/>
            <a:ext cx="4553097" cy="8142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AE8B56D-1BC4-4D95-955F-2945C2741C9B}"/>
              </a:ext>
            </a:extLst>
          </p:cNvPr>
          <p:cNvSpPr txBox="1"/>
          <p:nvPr/>
        </p:nvSpPr>
        <p:spPr>
          <a:xfrm>
            <a:off x="1120889" y="2950344"/>
            <a:ext cx="46748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Pseudo-Random State Generator…</a:t>
            </a:r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D80B9AB8-D82A-4F0E-A766-9569AD2E306E}"/>
              </a:ext>
            </a:extLst>
          </p:cNvPr>
          <p:cNvSpPr/>
          <p:nvPr/>
        </p:nvSpPr>
        <p:spPr>
          <a:xfrm>
            <a:off x="3296076" y="4869797"/>
            <a:ext cx="5283199" cy="9388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9474665-D004-423A-BFA2-4B7C190669AC}"/>
              </a:ext>
            </a:extLst>
          </p:cNvPr>
          <p:cNvSpPr txBox="1"/>
          <p:nvPr/>
        </p:nvSpPr>
        <p:spPr>
          <a:xfrm>
            <a:off x="3296076" y="5046827"/>
            <a:ext cx="5425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One-Way Puzzle (</a:t>
            </a:r>
            <a:r>
              <a:rPr kumimoji="1" lang="en-US" altLang="ja-JP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OWPuzz</a:t>
            </a:r>
            <a:r>
              <a:rPr kumimoji="1"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6EE20EC4-B3C4-481E-8A7B-B6B2BCCFEF2A}"/>
              </a:ext>
            </a:extLst>
          </p:cNvPr>
          <p:cNvSpPr/>
          <p:nvPr/>
        </p:nvSpPr>
        <p:spPr>
          <a:xfrm>
            <a:off x="7179214" y="2544026"/>
            <a:ext cx="4427900" cy="10232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D387F80-EF76-43E7-BE63-71B526E2519E}"/>
              </a:ext>
            </a:extLst>
          </p:cNvPr>
          <p:cNvSpPr txBox="1"/>
          <p:nvPr/>
        </p:nvSpPr>
        <p:spPr>
          <a:xfrm>
            <a:off x="7031089" y="2734865"/>
            <a:ext cx="46748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Quantum-SKE</a:t>
            </a:r>
          </a:p>
          <a:p>
            <a:pPr algn="ctr"/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with Classical Communications…</a:t>
            </a:r>
          </a:p>
        </p:txBody>
      </p:sp>
      <p:sp>
        <p:nvSpPr>
          <p:cNvPr id="69" name="矢印: 右 68">
            <a:extLst>
              <a:ext uri="{FF2B5EF4-FFF2-40B4-BE49-F238E27FC236}">
                <a16:creationId xmlns:a16="http://schemas.microsoft.com/office/drawing/2014/main" id="{D2F68B12-6936-4A9C-9321-F75B987AC199}"/>
              </a:ext>
            </a:extLst>
          </p:cNvPr>
          <p:cNvSpPr/>
          <p:nvPr/>
        </p:nvSpPr>
        <p:spPr>
          <a:xfrm rot="7235448">
            <a:off x="4316867" y="2021004"/>
            <a:ext cx="708497" cy="383361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矢印: 右 70">
            <a:extLst>
              <a:ext uri="{FF2B5EF4-FFF2-40B4-BE49-F238E27FC236}">
                <a16:creationId xmlns:a16="http://schemas.microsoft.com/office/drawing/2014/main" id="{21B36C6E-8701-4956-B579-9FA1E5700871}"/>
              </a:ext>
            </a:extLst>
          </p:cNvPr>
          <p:cNvSpPr/>
          <p:nvPr/>
        </p:nvSpPr>
        <p:spPr>
          <a:xfrm rot="3585747">
            <a:off x="4424795" y="3999137"/>
            <a:ext cx="1004264" cy="539354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矢印: 右 71">
            <a:extLst>
              <a:ext uri="{FF2B5EF4-FFF2-40B4-BE49-F238E27FC236}">
                <a16:creationId xmlns:a16="http://schemas.microsoft.com/office/drawing/2014/main" id="{44F830B4-A77A-4508-A71C-280F768BE156}"/>
              </a:ext>
            </a:extLst>
          </p:cNvPr>
          <p:cNvSpPr/>
          <p:nvPr/>
        </p:nvSpPr>
        <p:spPr>
          <a:xfrm rot="7379765">
            <a:off x="6337300" y="3999137"/>
            <a:ext cx="1045174" cy="539354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矢印: 右 73">
            <a:extLst>
              <a:ext uri="{FF2B5EF4-FFF2-40B4-BE49-F238E27FC236}">
                <a16:creationId xmlns:a16="http://schemas.microsoft.com/office/drawing/2014/main" id="{966E128D-4E6F-43D5-9B57-B49E615963F7}"/>
              </a:ext>
            </a:extLst>
          </p:cNvPr>
          <p:cNvSpPr/>
          <p:nvPr/>
        </p:nvSpPr>
        <p:spPr>
          <a:xfrm rot="18347832">
            <a:off x="3499394" y="1846188"/>
            <a:ext cx="730993" cy="37839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矢印: 右 74">
            <a:extLst>
              <a:ext uri="{FF2B5EF4-FFF2-40B4-BE49-F238E27FC236}">
                <a16:creationId xmlns:a16="http://schemas.microsoft.com/office/drawing/2014/main" id="{CB92D9B9-E0F4-4F87-BA9D-463D0309ECEE}"/>
              </a:ext>
            </a:extLst>
          </p:cNvPr>
          <p:cNvSpPr/>
          <p:nvPr/>
        </p:nvSpPr>
        <p:spPr>
          <a:xfrm rot="3659908">
            <a:off x="6520752" y="1934323"/>
            <a:ext cx="708497" cy="383361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矢印: 右 75">
            <a:extLst>
              <a:ext uri="{FF2B5EF4-FFF2-40B4-BE49-F238E27FC236}">
                <a16:creationId xmlns:a16="http://schemas.microsoft.com/office/drawing/2014/main" id="{6107A47F-DDA8-433B-916D-6956FD2D70C3}"/>
              </a:ext>
            </a:extLst>
          </p:cNvPr>
          <p:cNvSpPr/>
          <p:nvPr/>
        </p:nvSpPr>
        <p:spPr>
          <a:xfrm rot="14356182">
            <a:off x="7106488" y="1828540"/>
            <a:ext cx="730993" cy="37839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D6A567-9DD1-4006-A0A3-775943C9898E}"/>
              </a:ext>
            </a:extLst>
          </p:cNvPr>
          <p:cNvSpPr txBox="1"/>
          <p:nvPr/>
        </p:nvSpPr>
        <p:spPr>
          <a:xfrm>
            <a:off x="320444" y="3844874"/>
            <a:ext cx="3836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Necessary for almost all quantum cryptographic primitives</a:t>
            </a:r>
          </a:p>
          <a:p>
            <a:pPr algn="ctr"/>
            <a:r>
              <a:rPr kumimoji="1" lang="en-US" altLang="ja-JP" b="1" dirty="0"/>
              <a:t> with pure state outputs</a:t>
            </a:r>
            <a:endParaRPr kumimoji="1" lang="ja-JP" altLang="en-US" b="1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FA738A49-9751-4CF2-90C6-CB609B23007C}"/>
              </a:ext>
            </a:extLst>
          </p:cNvPr>
          <p:cNvSpPr txBox="1"/>
          <p:nvPr/>
        </p:nvSpPr>
        <p:spPr>
          <a:xfrm>
            <a:off x="8015481" y="3710329"/>
            <a:ext cx="3836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Necessary for almost all quantum cryptographic primitives</a:t>
            </a:r>
          </a:p>
          <a:p>
            <a:pPr algn="ctr"/>
            <a:r>
              <a:rPr kumimoji="1" lang="en-US" altLang="ja-JP" b="1" dirty="0"/>
              <a:t> with classical communications</a:t>
            </a:r>
            <a:endParaRPr kumimoji="1" lang="ja-JP" altLang="en-US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A2A202-574D-419F-BD13-75CF499969E3}"/>
              </a:ext>
            </a:extLst>
          </p:cNvPr>
          <p:cNvSpPr txBox="1"/>
          <p:nvPr/>
        </p:nvSpPr>
        <p:spPr>
          <a:xfrm>
            <a:off x="8788400" y="930698"/>
            <a:ext cx="245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Known Implication:</a:t>
            </a:r>
            <a:endParaRPr kumimoji="1" lang="ja-JP" altLang="en-US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86DBE7E1-CD3C-46FA-BD22-08C0BF340439}"/>
              </a:ext>
            </a:extLst>
          </p:cNvPr>
          <p:cNvSpPr txBox="1"/>
          <p:nvPr/>
        </p:nvSpPr>
        <p:spPr>
          <a:xfrm>
            <a:off x="9093199" y="1589725"/>
            <a:ext cx="170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Open Question:</a:t>
            </a:r>
            <a:endParaRPr kumimoji="1" lang="ja-JP" altLang="en-US" dirty="0"/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1EBB94EB-FA9D-4078-8AFA-9D74B0B585A7}"/>
              </a:ext>
            </a:extLst>
          </p:cNvPr>
          <p:cNvSpPr/>
          <p:nvPr/>
        </p:nvSpPr>
        <p:spPr>
          <a:xfrm>
            <a:off x="11003735" y="955512"/>
            <a:ext cx="708497" cy="383361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矢印: 右 80">
            <a:extLst>
              <a:ext uri="{FF2B5EF4-FFF2-40B4-BE49-F238E27FC236}">
                <a16:creationId xmlns:a16="http://schemas.microsoft.com/office/drawing/2014/main" id="{68A02AB4-A95E-45C3-A36A-C6218C0FC0DF}"/>
              </a:ext>
            </a:extLst>
          </p:cNvPr>
          <p:cNvSpPr/>
          <p:nvPr/>
        </p:nvSpPr>
        <p:spPr>
          <a:xfrm>
            <a:off x="10981239" y="1591022"/>
            <a:ext cx="730993" cy="37839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乗算記号 82">
            <a:extLst>
              <a:ext uri="{FF2B5EF4-FFF2-40B4-BE49-F238E27FC236}">
                <a16:creationId xmlns:a16="http://schemas.microsoft.com/office/drawing/2014/main" id="{A22D66A6-D9B9-4269-9154-F7871A058C25}"/>
              </a:ext>
            </a:extLst>
          </p:cNvPr>
          <p:cNvSpPr/>
          <p:nvPr/>
        </p:nvSpPr>
        <p:spPr>
          <a:xfrm>
            <a:off x="3458308" y="1601378"/>
            <a:ext cx="734487" cy="814235"/>
          </a:xfrm>
          <a:prstGeom prst="mathMultiply">
            <a:avLst>
              <a:gd name="adj1" fmla="val 1107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乗算記号 83">
            <a:extLst>
              <a:ext uri="{FF2B5EF4-FFF2-40B4-BE49-F238E27FC236}">
                <a16:creationId xmlns:a16="http://schemas.microsoft.com/office/drawing/2014/main" id="{52DA9DD7-CB51-42D8-955A-CAAFDDF3648A}"/>
              </a:ext>
            </a:extLst>
          </p:cNvPr>
          <p:cNvSpPr/>
          <p:nvPr/>
        </p:nvSpPr>
        <p:spPr>
          <a:xfrm>
            <a:off x="7104740" y="1634015"/>
            <a:ext cx="734487" cy="814235"/>
          </a:xfrm>
          <a:prstGeom prst="mathMultiply">
            <a:avLst>
              <a:gd name="adj1" fmla="val 1107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F5E9FF77-043E-4666-A2F8-07ECC95DE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88" y="320012"/>
            <a:ext cx="1845724" cy="403888"/>
          </a:xfrm>
          <a:prstGeom prst="rect">
            <a:avLst/>
          </a:prstGeom>
        </p:spPr>
      </p:pic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A16C4560-2F17-49DC-9612-DDAE5FE122E4}"/>
              </a:ext>
            </a:extLst>
          </p:cNvPr>
          <p:cNvGrpSpPr/>
          <p:nvPr/>
        </p:nvGrpSpPr>
        <p:grpSpPr>
          <a:xfrm>
            <a:off x="36907" y="6550223"/>
            <a:ext cx="3594672" cy="246221"/>
            <a:chOff x="399788" y="6059865"/>
            <a:chExt cx="3594672" cy="246221"/>
          </a:xfrm>
        </p:grpSpPr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599DAE48-3818-4B68-AB32-C917F95EC46A}"/>
                </a:ext>
              </a:extLst>
            </p:cNvPr>
            <p:cNvSpPr txBox="1"/>
            <p:nvPr/>
          </p:nvSpPr>
          <p:spPr>
            <a:xfrm>
              <a:off x="470598" y="6059865"/>
              <a:ext cx="35238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50" dirty="0">
                  <a:latin typeface="Arial" panose="020B0604020202020204" pitchFamily="34" charset="0"/>
                  <a:cs typeface="Arial" panose="020B0604020202020204" pitchFamily="34" charset="0"/>
                </a:rPr>
                <a:t>2025 Hon Hai Precision Industry Co, Ltd All rights reserved.</a:t>
              </a:r>
              <a:endParaRPr kumimoji="1" lang="ja-JP" altLang="en-US" sz="9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8" name="図 87">
              <a:extLst>
                <a:ext uri="{FF2B5EF4-FFF2-40B4-BE49-F238E27FC236}">
                  <a16:creationId xmlns:a16="http://schemas.microsoft.com/office/drawing/2014/main" id="{D335AF7C-D46E-4BC9-A4A8-8FD49FD99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88" y="6100702"/>
              <a:ext cx="141620" cy="164549"/>
            </a:xfrm>
            <a:prstGeom prst="rect">
              <a:avLst/>
            </a:prstGeom>
          </p:spPr>
        </p:pic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45D6BF-9824-4B9E-B39B-8246BB1F5242}"/>
              </a:ext>
            </a:extLst>
          </p:cNvPr>
          <p:cNvSpPr txBox="1"/>
          <p:nvPr/>
        </p:nvSpPr>
        <p:spPr>
          <a:xfrm>
            <a:off x="2515581" y="1781243"/>
            <a:ext cx="90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[Kre21]</a:t>
            </a:r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01DA10E-07F3-4202-A6FA-A2A3881D9C12}"/>
              </a:ext>
            </a:extLst>
          </p:cNvPr>
          <p:cNvSpPr txBox="1"/>
          <p:nvPr/>
        </p:nvSpPr>
        <p:spPr>
          <a:xfrm>
            <a:off x="7768368" y="1756537"/>
            <a:ext cx="113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[KQT25]</a:t>
            </a:r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7BFD28D-287A-4201-BFEF-4838812082CA}"/>
              </a:ext>
            </a:extLst>
          </p:cNvPr>
          <p:cNvSpPr txBox="1"/>
          <p:nvPr/>
        </p:nvSpPr>
        <p:spPr>
          <a:xfrm>
            <a:off x="4020765" y="4171994"/>
            <a:ext cx="90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[KT24]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CB7EB85-F4BE-484A-BB44-8AE72D04B74F}"/>
              </a:ext>
            </a:extLst>
          </p:cNvPr>
          <p:cNvSpPr txBox="1"/>
          <p:nvPr/>
        </p:nvSpPr>
        <p:spPr>
          <a:xfrm>
            <a:off x="4891449" y="2078918"/>
            <a:ext cx="90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[JLS18]</a:t>
            </a:r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049055E-4C7E-42EE-9E22-637887F122B6}"/>
              </a:ext>
            </a:extLst>
          </p:cNvPr>
          <p:cNvSpPr txBox="1"/>
          <p:nvPr/>
        </p:nvSpPr>
        <p:spPr>
          <a:xfrm>
            <a:off x="9317837" y="6034196"/>
            <a:ext cx="21711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[Kre21] W. Kretchmer, TQC21</a:t>
            </a:r>
            <a:endParaRPr kumimoji="1"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B07C932-F92B-4FDE-A2B2-52E5A2207BF1}"/>
              </a:ext>
            </a:extLst>
          </p:cNvPr>
          <p:cNvSpPr txBox="1"/>
          <p:nvPr/>
        </p:nvSpPr>
        <p:spPr>
          <a:xfrm>
            <a:off x="9317837" y="5779779"/>
            <a:ext cx="2427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[JLS18] Z. Ji, Y. Liu, </a:t>
            </a:r>
            <a:r>
              <a:rPr kumimoji="1" lang="en-US" altLang="ja-JP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F.Song</a:t>
            </a:r>
            <a:r>
              <a:rPr kumimoji="1"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,  CRYPTO21</a:t>
            </a:r>
            <a:endParaRPr kumimoji="1"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89A5067-D393-42D5-9592-0F3EF583A05C}"/>
              </a:ext>
            </a:extLst>
          </p:cNvPr>
          <p:cNvSpPr txBox="1"/>
          <p:nvPr/>
        </p:nvSpPr>
        <p:spPr>
          <a:xfrm>
            <a:off x="9315680" y="6267697"/>
            <a:ext cx="28394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[KQT25] W. Kretchmer, L. Qian, A. Tal,  STOC25</a:t>
            </a:r>
            <a:endParaRPr kumimoji="1"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AEEF885-2B6A-4AA7-8A46-C9E60A2C2AB0}"/>
              </a:ext>
            </a:extLst>
          </p:cNvPr>
          <p:cNvSpPr txBox="1"/>
          <p:nvPr/>
        </p:nvSpPr>
        <p:spPr>
          <a:xfrm>
            <a:off x="9325671" y="6550223"/>
            <a:ext cx="25460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[KT24] </a:t>
            </a:r>
            <a:r>
              <a:rPr kumimoji="1" lang="en-US" altLang="ja-JP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D.Khurana</a:t>
            </a:r>
            <a:r>
              <a:rPr kumimoji="1"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, K. Tomer, STOC24</a:t>
            </a:r>
            <a:endParaRPr kumimoji="1"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0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63" grpId="0" animBg="1"/>
      <p:bldP spid="64" grpId="0"/>
      <p:bldP spid="67" grpId="0" animBg="1"/>
      <p:bldP spid="68" grpId="0"/>
      <p:bldP spid="69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5" grpId="0"/>
      <p:bldP spid="77" grpId="0"/>
      <p:bldP spid="83" grpId="0" animBg="1"/>
      <p:bldP spid="84" grpId="0" animBg="1"/>
      <p:bldP spid="2" grpId="0"/>
      <p:bldP spid="30" grpId="0"/>
      <p:bldP spid="31" grpId="0"/>
      <p:bldP spid="33" grpId="0"/>
      <p:bldP spid="34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9F75B9AE-BBC2-448F-8A41-2EB58432F567}"/>
              </a:ext>
            </a:extLst>
          </p:cNvPr>
          <p:cNvSpPr/>
          <p:nvPr/>
        </p:nvSpPr>
        <p:spPr>
          <a:xfrm>
            <a:off x="311491" y="941332"/>
            <a:ext cx="11451867" cy="36102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FB8865-5FC7-47B9-BA23-9BF17B754BBF}"/>
              </a:ext>
            </a:extLst>
          </p:cNvPr>
          <p:cNvSpPr txBox="1"/>
          <p:nvPr/>
        </p:nvSpPr>
        <p:spPr>
          <a:xfrm>
            <a:off x="119062" y="56548"/>
            <a:ext cx="100084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000" b="1" dirty="0">
                <a:latin typeface="Arial" panose="020B0604020202020204" pitchFamily="34" charset="0"/>
                <a:cs typeface="Arial" panose="020B0604020202020204" pitchFamily="34" charset="0"/>
              </a:rPr>
              <a:t>Background (</a:t>
            </a:r>
            <a:r>
              <a:rPr lang="en-US" altLang="ja-JP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OWPuzz</a:t>
            </a:r>
            <a:r>
              <a:rPr lang="en-US" altLang="ja-JP" sz="3000" b="1" dirty="0">
                <a:latin typeface="Arial" panose="020B0604020202020204" pitchFamily="34" charset="0"/>
                <a:cs typeface="Arial" panose="020B0604020202020204" pitchFamily="34" charset="0"/>
              </a:rPr>
              <a:t> = Quantum Analog of OWF) 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9474665-D004-423A-BFA2-4B7C190669AC}"/>
              </a:ext>
            </a:extLst>
          </p:cNvPr>
          <p:cNvSpPr txBox="1"/>
          <p:nvPr/>
        </p:nvSpPr>
        <p:spPr>
          <a:xfrm>
            <a:off x="311491" y="1118003"/>
            <a:ext cx="5232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Definition of One-Way Puzzle [KT24]: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85008812-43D3-4A78-9FD4-6DDE9775A5AF}"/>
              </a:ext>
            </a:extLst>
          </p:cNvPr>
          <p:cNvSpPr/>
          <p:nvPr/>
        </p:nvSpPr>
        <p:spPr>
          <a:xfrm>
            <a:off x="1277191" y="3298934"/>
            <a:ext cx="2243547" cy="967205"/>
          </a:xfrm>
          <a:prstGeom prst="roundRect">
            <a:avLst>
              <a:gd name="adj" fmla="val 87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92AEC9B-83C1-48F0-9934-D24F1264C9D1}"/>
              </a:ext>
            </a:extLst>
          </p:cNvPr>
          <p:cNvSpPr/>
          <p:nvPr/>
        </p:nvSpPr>
        <p:spPr>
          <a:xfrm>
            <a:off x="1520007" y="1930975"/>
            <a:ext cx="1333031" cy="1142959"/>
          </a:xfrm>
          <a:prstGeom prst="roundRect">
            <a:avLst>
              <a:gd name="adj" fmla="val 87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2612BFB-235F-4D5A-8506-42EA7D60E7BE}"/>
              </a:ext>
            </a:extLst>
          </p:cNvPr>
          <p:cNvSpPr txBox="1"/>
          <p:nvPr/>
        </p:nvSpPr>
        <p:spPr>
          <a:xfrm>
            <a:off x="1654129" y="2451690"/>
            <a:ext cx="105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err="1"/>
              <a:t>Samp</a:t>
            </a:r>
            <a:endParaRPr kumimoji="1" lang="ja-JP" altLang="en-US" sz="28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C526730-B58C-4EAA-86FC-659FD4D3F8A4}"/>
              </a:ext>
            </a:extLst>
          </p:cNvPr>
          <p:cNvSpPr txBox="1"/>
          <p:nvPr/>
        </p:nvSpPr>
        <p:spPr>
          <a:xfrm>
            <a:off x="3627902" y="2227418"/>
            <a:ext cx="132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(</a:t>
            </a:r>
            <a:r>
              <a:rPr kumimoji="1" lang="en-US" altLang="ja-JP" sz="2000" b="1" dirty="0" err="1"/>
              <a:t>puzz</a:t>
            </a:r>
            <a:r>
              <a:rPr kumimoji="1" lang="en-US" altLang="ja-JP" sz="2000" b="1" dirty="0"/>
              <a:t>, </a:t>
            </a:r>
            <a:r>
              <a:rPr kumimoji="1" lang="en-US" altLang="ja-JP" sz="2000" b="1" dirty="0" err="1"/>
              <a:t>ans</a:t>
            </a:r>
            <a:r>
              <a:rPr kumimoji="1" lang="en-US" altLang="ja-JP" sz="2000" b="1" dirty="0"/>
              <a:t>)</a:t>
            </a:r>
            <a:endParaRPr kumimoji="1" lang="ja-JP" altLang="en-US" sz="2000" b="1" dirty="0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2D049247-FF7D-470F-BF41-4A024BB494FC}"/>
              </a:ext>
            </a:extLst>
          </p:cNvPr>
          <p:cNvSpPr/>
          <p:nvPr/>
        </p:nvSpPr>
        <p:spPr>
          <a:xfrm>
            <a:off x="2969240" y="2171170"/>
            <a:ext cx="567974" cy="564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D0D7ECC-FE51-43EC-9CC2-6C6627ACE88E}"/>
              </a:ext>
            </a:extLst>
          </p:cNvPr>
          <p:cNvSpPr txBox="1"/>
          <p:nvPr/>
        </p:nvSpPr>
        <p:spPr>
          <a:xfrm>
            <a:off x="2118584" y="3783930"/>
            <a:ext cx="132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(</a:t>
            </a:r>
            <a:r>
              <a:rPr kumimoji="1" lang="en-US" altLang="ja-JP" sz="2000" b="1" dirty="0" err="1"/>
              <a:t>puzz</a:t>
            </a:r>
            <a:r>
              <a:rPr kumimoji="1" lang="en-US" altLang="ja-JP" sz="2000" b="1" dirty="0"/>
              <a:t>, </a:t>
            </a:r>
            <a:r>
              <a:rPr kumimoji="1" lang="en-US" altLang="ja-JP" sz="2000" b="1" dirty="0" err="1"/>
              <a:t>ans</a:t>
            </a:r>
            <a:r>
              <a:rPr kumimoji="1" lang="en-US" altLang="ja-JP" sz="2000" b="1" dirty="0"/>
              <a:t>)</a:t>
            </a:r>
            <a:endParaRPr kumimoji="1" lang="ja-JP" altLang="en-US" sz="20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1EFFC5A-7EBC-4FC1-B27E-F5BDDF28A796}"/>
              </a:ext>
            </a:extLst>
          </p:cNvPr>
          <p:cNvSpPr txBox="1"/>
          <p:nvPr/>
        </p:nvSpPr>
        <p:spPr>
          <a:xfrm>
            <a:off x="1360457" y="3311354"/>
            <a:ext cx="236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Inefficient Algorithm</a:t>
            </a:r>
            <a:endParaRPr kumimoji="1" lang="ja-JP" altLang="en-US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E365B84-8807-449C-8752-23102A918842}"/>
              </a:ext>
            </a:extLst>
          </p:cNvPr>
          <p:cNvSpPr txBox="1"/>
          <p:nvPr/>
        </p:nvSpPr>
        <p:spPr>
          <a:xfrm>
            <a:off x="1464576" y="3724796"/>
            <a:ext cx="830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err="1"/>
              <a:t>Vrfy</a:t>
            </a:r>
            <a:endParaRPr kumimoji="1" lang="ja-JP" altLang="en-US" sz="28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222214F-47F9-4236-BE9E-0DC7804BB0AB}"/>
              </a:ext>
            </a:extLst>
          </p:cNvPr>
          <p:cNvSpPr txBox="1"/>
          <p:nvPr/>
        </p:nvSpPr>
        <p:spPr>
          <a:xfrm>
            <a:off x="4375034" y="3548710"/>
            <a:ext cx="144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1 or 0</a:t>
            </a:r>
            <a:endParaRPr kumimoji="1" lang="ja-JP" altLang="en-US" b="1" dirty="0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3815C360-BBFC-458B-AD21-8EF2B9E8E473}"/>
              </a:ext>
            </a:extLst>
          </p:cNvPr>
          <p:cNvSpPr/>
          <p:nvPr/>
        </p:nvSpPr>
        <p:spPr>
          <a:xfrm>
            <a:off x="3709676" y="3451222"/>
            <a:ext cx="567974" cy="564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5646073-22CC-421E-A975-12740062CAD4}"/>
              </a:ext>
            </a:extLst>
          </p:cNvPr>
          <p:cNvSpPr txBox="1"/>
          <p:nvPr/>
        </p:nvSpPr>
        <p:spPr>
          <a:xfrm>
            <a:off x="8425105" y="1943835"/>
            <a:ext cx="156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QPT adversary</a:t>
            </a:r>
            <a:endParaRPr kumimoji="1" lang="ja-JP" altLang="en-US" b="1" dirty="0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33CD787A-2300-4D68-9AA1-0F18DBF83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97" y="2528399"/>
            <a:ext cx="1055118" cy="138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BE60AF4-60B4-4301-A8F7-0A3DAC2AD7E0}"/>
              </a:ext>
            </a:extLst>
          </p:cNvPr>
          <p:cNvSpPr txBox="1"/>
          <p:nvPr/>
        </p:nvSpPr>
        <p:spPr>
          <a:xfrm>
            <a:off x="6187024" y="1555982"/>
            <a:ext cx="1174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b="1" dirty="0" err="1"/>
              <a:t>puzz</a:t>
            </a:r>
            <a:endParaRPr lang="ja-JP" altLang="en-US" sz="32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D3776D4-476F-4CA6-8949-BB21BFCEBA99}"/>
              </a:ext>
            </a:extLst>
          </p:cNvPr>
          <p:cNvSpPr txBox="1"/>
          <p:nvPr/>
        </p:nvSpPr>
        <p:spPr>
          <a:xfrm>
            <a:off x="1439218" y="1870015"/>
            <a:ext cx="141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QPT Algorithm</a:t>
            </a:r>
            <a:endParaRPr kumimoji="1" lang="ja-JP" altLang="en-US" b="1" dirty="0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A434F51C-20C2-4A64-9DBF-6BAF10A1DDD6}"/>
              </a:ext>
            </a:extLst>
          </p:cNvPr>
          <p:cNvSpPr/>
          <p:nvPr/>
        </p:nvSpPr>
        <p:spPr>
          <a:xfrm>
            <a:off x="5951720" y="2110592"/>
            <a:ext cx="1484193" cy="471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82B6B53-043A-4408-9A3B-DF8A607AEFBE}"/>
                  </a:ext>
                </a:extLst>
              </p:cNvPr>
              <p:cNvSpPr txBox="1"/>
              <p:nvPr/>
            </p:nvSpPr>
            <p:spPr>
              <a:xfrm>
                <a:off x="6261309" y="2746459"/>
                <a:ext cx="117460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0" smtClean="0">
                          <a:latin typeface="Cambria Math" panose="02040503050406030204" pitchFamily="18" charset="0"/>
                        </a:rPr>
                        <m:t>𝐚𝐧</m:t>
                      </m:r>
                      <m:sSup>
                        <m:sSupPr>
                          <m:ctrlP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kumimoji="1" lang="en-US" altLang="ja-JP" sz="3200" b="1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82B6B53-043A-4408-9A3B-DF8A607AE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309" y="2746459"/>
                <a:ext cx="117460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矢印: 右 30">
            <a:extLst>
              <a:ext uri="{FF2B5EF4-FFF2-40B4-BE49-F238E27FC236}">
                <a16:creationId xmlns:a16="http://schemas.microsoft.com/office/drawing/2014/main" id="{24C413A3-D746-4C03-9175-EF80972DF432}"/>
              </a:ext>
            </a:extLst>
          </p:cNvPr>
          <p:cNvSpPr/>
          <p:nvPr/>
        </p:nvSpPr>
        <p:spPr>
          <a:xfrm rot="10800000">
            <a:off x="5877063" y="3201397"/>
            <a:ext cx="1558850" cy="471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F3948B4-0D23-4318-A969-C0F6474149CE}"/>
              </a:ext>
            </a:extLst>
          </p:cNvPr>
          <p:cNvSpPr txBox="1"/>
          <p:nvPr/>
        </p:nvSpPr>
        <p:spPr>
          <a:xfrm>
            <a:off x="469285" y="4715635"/>
            <a:ext cx="1649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Correctness: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C3C372F1-7A20-4B11-8E90-99CA9D4F2A18}"/>
                  </a:ext>
                </a:extLst>
              </p:cNvPr>
              <p:cNvSpPr txBox="1"/>
              <p:nvPr/>
            </p:nvSpPr>
            <p:spPr>
              <a:xfrm>
                <a:off x="2016246" y="4714261"/>
                <a:ext cx="67674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/>
                  <a:t>1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kumimoji="1" lang="en-US" altLang="ja-JP" sz="2000" b="1" dirty="0" err="1"/>
                  <a:t>Vrfy</a:t>
                </a:r>
                <a:r>
                  <a:rPr kumimoji="1" lang="en-US" altLang="ja-JP" sz="2000" b="1" dirty="0"/>
                  <a:t>(</a:t>
                </a:r>
                <a:r>
                  <a:rPr kumimoji="1" lang="en-US" altLang="ja-JP" sz="2000" b="1" dirty="0" err="1"/>
                  <a:t>puzz</a:t>
                </a:r>
                <a:r>
                  <a:rPr kumimoji="1" lang="en-US" altLang="ja-JP" sz="2000" b="1" dirty="0"/>
                  <a:t>, </a:t>
                </a:r>
                <a:r>
                  <a:rPr kumimoji="1" lang="en-US" altLang="ja-JP" sz="2000" b="1" dirty="0" err="1"/>
                  <a:t>ans</a:t>
                </a:r>
                <a:r>
                  <a:rPr kumimoji="1" lang="en-US" altLang="ja-JP" sz="2000" b="1" dirty="0"/>
                  <a:t>) with high probability if (</a:t>
                </a:r>
                <a:r>
                  <a:rPr kumimoji="1" lang="en-US" altLang="ja-JP" sz="2000" b="1" dirty="0" err="1"/>
                  <a:t>puzz,ans</a:t>
                </a:r>
                <a:r>
                  <a:rPr kumimoji="1" lang="en-US" altLang="ja-JP" sz="2000" b="1" dirty="0"/>
                  <a:t>) </a:t>
                </a:r>
                <a:r>
                  <a:rPr kumimoji="1" lang="ja-JP" altLang="en-US" sz="2000" b="1" dirty="0"/>
                  <a:t>←</a:t>
                </a:r>
                <a:r>
                  <a:rPr kumimoji="1" lang="en-US" altLang="ja-JP" sz="2000" b="1" dirty="0" err="1"/>
                  <a:t>Samp</a:t>
                </a:r>
                <a:r>
                  <a:rPr kumimoji="1" lang="en-US" altLang="ja-JP" sz="2000" b="1" dirty="0"/>
                  <a:t>  </a:t>
                </a:r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C3C372F1-7A20-4B11-8E90-99CA9D4F2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246" y="4714261"/>
                <a:ext cx="6767451" cy="400110"/>
              </a:xfrm>
              <a:prstGeom prst="rect">
                <a:avLst/>
              </a:prstGeom>
              <a:blipFill>
                <a:blip r:embed="rId4"/>
                <a:stretch>
                  <a:fillRect l="-991"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0B453A7-8A06-4C9E-8ED8-68B3F40A1326}"/>
              </a:ext>
            </a:extLst>
          </p:cNvPr>
          <p:cNvSpPr txBox="1"/>
          <p:nvPr/>
        </p:nvSpPr>
        <p:spPr>
          <a:xfrm>
            <a:off x="468013" y="5343578"/>
            <a:ext cx="1470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Security: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73341637-67CD-43E3-AD94-1ED65A751BFB}"/>
                  </a:ext>
                </a:extLst>
              </p:cNvPr>
              <p:cNvSpPr txBox="1"/>
              <p:nvPr/>
            </p:nvSpPr>
            <p:spPr>
              <a:xfrm>
                <a:off x="2015332" y="5382217"/>
                <a:ext cx="9282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/>
                  <a:t>No QPT adversary can output </a:t>
                </a:r>
                <a:r>
                  <a:rPr kumimoji="1" lang="en-US" altLang="ja-JP" sz="2000" b="1" dirty="0" err="1"/>
                  <a:t>ans</a:t>
                </a:r>
                <a:r>
                  <a:rPr kumimoji="1" lang="en-US" altLang="ja-JP" sz="2000" b="1" dirty="0"/>
                  <a:t> such that 1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kumimoji="1" lang="en-US" altLang="ja-JP" sz="2000" b="1" dirty="0" err="1"/>
                  <a:t>Vrfy</a:t>
                </a:r>
                <a:r>
                  <a:rPr kumimoji="1" lang="en-US" altLang="ja-JP" sz="2000" b="1" dirty="0"/>
                  <a:t>(</a:t>
                </a:r>
                <a:r>
                  <a:rPr kumimoji="1" lang="en-US" altLang="ja-JP" sz="2000" b="1" dirty="0" err="1"/>
                  <a:t>puzz</a:t>
                </a:r>
                <a:r>
                  <a:rPr kumimoji="1" lang="en-US" altLang="ja-JP" sz="2000" b="1" dirty="0"/>
                  <a:t>, </a:t>
                </a:r>
                <a:r>
                  <a:rPr kumimoji="1" lang="en-US" altLang="ja-JP" sz="2000" b="1" dirty="0" err="1"/>
                  <a:t>ans</a:t>
                </a:r>
                <a:r>
                  <a:rPr kumimoji="1" lang="en-US" altLang="ja-JP" sz="2000" b="1" dirty="0"/>
                  <a:t>) with high probability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73341637-67CD-43E3-AD94-1ED65A751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332" y="5382217"/>
                <a:ext cx="9282311" cy="400110"/>
              </a:xfrm>
              <a:prstGeom prst="rect">
                <a:avLst/>
              </a:prstGeom>
              <a:blipFill>
                <a:blip r:embed="rId5"/>
                <a:stretch>
                  <a:fillRect l="-723" t="-9091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B9C626B2-F133-45BE-A7A9-69476F20A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5618" y="2263020"/>
            <a:ext cx="1184434" cy="1235394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67305907-76D8-4F7D-B63E-FD545E32C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88" y="320012"/>
            <a:ext cx="1845724" cy="403888"/>
          </a:xfrm>
          <a:prstGeom prst="rect">
            <a:avLst/>
          </a:prstGeom>
        </p:spPr>
      </p:pic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4DA7F692-A91F-40BD-9905-811EB3A52403}"/>
              </a:ext>
            </a:extLst>
          </p:cNvPr>
          <p:cNvGrpSpPr/>
          <p:nvPr/>
        </p:nvGrpSpPr>
        <p:grpSpPr>
          <a:xfrm>
            <a:off x="36907" y="6550223"/>
            <a:ext cx="3594672" cy="246221"/>
            <a:chOff x="399788" y="6059865"/>
            <a:chExt cx="3594672" cy="246221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3F717D81-B5A5-43CE-A6EE-9F9B94B63F63}"/>
                </a:ext>
              </a:extLst>
            </p:cNvPr>
            <p:cNvSpPr txBox="1"/>
            <p:nvPr/>
          </p:nvSpPr>
          <p:spPr>
            <a:xfrm>
              <a:off x="470598" y="6059865"/>
              <a:ext cx="35238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50" dirty="0">
                  <a:latin typeface="Arial" panose="020B0604020202020204" pitchFamily="34" charset="0"/>
                  <a:cs typeface="Arial" panose="020B0604020202020204" pitchFamily="34" charset="0"/>
                </a:rPr>
                <a:t>2025 Hon Hai Precision Industry Co, Ltd All rights reserved.</a:t>
              </a:r>
              <a:endParaRPr kumimoji="1" lang="ja-JP" altLang="en-US" sz="9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5E9EB164-0A8E-427D-85E5-4549D6E03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88" y="6100702"/>
              <a:ext cx="141620" cy="164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778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30" grpId="0"/>
      <p:bldP spid="31" grpId="0" animBg="1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吹き出し: 角を丸めた四角形 60">
            <a:extLst>
              <a:ext uri="{FF2B5EF4-FFF2-40B4-BE49-F238E27FC236}">
                <a16:creationId xmlns:a16="http://schemas.microsoft.com/office/drawing/2014/main" id="{A2C36556-0013-4679-A4EF-5A463F107053}"/>
              </a:ext>
            </a:extLst>
          </p:cNvPr>
          <p:cNvSpPr/>
          <p:nvPr/>
        </p:nvSpPr>
        <p:spPr>
          <a:xfrm>
            <a:off x="1060990" y="5239299"/>
            <a:ext cx="9857891" cy="753358"/>
          </a:xfrm>
          <a:prstGeom prst="wedgeRoundRectCallout">
            <a:avLst>
              <a:gd name="adj1" fmla="val 17262"/>
              <a:gd name="adj2" fmla="val -9753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E1F5CEA3-6318-4E9A-9210-A500AC292957}"/>
              </a:ext>
            </a:extLst>
          </p:cNvPr>
          <p:cNvSpPr/>
          <p:nvPr/>
        </p:nvSpPr>
        <p:spPr>
          <a:xfrm>
            <a:off x="1262878" y="2988570"/>
            <a:ext cx="9520995" cy="13650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BFB8865-5FC7-47B9-BA23-9BF17B754BBF}"/>
                  </a:ext>
                </a:extLst>
              </p:cNvPr>
              <p:cNvSpPr txBox="1"/>
              <p:nvPr/>
            </p:nvSpPr>
            <p:spPr>
              <a:xfrm>
                <a:off x="172995" y="181918"/>
                <a:ext cx="988540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Background (</a:t>
                </a:r>
                <a:r>
                  <a:rPr lang="en-US" altLang="ja-JP" sz="3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OWPuzz</a:t>
                </a:r>
                <a:r>
                  <a:rPr lang="en-US" altLang="ja-JP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:r>
                  <a:rPr kumimoji="1" lang="en-US" altLang="ja-JP" sz="3200" b="1" dirty="0"/>
                  <a:t>BQP</a:t>
                </a:r>
                <a14:m>
                  <m:oMath xmlns:m="http://schemas.openxmlformats.org/officeDocument/2006/math">
                    <m:r>
                      <a:rPr kumimoji="1" lang="en-US" altLang="ja-JP" sz="3200" b="1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ja-JP" sz="3200" b="1" dirty="0"/>
                  <a:t>PP ?</a:t>
                </a:r>
                <a:r>
                  <a:rPr lang="en-US" altLang="ja-JP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BFB8865-5FC7-47B9-BA23-9BF17B754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5" y="181918"/>
                <a:ext cx="9885406" cy="584775"/>
              </a:xfrm>
              <a:prstGeom prst="rect">
                <a:avLst/>
              </a:prstGeom>
              <a:blipFill>
                <a:blip r:embed="rId2"/>
                <a:stretch>
                  <a:fillRect l="-1418" t="-12500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D80B9AB8-D82A-4F0E-A766-9569AD2E306E}"/>
              </a:ext>
            </a:extLst>
          </p:cNvPr>
          <p:cNvSpPr/>
          <p:nvPr/>
        </p:nvSpPr>
        <p:spPr>
          <a:xfrm>
            <a:off x="2140393" y="1795957"/>
            <a:ext cx="2623114" cy="6957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9474665-D004-423A-BFA2-4B7C190669AC}"/>
              </a:ext>
            </a:extLst>
          </p:cNvPr>
          <p:cNvSpPr txBox="1"/>
          <p:nvPr/>
        </p:nvSpPr>
        <p:spPr>
          <a:xfrm>
            <a:off x="2140587" y="1903045"/>
            <a:ext cx="2571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One-Way Puzzle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7D06CB1B-B817-4CDC-A594-5A45BB3708DB}"/>
              </a:ext>
            </a:extLst>
          </p:cNvPr>
          <p:cNvSpPr/>
          <p:nvPr/>
        </p:nvSpPr>
        <p:spPr>
          <a:xfrm>
            <a:off x="6634491" y="1672382"/>
            <a:ext cx="2268790" cy="9120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4A15640-D176-45F7-A471-54417B6D9D65}"/>
                  </a:ext>
                </a:extLst>
              </p:cNvPr>
              <p:cNvSpPr txBox="1"/>
              <p:nvPr/>
            </p:nvSpPr>
            <p:spPr>
              <a:xfrm>
                <a:off x="6975246" y="1811124"/>
                <a:ext cx="172208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/>
                  <a:t>BQP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ja-JP" sz="3200" b="1" dirty="0"/>
                  <a:t>PP       </a:t>
                </a:r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4A15640-D176-45F7-A471-54417B6D9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246" y="1811124"/>
                <a:ext cx="1722089" cy="584775"/>
              </a:xfrm>
              <a:prstGeom prst="rect">
                <a:avLst/>
              </a:prstGeom>
              <a:blipFill>
                <a:blip r:embed="rId3"/>
                <a:stretch>
                  <a:fillRect l="-8834" t="-12500" r="-41696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矢印: 右 21">
            <a:extLst>
              <a:ext uri="{FF2B5EF4-FFF2-40B4-BE49-F238E27FC236}">
                <a16:creationId xmlns:a16="http://schemas.microsoft.com/office/drawing/2014/main" id="{5B20EC3C-02F6-4B34-AABF-29FDBB4C5632}"/>
              </a:ext>
            </a:extLst>
          </p:cNvPr>
          <p:cNvSpPr/>
          <p:nvPr/>
        </p:nvSpPr>
        <p:spPr>
          <a:xfrm>
            <a:off x="5178752" y="1704967"/>
            <a:ext cx="1010592" cy="48834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DC91946F-1F1C-4391-8E9A-13F14255397A}"/>
              </a:ext>
            </a:extLst>
          </p:cNvPr>
          <p:cNvSpPr/>
          <p:nvPr/>
        </p:nvSpPr>
        <p:spPr>
          <a:xfrm rot="10800000">
            <a:off x="5002223" y="2317900"/>
            <a:ext cx="1187121" cy="532376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F7F6F9-EC6E-42C2-8D78-A9340839BEF2}"/>
              </a:ext>
            </a:extLst>
          </p:cNvPr>
          <p:cNvSpPr txBox="1"/>
          <p:nvPr/>
        </p:nvSpPr>
        <p:spPr>
          <a:xfrm>
            <a:off x="172995" y="760362"/>
            <a:ext cx="722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It seems difficult to construct </a:t>
            </a:r>
            <a:r>
              <a:rPr kumimoji="1"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OWPuzz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unconditionally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1C16EBE-4465-4BAF-88BF-E3F1D1B54270}"/>
              </a:ext>
            </a:extLst>
          </p:cNvPr>
          <p:cNvSpPr txBox="1"/>
          <p:nvPr/>
        </p:nvSpPr>
        <p:spPr>
          <a:xfrm>
            <a:off x="1262879" y="3042566"/>
            <a:ext cx="6489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Open Question in Quantum Cryptography:</a:t>
            </a:r>
            <a:endParaRPr kumimoji="1" lang="en-US" altLang="ja-JP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7EC5FE04-AE52-4ACC-847C-15A45118E86D}"/>
                  </a:ext>
                </a:extLst>
              </p:cNvPr>
              <p:cNvSpPr txBox="1"/>
              <p:nvPr/>
            </p:nvSpPr>
            <p:spPr>
              <a:xfrm>
                <a:off x="2423297" y="3732246"/>
                <a:ext cx="80385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Can we construct </a:t>
                </a:r>
                <a:r>
                  <a:rPr kumimoji="1" lang="en-US" altLang="ja-JP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OWPuzz</a:t>
                </a:r>
                <a:r>
                  <a:rPr kumimoji="1" lang="en-US" altLang="ja-JP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:r>
                  <a:rPr kumimoji="1" lang="en-US" altLang="ja-JP" sz="2800" b="1" dirty="0"/>
                  <a:t>BQP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ja-JP" sz="2800" b="1" dirty="0"/>
                  <a:t>PP </a:t>
                </a:r>
                <a:r>
                  <a:rPr kumimoji="1" lang="en-US" altLang="ja-JP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 </a:t>
                </a: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7EC5FE04-AE52-4ACC-847C-15A45118E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297" y="3732246"/>
                <a:ext cx="8038576" cy="523220"/>
              </a:xfrm>
              <a:prstGeom prst="rect">
                <a:avLst/>
              </a:prstGeom>
              <a:blipFill>
                <a:blip r:embed="rId4"/>
                <a:stretch>
                  <a:fillRect l="-1593" t="-13953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7D76FBF-9D20-4FE4-8BA5-E9D368FBE50E}"/>
                  </a:ext>
                </a:extLst>
              </p:cNvPr>
              <p:cNvSpPr txBox="1"/>
              <p:nvPr/>
            </p:nvSpPr>
            <p:spPr>
              <a:xfrm>
                <a:off x="2423297" y="4456882"/>
                <a:ext cx="70661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a quantum analog of OWF from P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kumimoji="1" lang="en-US" altLang="ja-JP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NP.</a:t>
                </a: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7D76FBF-9D20-4FE4-8BA5-E9D368FBE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297" y="4456882"/>
                <a:ext cx="7066143" cy="461665"/>
              </a:xfrm>
              <a:prstGeom prst="rect">
                <a:avLst/>
              </a:prstGeom>
              <a:blipFill>
                <a:blip r:embed="rId5"/>
                <a:stretch>
                  <a:fillRect l="-1381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4D46268-FF5A-433A-943D-4D34AFA772E0}"/>
              </a:ext>
            </a:extLst>
          </p:cNvPr>
          <p:cNvSpPr txBox="1"/>
          <p:nvPr/>
        </p:nvSpPr>
        <p:spPr>
          <a:xfrm>
            <a:off x="8913441" y="840530"/>
            <a:ext cx="245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Known Implication:</a:t>
            </a:r>
            <a:endParaRPr kumimoji="1" lang="ja-JP" altLang="en-US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465B931A-E7EE-4E43-A539-7B500057BD5C}"/>
              </a:ext>
            </a:extLst>
          </p:cNvPr>
          <p:cNvSpPr txBox="1"/>
          <p:nvPr/>
        </p:nvSpPr>
        <p:spPr>
          <a:xfrm>
            <a:off x="9218240" y="1499557"/>
            <a:ext cx="170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Open Question:</a:t>
            </a:r>
            <a:endParaRPr kumimoji="1" lang="ja-JP" altLang="en-US" dirty="0"/>
          </a:p>
        </p:txBody>
      </p:sp>
      <p:sp>
        <p:nvSpPr>
          <p:cNvPr id="59" name="矢印: 右 58">
            <a:extLst>
              <a:ext uri="{FF2B5EF4-FFF2-40B4-BE49-F238E27FC236}">
                <a16:creationId xmlns:a16="http://schemas.microsoft.com/office/drawing/2014/main" id="{6DCAA680-B22D-4173-B211-078ED0DA598F}"/>
              </a:ext>
            </a:extLst>
          </p:cNvPr>
          <p:cNvSpPr/>
          <p:nvPr/>
        </p:nvSpPr>
        <p:spPr>
          <a:xfrm>
            <a:off x="11128776" y="865344"/>
            <a:ext cx="708497" cy="383361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矢印: 右 59">
            <a:extLst>
              <a:ext uri="{FF2B5EF4-FFF2-40B4-BE49-F238E27FC236}">
                <a16:creationId xmlns:a16="http://schemas.microsoft.com/office/drawing/2014/main" id="{455FF08D-6DC4-447B-B524-DAD7E49BF4DD}"/>
              </a:ext>
            </a:extLst>
          </p:cNvPr>
          <p:cNvSpPr/>
          <p:nvPr/>
        </p:nvSpPr>
        <p:spPr>
          <a:xfrm>
            <a:off x="11106280" y="1500854"/>
            <a:ext cx="730993" cy="37839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CBCAC56-0D4E-4096-B2BE-9AA740FD5052}"/>
              </a:ext>
            </a:extLst>
          </p:cNvPr>
          <p:cNvSpPr txBox="1"/>
          <p:nvPr/>
        </p:nvSpPr>
        <p:spPr>
          <a:xfrm>
            <a:off x="1253320" y="5385145"/>
            <a:ext cx="947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Meta-Complexity is an emerging approach for the open problem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2D07D995-7270-4201-A99E-0C08C4630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88" y="320012"/>
            <a:ext cx="1845724" cy="403888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981B994C-3BA6-49A5-BB23-39B5A1603671}"/>
              </a:ext>
            </a:extLst>
          </p:cNvPr>
          <p:cNvGrpSpPr/>
          <p:nvPr/>
        </p:nvGrpSpPr>
        <p:grpSpPr>
          <a:xfrm>
            <a:off x="36907" y="6550223"/>
            <a:ext cx="3594672" cy="246221"/>
            <a:chOff x="399788" y="6059865"/>
            <a:chExt cx="3594672" cy="246221"/>
          </a:xfrm>
        </p:grpSpPr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EDBF498A-40AA-4856-B26E-34E1D81D13AB}"/>
                </a:ext>
              </a:extLst>
            </p:cNvPr>
            <p:cNvSpPr txBox="1"/>
            <p:nvPr/>
          </p:nvSpPr>
          <p:spPr>
            <a:xfrm>
              <a:off x="470598" y="6059865"/>
              <a:ext cx="35238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50" dirty="0">
                  <a:latin typeface="Arial" panose="020B0604020202020204" pitchFamily="34" charset="0"/>
                  <a:cs typeface="Arial" panose="020B0604020202020204" pitchFamily="34" charset="0"/>
                </a:rPr>
                <a:t>2025 Hon Hai Precision Industry Co, Ltd All rights reserved.</a:t>
              </a:r>
              <a:endParaRPr kumimoji="1" lang="ja-JP" altLang="en-US" sz="9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68267C61-8613-4382-9425-503D0B558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88" y="6100702"/>
              <a:ext cx="141620" cy="164549"/>
            </a:xfrm>
            <a:prstGeom prst="rect">
              <a:avLst/>
            </a:prstGeom>
          </p:spPr>
        </p:pic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59D53E5-6E77-40FF-99FB-8248099F4008}"/>
              </a:ext>
            </a:extLst>
          </p:cNvPr>
          <p:cNvSpPr txBox="1"/>
          <p:nvPr/>
        </p:nvSpPr>
        <p:spPr>
          <a:xfrm>
            <a:off x="4935552" y="1293548"/>
            <a:ext cx="149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[CGGHLP25]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AFDCCC4-42B6-491F-9460-BCE32E42CDED}"/>
              </a:ext>
            </a:extLst>
          </p:cNvPr>
          <p:cNvSpPr txBox="1"/>
          <p:nvPr/>
        </p:nvSpPr>
        <p:spPr>
          <a:xfrm>
            <a:off x="7222256" y="6288613"/>
            <a:ext cx="48620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[CGGHLP25] </a:t>
            </a:r>
            <a:r>
              <a:rPr kumimoji="1" lang="en-US" altLang="ja-JP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B.Cavalar</a:t>
            </a:r>
            <a:r>
              <a:rPr kumimoji="1"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E.Goldin</a:t>
            </a:r>
            <a:r>
              <a:rPr kumimoji="1"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M.Gray</a:t>
            </a:r>
            <a:r>
              <a:rPr kumimoji="1"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P.Hall</a:t>
            </a:r>
            <a:r>
              <a:rPr kumimoji="1"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Y.Liu</a:t>
            </a:r>
            <a:r>
              <a:rPr kumimoji="1"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A.Pelecanos</a:t>
            </a:r>
            <a:r>
              <a:rPr kumimoji="1"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, Quantum25</a:t>
            </a:r>
            <a:endParaRPr kumimoji="1"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1" grpId="0" animBg="1"/>
      <p:bldP spid="22" grpId="0" animBg="1"/>
      <p:bldP spid="23" grpId="0" animBg="1"/>
      <p:bldP spid="5" grpId="0"/>
      <p:bldP spid="46" grpId="0"/>
      <p:bldP spid="49" grpId="0"/>
      <p:bldP spid="50" grpId="0"/>
      <p:bldP spid="10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吹き出し: 角を丸めた四角形 66">
            <a:extLst>
              <a:ext uri="{FF2B5EF4-FFF2-40B4-BE49-F238E27FC236}">
                <a16:creationId xmlns:a16="http://schemas.microsoft.com/office/drawing/2014/main" id="{F5AA7A44-76D8-46DC-8157-D719802D3A56}"/>
              </a:ext>
            </a:extLst>
          </p:cNvPr>
          <p:cNvSpPr/>
          <p:nvPr/>
        </p:nvSpPr>
        <p:spPr>
          <a:xfrm>
            <a:off x="3863621" y="3496184"/>
            <a:ext cx="5026164" cy="928239"/>
          </a:xfrm>
          <a:prstGeom prst="wedgeRoundRectCallout">
            <a:avLst>
              <a:gd name="adj1" fmla="val -65650"/>
              <a:gd name="adj2" fmla="val 497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0A7B553F-3CE8-4A27-80CD-6E41BE432630}"/>
              </a:ext>
            </a:extLst>
          </p:cNvPr>
          <p:cNvSpPr/>
          <p:nvPr/>
        </p:nvSpPr>
        <p:spPr>
          <a:xfrm>
            <a:off x="7580512" y="4682735"/>
            <a:ext cx="4332436" cy="10114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E931252B-D9C2-4750-916F-A92DE070C8DE}"/>
              </a:ext>
            </a:extLst>
          </p:cNvPr>
          <p:cNvSpPr/>
          <p:nvPr/>
        </p:nvSpPr>
        <p:spPr>
          <a:xfrm>
            <a:off x="7219254" y="1645632"/>
            <a:ext cx="4332436" cy="10114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FB8865-5FC7-47B9-BA23-9BF17B754BBF}"/>
              </a:ext>
            </a:extLst>
          </p:cNvPr>
          <p:cNvSpPr txBox="1"/>
          <p:nvPr/>
        </p:nvSpPr>
        <p:spPr>
          <a:xfrm>
            <a:off x="172995" y="181918"/>
            <a:ext cx="88897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000" b="1" dirty="0">
                <a:latin typeface="Arial" panose="020B0604020202020204" pitchFamily="34" charset="0"/>
                <a:cs typeface="Arial" panose="020B0604020202020204" pitchFamily="34" charset="0"/>
              </a:rPr>
              <a:t>Motivation (Meta-Complexity) 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8531D43-8982-40CF-99BC-2295BD0006B0}"/>
              </a:ext>
            </a:extLst>
          </p:cNvPr>
          <p:cNvSpPr txBox="1"/>
          <p:nvPr/>
        </p:nvSpPr>
        <p:spPr>
          <a:xfrm>
            <a:off x="7356409" y="1797401"/>
            <a:ext cx="4195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Several Average-Case Hardness</a:t>
            </a:r>
          </a:p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of Meta-Complexity Problems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5699B344-93C2-44B5-830E-140E41F56097}"/>
              </a:ext>
            </a:extLst>
          </p:cNvPr>
          <p:cNvSpPr txBox="1"/>
          <p:nvPr/>
        </p:nvSpPr>
        <p:spPr>
          <a:xfrm>
            <a:off x="7677023" y="4872088"/>
            <a:ext cx="4195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Several Worst-Case Hardness</a:t>
            </a:r>
          </a:p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of Meta-Complexity Problems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689B44EF-5208-479A-9B4B-7F44CF8316C5}"/>
              </a:ext>
            </a:extLst>
          </p:cNvPr>
          <p:cNvSpPr/>
          <p:nvPr/>
        </p:nvSpPr>
        <p:spPr>
          <a:xfrm>
            <a:off x="913439" y="5050370"/>
            <a:ext cx="2042160" cy="689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84168C02-36BF-4DEC-825C-44137CAF5FC1}"/>
              </a:ext>
            </a:extLst>
          </p:cNvPr>
          <p:cNvSpPr/>
          <p:nvPr/>
        </p:nvSpPr>
        <p:spPr>
          <a:xfrm>
            <a:off x="437155" y="1592970"/>
            <a:ext cx="3041727" cy="689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8E20E63-8ACF-4D78-8F9F-75D9EBDE3288}"/>
              </a:ext>
            </a:extLst>
          </p:cNvPr>
          <p:cNvSpPr txBox="1"/>
          <p:nvPr/>
        </p:nvSpPr>
        <p:spPr>
          <a:xfrm>
            <a:off x="579350" y="1707096"/>
            <a:ext cx="2940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One-Way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78EDE15-7A4F-4FAB-9B2F-E066B3092D33}"/>
                  </a:ext>
                </a:extLst>
              </p:cNvPr>
              <p:cNvSpPr txBox="1"/>
              <p:nvPr/>
            </p:nvSpPr>
            <p:spPr>
              <a:xfrm>
                <a:off x="1291313" y="5149509"/>
                <a:ext cx="17607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/>
                  <a:t>P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ja-JP" sz="3200" b="1" dirty="0"/>
                  <a:t>NP</a:t>
                </a:r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78EDE15-7A4F-4FAB-9B2F-E066B3092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313" y="5149509"/>
                <a:ext cx="1760797" cy="584775"/>
              </a:xfrm>
              <a:prstGeom prst="rect">
                <a:avLst/>
              </a:prstGeom>
              <a:blipFill>
                <a:blip r:embed="rId3"/>
                <a:stretch>
                  <a:fillRect l="-8997" t="-12500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矢印: 右 23">
            <a:extLst>
              <a:ext uri="{FF2B5EF4-FFF2-40B4-BE49-F238E27FC236}">
                <a16:creationId xmlns:a16="http://schemas.microsoft.com/office/drawing/2014/main" id="{4F99BF9D-86F5-4744-89D4-05384DC97D31}"/>
              </a:ext>
            </a:extLst>
          </p:cNvPr>
          <p:cNvSpPr/>
          <p:nvPr/>
        </p:nvSpPr>
        <p:spPr>
          <a:xfrm rot="5400000">
            <a:off x="155123" y="3487057"/>
            <a:ext cx="2204011" cy="743764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D5F01BE2-3D76-4274-B7BB-A3A01C67E07E}"/>
              </a:ext>
            </a:extLst>
          </p:cNvPr>
          <p:cNvSpPr/>
          <p:nvPr/>
        </p:nvSpPr>
        <p:spPr>
          <a:xfrm rot="16200000">
            <a:off x="1399310" y="3185203"/>
            <a:ext cx="2204012" cy="108640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乗算記号 25">
            <a:extLst>
              <a:ext uri="{FF2B5EF4-FFF2-40B4-BE49-F238E27FC236}">
                <a16:creationId xmlns:a16="http://schemas.microsoft.com/office/drawing/2014/main" id="{C8456F37-230B-40A8-A697-59F69060C9EC}"/>
              </a:ext>
            </a:extLst>
          </p:cNvPr>
          <p:cNvSpPr/>
          <p:nvPr/>
        </p:nvSpPr>
        <p:spPr>
          <a:xfrm>
            <a:off x="1932770" y="3321369"/>
            <a:ext cx="1119340" cy="1090744"/>
          </a:xfrm>
          <a:prstGeom prst="mathMultiply">
            <a:avLst>
              <a:gd name="adj1" fmla="val 1107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矢印: 左右 2">
            <a:extLst>
              <a:ext uri="{FF2B5EF4-FFF2-40B4-BE49-F238E27FC236}">
                <a16:creationId xmlns:a16="http://schemas.microsoft.com/office/drawing/2014/main" id="{804FECAE-5FE3-4993-83F3-E66098AEFA55}"/>
              </a:ext>
            </a:extLst>
          </p:cNvPr>
          <p:cNvSpPr/>
          <p:nvPr/>
        </p:nvSpPr>
        <p:spPr>
          <a:xfrm>
            <a:off x="4084570" y="1583546"/>
            <a:ext cx="2115371" cy="793146"/>
          </a:xfrm>
          <a:prstGeom prst="left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矢印: 左右 27">
            <a:extLst>
              <a:ext uri="{FF2B5EF4-FFF2-40B4-BE49-F238E27FC236}">
                <a16:creationId xmlns:a16="http://schemas.microsoft.com/office/drawing/2014/main" id="{8C7C7382-6D12-4D11-B888-B4360DF7367B}"/>
              </a:ext>
            </a:extLst>
          </p:cNvPr>
          <p:cNvSpPr/>
          <p:nvPr/>
        </p:nvSpPr>
        <p:spPr>
          <a:xfrm>
            <a:off x="4206740" y="4827101"/>
            <a:ext cx="2115371" cy="793146"/>
          </a:xfrm>
          <a:prstGeom prst="left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吹き出し: 角を丸めた四角形 30">
            <a:extLst>
              <a:ext uri="{FF2B5EF4-FFF2-40B4-BE49-F238E27FC236}">
                <a16:creationId xmlns:a16="http://schemas.microsoft.com/office/drawing/2014/main" id="{05EB459D-6100-4285-87F6-AC7F12C8758C}"/>
              </a:ext>
            </a:extLst>
          </p:cNvPr>
          <p:cNvSpPr/>
          <p:nvPr/>
        </p:nvSpPr>
        <p:spPr>
          <a:xfrm>
            <a:off x="2371962" y="854641"/>
            <a:ext cx="7448076" cy="489878"/>
          </a:xfrm>
          <a:prstGeom prst="wedgeRoundRectCallout">
            <a:avLst>
              <a:gd name="adj1" fmla="val -32903"/>
              <a:gd name="adj2" fmla="val -84782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421C61C-2328-4BE8-8820-939D6B75F1A3}"/>
              </a:ext>
            </a:extLst>
          </p:cNvPr>
          <p:cNvSpPr txBox="1"/>
          <p:nvPr/>
        </p:nvSpPr>
        <p:spPr>
          <a:xfrm>
            <a:off x="3284408" y="927966"/>
            <a:ext cx="638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The complexity of problems to ask for complexity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矢印: 右 52">
            <a:extLst>
              <a:ext uri="{FF2B5EF4-FFF2-40B4-BE49-F238E27FC236}">
                <a16:creationId xmlns:a16="http://schemas.microsoft.com/office/drawing/2014/main" id="{580F5E82-D110-4D40-87C4-3AB002B946BE}"/>
              </a:ext>
            </a:extLst>
          </p:cNvPr>
          <p:cNvSpPr/>
          <p:nvPr/>
        </p:nvSpPr>
        <p:spPr>
          <a:xfrm rot="16200000">
            <a:off x="9419222" y="3123844"/>
            <a:ext cx="1981211" cy="1033087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吹き出し: 角を丸めた四角形 53">
            <a:extLst>
              <a:ext uri="{FF2B5EF4-FFF2-40B4-BE49-F238E27FC236}">
                <a16:creationId xmlns:a16="http://schemas.microsoft.com/office/drawing/2014/main" id="{E5E1CFD6-4125-4F85-97B0-E09373A9ECEA}"/>
              </a:ext>
            </a:extLst>
          </p:cNvPr>
          <p:cNvSpPr/>
          <p:nvPr/>
        </p:nvSpPr>
        <p:spPr>
          <a:xfrm>
            <a:off x="3847807" y="3483874"/>
            <a:ext cx="5026164" cy="928239"/>
          </a:xfrm>
          <a:prstGeom prst="wedgeRoundRectCallout">
            <a:avLst>
              <a:gd name="adj1" fmla="val 69785"/>
              <a:gd name="adj2" fmla="val 6066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4E40598-E3A1-4245-8B9D-9D1BEA34613B}"/>
              </a:ext>
            </a:extLst>
          </p:cNvPr>
          <p:cNvSpPr txBox="1"/>
          <p:nvPr/>
        </p:nvSpPr>
        <p:spPr>
          <a:xfrm>
            <a:off x="3961964" y="3594050"/>
            <a:ext cx="4797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orst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case to average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case reduction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within Meta Complexity</a:t>
            </a: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BDB71510-2948-4AE4-90CC-BBC3E46BD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88" y="320012"/>
            <a:ext cx="1845724" cy="403888"/>
          </a:xfrm>
          <a:prstGeom prst="rect">
            <a:avLst/>
          </a:prstGeom>
        </p:spPr>
      </p:pic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7A8B4145-2DF8-4EAA-84A8-0E7D9CB6EA5C}"/>
              </a:ext>
            </a:extLst>
          </p:cNvPr>
          <p:cNvGrpSpPr/>
          <p:nvPr/>
        </p:nvGrpSpPr>
        <p:grpSpPr>
          <a:xfrm>
            <a:off x="36907" y="6550223"/>
            <a:ext cx="3594672" cy="246221"/>
            <a:chOff x="399788" y="6059865"/>
            <a:chExt cx="3594672" cy="246221"/>
          </a:xfrm>
        </p:grpSpPr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7323F148-494E-4A9A-AECE-88C9435CB760}"/>
                </a:ext>
              </a:extLst>
            </p:cNvPr>
            <p:cNvSpPr txBox="1"/>
            <p:nvPr/>
          </p:nvSpPr>
          <p:spPr>
            <a:xfrm>
              <a:off x="470598" y="6059865"/>
              <a:ext cx="35238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50" dirty="0">
                  <a:latin typeface="Arial" panose="020B0604020202020204" pitchFamily="34" charset="0"/>
                  <a:cs typeface="Arial" panose="020B0604020202020204" pitchFamily="34" charset="0"/>
                </a:rPr>
                <a:t>2025 Hon Hai Precision Industry Co, Ltd All rights reserved.</a:t>
              </a:r>
              <a:endParaRPr kumimoji="1" lang="ja-JP" altLang="en-US" sz="9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60298B9F-B69C-44EA-9319-DA61AC2DC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88" y="6100702"/>
              <a:ext cx="141620" cy="164549"/>
            </a:xfrm>
            <a:prstGeom prst="rect">
              <a:avLst/>
            </a:prstGeom>
          </p:spPr>
        </p:pic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4AB9B5-DD3C-413D-95E3-60BB3C8769BE}"/>
              </a:ext>
            </a:extLst>
          </p:cNvPr>
          <p:cNvSpPr txBox="1"/>
          <p:nvPr/>
        </p:nvSpPr>
        <p:spPr>
          <a:xfrm>
            <a:off x="4416577" y="2451701"/>
            <a:ext cx="193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[LP20],[IRS22]…</a:t>
            </a:r>
            <a:endParaRPr kumimoji="1" lang="ja-JP" altLang="en-US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41CE508-2566-4D8E-B71B-3F23C51E3745}"/>
              </a:ext>
            </a:extLst>
          </p:cNvPr>
          <p:cNvSpPr txBox="1"/>
          <p:nvPr/>
        </p:nvSpPr>
        <p:spPr>
          <a:xfrm>
            <a:off x="4510473" y="5724992"/>
            <a:ext cx="193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[ILO20],[LP22]…</a:t>
            </a:r>
            <a:endParaRPr kumimoji="1" lang="ja-JP" altLang="en-US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F6FC390-3DB7-4A09-BD7C-B76D94EC9B26}"/>
              </a:ext>
            </a:extLst>
          </p:cNvPr>
          <p:cNvSpPr txBox="1"/>
          <p:nvPr/>
        </p:nvSpPr>
        <p:spPr>
          <a:xfrm>
            <a:off x="8000420" y="5863887"/>
            <a:ext cx="30250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[LP20] </a:t>
            </a:r>
            <a:r>
              <a:rPr kumimoji="1" lang="en-US" altLang="ja-JP" sz="1100" b="1" dirty="0" err="1"/>
              <a:t>Y.Liu</a:t>
            </a:r>
            <a:r>
              <a:rPr kumimoji="1" lang="en-US" altLang="ja-JP" sz="1100" b="1" dirty="0"/>
              <a:t>, </a:t>
            </a:r>
            <a:r>
              <a:rPr kumimoji="1" lang="en-US" altLang="ja-JP" sz="1100" b="1" dirty="0" err="1"/>
              <a:t>R.Pass</a:t>
            </a:r>
            <a:r>
              <a:rPr kumimoji="1" lang="en-US" altLang="ja-JP" sz="1100" b="1" dirty="0"/>
              <a:t>, FOCS20</a:t>
            </a:r>
          </a:p>
          <a:p>
            <a:r>
              <a:rPr kumimoji="1" lang="en-US" altLang="ja-JP" sz="1100" b="1" dirty="0"/>
              <a:t>[IRS22] </a:t>
            </a:r>
            <a:r>
              <a:rPr kumimoji="1" lang="en-US" altLang="ja-JP" sz="1100" b="1" dirty="0" err="1"/>
              <a:t>R.Ilango</a:t>
            </a:r>
            <a:r>
              <a:rPr kumimoji="1" lang="en-US" altLang="ja-JP" sz="1100" b="1" dirty="0"/>
              <a:t>, </a:t>
            </a:r>
            <a:r>
              <a:rPr kumimoji="1" lang="en-US" altLang="ja-JP" sz="1100" b="1" dirty="0" err="1"/>
              <a:t>H.Len</a:t>
            </a:r>
            <a:r>
              <a:rPr kumimoji="1" lang="en-US" altLang="ja-JP" sz="1100" b="1" dirty="0"/>
              <a:t>, </a:t>
            </a:r>
            <a:r>
              <a:rPr kumimoji="1" lang="en-US" altLang="ja-JP" sz="1100" b="1" dirty="0" err="1"/>
              <a:t>R,Santhnam</a:t>
            </a:r>
            <a:r>
              <a:rPr kumimoji="1" lang="en-US" altLang="ja-JP" sz="1100" b="1" dirty="0"/>
              <a:t>, STOC22 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F80627E-B8B8-4AE5-A368-D16816CC020B}"/>
              </a:ext>
            </a:extLst>
          </p:cNvPr>
          <p:cNvSpPr txBox="1"/>
          <p:nvPr/>
        </p:nvSpPr>
        <p:spPr>
          <a:xfrm>
            <a:off x="8029916" y="6326229"/>
            <a:ext cx="30250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[ILO20] </a:t>
            </a:r>
            <a:r>
              <a:rPr kumimoji="1" lang="en-US" altLang="ja-JP" sz="1100" b="1" dirty="0" err="1"/>
              <a:t>R.Ilango</a:t>
            </a:r>
            <a:r>
              <a:rPr kumimoji="1" lang="en-US" altLang="ja-JP" sz="1100" b="1" dirty="0"/>
              <a:t>, B. </a:t>
            </a:r>
            <a:r>
              <a:rPr kumimoji="1" lang="en-US" altLang="ja-JP" sz="1100" b="1" dirty="0" err="1"/>
              <a:t>Loff</a:t>
            </a:r>
            <a:r>
              <a:rPr kumimoji="1" lang="en-US" altLang="ja-JP" sz="1100" b="1" dirty="0"/>
              <a:t>, </a:t>
            </a:r>
            <a:r>
              <a:rPr kumimoji="1" lang="en-US" altLang="ja-JP" sz="1100" b="1" dirty="0" err="1"/>
              <a:t>I.Oliveira</a:t>
            </a:r>
            <a:r>
              <a:rPr kumimoji="1" lang="en-US" altLang="ja-JP" sz="1100" b="1" dirty="0"/>
              <a:t>, CCC20</a:t>
            </a:r>
          </a:p>
          <a:p>
            <a:r>
              <a:rPr kumimoji="1" lang="en-US" altLang="ja-JP" sz="1100" b="1" dirty="0"/>
              <a:t>[LP22] </a:t>
            </a:r>
            <a:r>
              <a:rPr kumimoji="1" lang="en-US" altLang="ja-JP" sz="1100" b="1" dirty="0" err="1"/>
              <a:t>Y.Liu</a:t>
            </a:r>
            <a:r>
              <a:rPr kumimoji="1" lang="en-US" altLang="ja-JP" sz="1100" b="1" dirty="0"/>
              <a:t>, </a:t>
            </a:r>
            <a:r>
              <a:rPr kumimoji="1" lang="en-US" altLang="ja-JP" sz="1100" b="1" dirty="0" err="1"/>
              <a:t>R.Pass</a:t>
            </a:r>
            <a:r>
              <a:rPr kumimoji="1" lang="en-US" altLang="ja-JP" sz="1100" b="1" dirty="0"/>
              <a:t>, CCC22 </a:t>
            </a:r>
          </a:p>
        </p:txBody>
      </p:sp>
      <p:sp>
        <p:nvSpPr>
          <p:cNvPr id="38" name="吹き出し: 角を丸めた四角形 37">
            <a:extLst>
              <a:ext uri="{FF2B5EF4-FFF2-40B4-BE49-F238E27FC236}">
                <a16:creationId xmlns:a16="http://schemas.microsoft.com/office/drawing/2014/main" id="{F71C20B5-DECB-438B-BE51-69177E1C4BE5}"/>
              </a:ext>
            </a:extLst>
          </p:cNvPr>
          <p:cNvSpPr/>
          <p:nvPr/>
        </p:nvSpPr>
        <p:spPr>
          <a:xfrm>
            <a:off x="378594" y="2620178"/>
            <a:ext cx="11813405" cy="3917809"/>
          </a:xfrm>
          <a:prstGeom prst="wedgeRoundRectCallout">
            <a:avLst>
              <a:gd name="adj1" fmla="val -10468"/>
              <a:gd name="adj2" fmla="val -6242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809D307-3B1F-4E9C-8DFF-A015DC5E9EEA}"/>
              </a:ext>
            </a:extLst>
          </p:cNvPr>
          <p:cNvSpPr txBox="1"/>
          <p:nvPr/>
        </p:nvSpPr>
        <p:spPr>
          <a:xfrm>
            <a:off x="543490" y="2848799"/>
            <a:ext cx="461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Natural Open Question: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AF2A06C-E784-433C-A76A-1C29513A90FA}"/>
              </a:ext>
            </a:extLst>
          </p:cNvPr>
          <p:cNvSpPr txBox="1"/>
          <p:nvPr/>
        </p:nvSpPr>
        <p:spPr>
          <a:xfrm>
            <a:off x="2001725" y="3517224"/>
            <a:ext cx="880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Can we obtain quantum analog of these results?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AEC4C1F-1D94-42B3-8AAF-D4D2FE4E151E}"/>
              </a:ext>
            </a:extLst>
          </p:cNvPr>
          <p:cNvSpPr txBox="1"/>
          <p:nvPr/>
        </p:nvSpPr>
        <p:spPr>
          <a:xfrm>
            <a:off x="401525" y="4231303"/>
            <a:ext cx="2458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Our Result: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25F020E-259C-41B8-8A3E-0CE671B45E22}"/>
              </a:ext>
            </a:extLst>
          </p:cNvPr>
          <p:cNvSpPr txBox="1"/>
          <p:nvPr/>
        </p:nvSpPr>
        <p:spPr>
          <a:xfrm>
            <a:off x="1163387" y="4922069"/>
            <a:ext cx="1032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First characterization of quantum cryptographic primitive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CCE0C85-8D79-4A3B-A7EF-3DD0037E8995}"/>
              </a:ext>
            </a:extLst>
          </p:cNvPr>
          <p:cNvSpPr txBox="1"/>
          <p:nvPr/>
        </p:nvSpPr>
        <p:spPr>
          <a:xfrm>
            <a:off x="5966508" y="5445289"/>
            <a:ext cx="5332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[CGGH25] concurrently obtains a similar result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0525DB8-1FB0-4892-A6B5-B385C53BBDEC}"/>
              </a:ext>
            </a:extLst>
          </p:cNvPr>
          <p:cNvSpPr txBox="1"/>
          <p:nvPr/>
        </p:nvSpPr>
        <p:spPr>
          <a:xfrm>
            <a:off x="5966508" y="5966676"/>
            <a:ext cx="45818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[CGGH25] </a:t>
            </a:r>
            <a:r>
              <a:rPr kumimoji="1" lang="en-US" altLang="ja-JP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B.Cavalar</a:t>
            </a:r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E.Goldin</a:t>
            </a:r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M.Gray</a:t>
            </a:r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P.Hall</a:t>
            </a:r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, Eurocrypt25 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21935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9" grpId="0" animBg="1"/>
      <p:bldP spid="58" grpId="0" animBg="1"/>
      <p:bldP spid="56" grpId="0"/>
      <p:bldP spid="57" grpId="0"/>
      <p:bldP spid="26" grpId="0" animBg="1"/>
      <p:bldP spid="3" grpId="0" animBg="1"/>
      <p:bldP spid="28" grpId="0" animBg="1"/>
      <p:bldP spid="53" grpId="0" animBg="1"/>
      <p:bldP spid="54" grpId="0" animBg="1"/>
      <p:bldP spid="60" grpId="0"/>
      <p:bldP spid="2" grpId="0"/>
      <p:bldP spid="33" grpId="0"/>
      <p:bldP spid="35" grpId="0"/>
      <p:bldP spid="37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吹き出し: 角を丸めた四角形 53">
            <a:extLst>
              <a:ext uri="{FF2B5EF4-FFF2-40B4-BE49-F238E27FC236}">
                <a16:creationId xmlns:a16="http://schemas.microsoft.com/office/drawing/2014/main" id="{7A2A4959-D1B2-46F9-8B94-F6049C378F6C}"/>
              </a:ext>
            </a:extLst>
          </p:cNvPr>
          <p:cNvSpPr/>
          <p:nvPr/>
        </p:nvSpPr>
        <p:spPr>
          <a:xfrm>
            <a:off x="1112828" y="4236848"/>
            <a:ext cx="9108132" cy="1476345"/>
          </a:xfrm>
          <a:prstGeom prst="wedgeRoundRectCallout">
            <a:avLst>
              <a:gd name="adj1" fmla="val -18220"/>
              <a:gd name="adj2" fmla="val -105367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AE0B14DB-CE3F-4544-BB4F-457EC59418AB}"/>
              </a:ext>
            </a:extLst>
          </p:cNvPr>
          <p:cNvSpPr/>
          <p:nvPr/>
        </p:nvSpPr>
        <p:spPr>
          <a:xfrm>
            <a:off x="4751542" y="1790612"/>
            <a:ext cx="7066142" cy="16383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0224A1D-07A0-4098-B05A-F063AB00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88" y="55382"/>
            <a:ext cx="9108132" cy="897972"/>
          </a:xfrm>
        </p:spPr>
        <p:txBody>
          <a:bodyPr>
            <a:normAutofit fontScale="90000"/>
          </a:bodyPr>
          <a:lstStyle/>
          <a:p>
            <a:r>
              <a:rPr kumimoji="1" lang="en-US" altLang="ja-JP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Results (Meta-Characterization of </a:t>
            </a:r>
            <a:r>
              <a:rPr kumimoji="1" lang="en-US" altLang="ja-JP" sz="32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OWPuzz</a:t>
            </a:r>
            <a:r>
              <a:rPr kumimoji="1" lang="en-US" altLang="ja-JP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1" lang="ja-JP" altLang="en-US" sz="3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9E97E461-B14A-4956-B374-3546726A74CE}"/>
              </a:ext>
            </a:extLst>
          </p:cNvPr>
          <p:cNvGrpSpPr/>
          <p:nvPr/>
        </p:nvGrpSpPr>
        <p:grpSpPr>
          <a:xfrm>
            <a:off x="302252" y="6561574"/>
            <a:ext cx="3594672" cy="246221"/>
            <a:chOff x="399788" y="6059865"/>
            <a:chExt cx="3594672" cy="246221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83348DB-1536-418E-AA3B-C19DA63EEF4D}"/>
                </a:ext>
              </a:extLst>
            </p:cNvPr>
            <p:cNvSpPr txBox="1"/>
            <p:nvPr/>
          </p:nvSpPr>
          <p:spPr>
            <a:xfrm>
              <a:off x="470598" y="6059865"/>
              <a:ext cx="35238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50" dirty="0">
                  <a:latin typeface="Arial" panose="020B0604020202020204" pitchFamily="34" charset="0"/>
                  <a:cs typeface="Arial" panose="020B0604020202020204" pitchFamily="34" charset="0"/>
                </a:rPr>
                <a:t>2025 Hon Hai Precision Industry Co, Ltd All rights reserved.</a:t>
              </a:r>
              <a:endParaRPr kumimoji="1" lang="ja-JP" altLang="en-US" sz="9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8CA6ED1D-1195-4CEE-9394-8A733029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88" y="6100702"/>
              <a:ext cx="141620" cy="164549"/>
            </a:xfrm>
            <a:prstGeom prst="rect">
              <a:avLst/>
            </a:prstGeom>
          </p:spPr>
        </p:pic>
      </p:grpSp>
      <p:pic>
        <p:nvPicPr>
          <p:cNvPr id="29" name="図 28">
            <a:extLst>
              <a:ext uri="{FF2B5EF4-FFF2-40B4-BE49-F238E27FC236}">
                <a16:creationId xmlns:a16="http://schemas.microsoft.com/office/drawing/2014/main" id="{F1D32CAB-508E-469C-B221-A1BA5E02F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88" y="320012"/>
            <a:ext cx="1845724" cy="403888"/>
          </a:xfrm>
          <a:prstGeom prst="rect">
            <a:avLst/>
          </a:prstGeom>
        </p:spPr>
      </p:pic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43E0B51-8FDD-484E-A4BC-D686A2021CA0}"/>
              </a:ext>
            </a:extLst>
          </p:cNvPr>
          <p:cNvSpPr/>
          <p:nvPr/>
        </p:nvSpPr>
        <p:spPr>
          <a:xfrm>
            <a:off x="443872" y="2381919"/>
            <a:ext cx="2773680" cy="7235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2016921-7E9C-45E7-9007-8172ED85D2E7}"/>
              </a:ext>
            </a:extLst>
          </p:cNvPr>
          <p:cNvSpPr txBox="1"/>
          <p:nvPr/>
        </p:nvSpPr>
        <p:spPr>
          <a:xfrm>
            <a:off x="601490" y="2495600"/>
            <a:ext cx="2616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One-Way Puzzle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E03F285-B254-4C71-BE35-50C848C61F18}"/>
              </a:ext>
            </a:extLst>
          </p:cNvPr>
          <p:cNvSpPr txBox="1"/>
          <p:nvPr/>
        </p:nvSpPr>
        <p:spPr>
          <a:xfrm>
            <a:off x="4751542" y="1921574"/>
            <a:ext cx="5349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Quantum Avg Hardness of </a:t>
            </a:r>
            <a:r>
              <a:rPr kumimoji="1" lang="en-US" altLang="ja-JP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GapK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9" name="矢印: 右 48">
            <a:extLst>
              <a:ext uri="{FF2B5EF4-FFF2-40B4-BE49-F238E27FC236}">
                <a16:creationId xmlns:a16="http://schemas.microsoft.com/office/drawing/2014/main" id="{C17C659E-E792-4EA7-9C98-C22485C92F89}"/>
              </a:ext>
            </a:extLst>
          </p:cNvPr>
          <p:cNvSpPr/>
          <p:nvPr/>
        </p:nvSpPr>
        <p:spPr>
          <a:xfrm>
            <a:off x="3410835" y="2007260"/>
            <a:ext cx="1010592" cy="48834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B5E5CA9-B8CF-4930-B910-834B1660DA7E}"/>
              </a:ext>
            </a:extLst>
          </p:cNvPr>
          <p:cNvSpPr txBox="1"/>
          <p:nvPr/>
        </p:nvSpPr>
        <p:spPr>
          <a:xfrm>
            <a:off x="5030804" y="2535228"/>
            <a:ext cx="6786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Informally, hardness of estimating </a:t>
            </a:r>
          </a:p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Kolmogorov Complexity</a:t>
            </a:r>
          </a:p>
        </p:txBody>
      </p:sp>
      <p:sp>
        <p:nvSpPr>
          <p:cNvPr id="52" name="矢印: 右 51">
            <a:extLst>
              <a:ext uri="{FF2B5EF4-FFF2-40B4-BE49-F238E27FC236}">
                <a16:creationId xmlns:a16="http://schemas.microsoft.com/office/drawing/2014/main" id="{7104301E-9C26-4999-A11D-46A3BD88CF38}"/>
              </a:ext>
            </a:extLst>
          </p:cNvPr>
          <p:cNvSpPr/>
          <p:nvPr/>
        </p:nvSpPr>
        <p:spPr>
          <a:xfrm rot="10800000">
            <a:off x="3375170" y="2822868"/>
            <a:ext cx="1010592" cy="48834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B2BD032-0EE4-4DD1-8A97-7163BBCE8276}"/>
              </a:ext>
            </a:extLst>
          </p:cNvPr>
          <p:cNvSpPr txBox="1"/>
          <p:nvPr/>
        </p:nvSpPr>
        <p:spPr>
          <a:xfrm>
            <a:off x="1278353" y="4498334"/>
            <a:ext cx="8777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First characterization of quantum cryptographic primitive by Meta-Complexity.</a:t>
            </a:r>
            <a:endParaRPr kumimoji="1"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0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8224594B-1E68-4CBF-AE91-1D8F1D28F0D9}"/>
              </a:ext>
            </a:extLst>
          </p:cNvPr>
          <p:cNvSpPr/>
          <p:nvPr/>
        </p:nvSpPr>
        <p:spPr>
          <a:xfrm>
            <a:off x="373062" y="2792600"/>
            <a:ext cx="11675460" cy="23656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DD5D5045-2066-4443-9407-5D331045B59A}"/>
              </a:ext>
            </a:extLst>
          </p:cNvPr>
          <p:cNvSpPr/>
          <p:nvPr/>
        </p:nvSpPr>
        <p:spPr>
          <a:xfrm>
            <a:off x="4314800" y="3033107"/>
            <a:ext cx="3992863" cy="10364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0689AF4-8B07-4C7B-897E-3B46E5C95DDC}"/>
              </a:ext>
            </a:extLst>
          </p:cNvPr>
          <p:cNvSpPr/>
          <p:nvPr/>
        </p:nvSpPr>
        <p:spPr>
          <a:xfrm>
            <a:off x="5378322" y="4182466"/>
            <a:ext cx="2678709" cy="97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5992FE93-E6C4-4826-8EE3-CEE498FF500E}"/>
              </a:ext>
            </a:extLst>
          </p:cNvPr>
          <p:cNvSpPr/>
          <p:nvPr/>
        </p:nvSpPr>
        <p:spPr>
          <a:xfrm>
            <a:off x="1034012" y="988188"/>
            <a:ext cx="10123976" cy="11389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0224A1D-07A0-4098-B05A-F063AB00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88" y="55382"/>
            <a:ext cx="7457440" cy="897972"/>
          </a:xfrm>
        </p:spPr>
        <p:txBody>
          <a:bodyPr>
            <a:normAutofit fontScale="90000"/>
          </a:bodyPr>
          <a:lstStyle/>
          <a:p>
            <a:r>
              <a:rPr kumimoji="1" lang="en-US" altLang="ja-JP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Results (Kolmogorov Complexity)</a:t>
            </a:r>
            <a:endParaRPr kumimoji="1" lang="ja-JP" altLang="en-US" sz="3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4A534C57-D714-4189-9D9E-BBD2E8A0AB35}"/>
                  </a:ext>
                </a:extLst>
              </p:cNvPr>
              <p:cNvSpPr txBox="1"/>
              <p:nvPr/>
            </p:nvSpPr>
            <p:spPr>
              <a:xfrm>
                <a:off x="617809" y="3589484"/>
                <a:ext cx="18447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1" lang="en-US" altLang="ja-JP" sz="3200" b="1" dirty="0"/>
                  <a:t>=00…0</a:t>
                </a:r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4A534C57-D714-4189-9D9E-BBD2E8A0A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09" y="3589484"/>
                <a:ext cx="1844724" cy="584775"/>
              </a:xfrm>
              <a:prstGeom prst="rect">
                <a:avLst/>
              </a:prstGeom>
              <a:blipFill>
                <a:blip r:embed="rId3"/>
                <a:stretch>
                  <a:fillRect t="-12500" r="-1980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1C8BC5B3-951D-4609-BCA3-B3DA287A2817}"/>
                  </a:ext>
                </a:extLst>
              </p:cNvPr>
              <p:cNvSpPr txBox="1"/>
              <p:nvPr/>
            </p:nvSpPr>
            <p:spPr>
              <a:xfrm>
                <a:off x="658449" y="4417037"/>
                <a:ext cx="359493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en-US" altLang="ja-JP" sz="3200" b="1" dirty="0"/>
                  <a:t>=011001010110…</a:t>
                </a:r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1C8BC5B3-951D-4609-BCA3-B3DA287A2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49" y="4417037"/>
                <a:ext cx="3594930" cy="584775"/>
              </a:xfrm>
              <a:prstGeom prst="rect">
                <a:avLst/>
              </a:prstGeom>
              <a:blipFill>
                <a:blip r:embed="rId4"/>
                <a:stretch>
                  <a:fillRect t="-12500" r="-4237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9E97E461-B14A-4956-B374-3546726A74CE}"/>
              </a:ext>
            </a:extLst>
          </p:cNvPr>
          <p:cNvGrpSpPr/>
          <p:nvPr/>
        </p:nvGrpSpPr>
        <p:grpSpPr>
          <a:xfrm>
            <a:off x="302252" y="6561574"/>
            <a:ext cx="3594672" cy="246221"/>
            <a:chOff x="399788" y="6059865"/>
            <a:chExt cx="3594672" cy="246221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83348DB-1536-418E-AA3B-C19DA63EEF4D}"/>
                </a:ext>
              </a:extLst>
            </p:cNvPr>
            <p:cNvSpPr txBox="1"/>
            <p:nvPr/>
          </p:nvSpPr>
          <p:spPr>
            <a:xfrm>
              <a:off x="470598" y="6059865"/>
              <a:ext cx="35238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50" dirty="0">
                  <a:latin typeface="Arial" panose="020B0604020202020204" pitchFamily="34" charset="0"/>
                  <a:cs typeface="Arial" panose="020B0604020202020204" pitchFamily="34" charset="0"/>
                </a:rPr>
                <a:t>2025 Hon Hai Precision Industry Co, Ltd All rights reserved.</a:t>
              </a:r>
              <a:endParaRPr kumimoji="1" lang="ja-JP" altLang="en-US" sz="9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8CA6ED1D-1195-4CEE-9394-8A733029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88" y="6100702"/>
              <a:ext cx="141620" cy="164549"/>
            </a:xfrm>
            <a:prstGeom prst="rect">
              <a:avLst/>
            </a:prstGeom>
          </p:spPr>
        </p:pic>
      </p:grpSp>
      <p:pic>
        <p:nvPicPr>
          <p:cNvPr id="29" name="図 28">
            <a:extLst>
              <a:ext uri="{FF2B5EF4-FFF2-40B4-BE49-F238E27FC236}">
                <a16:creationId xmlns:a16="http://schemas.microsoft.com/office/drawing/2014/main" id="{F1D32CAB-508E-469C-B221-A1BA5E02F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88" y="320012"/>
            <a:ext cx="1845724" cy="403888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8A0DF99-5635-4B44-ACE8-FECD7334FAA2}"/>
              </a:ext>
            </a:extLst>
          </p:cNvPr>
          <p:cNvSpPr txBox="1"/>
          <p:nvPr/>
        </p:nvSpPr>
        <p:spPr>
          <a:xfrm>
            <a:off x="2375974" y="1574704"/>
            <a:ext cx="138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K(x)  =   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37D5686-88D3-49C9-BEA7-49774B3AA5F5}"/>
              </a:ext>
            </a:extLst>
          </p:cNvPr>
          <p:cNvSpPr txBox="1"/>
          <p:nvPr/>
        </p:nvSpPr>
        <p:spPr>
          <a:xfrm>
            <a:off x="1034012" y="1062511"/>
            <a:ext cx="37662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Kolmogorov Complexity:</a:t>
            </a:r>
            <a:endParaRPr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5B88F11-3D22-45A5-B90E-6CF2E71ABC72}"/>
              </a:ext>
            </a:extLst>
          </p:cNvPr>
          <p:cNvSpPr txBox="1"/>
          <p:nvPr/>
        </p:nvSpPr>
        <p:spPr>
          <a:xfrm>
            <a:off x="3715056" y="1573448"/>
            <a:ext cx="7369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Minimum Length of Program that prints x    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A3683BB-DF50-4E7B-9BCC-DC5CFD23DB88}"/>
              </a:ext>
            </a:extLst>
          </p:cNvPr>
          <p:cNvSpPr txBox="1"/>
          <p:nvPr/>
        </p:nvSpPr>
        <p:spPr>
          <a:xfrm>
            <a:off x="427048" y="2909315"/>
            <a:ext cx="203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328C23D-20BE-4DC3-A133-F1C1E990AC88}"/>
                  </a:ext>
                </a:extLst>
              </p:cNvPr>
              <p:cNvSpPr txBox="1"/>
              <p:nvPr/>
            </p:nvSpPr>
            <p:spPr>
              <a:xfrm>
                <a:off x="4638060" y="3499922"/>
                <a:ext cx="3489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Repeat 0  for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1" lang="en-US" altLang="ja-JP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| times   </a:t>
                </a:r>
                <a:endParaRPr kumimoji="1" lang="ja-JP" alt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328C23D-20BE-4DC3-A133-F1C1E990A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060" y="3499922"/>
                <a:ext cx="3489137" cy="461665"/>
              </a:xfrm>
              <a:prstGeom prst="rect">
                <a:avLst/>
              </a:prstGeom>
              <a:blipFill>
                <a:blip r:embed="rId7"/>
                <a:stretch>
                  <a:fillRect l="-2797" t="-9211" r="-9790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24FB29E0-7F32-45BD-BE80-A53053594608}"/>
                  </a:ext>
                </a:extLst>
              </p:cNvPr>
              <p:cNvSpPr txBox="1"/>
              <p:nvPr/>
            </p:nvSpPr>
            <p:spPr>
              <a:xfrm>
                <a:off x="9035138" y="3589484"/>
                <a:ext cx="2976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𝑲</m:t>
                    </m:r>
                    <m:r>
                      <a:rPr kumimoji="1" lang="en-US" altLang="ja-JP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ja-JP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=O(log(|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1" lang="en-US" altLang="ja-JP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|) )</a:t>
                </a:r>
                <a:endParaRPr kumimoji="1" lang="ja-JP" alt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24FB29E0-7F32-45BD-BE80-A53053594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38" y="3589484"/>
                <a:ext cx="2976880" cy="461665"/>
              </a:xfrm>
              <a:prstGeom prst="rect">
                <a:avLst/>
              </a:prstGeom>
              <a:blipFill>
                <a:blip r:embed="rId8"/>
                <a:stretch>
                  <a:fillRect l="-410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0142B7D8-C6D9-4028-9CD4-B832F9DCC3B0}"/>
                  </a:ext>
                </a:extLst>
              </p:cNvPr>
              <p:cNvSpPr txBox="1"/>
              <p:nvPr/>
            </p:nvSpPr>
            <p:spPr>
              <a:xfrm>
                <a:off x="6401945" y="4548420"/>
                <a:ext cx="17248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b="1" dirty="0"/>
                  <a:t>Print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endParaRPr kumimoji="1" lang="en-US" altLang="ja-JP" sz="2800" b="1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0142B7D8-C6D9-4028-9CD4-B832F9DCC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945" y="4548420"/>
                <a:ext cx="1724812" cy="523220"/>
              </a:xfrm>
              <a:prstGeom prst="rect">
                <a:avLst/>
              </a:prstGeom>
              <a:blipFill>
                <a:blip r:embed="rId9"/>
                <a:stretch>
                  <a:fillRect l="-7067"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D4D4B75-5DC2-4983-800A-18E7E80B28EA}"/>
                  </a:ext>
                </a:extLst>
              </p:cNvPr>
              <p:cNvSpPr txBox="1"/>
              <p:nvPr/>
            </p:nvSpPr>
            <p:spPr>
              <a:xfrm>
                <a:off x="9073786" y="4509370"/>
                <a:ext cx="1938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𝑲</m:t>
                    </m:r>
                    <m:d>
                      <m:dPr>
                        <m:ctrlPr>
                          <a:rPr kumimoji="1" lang="en-US" altLang="ja-JP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kumimoji="1" lang="en-US" altLang="ja-JP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en-US" altLang="ja-JP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|</a:t>
                </a:r>
                <a:endParaRPr kumimoji="1" lang="ja-JP" alt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D4D4B75-5DC2-4983-800A-18E7E80B2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786" y="4509370"/>
                <a:ext cx="1938612" cy="461665"/>
              </a:xfrm>
              <a:prstGeom prst="rect">
                <a:avLst/>
              </a:prstGeom>
              <a:blipFill>
                <a:blip r:embed="rId10"/>
                <a:stretch>
                  <a:fillRect l="-629" t="-9333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矢印: 右 38">
            <a:extLst>
              <a:ext uri="{FF2B5EF4-FFF2-40B4-BE49-F238E27FC236}">
                <a16:creationId xmlns:a16="http://schemas.microsoft.com/office/drawing/2014/main" id="{93125BC9-AC67-4338-B7B6-B29D36A42415}"/>
              </a:ext>
            </a:extLst>
          </p:cNvPr>
          <p:cNvSpPr/>
          <p:nvPr/>
        </p:nvSpPr>
        <p:spPr>
          <a:xfrm>
            <a:off x="3055992" y="3589484"/>
            <a:ext cx="797907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C2C2F8B4-FAFC-493D-B54C-9EEA099A015A}"/>
              </a:ext>
            </a:extLst>
          </p:cNvPr>
          <p:cNvSpPr/>
          <p:nvPr/>
        </p:nvSpPr>
        <p:spPr>
          <a:xfrm>
            <a:off x="4393409" y="4447814"/>
            <a:ext cx="722172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3C6D39A-A3FE-462F-89F6-FD4BADF564F1}"/>
              </a:ext>
            </a:extLst>
          </p:cNvPr>
          <p:cNvSpPr txBox="1"/>
          <p:nvPr/>
        </p:nvSpPr>
        <p:spPr>
          <a:xfrm>
            <a:off x="4399475" y="3030759"/>
            <a:ext cx="172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Program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752205C-7FE2-4F8C-A257-F6CF1EAA3203}"/>
              </a:ext>
            </a:extLst>
          </p:cNvPr>
          <p:cNvSpPr txBox="1"/>
          <p:nvPr/>
        </p:nvSpPr>
        <p:spPr>
          <a:xfrm>
            <a:off x="5385191" y="4152833"/>
            <a:ext cx="172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6350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FD33E10C-6E18-4335-A9E5-515D5B984334}"/>
              </a:ext>
            </a:extLst>
          </p:cNvPr>
          <p:cNvSpPr/>
          <p:nvPr/>
        </p:nvSpPr>
        <p:spPr>
          <a:xfrm>
            <a:off x="266350" y="3048000"/>
            <a:ext cx="11752930" cy="3495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FB8865-5FC7-47B9-BA23-9BF17B754BBF}"/>
              </a:ext>
            </a:extLst>
          </p:cNvPr>
          <p:cNvSpPr txBox="1"/>
          <p:nvPr/>
        </p:nvSpPr>
        <p:spPr>
          <a:xfrm>
            <a:off x="0" y="110798"/>
            <a:ext cx="98854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000" b="1" dirty="0">
                <a:latin typeface="Arial" panose="020B0604020202020204" pitchFamily="34" charset="0"/>
                <a:cs typeface="Arial" panose="020B0604020202020204" pitchFamily="34" charset="0"/>
              </a:rPr>
              <a:t> Our Results (</a:t>
            </a:r>
            <a:r>
              <a:rPr lang="en-US" altLang="ja-JP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OWPuzz</a:t>
            </a:r>
            <a:r>
              <a:rPr lang="en-US" altLang="ja-JP" sz="3000" b="1" dirty="0">
                <a:latin typeface="Arial" panose="020B0604020202020204" pitchFamily="34" charset="0"/>
                <a:cs typeface="Arial" panose="020B0604020202020204" pitchFamily="34" charset="0"/>
              </a:rPr>
              <a:t> and Meta-Complexity) 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500277D-59F1-434F-A701-B592ADEFADF7}"/>
              </a:ext>
            </a:extLst>
          </p:cNvPr>
          <p:cNvSpPr/>
          <p:nvPr/>
        </p:nvSpPr>
        <p:spPr>
          <a:xfrm>
            <a:off x="3566160" y="886641"/>
            <a:ext cx="2773680" cy="7235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AF0983-D650-48C8-927C-7A0F956C930E}"/>
              </a:ext>
            </a:extLst>
          </p:cNvPr>
          <p:cNvSpPr txBox="1"/>
          <p:nvPr/>
        </p:nvSpPr>
        <p:spPr>
          <a:xfrm>
            <a:off x="3723778" y="1000322"/>
            <a:ext cx="2616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One-Way Puzzle</a:t>
            </a:r>
          </a:p>
        </p:txBody>
      </p:sp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2D797F7F-E98C-461F-A666-E80661E95B34}"/>
              </a:ext>
            </a:extLst>
          </p:cNvPr>
          <p:cNvSpPr/>
          <p:nvPr/>
        </p:nvSpPr>
        <p:spPr>
          <a:xfrm>
            <a:off x="8220068" y="4162112"/>
            <a:ext cx="3649185" cy="1441072"/>
          </a:xfrm>
          <a:prstGeom prst="wedgeRoundRectCallout">
            <a:avLst>
              <a:gd name="adj1" fmla="val -81398"/>
              <a:gd name="adj2" fmla="val 2828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A710D100-9FEC-4218-AAE0-3E7410B396DF}"/>
              </a:ext>
            </a:extLst>
          </p:cNvPr>
          <p:cNvSpPr/>
          <p:nvPr/>
        </p:nvSpPr>
        <p:spPr>
          <a:xfrm>
            <a:off x="1085506" y="4631430"/>
            <a:ext cx="1828799" cy="1202770"/>
          </a:xfrm>
          <a:prstGeom prst="roundRect">
            <a:avLst>
              <a:gd name="adj" fmla="val 87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BC16D6A-F479-4FA9-AE1C-860893000EBF}"/>
              </a:ext>
            </a:extLst>
          </p:cNvPr>
          <p:cNvSpPr txBox="1"/>
          <p:nvPr/>
        </p:nvSpPr>
        <p:spPr>
          <a:xfrm>
            <a:off x="446764" y="3140361"/>
            <a:ext cx="9428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Average-Case Hardness of </a:t>
            </a:r>
            <a:r>
              <a:rPr kumimoji="1" lang="en-US" altLang="ja-JP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GapK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CB0C7F6-9947-429C-AAFF-2114E059809B}"/>
              </a:ext>
            </a:extLst>
          </p:cNvPr>
          <p:cNvSpPr txBox="1"/>
          <p:nvPr/>
        </p:nvSpPr>
        <p:spPr>
          <a:xfrm>
            <a:off x="1085506" y="4756981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QPT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algorithm 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C97AD1-6A16-40AD-9FB6-BA2154E5810A}"/>
              </a:ext>
            </a:extLst>
          </p:cNvPr>
          <p:cNvSpPr txBox="1"/>
          <p:nvPr/>
        </p:nvSpPr>
        <p:spPr>
          <a:xfrm>
            <a:off x="1712826" y="514170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kumimoji="1" lang="ja-JP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0B1D231-1B7D-4770-8432-4CEC641277A0}"/>
                  </a:ext>
                </a:extLst>
              </p:cNvPr>
              <p:cNvSpPr txBox="1"/>
              <p:nvPr/>
            </p:nvSpPr>
            <p:spPr>
              <a:xfrm>
                <a:off x="3923294" y="4056406"/>
                <a:ext cx="6908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kumimoji="1" lang="ja-JP" altLang="en-US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0B1D231-1B7D-4770-8432-4CEC64127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94" y="4056406"/>
                <a:ext cx="690880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5B82757-A342-4DDD-89C8-DA41D1DF6E77}"/>
              </a:ext>
            </a:extLst>
          </p:cNvPr>
          <p:cNvSpPr txBox="1"/>
          <p:nvPr/>
        </p:nvSpPr>
        <p:spPr>
          <a:xfrm>
            <a:off x="5458770" y="4356871"/>
            <a:ext cx="2119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QPT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algorithm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FE27E66C-9AF7-4038-ABDF-2A5D00087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40" y="5001242"/>
            <a:ext cx="1055118" cy="138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矢印: 右 29">
            <a:extLst>
              <a:ext uri="{FF2B5EF4-FFF2-40B4-BE49-F238E27FC236}">
                <a16:creationId xmlns:a16="http://schemas.microsoft.com/office/drawing/2014/main" id="{3698055D-014A-4D7C-A86E-4222B2868192}"/>
              </a:ext>
            </a:extLst>
          </p:cNvPr>
          <p:cNvSpPr/>
          <p:nvPr/>
        </p:nvSpPr>
        <p:spPr>
          <a:xfrm>
            <a:off x="3460790" y="4895480"/>
            <a:ext cx="1916700" cy="708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E922EEC-C8BD-4B10-A1EB-6FCD08490C97}"/>
              </a:ext>
            </a:extLst>
          </p:cNvPr>
          <p:cNvSpPr txBox="1"/>
          <p:nvPr/>
        </p:nvSpPr>
        <p:spPr>
          <a:xfrm>
            <a:off x="8640595" y="4303837"/>
            <a:ext cx="3147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QPT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algorithms can decide if K(x) small or large?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7E761BB8-F8F6-47AA-BC8A-186E2D87456F}"/>
              </a:ext>
            </a:extLst>
          </p:cNvPr>
          <p:cNvSpPr/>
          <p:nvPr/>
        </p:nvSpPr>
        <p:spPr>
          <a:xfrm rot="5400000">
            <a:off x="5116364" y="2077226"/>
            <a:ext cx="1010592" cy="48834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0768674D-1EC0-4A7D-A1D3-BFEB05395D65}"/>
              </a:ext>
            </a:extLst>
          </p:cNvPr>
          <p:cNvSpPr/>
          <p:nvPr/>
        </p:nvSpPr>
        <p:spPr>
          <a:xfrm rot="16200000">
            <a:off x="3855752" y="2056891"/>
            <a:ext cx="1010592" cy="48834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16651F7A-0B86-479F-A4BB-63FD9063A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88" y="320012"/>
            <a:ext cx="1845724" cy="403888"/>
          </a:xfrm>
          <a:prstGeom prst="rect">
            <a:avLst/>
          </a:prstGeom>
        </p:spPr>
      </p:pic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41E07A4D-60FD-4F7E-950D-152229B6C645}"/>
              </a:ext>
            </a:extLst>
          </p:cNvPr>
          <p:cNvGrpSpPr/>
          <p:nvPr/>
        </p:nvGrpSpPr>
        <p:grpSpPr>
          <a:xfrm>
            <a:off x="36907" y="6550223"/>
            <a:ext cx="3594672" cy="246221"/>
            <a:chOff x="399788" y="6059865"/>
            <a:chExt cx="3594672" cy="246221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C04817FA-9DF5-4FC7-93A7-8EDCE6A81917}"/>
                </a:ext>
              </a:extLst>
            </p:cNvPr>
            <p:cNvSpPr txBox="1"/>
            <p:nvPr/>
          </p:nvSpPr>
          <p:spPr>
            <a:xfrm>
              <a:off x="470598" y="6059865"/>
              <a:ext cx="35238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50" dirty="0">
                  <a:latin typeface="Arial" panose="020B0604020202020204" pitchFamily="34" charset="0"/>
                  <a:cs typeface="Arial" panose="020B0604020202020204" pitchFamily="34" charset="0"/>
                </a:rPr>
                <a:t>2025 Hon Hai Precision Industry Co, Ltd All rights reserved.</a:t>
              </a:r>
              <a:endParaRPr kumimoji="1" lang="ja-JP" altLang="en-US" sz="9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9C6F8DBD-6A35-4DCE-B0C1-A19607783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88" y="6100702"/>
              <a:ext cx="141620" cy="164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6260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97822</TotalTime>
  <Words>1440</Words>
  <Application>Microsoft Office PowerPoint</Application>
  <PresentationFormat>ワイド画面</PresentationFormat>
  <Paragraphs>236</Paragraphs>
  <Slides>16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游ゴシック</vt:lpstr>
      <vt:lpstr>Arial</vt:lpstr>
      <vt:lpstr>Calibri</vt:lpstr>
      <vt:lpstr>Calibri Light</vt:lpstr>
      <vt:lpstr>Cambria Math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Our Results (Meta-Characterization of OWPuzz)</vt:lpstr>
      <vt:lpstr>Our Results (Kolmogorov Complexity)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廣岡大河</dc:creator>
  <cp:lastModifiedBy>廣岡 大河</cp:lastModifiedBy>
  <cp:revision>498</cp:revision>
  <dcterms:created xsi:type="dcterms:W3CDTF">2021-12-17T03:09:38Z</dcterms:created>
  <dcterms:modified xsi:type="dcterms:W3CDTF">2025-08-18T07:37:13Z</dcterms:modified>
</cp:coreProperties>
</file>