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710" r:id="rId2"/>
  </p:sldMasterIdLst>
  <p:notesMasterIdLst>
    <p:notesMasterId r:id="rId33"/>
  </p:notesMasterIdLst>
  <p:sldIdLst>
    <p:sldId id="256" r:id="rId3"/>
    <p:sldId id="2146848692" r:id="rId4"/>
    <p:sldId id="2146848682" r:id="rId5"/>
    <p:sldId id="2146848662" r:id="rId6"/>
    <p:sldId id="2146848685" r:id="rId7"/>
    <p:sldId id="2146848693" r:id="rId8"/>
    <p:sldId id="2146848664" r:id="rId9"/>
    <p:sldId id="2146848665" r:id="rId10"/>
    <p:sldId id="2146848666" r:id="rId11"/>
    <p:sldId id="2146848667" r:id="rId12"/>
    <p:sldId id="2146848668" r:id="rId13"/>
    <p:sldId id="2146848694" r:id="rId14"/>
    <p:sldId id="2146848670" r:id="rId15"/>
    <p:sldId id="2146848671" r:id="rId16"/>
    <p:sldId id="2146848688" r:id="rId17"/>
    <p:sldId id="2146848695" r:id="rId18"/>
    <p:sldId id="2146848675" r:id="rId19"/>
    <p:sldId id="2146848690" r:id="rId20"/>
    <p:sldId id="2146848696" r:id="rId21"/>
    <p:sldId id="2146848677" r:id="rId22"/>
    <p:sldId id="2146848651" r:id="rId23"/>
    <p:sldId id="2146848678" r:id="rId24"/>
    <p:sldId id="2146848679" r:id="rId25"/>
    <p:sldId id="2146848691" r:id="rId26"/>
    <p:sldId id="2146848650" r:id="rId27"/>
    <p:sldId id="2146848699" r:id="rId28"/>
    <p:sldId id="2146848700" r:id="rId29"/>
    <p:sldId id="2146848686" r:id="rId30"/>
    <p:sldId id="2146848669" r:id="rId31"/>
    <p:sldId id="2146848673" r:id="rId3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37" roundtripDataSignature="AMtx7miqcTE4j2GKi+rIUUq7QHwHwApS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B2B"/>
    <a:srgbClr val="000000"/>
    <a:srgbClr val="5F635F"/>
    <a:srgbClr val="28BE71"/>
    <a:srgbClr val="BEE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52" autoAdjust="0"/>
  </p:normalViewPr>
  <p:slideViewPr>
    <p:cSldViewPr snapToGrid="0">
      <p:cViewPr varScale="1">
        <p:scale>
          <a:sx n="84" d="100"/>
          <a:sy n="84" d="100"/>
        </p:scale>
        <p:origin x="1068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A646B-F00E-B282-B51F-C68443C68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1FB07A-F560-44AB-FC6A-6B76FA8869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3D78DA-AA58-EC95-6A83-7DED021188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7E73E-2C17-4A9F-8D9F-ED4D4A08AC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7375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9669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0831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6150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C0E6C-7B1C-AC87-7E4F-DBD1DAB7C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580BC0-4AF0-7559-9041-F0EDC851C0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C88BFB-955E-8866-2C6C-103867FD8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AEA69-2E43-232C-E766-A56518B183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872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;p7">
            <a:extLst>
              <a:ext uri="{FF2B5EF4-FFF2-40B4-BE49-F238E27FC236}">
                <a16:creationId xmlns:a16="http://schemas.microsoft.com/office/drawing/2014/main" id="{66D5AC3B-7104-E5D3-B008-CDEBFB03B0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ctrTitle"/>
          </p:nvPr>
        </p:nvSpPr>
        <p:spPr>
          <a:xfrm>
            <a:off x="3379479" y="2318727"/>
            <a:ext cx="5722035" cy="1923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" name="Google Shape;2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3839" y="1491662"/>
            <a:ext cx="2486346" cy="444334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8"/>
          <p:cNvSpPr txBox="1">
            <a:spLocks noGrp="1"/>
          </p:cNvSpPr>
          <p:nvPr>
            <p:ph type="body" idx="1"/>
          </p:nvPr>
        </p:nvSpPr>
        <p:spPr>
          <a:xfrm>
            <a:off x="3379788" y="4489371"/>
            <a:ext cx="5721350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>
            <a:spLocks noGrp="1"/>
          </p:cNvSpPr>
          <p:nvPr>
            <p:ph type="pic" idx="2"/>
          </p:nvPr>
        </p:nvSpPr>
        <p:spPr>
          <a:xfrm>
            <a:off x="5932757" y="1080500"/>
            <a:ext cx="1616075" cy="411162"/>
          </a:xfrm>
          <a:prstGeom prst="rect">
            <a:avLst/>
          </a:prstGeom>
          <a:noFill/>
          <a:ln>
            <a:noFill/>
          </a:ln>
        </p:spPr>
      </p:sp>
      <p:pic>
        <p:nvPicPr>
          <p:cNvPr id="31" name="Google Shape;31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3839" y="1491662"/>
            <a:ext cx="2486346" cy="4443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3839" y="1491662"/>
            <a:ext cx="2486346" cy="44433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" name="Google Shape;35;p8"/>
          <p:cNvCxnSpPr/>
          <p:nvPr/>
        </p:nvCxnSpPr>
        <p:spPr>
          <a:xfrm>
            <a:off x="3379479" y="3759144"/>
            <a:ext cx="280987" cy="0"/>
          </a:xfrm>
          <a:prstGeom prst="straightConnector1">
            <a:avLst/>
          </a:prstGeom>
          <a:noFill/>
          <a:ln w="9525" cap="flat" cmpd="sng">
            <a:solidFill>
              <a:srgbClr val="5F625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+ Bullets Slide + Pic">
  <p:cSld name="Text + Bullets Slide + Pic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1"/>
          <p:cNvSpPr>
            <a:spLocks noGrp="1"/>
          </p:cNvSpPr>
          <p:nvPr>
            <p:ph type="pic" idx="2"/>
          </p:nvPr>
        </p:nvSpPr>
        <p:spPr>
          <a:xfrm>
            <a:off x="6792913" y="560388"/>
            <a:ext cx="5399087" cy="57372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44" name="Google Shape;244;p21"/>
          <p:cNvSpPr txBox="1">
            <a:spLocks noGrp="1"/>
          </p:cNvSpPr>
          <p:nvPr>
            <p:ph type="body" idx="1"/>
          </p:nvPr>
        </p:nvSpPr>
        <p:spPr>
          <a:xfrm>
            <a:off x="673271" y="1684102"/>
            <a:ext cx="4444162" cy="80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21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5599193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21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8" name="Google Shape;248;p21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49" name="Google Shape;249;p21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1"/>
          <p:cNvSpPr txBox="1">
            <a:spLocks noGrp="1"/>
          </p:cNvSpPr>
          <p:nvPr>
            <p:ph type="body" idx="3"/>
          </p:nvPr>
        </p:nvSpPr>
        <p:spPr>
          <a:xfrm>
            <a:off x="673266" y="2602857"/>
            <a:ext cx="4444163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/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/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21"/>
          <p:cNvSpPr/>
          <p:nvPr/>
        </p:nvSpPr>
        <p:spPr>
          <a:xfrm>
            <a:off x="6651522" y="909000"/>
            <a:ext cx="360000" cy="5040000"/>
          </a:xfrm>
          <a:prstGeom prst="rect">
            <a:avLst/>
          </a:prstGeom>
          <a:solidFill>
            <a:srgbClr val="204E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21" descr="A picture containing dark, night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1291" y="1041849"/>
            <a:ext cx="2101022" cy="44461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" name="Google Shape;253;p21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4" name="Google Shape;254;p21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1"/>
          <p:cNvSpPr/>
          <p:nvPr/>
        </p:nvSpPr>
        <p:spPr>
          <a:xfrm>
            <a:off x="6651522" y="909000"/>
            <a:ext cx="360000" cy="5040000"/>
          </a:xfrm>
          <a:prstGeom prst="rect">
            <a:avLst/>
          </a:prstGeom>
          <a:solidFill>
            <a:srgbClr val="204E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21" descr="A picture containing dark, night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1291" y="1041849"/>
            <a:ext cx="2101022" cy="44461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Google Shape;257;p21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8" name="Google Shape;258;p21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1"/>
          <p:cNvSpPr/>
          <p:nvPr/>
        </p:nvSpPr>
        <p:spPr>
          <a:xfrm>
            <a:off x="6651522" y="909000"/>
            <a:ext cx="360000" cy="5040000"/>
          </a:xfrm>
          <a:prstGeom prst="rect">
            <a:avLst/>
          </a:prstGeom>
          <a:solidFill>
            <a:srgbClr val="204E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21" descr="A picture containing dark, night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1291" y="1041849"/>
            <a:ext cx="2101022" cy="4446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rt+Texts Slide">
  <p:cSld name="Chart+Texts Slide">
    <p:bg>
      <p:bgPr>
        <a:solidFill>
          <a:schemeClr val="lt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"/>
          <p:cNvSpPr>
            <a:spLocks noGrp="1"/>
          </p:cNvSpPr>
          <p:nvPr>
            <p:ph type="chart" idx="2"/>
          </p:nvPr>
        </p:nvSpPr>
        <p:spPr>
          <a:xfrm>
            <a:off x="5192882" y="1792049"/>
            <a:ext cx="5567842" cy="369900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3" name="Google Shape;263;p22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2"/>
          <p:cNvSpPr txBox="1">
            <a:spLocks noGrp="1"/>
          </p:cNvSpPr>
          <p:nvPr>
            <p:ph type="body" idx="1"/>
          </p:nvPr>
        </p:nvSpPr>
        <p:spPr>
          <a:xfrm>
            <a:off x="673270" y="1779265"/>
            <a:ext cx="4396035" cy="3711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22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7" name="Google Shape;267;p22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8" name="Google Shape;268;p22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9" name="Google Shape;269;p22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70" name="Google Shape;270;p22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22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72" name="Google Shape;272;p22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 Charts Slide">
  <p:cSld name="3 Charts Slide">
    <p:bg>
      <p:bgPr>
        <a:solidFill>
          <a:schemeClr val="lt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3"/>
          <p:cNvSpPr txBox="1">
            <a:spLocks noGrp="1"/>
          </p:cNvSpPr>
          <p:nvPr>
            <p:ph type="body" idx="1"/>
          </p:nvPr>
        </p:nvSpPr>
        <p:spPr>
          <a:xfrm>
            <a:off x="4367300" y="5170254"/>
            <a:ext cx="3259641" cy="398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body" idx="2"/>
          </p:nvPr>
        </p:nvSpPr>
        <p:spPr>
          <a:xfrm>
            <a:off x="8061754" y="5170254"/>
            <a:ext cx="3259641" cy="398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" name="Google Shape;276;p23"/>
          <p:cNvSpPr txBox="1">
            <a:spLocks noGrp="1"/>
          </p:cNvSpPr>
          <p:nvPr>
            <p:ph type="body" idx="3"/>
          </p:nvPr>
        </p:nvSpPr>
        <p:spPr>
          <a:xfrm>
            <a:off x="672844" y="5170254"/>
            <a:ext cx="3259641" cy="398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23"/>
          <p:cNvSpPr>
            <a:spLocks noGrp="1"/>
          </p:cNvSpPr>
          <p:nvPr>
            <p:ph type="chart" idx="4"/>
          </p:nvPr>
        </p:nvSpPr>
        <p:spPr>
          <a:xfrm>
            <a:off x="8061755" y="2829011"/>
            <a:ext cx="3259641" cy="21582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8" name="Google Shape;278;p23"/>
          <p:cNvSpPr>
            <a:spLocks noGrp="1"/>
          </p:cNvSpPr>
          <p:nvPr>
            <p:ph type="chart" idx="5"/>
          </p:nvPr>
        </p:nvSpPr>
        <p:spPr>
          <a:xfrm>
            <a:off x="4367300" y="2829011"/>
            <a:ext cx="3259641" cy="21582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9" name="Google Shape;279;p23"/>
          <p:cNvSpPr>
            <a:spLocks noGrp="1"/>
          </p:cNvSpPr>
          <p:nvPr>
            <p:ph type="chart" idx="6"/>
          </p:nvPr>
        </p:nvSpPr>
        <p:spPr>
          <a:xfrm>
            <a:off x="672845" y="2829011"/>
            <a:ext cx="3259641" cy="21582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0" name="Google Shape;280;p23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23"/>
          <p:cNvSpPr txBox="1">
            <a:spLocks noGrp="1"/>
          </p:cNvSpPr>
          <p:nvPr>
            <p:ph type="body" idx="7"/>
          </p:nvPr>
        </p:nvSpPr>
        <p:spPr>
          <a:xfrm>
            <a:off x="673270" y="1439631"/>
            <a:ext cx="7216696" cy="92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23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23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4" name="Google Shape;284;p23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85" name="Google Shape;285;p23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p23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87" name="Google Shape;287;p23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8" name="Google Shape;288;p23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89" name="Google Shape;289;p23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Slide">
  <p:cSld name="Quote Slide">
    <p:bg>
      <p:bgPr>
        <a:solidFill>
          <a:schemeClr val="lt1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"/>
          <p:cNvSpPr/>
          <p:nvPr/>
        </p:nvSpPr>
        <p:spPr>
          <a:xfrm>
            <a:off x="4558553" y="1098984"/>
            <a:ext cx="6516423" cy="4446190"/>
          </a:xfrm>
          <a:prstGeom prst="rect">
            <a:avLst/>
          </a:prstGeom>
          <a:solidFill>
            <a:srgbClr val="204E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4"/>
          <p:cNvSpPr txBox="1">
            <a:spLocks noGrp="1"/>
          </p:cNvSpPr>
          <p:nvPr>
            <p:ph type="body" idx="1"/>
          </p:nvPr>
        </p:nvSpPr>
        <p:spPr>
          <a:xfrm>
            <a:off x="5758910" y="1807582"/>
            <a:ext cx="4729796" cy="2493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24"/>
          <p:cNvSpPr txBox="1">
            <a:spLocks noGrp="1"/>
          </p:cNvSpPr>
          <p:nvPr>
            <p:ph type="body" idx="2"/>
          </p:nvPr>
        </p:nvSpPr>
        <p:spPr>
          <a:xfrm>
            <a:off x="5758910" y="4539825"/>
            <a:ext cx="47297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4" name="Google Shape;294;p24" descr="A picture containing dark, night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2674" y="1098984"/>
            <a:ext cx="4540621" cy="444619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4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4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 rtl="1">
              <a:buClr>
                <a:srgbClr val="7F7F7F"/>
              </a:buClr>
              <a:buSzPts val="600"/>
              <a:buFont typeface="Arial"/>
              <a:buNone/>
              <a:defRPr/>
            </a:lvl1pPr>
            <a:lvl2pPr marL="0" lvl="1" indent="0" algn="r" rtl="1">
              <a:buClr>
                <a:srgbClr val="7F7F7F"/>
              </a:buClr>
              <a:buSzPts val="600"/>
              <a:buFont typeface="Arial"/>
              <a:buNone/>
              <a:defRPr/>
            </a:lvl2pPr>
            <a:lvl3pPr marL="0" lvl="2" indent="0" algn="r" rtl="1">
              <a:buClr>
                <a:srgbClr val="7F7F7F"/>
              </a:buClr>
              <a:buSzPts val="600"/>
              <a:buFont typeface="Arial"/>
              <a:buNone/>
              <a:defRPr/>
            </a:lvl3pPr>
            <a:lvl4pPr marL="0" lvl="3" indent="0" algn="r" rtl="1">
              <a:buClr>
                <a:srgbClr val="7F7F7F"/>
              </a:buClr>
              <a:buSzPts val="600"/>
              <a:buFont typeface="Arial"/>
              <a:buNone/>
              <a:defRPr/>
            </a:lvl4pPr>
            <a:lvl5pPr marL="0" lvl="4" indent="0" algn="r" rtl="1">
              <a:buClr>
                <a:srgbClr val="7F7F7F"/>
              </a:buClr>
              <a:buSzPts val="600"/>
              <a:buFont typeface="Arial"/>
              <a:buNone/>
              <a:defRPr/>
            </a:lvl5pPr>
            <a:lvl6pPr marL="0" lvl="5" indent="0" algn="r" rtl="1">
              <a:buClr>
                <a:srgbClr val="7F7F7F"/>
              </a:buClr>
              <a:buSzPts val="600"/>
              <a:buFont typeface="Arial"/>
              <a:buNone/>
              <a:defRPr/>
            </a:lvl6pPr>
            <a:lvl7pPr marL="0" lvl="6" indent="0" algn="r" rtl="1">
              <a:buClr>
                <a:srgbClr val="7F7F7F"/>
              </a:buClr>
              <a:buSzPts val="600"/>
              <a:buFont typeface="Arial"/>
              <a:buNone/>
              <a:defRPr/>
            </a:lvl7pPr>
            <a:lvl8pPr marL="0" lvl="7" indent="0" algn="r" rtl="1">
              <a:buClr>
                <a:srgbClr val="7F7F7F"/>
              </a:buClr>
              <a:buSzPts val="600"/>
              <a:buFont typeface="Arial"/>
              <a:buNone/>
              <a:defRPr/>
            </a:lvl8pPr>
            <a:lvl9pPr marL="0" lvl="8" indent="0" algn="r" rtl="1">
              <a:buClr>
                <a:srgbClr val="7F7F7F"/>
              </a:buClr>
              <a:buSzPts val="600"/>
              <a:buFont typeface="Arial"/>
              <a:buNone/>
              <a:defRPr/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7" name="Google Shape;297;p24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98" name="Google Shape;298;p24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24"/>
          <p:cNvGrpSpPr/>
          <p:nvPr/>
        </p:nvGrpSpPr>
        <p:grpSpPr>
          <a:xfrm>
            <a:off x="5758910" y="1444055"/>
            <a:ext cx="590499" cy="707886"/>
            <a:chOff x="8289303" y="1700016"/>
            <a:chExt cx="590499" cy="707886"/>
          </a:xfrm>
        </p:grpSpPr>
        <p:sp>
          <p:nvSpPr>
            <p:cNvPr id="300" name="Google Shape;300;p24"/>
            <p:cNvSpPr txBox="1"/>
            <p:nvPr/>
          </p:nvSpPr>
          <p:spPr>
            <a:xfrm>
              <a:off x="8289303" y="1700016"/>
              <a:ext cx="49658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5700" rIns="6095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’ </a:t>
              </a:r>
              <a:endParaRPr/>
            </a:p>
          </p:txBody>
        </p:sp>
        <p:sp>
          <p:nvSpPr>
            <p:cNvPr id="301" name="Google Shape;301;p24"/>
            <p:cNvSpPr txBox="1"/>
            <p:nvPr/>
          </p:nvSpPr>
          <p:spPr>
            <a:xfrm>
              <a:off x="8383215" y="1700016"/>
              <a:ext cx="49658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5700" rIns="6095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’ </a:t>
              </a:r>
              <a:endParaRPr/>
            </a:p>
          </p:txBody>
        </p:sp>
      </p:grpSp>
      <p:sp>
        <p:nvSpPr>
          <p:cNvPr id="302" name="Google Shape;302;p24"/>
          <p:cNvSpPr/>
          <p:nvPr/>
        </p:nvSpPr>
        <p:spPr>
          <a:xfrm>
            <a:off x="4558553" y="1098984"/>
            <a:ext cx="6516423" cy="4446190"/>
          </a:xfrm>
          <a:prstGeom prst="rect">
            <a:avLst/>
          </a:prstGeom>
          <a:solidFill>
            <a:srgbClr val="204E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24" descr="A picture containing dark, night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2674" y="1098984"/>
            <a:ext cx="4540621" cy="44461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4" name="Google Shape;304;p24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05" name="Google Shape;305;p24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4"/>
          <p:cNvSpPr txBox="1"/>
          <p:nvPr/>
        </p:nvSpPr>
        <p:spPr>
          <a:xfrm>
            <a:off x="5758910" y="1444055"/>
            <a:ext cx="49658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45700" rIns="6095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307" name="Google Shape;307;p24" descr="A picture containing dark, night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2674" y="1098984"/>
            <a:ext cx="4540621" cy="44461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8" name="Google Shape;308;p24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09" name="Google Shape;309;p24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4"/>
          <p:cNvSpPr txBox="1"/>
          <p:nvPr/>
        </p:nvSpPr>
        <p:spPr>
          <a:xfrm>
            <a:off x="5618661" y="1453639"/>
            <a:ext cx="49658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45700" rIns="6095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 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Slide Colorful">
  <p:cSld name="Quote Slide Colorful">
    <p:bg>
      <p:bgPr>
        <a:solidFill>
          <a:schemeClr val="lt1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5"/>
          <p:cNvSpPr/>
          <p:nvPr/>
        </p:nvSpPr>
        <p:spPr>
          <a:xfrm>
            <a:off x="4558553" y="1098984"/>
            <a:ext cx="6516423" cy="4280547"/>
          </a:xfrm>
          <a:prstGeom prst="rect">
            <a:avLst/>
          </a:prstGeom>
          <a:solidFill>
            <a:srgbClr val="204E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5"/>
          <p:cNvSpPr txBox="1">
            <a:spLocks noGrp="1"/>
          </p:cNvSpPr>
          <p:nvPr>
            <p:ph type="body" idx="1"/>
          </p:nvPr>
        </p:nvSpPr>
        <p:spPr>
          <a:xfrm>
            <a:off x="5758910" y="1807582"/>
            <a:ext cx="4729796" cy="2493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4" name="Google Shape;314;p25"/>
          <p:cNvSpPr txBox="1">
            <a:spLocks noGrp="1"/>
          </p:cNvSpPr>
          <p:nvPr>
            <p:ph type="body" idx="2"/>
          </p:nvPr>
        </p:nvSpPr>
        <p:spPr>
          <a:xfrm>
            <a:off x="5758910" y="4539825"/>
            <a:ext cx="47297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15" name="Google Shape;315;p25" descr="A picture containing dark, night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2674" y="1098984"/>
            <a:ext cx="4540621" cy="444619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5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5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 rtl="1">
              <a:buClr>
                <a:srgbClr val="7F7F7F"/>
              </a:buClr>
              <a:buSzPts val="600"/>
              <a:buFont typeface="Arial"/>
              <a:buNone/>
              <a:defRPr/>
            </a:lvl1pPr>
            <a:lvl2pPr marL="0" lvl="1" indent="0" algn="r" rtl="1">
              <a:buClr>
                <a:srgbClr val="7F7F7F"/>
              </a:buClr>
              <a:buSzPts val="600"/>
              <a:buFont typeface="Arial"/>
              <a:buNone/>
              <a:defRPr/>
            </a:lvl2pPr>
            <a:lvl3pPr marL="0" lvl="2" indent="0" algn="r" rtl="1">
              <a:buClr>
                <a:srgbClr val="7F7F7F"/>
              </a:buClr>
              <a:buSzPts val="600"/>
              <a:buFont typeface="Arial"/>
              <a:buNone/>
              <a:defRPr/>
            </a:lvl3pPr>
            <a:lvl4pPr marL="0" lvl="3" indent="0" algn="r" rtl="1">
              <a:buClr>
                <a:srgbClr val="7F7F7F"/>
              </a:buClr>
              <a:buSzPts val="600"/>
              <a:buFont typeface="Arial"/>
              <a:buNone/>
              <a:defRPr/>
            </a:lvl4pPr>
            <a:lvl5pPr marL="0" lvl="4" indent="0" algn="r" rtl="1">
              <a:buClr>
                <a:srgbClr val="7F7F7F"/>
              </a:buClr>
              <a:buSzPts val="600"/>
              <a:buFont typeface="Arial"/>
              <a:buNone/>
              <a:defRPr/>
            </a:lvl5pPr>
            <a:lvl6pPr marL="0" lvl="5" indent="0" algn="r" rtl="1">
              <a:buClr>
                <a:srgbClr val="7F7F7F"/>
              </a:buClr>
              <a:buSzPts val="600"/>
              <a:buFont typeface="Arial"/>
              <a:buNone/>
              <a:defRPr/>
            </a:lvl6pPr>
            <a:lvl7pPr marL="0" lvl="6" indent="0" algn="r" rtl="1">
              <a:buClr>
                <a:srgbClr val="7F7F7F"/>
              </a:buClr>
              <a:buSzPts val="600"/>
              <a:buFont typeface="Arial"/>
              <a:buNone/>
              <a:defRPr/>
            </a:lvl7pPr>
            <a:lvl8pPr marL="0" lvl="7" indent="0" algn="r" rtl="1">
              <a:buClr>
                <a:srgbClr val="7F7F7F"/>
              </a:buClr>
              <a:buSzPts val="600"/>
              <a:buFont typeface="Arial"/>
              <a:buNone/>
              <a:defRPr/>
            </a:lvl8pPr>
            <a:lvl9pPr marL="0" lvl="8" indent="0" algn="r" rtl="1">
              <a:buClr>
                <a:srgbClr val="7F7F7F"/>
              </a:buClr>
              <a:buSzPts val="600"/>
              <a:buFont typeface="Arial"/>
              <a:buNone/>
              <a:defRPr/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8" name="Google Shape;318;p25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19" name="Google Shape;319;p25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" name="Google Shape;320;p25"/>
          <p:cNvGrpSpPr/>
          <p:nvPr/>
        </p:nvGrpSpPr>
        <p:grpSpPr>
          <a:xfrm>
            <a:off x="5758910" y="1444055"/>
            <a:ext cx="590499" cy="707886"/>
            <a:chOff x="8289303" y="1700016"/>
            <a:chExt cx="590499" cy="707886"/>
          </a:xfrm>
        </p:grpSpPr>
        <p:sp>
          <p:nvSpPr>
            <p:cNvPr id="321" name="Google Shape;321;p25"/>
            <p:cNvSpPr txBox="1"/>
            <p:nvPr/>
          </p:nvSpPr>
          <p:spPr>
            <a:xfrm>
              <a:off x="8289303" y="1700016"/>
              <a:ext cx="49658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5700" rIns="6095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’ </a:t>
              </a:r>
              <a:endParaRPr/>
            </a:p>
          </p:txBody>
        </p:sp>
        <p:sp>
          <p:nvSpPr>
            <p:cNvPr id="322" name="Google Shape;322;p25"/>
            <p:cNvSpPr txBox="1"/>
            <p:nvPr/>
          </p:nvSpPr>
          <p:spPr>
            <a:xfrm>
              <a:off x="8383215" y="1700016"/>
              <a:ext cx="49658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5700" rIns="6095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’ </a:t>
              </a:r>
              <a:endParaRPr/>
            </a:p>
          </p:txBody>
        </p:sp>
      </p:grpSp>
      <p:sp>
        <p:nvSpPr>
          <p:cNvPr id="323" name="Google Shape;323;p25"/>
          <p:cNvSpPr>
            <a:spLocks noGrp="1"/>
          </p:cNvSpPr>
          <p:nvPr>
            <p:ph type="pic" idx="3"/>
          </p:nvPr>
        </p:nvSpPr>
        <p:spPr>
          <a:xfrm>
            <a:off x="796941" y="899550"/>
            <a:ext cx="3761612" cy="4645624"/>
          </a:xfrm>
          <a:prstGeom prst="rect">
            <a:avLst/>
          </a:prstGeom>
          <a:solidFill>
            <a:srgbClr val="EAEDEA"/>
          </a:solidFill>
          <a:ln>
            <a:noFill/>
          </a:ln>
        </p:spPr>
      </p:sp>
      <p:sp>
        <p:nvSpPr>
          <p:cNvPr id="324" name="Google Shape;324;p25"/>
          <p:cNvSpPr/>
          <p:nvPr/>
        </p:nvSpPr>
        <p:spPr>
          <a:xfrm>
            <a:off x="4558553" y="1098984"/>
            <a:ext cx="6516423" cy="4280547"/>
          </a:xfrm>
          <a:prstGeom prst="rect">
            <a:avLst/>
          </a:prstGeom>
          <a:solidFill>
            <a:srgbClr val="204E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25" descr="A picture containing dark, night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2674" y="1098984"/>
            <a:ext cx="4540621" cy="44461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6" name="Google Shape;326;p25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7" name="Google Shape;327;p25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8" name="Google Shape;328;p25"/>
          <p:cNvGrpSpPr/>
          <p:nvPr/>
        </p:nvGrpSpPr>
        <p:grpSpPr>
          <a:xfrm>
            <a:off x="5758910" y="1444055"/>
            <a:ext cx="590499" cy="707886"/>
            <a:chOff x="8289303" y="1700016"/>
            <a:chExt cx="590499" cy="707886"/>
          </a:xfrm>
        </p:grpSpPr>
        <p:sp>
          <p:nvSpPr>
            <p:cNvPr id="329" name="Google Shape;329;p25"/>
            <p:cNvSpPr txBox="1"/>
            <p:nvPr/>
          </p:nvSpPr>
          <p:spPr>
            <a:xfrm>
              <a:off x="8289303" y="1700016"/>
              <a:ext cx="49658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5700" rIns="6095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’ </a:t>
              </a:r>
              <a:endParaRPr/>
            </a:p>
          </p:txBody>
        </p:sp>
        <p:sp>
          <p:nvSpPr>
            <p:cNvPr id="330" name="Google Shape;330;p25"/>
            <p:cNvSpPr txBox="1"/>
            <p:nvPr/>
          </p:nvSpPr>
          <p:spPr>
            <a:xfrm>
              <a:off x="8383215" y="1700016"/>
              <a:ext cx="49658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5700" rIns="6095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’ </a:t>
              </a:r>
              <a:endParaRPr/>
            </a:p>
          </p:txBody>
        </p:sp>
      </p:grpSp>
      <p:sp>
        <p:nvSpPr>
          <p:cNvPr id="331" name="Google Shape;331;p25"/>
          <p:cNvSpPr/>
          <p:nvPr/>
        </p:nvSpPr>
        <p:spPr>
          <a:xfrm>
            <a:off x="4558553" y="1098984"/>
            <a:ext cx="6516423" cy="4280547"/>
          </a:xfrm>
          <a:prstGeom prst="rect">
            <a:avLst/>
          </a:prstGeom>
          <a:solidFill>
            <a:srgbClr val="204E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25" descr="A picture containing dark, night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2674" y="1098984"/>
            <a:ext cx="4540621" cy="44461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25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34" name="Google Shape;334;p25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5"/>
          <p:cNvSpPr txBox="1"/>
          <p:nvPr/>
        </p:nvSpPr>
        <p:spPr>
          <a:xfrm>
            <a:off x="5758910" y="1444055"/>
            <a:ext cx="49658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45700" rIns="6095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36" name="Google Shape;336;p25"/>
          <p:cNvSpPr txBox="1"/>
          <p:nvPr/>
        </p:nvSpPr>
        <p:spPr>
          <a:xfrm>
            <a:off x="5618661" y="1453639"/>
            <a:ext cx="49658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45700" rIns="6095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 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ppendix">
  <p:cSld name="Appendix">
    <p:bg>
      <p:bgPr>
        <a:solidFill>
          <a:schemeClr val="lt1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30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6" name="Google Shape;366;p30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67" name="Google Shape;367;p30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0"/>
          <p:cNvSpPr txBox="1">
            <a:spLocks noGrp="1"/>
          </p:cNvSpPr>
          <p:nvPr>
            <p:ph type="title"/>
          </p:nvPr>
        </p:nvSpPr>
        <p:spPr>
          <a:xfrm>
            <a:off x="83820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69" name="Google Shape;369;p30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70" name="Google Shape;370;p30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1" name="Google Shape;371;p30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72" name="Google Shape;372;p30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1"/>
          <p:cNvSpPr txBox="1">
            <a:spLocks noGrp="1"/>
          </p:cNvSpPr>
          <p:nvPr>
            <p:ph type="ctrTitle"/>
          </p:nvPr>
        </p:nvSpPr>
        <p:spPr>
          <a:xfrm>
            <a:off x="3379479" y="2318727"/>
            <a:ext cx="5722035" cy="1923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75" name="Google Shape;375;p31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28680" y="1219201"/>
            <a:ext cx="2234394" cy="62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839" y="1491662"/>
            <a:ext cx="2486346" cy="44433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7" name="Google Shape;377;p31"/>
          <p:cNvCxnSpPr/>
          <p:nvPr/>
        </p:nvCxnSpPr>
        <p:spPr>
          <a:xfrm>
            <a:off x="3481388" y="4371975"/>
            <a:ext cx="280987" cy="0"/>
          </a:xfrm>
          <a:prstGeom prst="straightConnector1">
            <a:avLst/>
          </a:prstGeom>
          <a:noFill/>
          <a:ln w="9525" cap="flat" cmpd="sng">
            <a:solidFill>
              <a:srgbClr val="5F625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8" name="Google Shape;378;p31"/>
          <p:cNvSpPr txBox="1">
            <a:spLocks noGrp="1"/>
          </p:cNvSpPr>
          <p:nvPr>
            <p:ph type="body" idx="1"/>
          </p:nvPr>
        </p:nvSpPr>
        <p:spPr>
          <a:xfrm>
            <a:off x="3379788" y="4489371"/>
            <a:ext cx="5721350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31"/>
          <p:cNvSpPr>
            <a:spLocks noGrp="1"/>
          </p:cNvSpPr>
          <p:nvPr>
            <p:ph type="pic" idx="2"/>
          </p:nvPr>
        </p:nvSpPr>
        <p:spPr>
          <a:xfrm>
            <a:off x="5889625" y="1326601"/>
            <a:ext cx="1616075" cy="41116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genda Slide">
  <p:cSld name="1_Agenda Slide">
    <p:bg>
      <p:bgPr>
        <a:solidFill>
          <a:schemeClr val="lt1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33" descr="A picture containing dark, night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5383"/>
          <a:stretch/>
        </p:blipFill>
        <p:spPr>
          <a:xfrm>
            <a:off x="0" y="1135086"/>
            <a:ext cx="3842121" cy="444619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3"/>
          <p:cNvSpPr/>
          <p:nvPr/>
        </p:nvSpPr>
        <p:spPr>
          <a:xfrm>
            <a:off x="0" y="1473200"/>
            <a:ext cx="2349500" cy="107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3"/>
          <p:cNvSpPr/>
          <p:nvPr/>
        </p:nvSpPr>
        <p:spPr>
          <a:xfrm>
            <a:off x="3575050" y="0"/>
            <a:ext cx="9277350" cy="6355976"/>
          </a:xfrm>
          <a:prstGeom prst="rect">
            <a:avLst/>
          </a:prstGeom>
          <a:solidFill>
            <a:srgbClr val="204E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33"/>
          <p:cNvSpPr txBox="1">
            <a:spLocks noGrp="1"/>
          </p:cNvSpPr>
          <p:nvPr>
            <p:ph type="title"/>
          </p:nvPr>
        </p:nvSpPr>
        <p:spPr>
          <a:xfrm>
            <a:off x="434694" y="1797348"/>
            <a:ext cx="3231465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25F"/>
              </a:buClr>
              <a:buSzPts val="4000"/>
              <a:buFont typeface="Aria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33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33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 rtl="1">
              <a:buClr>
                <a:srgbClr val="7F7F7F"/>
              </a:buClr>
              <a:buSzPts val="600"/>
              <a:buFont typeface="Arial"/>
              <a:buNone/>
              <a:defRPr/>
            </a:lvl1pPr>
            <a:lvl2pPr marL="0" lvl="1" indent="0" algn="r" rtl="1">
              <a:buClr>
                <a:srgbClr val="7F7F7F"/>
              </a:buClr>
              <a:buSzPts val="600"/>
              <a:buFont typeface="Arial"/>
              <a:buNone/>
              <a:defRPr/>
            </a:lvl2pPr>
            <a:lvl3pPr marL="0" lvl="2" indent="0" algn="r" rtl="1">
              <a:buClr>
                <a:srgbClr val="7F7F7F"/>
              </a:buClr>
              <a:buSzPts val="600"/>
              <a:buFont typeface="Arial"/>
              <a:buNone/>
              <a:defRPr/>
            </a:lvl3pPr>
            <a:lvl4pPr marL="0" lvl="3" indent="0" algn="r" rtl="1">
              <a:buClr>
                <a:srgbClr val="7F7F7F"/>
              </a:buClr>
              <a:buSzPts val="600"/>
              <a:buFont typeface="Arial"/>
              <a:buNone/>
              <a:defRPr/>
            </a:lvl4pPr>
            <a:lvl5pPr marL="0" lvl="4" indent="0" algn="r" rtl="1">
              <a:buClr>
                <a:srgbClr val="7F7F7F"/>
              </a:buClr>
              <a:buSzPts val="600"/>
              <a:buFont typeface="Arial"/>
              <a:buNone/>
              <a:defRPr/>
            </a:lvl5pPr>
            <a:lvl6pPr marL="0" lvl="5" indent="0" algn="r" rtl="1">
              <a:buClr>
                <a:srgbClr val="7F7F7F"/>
              </a:buClr>
              <a:buSzPts val="600"/>
              <a:buFont typeface="Arial"/>
              <a:buNone/>
              <a:defRPr/>
            </a:lvl6pPr>
            <a:lvl7pPr marL="0" lvl="6" indent="0" algn="r" rtl="1">
              <a:buClr>
                <a:srgbClr val="7F7F7F"/>
              </a:buClr>
              <a:buSzPts val="600"/>
              <a:buFont typeface="Arial"/>
              <a:buNone/>
              <a:defRPr/>
            </a:lvl7pPr>
            <a:lvl8pPr marL="0" lvl="7" indent="0" algn="r" rtl="1">
              <a:buClr>
                <a:srgbClr val="7F7F7F"/>
              </a:buClr>
              <a:buSzPts val="600"/>
              <a:buFont typeface="Arial"/>
              <a:buNone/>
              <a:defRPr/>
            </a:lvl8pPr>
            <a:lvl9pPr marL="0" lvl="8" indent="0" algn="r" rtl="1">
              <a:buClr>
                <a:srgbClr val="7F7F7F"/>
              </a:buClr>
              <a:buSzPts val="600"/>
              <a:buFont typeface="Arial"/>
              <a:buNone/>
              <a:defRPr/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4" name="Google Shape;394;p33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95" name="Google Shape;395;p33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3"/>
          <p:cNvSpPr txBox="1">
            <a:spLocks noGrp="1"/>
          </p:cNvSpPr>
          <p:nvPr>
            <p:ph type="body" idx="1"/>
          </p:nvPr>
        </p:nvSpPr>
        <p:spPr>
          <a:xfrm>
            <a:off x="4051300" y="1797050"/>
            <a:ext cx="5740400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AutoNum type="arabicPeriod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2 Columns Slide">
  <p:cSld name="1_2 Columns Slide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5"/>
          <p:cNvSpPr/>
          <p:nvPr/>
        </p:nvSpPr>
        <p:spPr>
          <a:xfrm>
            <a:off x="675851" y="1623269"/>
            <a:ext cx="5088362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5"/>
          <p:cNvSpPr>
            <a:spLocks noGrp="1"/>
          </p:cNvSpPr>
          <p:nvPr>
            <p:ph type="pic" idx="2"/>
          </p:nvPr>
        </p:nvSpPr>
        <p:spPr>
          <a:xfrm>
            <a:off x="851800" y="1909607"/>
            <a:ext cx="822960" cy="822960"/>
          </a:xfrm>
          <a:prstGeom prst="ellipse">
            <a:avLst/>
          </a:prstGeom>
          <a:noFill/>
          <a:ln>
            <a:noFill/>
          </a:ln>
        </p:spPr>
      </p:sp>
      <p:sp>
        <p:nvSpPr>
          <p:cNvPr id="409" name="Google Shape;409;p35"/>
          <p:cNvSpPr/>
          <p:nvPr/>
        </p:nvSpPr>
        <p:spPr>
          <a:xfrm>
            <a:off x="6122988" y="1623269"/>
            <a:ext cx="5088362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5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35"/>
          <p:cNvSpPr txBox="1">
            <a:spLocks noGrp="1"/>
          </p:cNvSpPr>
          <p:nvPr>
            <p:ph type="body" idx="1"/>
          </p:nvPr>
        </p:nvSpPr>
        <p:spPr>
          <a:xfrm>
            <a:off x="911367" y="3211141"/>
            <a:ext cx="4612637" cy="18942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2" name="Google Shape;412;p35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35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4" name="Google Shape;414;p35"/>
          <p:cNvSpPr txBox="1">
            <a:spLocks noGrp="1"/>
          </p:cNvSpPr>
          <p:nvPr>
            <p:ph type="body" idx="3"/>
          </p:nvPr>
        </p:nvSpPr>
        <p:spPr>
          <a:xfrm>
            <a:off x="6358505" y="3211140"/>
            <a:ext cx="4617327" cy="18942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5" name="Google Shape;415;p35"/>
          <p:cNvSpPr txBox="1">
            <a:spLocks noGrp="1"/>
          </p:cNvSpPr>
          <p:nvPr>
            <p:ph type="body" idx="4"/>
          </p:nvPr>
        </p:nvSpPr>
        <p:spPr>
          <a:xfrm>
            <a:off x="911367" y="2751611"/>
            <a:ext cx="4612637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6" name="Google Shape;416;p35"/>
          <p:cNvSpPr txBox="1">
            <a:spLocks noGrp="1"/>
          </p:cNvSpPr>
          <p:nvPr>
            <p:ph type="body" idx="5"/>
          </p:nvPr>
        </p:nvSpPr>
        <p:spPr>
          <a:xfrm>
            <a:off x="6358505" y="2751611"/>
            <a:ext cx="4612637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7" name="Google Shape;417;p35"/>
          <p:cNvSpPr>
            <a:spLocks noGrp="1"/>
          </p:cNvSpPr>
          <p:nvPr>
            <p:ph type="pic" idx="6"/>
          </p:nvPr>
        </p:nvSpPr>
        <p:spPr>
          <a:xfrm>
            <a:off x="6295005" y="1909607"/>
            <a:ext cx="822960" cy="82296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Columns Slide">
  <p:cSld name="1_3 Columns Slide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6"/>
          <p:cNvSpPr/>
          <p:nvPr/>
        </p:nvSpPr>
        <p:spPr>
          <a:xfrm>
            <a:off x="4196869" y="1623269"/>
            <a:ext cx="3165096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6"/>
          <p:cNvSpPr/>
          <p:nvPr/>
        </p:nvSpPr>
        <p:spPr>
          <a:xfrm>
            <a:off x="7762410" y="1623269"/>
            <a:ext cx="3154089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6"/>
          <p:cNvSpPr txBox="1">
            <a:spLocks noGrp="1"/>
          </p:cNvSpPr>
          <p:nvPr>
            <p:ph type="body" idx="1"/>
          </p:nvPr>
        </p:nvSpPr>
        <p:spPr>
          <a:xfrm>
            <a:off x="4455268" y="2751611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36"/>
          <p:cNvSpPr txBox="1">
            <a:spLocks noGrp="1"/>
          </p:cNvSpPr>
          <p:nvPr>
            <p:ph type="body" idx="2"/>
          </p:nvPr>
        </p:nvSpPr>
        <p:spPr>
          <a:xfrm>
            <a:off x="8040234" y="2719917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36"/>
          <p:cNvSpPr/>
          <p:nvPr/>
        </p:nvSpPr>
        <p:spPr>
          <a:xfrm>
            <a:off x="683471" y="1623269"/>
            <a:ext cx="3165096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6"/>
          <p:cNvSpPr>
            <a:spLocks noGrp="1"/>
          </p:cNvSpPr>
          <p:nvPr>
            <p:ph type="pic" idx="3"/>
          </p:nvPr>
        </p:nvSpPr>
        <p:spPr>
          <a:xfrm>
            <a:off x="859420" y="1909607"/>
            <a:ext cx="822960" cy="82296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5" name="Google Shape;425;p36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body" idx="4"/>
          </p:nvPr>
        </p:nvSpPr>
        <p:spPr>
          <a:xfrm>
            <a:off x="914297" y="3211141"/>
            <a:ext cx="2880360" cy="18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7" name="Google Shape;427;p36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6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9" name="Google Shape;429;p36"/>
          <p:cNvSpPr txBox="1">
            <a:spLocks noGrp="1"/>
          </p:cNvSpPr>
          <p:nvPr>
            <p:ph type="body" idx="5"/>
          </p:nvPr>
        </p:nvSpPr>
        <p:spPr>
          <a:xfrm>
            <a:off x="4455268" y="3211140"/>
            <a:ext cx="2880360" cy="18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36"/>
          <p:cNvSpPr txBox="1">
            <a:spLocks noGrp="1"/>
          </p:cNvSpPr>
          <p:nvPr>
            <p:ph type="body" idx="6"/>
          </p:nvPr>
        </p:nvSpPr>
        <p:spPr>
          <a:xfrm>
            <a:off x="914297" y="2751611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1" name="Google Shape;431;p36"/>
          <p:cNvSpPr>
            <a:spLocks noGrp="1"/>
          </p:cNvSpPr>
          <p:nvPr>
            <p:ph type="pic" idx="7"/>
          </p:nvPr>
        </p:nvSpPr>
        <p:spPr>
          <a:xfrm>
            <a:off x="4373331" y="1909607"/>
            <a:ext cx="822960" cy="822960"/>
          </a:xfrm>
          <a:prstGeom prst="ellipse">
            <a:avLst/>
          </a:prstGeom>
          <a:noFill/>
          <a:ln>
            <a:noFill/>
          </a:ln>
        </p:spPr>
      </p:sp>
      <p:sp>
        <p:nvSpPr>
          <p:cNvPr id="432" name="Google Shape;432;p36"/>
          <p:cNvSpPr txBox="1">
            <a:spLocks noGrp="1"/>
          </p:cNvSpPr>
          <p:nvPr>
            <p:ph type="body" idx="8"/>
          </p:nvPr>
        </p:nvSpPr>
        <p:spPr>
          <a:xfrm>
            <a:off x="8040234" y="3211140"/>
            <a:ext cx="2880360" cy="18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3" name="Google Shape;433;p36"/>
          <p:cNvSpPr>
            <a:spLocks noGrp="1"/>
          </p:cNvSpPr>
          <p:nvPr>
            <p:ph type="pic" idx="9"/>
          </p:nvPr>
        </p:nvSpPr>
        <p:spPr>
          <a:xfrm>
            <a:off x="7944755" y="1905903"/>
            <a:ext cx="822960" cy="82296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3_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ctrTitle"/>
          </p:nvPr>
        </p:nvSpPr>
        <p:spPr>
          <a:xfrm>
            <a:off x="3379479" y="2318727"/>
            <a:ext cx="5722035" cy="1923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" name="Google Shape;2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3839" y="1491662"/>
            <a:ext cx="2486346" cy="444334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8"/>
          <p:cNvSpPr txBox="1">
            <a:spLocks noGrp="1"/>
          </p:cNvSpPr>
          <p:nvPr>
            <p:ph type="body" idx="1"/>
          </p:nvPr>
        </p:nvSpPr>
        <p:spPr>
          <a:xfrm>
            <a:off x="3379788" y="4489371"/>
            <a:ext cx="5721350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>
            <a:spLocks noGrp="1"/>
          </p:cNvSpPr>
          <p:nvPr>
            <p:ph type="pic" idx="2"/>
          </p:nvPr>
        </p:nvSpPr>
        <p:spPr>
          <a:xfrm>
            <a:off x="5932757" y="1080500"/>
            <a:ext cx="1616075" cy="411162"/>
          </a:xfrm>
          <a:prstGeom prst="rect">
            <a:avLst/>
          </a:prstGeom>
          <a:noFill/>
          <a:ln>
            <a:noFill/>
          </a:ln>
        </p:spPr>
      </p:sp>
      <p:pic>
        <p:nvPicPr>
          <p:cNvPr id="31" name="Google Shape;31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3839" y="1491662"/>
            <a:ext cx="2486346" cy="4443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3839" y="1491662"/>
            <a:ext cx="2486346" cy="44433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" name="Google Shape;35;p8"/>
          <p:cNvCxnSpPr/>
          <p:nvPr/>
        </p:nvCxnSpPr>
        <p:spPr>
          <a:xfrm>
            <a:off x="3379479" y="3759144"/>
            <a:ext cx="280987" cy="0"/>
          </a:xfrm>
          <a:prstGeom prst="straightConnector1">
            <a:avLst/>
          </a:prstGeom>
          <a:noFill/>
          <a:ln w="9525" cap="flat" cmpd="sng">
            <a:solidFill>
              <a:srgbClr val="5F625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309117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4 Columns Slide">
  <p:cSld name="1_4 Columns Slide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7"/>
          <p:cNvSpPr/>
          <p:nvPr/>
        </p:nvSpPr>
        <p:spPr>
          <a:xfrm>
            <a:off x="3464002" y="1623269"/>
            <a:ext cx="2488781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37"/>
          <p:cNvSpPr/>
          <p:nvPr/>
        </p:nvSpPr>
        <p:spPr>
          <a:xfrm>
            <a:off x="6252153" y="1623269"/>
            <a:ext cx="2488781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37"/>
          <p:cNvSpPr/>
          <p:nvPr/>
        </p:nvSpPr>
        <p:spPr>
          <a:xfrm>
            <a:off x="9031651" y="1623269"/>
            <a:ext cx="2488781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37"/>
          <p:cNvSpPr/>
          <p:nvPr/>
        </p:nvSpPr>
        <p:spPr>
          <a:xfrm>
            <a:off x="675851" y="1623269"/>
            <a:ext cx="2488781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37"/>
          <p:cNvSpPr>
            <a:spLocks noGrp="1"/>
          </p:cNvSpPr>
          <p:nvPr>
            <p:ph type="pic" idx="2"/>
          </p:nvPr>
        </p:nvSpPr>
        <p:spPr>
          <a:xfrm>
            <a:off x="775601" y="1773073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440" name="Google Shape;440;p37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37"/>
          <p:cNvSpPr txBox="1">
            <a:spLocks noGrp="1"/>
          </p:cNvSpPr>
          <p:nvPr>
            <p:ph type="body" idx="1"/>
          </p:nvPr>
        </p:nvSpPr>
        <p:spPr>
          <a:xfrm>
            <a:off x="775601" y="2842841"/>
            <a:ext cx="2257955" cy="18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2" name="Google Shape;442;p37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37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4" name="Google Shape;444;p37"/>
          <p:cNvSpPr txBox="1">
            <a:spLocks noGrp="1"/>
          </p:cNvSpPr>
          <p:nvPr>
            <p:ph type="body" idx="3"/>
          </p:nvPr>
        </p:nvSpPr>
        <p:spPr>
          <a:xfrm>
            <a:off x="775601" y="2405004"/>
            <a:ext cx="2257955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5" name="Google Shape;445;p37"/>
          <p:cNvSpPr>
            <a:spLocks noGrp="1"/>
          </p:cNvSpPr>
          <p:nvPr>
            <p:ph type="pic" idx="4"/>
          </p:nvPr>
        </p:nvSpPr>
        <p:spPr>
          <a:xfrm>
            <a:off x="3555732" y="1773073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446" name="Google Shape;446;p37"/>
          <p:cNvSpPr txBox="1">
            <a:spLocks noGrp="1"/>
          </p:cNvSpPr>
          <p:nvPr>
            <p:ph type="body" idx="5"/>
          </p:nvPr>
        </p:nvSpPr>
        <p:spPr>
          <a:xfrm>
            <a:off x="3555732" y="2842841"/>
            <a:ext cx="2257955" cy="18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7" name="Google Shape;447;p37"/>
          <p:cNvSpPr txBox="1">
            <a:spLocks noGrp="1"/>
          </p:cNvSpPr>
          <p:nvPr>
            <p:ph type="body" idx="6"/>
          </p:nvPr>
        </p:nvSpPr>
        <p:spPr>
          <a:xfrm>
            <a:off x="3555732" y="2405004"/>
            <a:ext cx="2257955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8" name="Google Shape;448;p37"/>
          <p:cNvSpPr>
            <a:spLocks noGrp="1"/>
          </p:cNvSpPr>
          <p:nvPr>
            <p:ph type="pic" idx="7"/>
          </p:nvPr>
        </p:nvSpPr>
        <p:spPr>
          <a:xfrm>
            <a:off x="6343883" y="1773073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449" name="Google Shape;449;p37"/>
          <p:cNvSpPr txBox="1">
            <a:spLocks noGrp="1"/>
          </p:cNvSpPr>
          <p:nvPr>
            <p:ph type="body" idx="8"/>
          </p:nvPr>
        </p:nvSpPr>
        <p:spPr>
          <a:xfrm>
            <a:off x="6343883" y="2842841"/>
            <a:ext cx="2257955" cy="18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0" name="Google Shape;450;p37"/>
          <p:cNvSpPr txBox="1">
            <a:spLocks noGrp="1"/>
          </p:cNvSpPr>
          <p:nvPr>
            <p:ph type="body" idx="9"/>
          </p:nvPr>
        </p:nvSpPr>
        <p:spPr>
          <a:xfrm>
            <a:off x="6343883" y="2405004"/>
            <a:ext cx="2257955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1" name="Google Shape;451;p37"/>
          <p:cNvSpPr>
            <a:spLocks noGrp="1"/>
          </p:cNvSpPr>
          <p:nvPr>
            <p:ph type="pic" idx="13"/>
          </p:nvPr>
        </p:nvSpPr>
        <p:spPr>
          <a:xfrm>
            <a:off x="9123381" y="1773073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452" name="Google Shape;452;p37"/>
          <p:cNvSpPr txBox="1">
            <a:spLocks noGrp="1"/>
          </p:cNvSpPr>
          <p:nvPr>
            <p:ph type="body" idx="14"/>
          </p:nvPr>
        </p:nvSpPr>
        <p:spPr>
          <a:xfrm>
            <a:off x="9123381" y="2842841"/>
            <a:ext cx="2257955" cy="18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3" name="Google Shape;453;p37"/>
          <p:cNvSpPr txBox="1">
            <a:spLocks noGrp="1"/>
          </p:cNvSpPr>
          <p:nvPr>
            <p:ph type="body" idx="15"/>
          </p:nvPr>
        </p:nvSpPr>
        <p:spPr>
          <a:xfrm>
            <a:off x="9123381" y="2405004"/>
            <a:ext cx="2257955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6 Columns Slide">
  <p:cSld name="1_6 Columns Slide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8"/>
          <p:cNvSpPr/>
          <p:nvPr/>
        </p:nvSpPr>
        <p:spPr>
          <a:xfrm>
            <a:off x="675851" y="1623270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38"/>
          <p:cNvSpPr/>
          <p:nvPr/>
        </p:nvSpPr>
        <p:spPr>
          <a:xfrm>
            <a:off x="4215408" y="1623270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38"/>
          <p:cNvSpPr/>
          <p:nvPr/>
        </p:nvSpPr>
        <p:spPr>
          <a:xfrm>
            <a:off x="7743800" y="1623270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38"/>
          <p:cNvSpPr/>
          <p:nvPr/>
        </p:nvSpPr>
        <p:spPr>
          <a:xfrm>
            <a:off x="675851" y="3933056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38"/>
          <p:cNvSpPr/>
          <p:nvPr/>
        </p:nvSpPr>
        <p:spPr>
          <a:xfrm>
            <a:off x="4215408" y="3933056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38"/>
          <p:cNvSpPr/>
          <p:nvPr/>
        </p:nvSpPr>
        <p:spPr>
          <a:xfrm>
            <a:off x="7743800" y="3933056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38"/>
          <p:cNvSpPr txBox="1">
            <a:spLocks noGrp="1"/>
          </p:cNvSpPr>
          <p:nvPr>
            <p:ph type="body" idx="1"/>
          </p:nvPr>
        </p:nvSpPr>
        <p:spPr>
          <a:xfrm>
            <a:off x="4329338" y="2405004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2" name="Google Shape;462;p38"/>
          <p:cNvSpPr txBox="1">
            <a:spLocks noGrp="1"/>
          </p:cNvSpPr>
          <p:nvPr>
            <p:ph type="body" idx="2"/>
          </p:nvPr>
        </p:nvSpPr>
        <p:spPr>
          <a:xfrm>
            <a:off x="7914304" y="2405004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3" name="Google Shape;463;p38"/>
          <p:cNvSpPr>
            <a:spLocks noGrp="1"/>
          </p:cNvSpPr>
          <p:nvPr>
            <p:ph type="pic" idx="3"/>
          </p:nvPr>
        </p:nvSpPr>
        <p:spPr>
          <a:xfrm>
            <a:off x="779230" y="1778981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464" name="Google Shape;464;p38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38"/>
          <p:cNvSpPr txBox="1">
            <a:spLocks noGrp="1"/>
          </p:cNvSpPr>
          <p:nvPr>
            <p:ph type="body" idx="4"/>
          </p:nvPr>
        </p:nvSpPr>
        <p:spPr>
          <a:xfrm>
            <a:off x="788367" y="2842843"/>
            <a:ext cx="2880360" cy="74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6" name="Google Shape;466;p38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38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8" name="Google Shape;468;p38"/>
          <p:cNvSpPr txBox="1">
            <a:spLocks noGrp="1"/>
          </p:cNvSpPr>
          <p:nvPr>
            <p:ph type="body" idx="5"/>
          </p:nvPr>
        </p:nvSpPr>
        <p:spPr>
          <a:xfrm>
            <a:off x="4329338" y="2842843"/>
            <a:ext cx="2880360" cy="74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9" name="Google Shape;469;p38"/>
          <p:cNvSpPr txBox="1">
            <a:spLocks noGrp="1"/>
          </p:cNvSpPr>
          <p:nvPr>
            <p:ph type="body" idx="6"/>
          </p:nvPr>
        </p:nvSpPr>
        <p:spPr>
          <a:xfrm>
            <a:off x="788367" y="2405004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0" name="Google Shape;470;p38"/>
          <p:cNvSpPr>
            <a:spLocks noGrp="1"/>
          </p:cNvSpPr>
          <p:nvPr>
            <p:ph type="pic" idx="7"/>
          </p:nvPr>
        </p:nvSpPr>
        <p:spPr>
          <a:xfrm>
            <a:off x="4293141" y="1778981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471" name="Google Shape;471;p38"/>
          <p:cNvSpPr txBox="1">
            <a:spLocks noGrp="1"/>
          </p:cNvSpPr>
          <p:nvPr>
            <p:ph type="body" idx="8"/>
          </p:nvPr>
        </p:nvSpPr>
        <p:spPr>
          <a:xfrm>
            <a:off x="7914304" y="2842843"/>
            <a:ext cx="2880360" cy="74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2" name="Google Shape;472;p38"/>
          <p:cNvSpPr>
            <a:spLocks noGrp="1"/>
          </p:cNvSpPr>
          <p:nvPr>
            <p:ph type="pic" idx="9"/>
          </p:nvPr>
        </p:nvSpPr>
        <p:spPr>
          <a:xfrm>
            <a:off x="7864565" y="1775277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473" name="Google Shape;473;p38"/>
          <p:cNvSpPr txBox="1">
            <a:spLocks noGrp="1"/>
          </p:cNvSpPr>
          <p:nvPr>
            <p:ph type="body" idx="13"/>
          </p:nvPr>
        </p:nvSpPr>
        <p:spPr>
          <a:xfrm>
            <a:off x="4329338" y="4723126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4" name="Google Shape;474;p38"/>
          <p:cNvSpPr txBox="1">
            <a:spLocks noGrp="1"/>
          </p:cNvSpPr>
          <p:nvPr>
            <p:ph type="body" idx="14"/>
          </p:nvPr>
        </p:nvSpPr>
        <p:spPr>
          <a:xfrm>
            <a:off x="7914304" y="4723126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5" name="Google Shape;475;p38"/>
          <p:cNvSpPr>
            <a:spLocks noGrp="1"/>
          </p:cNvSpPr>
          <p:nvPr>
            <p:ph type="pic" idx="15"/>
          </p:nvPr>
        </p:nvSpPr>
        <p:spPr>
          <a:xfrm>
            <a:off x="779230" y="4097103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476" name="Google Shape;476;p38"/>
          <p:cNvSpPr txBox="1">
            <a:spLocks noGrp="1"/>
          </p:cNvSpPr>
          <p:nvPr>
            <p:ph type="body" idx="16"/>
          </p:nvPr>
        </p:nvSpPr>
        <p:spPr>
          <a:xfrm>
            <a:off x="788367" y="5160965"/>
            <a:ext cx="2880360" cy="74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7" name="Google Shape;477;p38"/>
          <p:cNvSpPr txBox="1">
            <a:spLocks noGrp="1"/>
          </p:cNvSpPr>
          <p:nvPr>
            <p:ph type="body" idx="17"/>
          </p:nvPr>
        </p:nvSpPr>
        <p:spPr>
          <a:xfrm>
            <a:off x="4329338" y="5160965"/>
            <a:ext cx="2880360" cy="74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8" name="Google Shape;478;p38"/>
          <p:cNvSpPr txBox="1">
            <a:spLocks noGrp="1"/>
          </p:cNvSpPr>
          <p:nvPr>
            <p:ph type="body" idx="18"/>
          </p:nvPr>
        </p:nvSpPr>
        <p:spPr>
          <a:xfrm>
            <a:off x="788367" y="4723126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9" name="Google Shape;479;p38"/>
          <p:cNvSpPr>
            <a:spLocks noGrp="1"/>
          </p:cNvSpPr>
          <p:nvPr>
            <p:ph type="pic" idx="19"/>
          </p:nvPr>
        </p:nvSpPr>
        <p:spPr>
          <a:xfrm>
            <a:off x="4293141" y="4097103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480" name="Google Shape;480;p38"/>
          <p:cNvSpPr txBox="1">
            <a:spLocks noGrp="1"/>
          </p:cNvSpPr>
          <p:nvPr>
            <p:ph type="body" idx="20"/>
          </p:nvPr>
        </p:nvSpPr>
        <p:spPr>
          <a:xfrm>
            <a:off x="7914304" y="5160965"/>
            <a:ext cx="2880360" cy="74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1" name="Google Shape;481;p38"/>
          <p:cNvSpPr>
            <a:spLocks noGrp="1"/>
          </p:cNvSpPr>
          <p:nvPr>
            <p:ph type="pic" idx="21"/>
          </p:nvPr>
        </p:nvSpPr>
        <p:spPr>
          <a:xfrm>
            <a:off x="7864565" y="4093399"/>
            <a:ext cx="640080" cy="64008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agram Slide">
  <p:cSld name="1_Diagram Slid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9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39"/>
          <p:cNvSpPr txBox="1">
            <a:spLocks noGrp="1"/>
          </p:cNvSpPr>
          <p:nvPr>
            <p:ph type="body" idx="1"/>
          </p:nvPr>
        </p:nvSpPr>
        <p:spPr>
          <a:xfrm>
            <a:off x="673270" y="1169783"/>
            <a:ext cx="10515600" cy="420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5" name="Google Shape;485;p39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9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87" name="Google Shape;487;p39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88" name="Google Shape;488;p3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39"/>
          <p:cNvSpPr txBox="1">
            <a:spLocks noGrp="1"/>
          </p:cNvSpPr>
          <p:nvPr>
            <p:ph type="body" idx="2"/>
          </p:nvPr>
        </p:nvSpPr>
        <p:spPr>
          <a:xfrm>
            <a:off x="673271" y="2099233"/>
            <a:ext cx="5422730" cy="265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/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/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0" name="Google Shape;490;p39"/>
          <p:cNvSpPr/>
          <p:nvPr/>
        </p:nvSpPr>
        <p:spPr>
          <a:xfrm rot="10800000">
            <a:off x="7426712" y="2168525"/>
            <a:ext cx="4765288" cy="3195212"/>
          </a:xfrm>
          <a:prstGeom prst="rect">
            <a:avLst/>
          </a:prstGeom>
          <a:gradFill>
            <a:gsLst>
              <a:gs pos="0">
                <a:schemeClr val="lt1"/>
              </a:gs>
              <a:gs pos="22000">
                <a:schemeClr val="lt1"/>
              </a:gs>
              <a:gs pos="100000">
                <a:srgbClr val="2A57F3">
                  <a:alpha val="1137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able Slide">
  <p:cSld name="1_Table Slide"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0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40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40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95" name="Google Shape;495;p40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96" name="Google Shape;496;p40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ext + Bullets Slide + Pic">
  <p:cSld name="1_Text + Bullets Slide + Pic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2"/>
          <p:cNvSpPr>
            <a:spLocks noGrp="1"/>
          </p:cNvSpPr>
          <p:nvPr>
            <p:ph type="pic" idx="2"/>
          </p:nvPr>
        </p:nvSpPr>
        <p:spPr>
          <a:xfrm>
            <a:off x="6792913" y="560388"/>
            <a:ext cx="5399087" cy="57372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07" name="Google Shape;507;p42"/>
          <p:cNvSpPr txBox="1">
            <a:spLocks noGrp="1"/>
          </p:cNvSpPr>
          <p:nvPr>
            <p:ph type="body" idx="1"/>
          </p:nvPr>
        </p:nvSpPr>
        <p:spPr>
          <a:xfrm>
            <a:off x="673271" y="1684102"/>
            <a:ext cx="4444162" cy="80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8" name="Google Shape;508;p42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5599193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42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42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1" name="Google Shape;511;p42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12" name="Google Shape;512;p42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2"/>
          <p:cNvSpPr txBox="1">
            <a:spLocks noGrp="1"/>
          </p:cNvSpPr>
          <p:nvPr>
            <p:ph type="body" idx="3"/>
          </p:nvPr>
        </p:nvSpPr>
        <p:spPr>
          <a:xfrm>
            <a:off x="673266" y="2602857"/>
            <a:ext cx="4444163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/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/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4" name="Google Shape;514;p42"/>
          <p:cNvSpPr/>
          <p:nvPr/>
        </p:nvSpPr>
        <p:spPr>
          <a:xfrm>
            <a:off x="6651522" y="909000"/>
            <a:ext cx="360000" cy="5040000"/>
          </a:xfrm>
          <a:prstGeom prst="rect">
            <a:avLst/>
          </a:prstGeom>
          <a:solidFill>
            <a:srgbClr val="204E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Google Shape;515;p42" descr="A picture containing dark, night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1291" y="1041849"/>
            <a:ext cx="2101022" cy="4446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hart+Texts Slide">
  <p:cSld name="1_Chart+Texts Slide">
    <p:bg>
      <p:bgPr>
        <a:solidFill>
          <a:schemeClr val="lt1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3"/>
          <p:cNvSpPr>
            <a:spLocks noGrp="1"/>
          </p:cNvSpPr>
          <p:nvPr>
            <p:ph type="chart" idx="2"/>
          </p:nvPr>
        </p:nvSpPr>
        <p:spPr>
          <a:xfrm>
            <a:off x="5192882" y="1792049"/>
            <a:ext cx="5567842" cy="369900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8" name="Google Shape;518;p43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43"/>
          <p:cNvSpPr txBox="1">
            <a:spLocks noGrp="1"/>
          </p:cNvSpPr>
          <p:nvPr>
            <p:ph type="body" idx="1"/>
          </p:nvPr>
        </p:nvSpPr>
        <p:spPr>
          <a:xfrm>
            <a:off x="673270" y="1779265"/>
            <a:ext cx="4396035" cy="3711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0" name="Google Shape;520;p43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43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2" name="Google Shape;522;p43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23" name="Google Shape;523;p43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3 Charts Slide">
  <p:cSld name="1_3 Charts Slide">
    <p:bg>
      <p:bgPr>
        <a:solidFill>
          <a:schemeClr val="lt1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4"/>
          <p:cNvSpPr txBox="1">
            <a:spLocks noGrp="1"/>
          </p:cNvSpPr>
          <p:nvPr>
            <p:ph type="body" idx="1"/>
          </p:nvPr>
        </p:nvSpPr>
        <p:spPr>
          <a:xfrm>
            <a:off x="4367300" y="5170254"/>
            <a:ext cx="3259641" cy="398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6" name="Google Shape;526;p44"/>
          <p:cNvSpPr txBox="1">
            <a:spLocks noGrp="1"/>
          </p:cNvSpPr>
          <p:nvPr>
            <p:ph type="body" idx="2"/>
          </p:nvPr>
        </p:nvSpPr>
        <p:spPr>
          <a:xfrm>
            <a:off x="8061754" y="5170254"/>
            <a:ext cx="3259641" cy="398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7" name="Google Shape;527;p44"/>
          <p:cNvSpPr txBox="1">
            <a:spLocks noGrp="1"/>
          </p:cNvSpPr>
          <p:nvPr>
            <p:ph type="body" idx="3"/>
          </p:nvPr>
        </p:nvSpPr>
        <p:spPr>
          <a:xfrm>
            <a:off x="672844" y="5170254"/>
            <a:ext cx="3259641" cy="398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8" name="Google Shape;528;p44"/>
          <p:cNvSpPr>
            <a:spLocks noGrp="1"/>
          </p:cNvSpPr>
          <p:nvPr>
            <p:ph type="chart" idx="4"/>
          </p:nvPr>
        </p:nvSpPr>
        <p:spPr>
          <a:xfrm>
            <a:off x="8061755" y="2829011"/>
            <a:ext cx="3259641" cy="21582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9" name="Google Shape;529;p44"/>
          <p:cNvSpPr>
            <a:spLocks noGrp="1"/>
          </p:cNvSpPr>
          <p:nvPr>
            <p:ph type="chart" idx="5"/>
          </p:nvPr>
        </p:nvSpPr>
        <p:spPr>
          <a:xfrm>
            <a:off x="4367300" y="2829011"/>
            <a:ext cx="3259641" cy="21582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0" name="Google Shape;530;p44"/>
          <p:cNvSpPr>
            <a:spLocks noGrp="1"/>
          </p:cNvSpPr>
          <p:nvPr>
            <p:ph type="chart" idx="6"/>
          </p:nvPr>
        </p:nvSpPr>
        <p:spPr>
          <a:xfrm>
            <a:off x="672845" y="2829011"/>
            <a:ext cx="3259641" cy="21582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1" name="Google Shape;531;p44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44"/>
          <p:cNvSpPr txBox="1">
            <a:spLocks noGrp="1"/>
          </p:cNvSpPr>
          <p:nvPr>
            <p:ph type="body" idx="7"/>
          </p:nvPr>
        </p:nvSpPr>
        <p:spPr>
          <a:xfrm>
            <a:off x="673270" y="1439631"/>
            <a:ext cx="7216696" cy="92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3" name="Google Shape;533;p44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44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5" name="Google Shape;535;p44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36" name="Google Shape;536;p44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Quote Slide">
  <p:cSld name="1_Quote Slide">
    <p:bg>
      <p:bgPr>
        <a:solidFill>
          <a:schemeClr val="lt1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5"/>
          <p:cNvSpPr/>
          <p:nvPr/>
        </p:nvSpPr>
        <p:spPr>
          <a:xfrm>
            <a:off x="4558553" y="1098984"/>
            <a:ext cx="6516423" cy="4446190"/>
          </a:xfrm>
          <a:prstGeom prst="rect">
            <a:avLst/>
          </a:prstGeom>
          <a:solidFill>
            <a:srgbClr val="204E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45"/>
          <p:cNvSpPr txBox="1">
            <a:spLocks noGrp="1"/>
          </p:cNvSpPr>
          <p:nvPr>
            <p:ph type="body" idx="1"/>
          </p:nvPr>
        </p:nvSpPr>
        <p:spPr>
          <a:xfrm>
            <a:off x="5758910" y="1807582"/>
            <a:ext cx="4729796" cy="2493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0" name="Google Shape;540;p45"/>
          <p:cNvSpPr txBox="1">
            <a:spLocks noGrp="1"/>
          </p:cNvSpPr>
          <p:nvPr>
            <p:ph type="body" idx="2"/>
          </p:nvPr>
        </p:nvSpPr>
        <p:spPr>
          <a:xfrm>
            <a:off x="5758910" y="4539825"/>
            <a:ext cx="47297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1" name="Google Shape;541;p45" descr="A picture containing dark, night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2674" y="1098984"/>
            <a:ext cx="4540621" cy="444619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45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45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 rtl="1">
              <a:buClr>
                <a:srgbClr val="7F7F7F"/>
              </a:buClr>
              <a:buSzPts val="600"/>
              <a:buFont typeface="Arial"/>
              <a:buNone/>
              <a:defRPr/>
            </a:lvl1pPr>
            <a:lvl2pPr marL="0" lvl="1" indent="0" algn="r" rtl="1">
              <a:buClr>
                <a:srgbClr val="7F7F7F"/>
              </a:buClr>
              <a:buSzPts val="600"/>
              <a:buFont typeface="Arial"/>
              <a:buNone/>
              <a:defRPr/>
            </a:lvl2pPr>
            <a:lvl3pPr marL="0" lvl="2" indent="0" algn="r" rtl="1">
              <a:buClr>
                <a:srgbClr val="7F7F7F"/>
              </a:buClr>
              <a:buSzPts val="600"/>
              <a:buFont typeface="Arial"/>
              <a:buNone/>
              <a:defRPr/>
            </a:lvl3pPr>
            <a:lvl4pPr marL="0" lvl="3" indent="0" algn="r" rtl="1">
              <a:buClr>
                <a:srgbClr val="7F7F7F"/>
              </a:buClr>
              <a:buSzPts val="600"/>
              <a:buFont typeface="Arial"/>
              <a:buNone/>
              <a:defRPr/>
            </a:lvl4pPr>
            <a:lvl5pPr marL="0" lvl="4" indent="0" algn="r" rtl="1">
              <a:buClr>
                <a:srgbClr val="7F7F7F"/>
              </a:buClr>
              <a:buSzPts val="600"/>
              <a:buFont typeface="Arial"/>
              <a:buNone/>
              <a:defRPr/>
            </a:lvl5pPr>
            <a:lvl6pPr marL="0" lvl="5" indent="0" algn="r" rtl="1">
              <a:buClr>
                <a:srgbClr val="7F7F7F"/>
              </a:buClr>
              <a:buSzPts val="600"/>
              <a:buFont typeface="Arial"/>
              <a:buNone/>
              <a:defRPr/>
            </a:lvl6pPr>
            <a:lvl7pPr marL="0" lvl="6" indent="0" algn="r" rtl="1">
              <a:buClr>
                <a:srgbClr val="7F7F7F"/>
              </a:buClr>
              <a:buSzPts val="600"/>
              <a:buFont typeface="Arial"/>
              <a:buNone/>
              <a:defRPr/>
            </a:lvl7pPr>
            <a:lvl8pPr marL="0" lvl="7" indent="0" algn="r" rtl="1">
              <a:buClr>
                <a:srgbClr val="7F7F7F"/>
              </a:buClr>
              <a:buSzPts val="600"/>
              <a:buFont typeface="Arial"/>
              <a:buNone/>
              <a:defRPr/>
            </a:lvl8pPr>
            <a:lvl9pPr marL="0" lvl="8" indent="0" algn="r" rtl="1">
              <a:buClr>
                <a:srgbClr val="7F7F7F"/>
              </a:buClr>
              <a:buSzPts val="600"/>
              <a:buFont typeface="Arial"/>
              <a:buNone/>
              <a:defRPr/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44" name="Google Shape;544;p45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45" name="Google Shape;545;p45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6" name="Google Shape;546;p45"/>
          <p:cNvGrpSpPr/>
          <p:nvPr/>
        </p:nvGrpSpPr>
        <p:grpSpPr>
          <a:xfrm>
            <a:off x="5758910" y="1444055"/>
            <a:ext cx="590499" cy="707886"/>
            <a:chOff x="8289303" y="1700016"/>
            <a:chExt cx="590499" cy="707886"/>
          </a:xfrm>
        </p:grpSpPr>
        <p:sp>
          <p:nvSpPr>
            <p:cNvPr id="547" name="Google Shape;547;p45"/>
            <p:cNvSpPr txBox="1"/>
            <p:nvPr/>
          </p:nvSpPr>
          <p:spPr>
            <a:xfrm>
              <a:off x="8289303" y="1700016"/>
              <a:ext cx="49658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5700" rIns="6095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’ </a:t>
              </a:r>
              <a:endParaRPr/>
            </a:p>
          </p:txBody>
        </p:sp>
        <p:sp>
          <p:nvSpPr>
            <p:cNvPr id="548" name="Google Shape;548;p45"/>
            <p:cNvSpPr txBox="1"/>
            <p:nvPr/>
          </p:nvSpPr>
          <p:spPr>
            <a:xfrm>
              <a:off x="8383215" y="1700016"/>
              <a:ext cx="49658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5700" rIns="6095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’ 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Quote Slide Colorful">
  <p:cSld name="1_Quote Slide Colorful">
    <p:bg>
      <p:bgPr>
        <a:solidFill>
          <a:schemeClr val="lt1"/>
        </a:soli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6"/>
          <p:cNvSpPr/>
          <p:nvPr/>
        </p:nvSpPr>
        <p:spPr>
          <a:xfrm>
            <a:off x="4558553" y="1098984"/>
            <a:ext cx="6516423" cy="4280547"/>
          </a:xfrm>
          <a:prstGeom prst="rect">
            <a:avLst/>
          </a:prstGeom>
          <a:solidFill>
            <a:srgbClr val="204E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46"/>
          <p:cNvSpPr txBox="1">
            <a:spLocks noGrp="1"/>
          </p:cNvSpPr>
          <p:nvPr>
            <p:ph type="body" idx="1"/>
          </p:nvPr>
        </p:nvSpPr>
        <p:spPr>
          <a:xfrm>
            <a:off x="5758910" y="1807582"/>
            <a:ext cx="4729796" cy="2493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2" name="Google Shape;552;p46"/>
          <p:cNvSpPr txBox="1">
            <a:spLocks noGrp="1"/>
          </p:cNvSpPr>
          <p:nvPr>
            <p:ph type="body" idx="2"/>
          </p:nvPr>
        </p:nvSpPr>
        <p:spPr>
          <a:xfrm>
            <a:off x="5758910" y="4539825"/>
            <a:ext cx="47297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53" name="Google Shape;553;p46" descr="A picture containing dark, night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2674" y="1098984"/>
            <a:ext cx="4540621" cy="444619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46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46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 rtl="1">
              <a:buClr>
                <a:srgbClr val="7F7F7F"/>
              </a:buClr>
              <a:buSzPts val="600"/>
              <a:buFont typeface="Arial"/>
              <a:buNone/>
              <a:defRPr/>
            </a:lvl1pPr>
            <a:lvl2pPr marL="0" lvl="1" indent="0" algn="r" rtl="1">
              <a:buClr>
                <a:srgbClr val="7F7F7F"/>
              </a:buClr>
              <a:buSzPts val="600"/>
              <a:buFont typeface="Arial"/>
              <a:buNone/>
              <a:defRPr/>
            </a:lvl2pPr>
            <a:lvl3pPr marL="0" lvl="2" indent="0" algn="r" rtl="1">
              <a:buClr>
                <a:srgbClr val="7F7F7F"/>
              </a:buClr>
              <a:buSzPts val="600"/>
              <a:buFont typeface="Arial"/>
              <a:buNone/>
              <a:defRPr/>
            </a:lvl3pPr>
            <a:lvl4pPr marL="0" lvl="3" indent="0" algn="r" rtl="1">
              <a:buClr>
                <a:srgbClr val="7F7F7F"/>
              </a:buClr>
              <a:buSzPts val="600"/>
              <a:buFont typeface="Arial"/>
              <a:buNone/>
              <a:defRPr/>
            </a:lvl4pPr>
            <a:lvl5pPr marL="0" lvl="4" indent="0" algn="r" rtl="1">
              <a:buClr>
                <a:srgbClr val="7F7F7F"/>
              </a:buClr>
              <a:buSzPts val="600"/>
              <a:buFont typeface="Arial"/>
              <a:buNone/>
              <a:defRPr/>
            </a:lvl5pPr>
            <a:lvl6pPr marL="0" lvl="5" indent="0" algn="r" rtl="1">
              <a:buClr>
                <a:srgbClr val="7F7F7F"/>
              </a:buClr>
              <a:buSzPts val="600"/>
              <a:buFont typeface="Arial"/>
              <a:buNone/>
              <a:defRPr/>
            </a:lvl6pPr>
            <a:lvl7pPr marL="0" lvl="6" indent="0" algn="r" rtl="1">
              <a:buClr>
                <a:srgbClr val="7F7F7F"/>
              </a:buClr>
              <a:buSzPts val="600"/>
              <a:buFont typeface="Arial"/>
              <a:buNone/>
              <a:defRPr/>
            </a:lvl7pPr>
            <a:lvl8pPr marL="0" lvl="7" indent="0" algn="r" rtl="1">
              <a:buClr>
                <a:srgbClr val="7F7F7F"/>
              </a:buClr>
              <a:buSzPts val="600"/>
              <a:buFont typeface="Arial"/>
              <a:buNone/>
              <a:defRPr/>
            </a:lvl8pPr>
            <a:lvl9pPr marL="0" lvl="8" indent="0" algn="r" rtl="1">
              <a:buClr>
                <a:srgbClr val="7F7F7F"/>
              </a:buClr>
              <a:buSzPts val="600"/>
              <a:buFont typeface="Arial"/>
              <a:buNone/>
              <a:defRPr/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56" name="Google Shape;556;p46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57" name="Google Shape;557;p46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8" name="Google Shape;558;p46"/>
          <p:cNvGrpSpPr/>
          <p:nvPr/>
        </p:nvGrpSpPr>
        <p:grpSpPr>
          <a:xfrm>
            <a:off x="5758910" y="1444055"/>
            <a:ext cx="590499" cy="707886"/>
            <a:chOff x="8289303" y="1700016"/>
            <a:chExt cx="590499" cy="707886"/>
          </a:xfrm>
        </p:grpSpPr>
        <p:sp>
          <p:nvSpPr>
            <p:cNvPr id="559" name="Google Shape;559;p46"/>
            <p:cNvSpPr txBox="1"/>
            <p:nvPr/>
          </p:nvSpPr>
          <p:spPr>
            <a:xfrm>
              <a:off x="8289303" y="1700016"/>
              <a:ext cx="49658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5700" rIns="6095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’ </a:t>
              </a:r>
              <a:endParaRPr/>
            </a:p>
          </p:txBody>
        </p:sp>
        <p:sp>
          <p:nvSpPr>
            <p:cNvPr id="560" name="Google Shape;560;p46"/>
            <p:cNvSpPr txBox="1"/>
            <p:nvPr/>
          </p:nvSpPr>
          <p:spPr>
            <a:xfrm>
              <a:off x="8383215" y="1700016"/>
              <a:ext cx="49658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5700" rIns="6095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’ </a:t>
              </a:r>
              <a:endParaRPr/>
            </a:p>
          </p:txBody>
        </p:sp>
      </p:grpSp>
      <p:sp>
        <p:nvSpPr>
          <p:cNvPr id="561" name="Google Shape;561;p46"/>
          <p:cNvSpPr>
            <a:spLocks noGrp="1"/>
          </p:cNvSpPr>
          <p:nvPr>
            <p:ph type="pic" idx="3"/>
          </p:nvPr>
        </p:nvSpPr>
        <p:spPr>
          <a:xfrm>
            <a:off x="796941" y="899550"/>
            <a:ext cx="3761612" cy="4645624"/>
          </a:xfrm>
          <a:prstGeom prst="rect">
            <a:avLst/>
          </a:prstGeom>
          <a:solidFill>
            <a:srgbClr val="EAEDEA"/>
          </a:solidFill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ppendix">
  <p:cSld name="1_Appendix">
    <p:bg>
      <p:bgPr>
        <a:solidFill>
          <a:schemeClr val="lt1"/>
        </a:solid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8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48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71" name="Google Shape;571;p48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72" name="Google Shape;572;p48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8"/>
          <p:cNvSpPr txBox="1">
            <a:spLocks noGrp="1"/>
          </p:cNvSpPr>
          <p:nvPr>
            <p:ph type="title"/>
          </p:nvPr>
        </p:nvSpPr>
        <p:spPr>
          <a:xfrm>
            <a:off x="83820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ection Header" preserve="1">
  <p:cSld name="2_Section Header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4E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34"/>
          <p:cNvSpPr txBox="1">
            <a:spLocks noGrp="1"/>
          </p:cNvSpPr>
          <p:nvPr>
            <p:ph type="body" idx="1"/>
          </p:nvPr>
        </p:nvSpPr>
        <p:spPr>
          <a:xfrm>
            <a:off x="3756025" y="1500188"/>
            <a:ext cx="3254375" cy="62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8BE72"/>
              </a:buClr>
              <a:buSzPts val="2800"/>
              <a:buFont typeface="Arial"/>
              <a:buNone/>
              <a:defRPr sz="2800" b="1">
                <a:solidFill>
                  <a:srgbClr val="28BE7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0" name="Google Shape;400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40263" y="914400"/>
            <a:ext cx="3911737" cy="4186052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4"/>
          <p:cNvSpPr txBox="1">
            <a:spLocks noGrp="1"/>
          </p:cNvSpPr>
          <p:nvPr>
            <p:ph type="title"/>
          </p:nvPr>
        </p:nvSpPr>
        <p:spPr>
          <a:xfrm>
            <a:off x="3756273" y="2120538"/>
            <a:ext cx="6772027" cy="242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34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 rtl="1">
              <a:buClr>
                <a:srgbClr val="7F7F7F"/>
              </a:buClr>
              <a:buSzPts val="600"/>
              <a:buFont typeface="Arial"/>
              <a:buNone/>
              <a:defRPr/>
            </a:lvl1pPr>
            <a:lvl2pPr marL="0" lvl="1" indent="0" algn="r" rtl="1">
              <a:buClr>
                <a:srgbClr val="7F7F7F"/>
              </a:buClr>
              <a:buSzPts val="600"/>
              <a:buFont typeface="Arial"/>
              <a:buNone/>
              <a:defRPr/>
            </a:lvl2pPr>
            <a:lvl3pPr marL="0" lvl="2" indent="0" algn="r" rtl="1">
              <a:buClr>
                <a:srgbClr val="7F7F7F"/>
              </a:buClr>
              <a:buSzPts val="600"/>
              <a:buFont typeface="Arial"/>
              <a:buNone/>
              <a:defRPr/>
            </a:lvl3pPr>
            <a:lvl4pPr marL="0" lvl="3" indent="0" algn="r" rtl="1">
              <a:buClr>
                <a:srgbClr val="7F7F7F"/>
              </a:buClr>
              <a:buSzPts val="600"/>
              <a:buFont typeface="Arial"/>
              <a:buNone/>
              <a:defRPr/>
            </a:lvl4pPr>
            <a:lvl5pPr marL="0" lvl="4" indent="0" algn="r" rtl="1">
              <a:buClr>
                <a:srgbClr val="7F7F7F"/>
              </a:buClr>
              <a:buSzPts val="600"/>
              <a:buFont typeface="Arial"/>
              <a:buNone/>
              <a:defRPr/>
            </a:lvl5pPr>
            <a:lvl6pPr marL="0" lvl="5" indent="0" algn="r" rtl="1">
              <a:buClr>
                <a:srgbClr val="7F7F7F"/>
              </a:buClr>
              <a:buSzPts val="600"/>
              <a:buFont typeface="Arial"/>
              <a:buNone/>
              <a:defRPr/>
            </a:lvl6pPr>
            <a:lvl7pPr marL="0" lvl="6" indent="0" algn="r" rtl="1">
              <a:buClr>
                <a:srgbClr val="7F7F7F"/>
              </a:buClr>
              <a:buSzPts val="600"/>
              <a:buFont typeface="Arial"/>
              <a:buNone/>
              <a:defRPr/>
            </a:lvl7pPr>
            <a:lvl8pPr marL="0" lvl="7" indent="0" algn="r" rtl="1">
              <a:buClr>
                <a:srgbClr val="7F7F7F"/>
              </a:buClr>
              <a:buSzPts val="600"/>
              <a:buFont typeface="Arial"/>
              <a:buNone/>
              <a:defRPr/>
            </a:lvl8pPr>
            <a:lvl9pPr marL="0" lvl="8" indent="0" algn="r" rtl="1">
              <a:buClr>
                <a:srgbClr val="7F7F7F"/>
              </a:buClr>
              <a:buSzPts val="600"/>
              <a:buFont typeface="Arial"/>
              <a:buNone/>
              <a:defRPr/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4" name="Google Shape;404;p34"/>
          <p:cNvCxnSpPr/>
          <p:nvPr userDrawn="1"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AC30F5-7A02-D3B0-050A-5A6F0F14BBAA}"/>
              </a:ext>
            </a:extLst>
          </p:cNvPr>
          <p:cNvSpPr txBox="1">
            <a:spLocks/>
          </p:cNvSpPr>
          <p:nvPr userDrawn="1"/>
        </p:nvSpPr>
        <p:spPr>
          <a:xfrm>
            <a:off x="208650" y="6536497"/>
            <a:ext cx="2887796" cy="291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Andreea Alexandru    aalexandru@dualitytech.com CRYPTO 2025</a:t>
            </a:r>
            <a:endParaRPr lang="uk-UA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743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9"/>
          <p:cNvSpPr txBox="1">
            <a:spLocks noGrp="1"/>
          </p:cNvSpPr>
          <p:nvPr>
            <p:ph type="ctrTitle"/>
          </p:nvPr>
        </p:nvSpPr>
        <p:spPr>
          <a:xfrm>
            <a:off x="3379479" y="2318727"/>
            <a:ext cx="5722035" cy="1923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76" name="Google Shape;576;p4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28680" y="1219201"/>
            <a:ext cx="2234394" cy="62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839" y="1491662"/>
            <a:ext cx="2486346" cy="44433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8" name="Google Shape;578;p49"/>
          <p:cNvCxnSpPr/>
          <p:nvPr/>
        </p:nvCxnSpPr>
        <p:spPr>
          <a:xfrm>
            <a:off x="3481388" y="4371975"/>
            <a:ext cx="280987" cy="0"/>
          </a:xfrm>
          <a:prstGeom prst="straightConnector1">
            <a:avLst/>
          </a:prstGeom>
          <a:noFill/>
          <a:ln w="9525" cap="flat" cmpd="sng">
            <a:solidFill>
              <a:srgbClr val="5F625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9" name="Google Shape;579;p49"/>
          <p:cNvSpPr txBox="1">
            <a:spLocks noGrp="1"/>
          </p:cNvSpPr>
          <p:nvPr>
            <p:ph type="body" idx="1"/>
          </p:nvPr>
        </p:nvSpPr>
        <p:spPr>
          <a:xfrm>
            <a:off x="3379788" y="4489371"/>
            <a:ext cx="5721350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0" name="Google Shape;580;p49"/>
          <p:cNvSpPr>
            <a:spLocks noGrp="1"/>
          </p:cNvSpPr>
          <p:nvPr>
            <p:ph type="pic" idx="2"/>
          </p:nvPr>
        </p:nvSpPr>
        <p:spPr>
          <a:xfrm>
            <a:off x="5889625" y="1326601"/>
            <a:ext cx="1616075" cy="41116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Agenda Slide">
  <p:cSld name="2_Agenda Slide">
    <p:bg>
      <p:bgPr>
        <a:solidFill>
          <a:schemeClr val="lt1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51" descr="A picture containing dark, night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5383"/>
          <a:stretch/>
        </p:blipFill>
        <p:spPr>
          <a:xfrm>
            <a:off x="0" y="1135086"/>
            <a:ext cx="3842121" cy="444619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51"/>
          <p:cNvSpPr/>
          <p:nvPr/>
        </p:nvSpPr>
        <p:spPr>
          <a:xfrm>
            <a:off x="0" y="1473200"/>
            <a:ext cx="2349500" cy="107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51"/>
          <p:cNvSpPr/>
          <p:nvPr/>
        </p:nvSpPr>
        <p:spPr>
          <a:xfrm>
            <a:off x="3575050" y="0"/>
            <a:ext cx="9277350" cy="6355976"/>
          </a:xfrm>
          <a:prstGeom prst="rect">
            <a:avLst/>
          </a:prstGeom>
          <a:solidFill>
            <a:srgbClr val="204E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51"/>
          <p:cNvSpPr txBox="1">
            <a:spLocks noGrp="1"/>
          </p:cNvSpPr>
          <p:nvPr>
            <p:ph type="title"/>
          </p:nvPr>
        </p:nvSpPr>
        <p:spPr>
          <a:xfrm>
            <a:off x="434694" y="1797348"/>
            <a:ext cx="3231465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25F"/>
              </a:buClr>
              <a:buSzPts val="4000"/>
              <a:buFont typeface="Aria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51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51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 rtl="1">
              <a:buClr>
                <a:srgbClr val="7F7F7F"/>
              </a:buClr>
              <a:buSzPts val="600"/>
              <a:buFont typeface="Arial"/>
              <a:buNone/>
              <a:defRPr/>
            </a:lvl1pPr>
            <a:lvl2pPr marL="0" lvl="1" indent="0" algn="r" rtl="1">
              <a:buClr>
                <a:srgbClr val="7F7F7F"/>
              </a:buClr>
              <a:buSzPts val="600"/>
              <a:buFont typeface="Arial"/>
              <a:buNone/>
              <a:defRPr/>
            </a:lvl2pPr>
            <a:lvl3pPr marL="0" lvl="2" indent="0" algn="r" rtl="1">
              <a:buClr>
                <a:srgbClr val="7F7F7F"/>
              </a:buClr>
              <a:buSzPts val="600"/>
              <a:buFont typeface="Arial"/>
              <a:buNone/>
              <a:defRPr/>
            </a:lvl3pPr>
            <a:lvl4pPr marL="0" lvl="3" indent="0" algn="r" rtl="1">
              <a:buClr>
                <a:srgbClr val="7F7F7F"/>
              </a:buClr>
              <a:buSzPts val="600"/>
              <a:buFont typeface="Arial"/>
              <a:buNone/>
              <a:defRPr/>
            </a:lvl4pPr>
            <a:lvl5pPr marL="0" lvl="4" indent="0" algn="r" rtl="1">
              <a:buClr>
                <a:srgbClr val="7F7F7F"/>
              </a:buClr>
              <a:buSzPts val="600"/>
              <a:buFont typeface="Arial"/>
              <a:buNone/>
              <a:defRPr/>
            </a:lvl5pPr>
            <a:lvl6pPr marL="0" lvl="5" indent="0" algn="r" rtl="1">
              <a:buClr>
                <a:srgbClr val="7F7F7F"/>
              </a:buClr>
              <a:buSzPts val="600"/>
              <a:buFont typeface="Arial"/>
              <a:buNone/>
              <a:defRPr/>
            </a:lvl6pPr>
            <a:lvl7pPr marL="0" lvl="6" indent="0" algn="r" rtl="1">
              <a:buClr>
                <a:srgbClr val="7F7F7F"/>
              </a:buClr>
              <a:buSzPts val="600"/>
              <a:buFont typeface="Arial"/>
              <a:buNone/>
              <a:defRPr/>
            </a:lvl7pPr>
            <a:lvl8pPr marL="0" lvl="7" indent="0" algn="r" rtl="1">
              <a:buClr>
                <a:srgbClr val="7F7F7F"/>
              </a:buClr>
              <a:buSzPts val="600"/>
              <a:buFont typeface="Arial"/>
              <a:buNone/>
              <a:defRPr/>
            </a:lvl8pPr>
            <a:lvl9pPr marL="0" lvl="8" indent="0" algn="r" rtl="1">
              <a:buClr>
                <a:srgbClr val="7F7F7F"/>
              </a:buClr>
              <a:buSzPts val="600"/>
              <a:buFont typeface="Arial"/>
              <a:buNone/>
              <a:defRPr/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95" name="Google Shape;595;p51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96" name="Google Shape;596;p51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51"/>
          <p:cNvSpPr txBox="1">
            <a:spLocks noGrp="1"/>
          </p:cNvSpPr>
          <p:nvPr>
            <p:ph type="body" idx="1"/>
          </p:nvPr>
        </p:nvSpPr>
        <p:spPr>
          <a:xfrm>
            <a:off x="4051300" y="1797050"/>
            <a:ext cx="5740400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AutoNum type="arabicPeriod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2 Columns Slide">
  <p:cSld name="2_2 Columns Slide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3"/>
          <p:cNvSpPr/>
          <p:nvPr/>
        </p:nvSpPr>
        <p:spPr>
          <a:xfrm>
            <a:off x="675851" y="1623269"/>
            <a:ext cx="5088362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53"/>
          <p:cNvSpPr>
            <a:spLocks noGrp="1"/>
          </p:cNvSpPr>
          <p:nvPr>
            <p:ph type="pic" idx="2"/>
          </p:nvPr>
        </p:nvSpPr>
        <p:spPr>
          <a:xfrm>
            <a:off x="851800" y="1909607"/>
            <a:ext cx="822960" cy="822960"/>
          </a:xfrm>
          <a:prstGeom prst="ellipse">
            <a:avLst/>
          </a:prstGeom>
          <a:noFill/>
          <a:ln>
            <a:noFill/>
          </a:ln>
        </p:spPr>
      </p:sp>
      <p:sp>
        <p:nvSpPr>
          <p:cNvPr id="610" name="Google Shape;610;p53"/>
          <p:cNvSpPr/>
          <p:nvPr/>
        </p:nvSpPr>
        <p:spPr>
          <a:xfrm>
            <a:off x="6122988" y="1623269"/>
            <a:ext cx="5088362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53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53"/>
          <p:cNvSpPr txBox="1">
            <a:spLocks noGrp="1"/>
          </p:cNvSpPr>
          <p:nvPr>
            <p:ph type="body" idx="1"/>
          </p:nvPr>
        </p:nvSpPr>
        <p:spPr>
          <a:xfrm>
            <a:off x="911367" y="3211141"/>
            <a:ext cx="4612637" cy="18942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3" name="Google Shape;613;p53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53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5" name="Google Shape;615;p53"/>
          <p:cNvSpPr txBox="1">
            <a:spLocks noGrp="1"/>
          </p:cNvSpPr>
          <p:nvPr>
            <p:ph type="body" idx="3"/>
          </p:nvPr>
        </p:nvSpPr>
        <p:spPr>
          <a:xfrm>
            <a:off x="6358505" y="3211140"/>
            <a:ext cx="4617327" cy="18942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6" name="Google Shape;616;p53"/>
          <p:cNvSpPr txBox="1">
            <a:spLocks noGrp="1"/>
          </p:cNvSpPr>
          <p:nvPr>
            <p:ph type="body" idx="4"/>
          </p:nvPr>
        </p:nvSpPr>
        <p:spPr>
          <a:xfrm>
            <a:off x="911367" y="2751611"/>
            <a:ext cx="4612637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p53"/>
          <p:cNvSpPr txBox="1">
            <a:spLocks noGrp="1"/>
          </p:cNvSpPr>
          <p:nvPr>
            <p:ph type="body" idx="5"/>
          </p:nvPr>
        </p:nvSpPr>
        <p:spPr>
          <a:xfrm>
            <a:off x="6358505" y="2751611"/>
            <a:ext cx="4612637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8" name="Google Shape;618;p53"/>
          <p:cNvSpPr>
            <a:spLocks noGrp="1"/>
          </p:cNvSpPr>
          <p:nvPr>
            <p:ph type="pic" idx="6"/>
          </p:nvPr>
        </p:nvSpPr>
        <p:spPr>
          <a:xfrm>
            <a:off x="6295005" y="1909607"/>
            <a:ext cx="822960" cy="82296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3 Columns Slide">
  <p:cSld name="2_3 Columns Slide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54"/>
          <p:cNvSpPr/>
          <p:nvPr/>
        </p:nvSpPr>
        <p:spPr>
          <a:xfrm>
            <a:off x="4196869" y="1623269"/>
            <a:ext cx="3165096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54"/>
          <p:cNvSpPr/>
          <p:nvPr/>
        </p:nvSpPr>
        <p:spPr>
          <a:xfrm>
            <a:off x="7762410" y="1623269"/>
            <a:ext cx="3154089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54"/>
          <p:cNvSpPr txBox="1">
            <a:spLocks noGrp="1"/>
          </p:cNvSpPr>
          <p:nvPr>
            <p:ph type="body" idx="1"/>
          </p:nvPr>
        </p:nvSpPr>
        <p:spPr>
          <a:xfrm>
            <a:off x="4455268" y="2751611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3" name="Google Shape;623;p54"/>
          <p:cNvSpPr txBox="1">
            <a:spLocks noGrp="1"/>
          </p:cNvSpPr>
          <p:nvPr>
            <p:ph type="body" idx="2"/>
          </p:nvPr>
        </p:nvSpPr>
        <p:spPr>
          <a:xfrm>
            <a:off x="8040234" y="2719917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4" name="Google Shape;624;p54"/>
          <p:cNvSpPr/>
          <p:nvPr/>
        </p:nvSpPr>
        <p:spPr>
          <a:xfrm>
            <a:off x="683471" y="1623269"/>
            <a:ext cx="3165096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54"/>
          <p:cNvSpPr>
            <a:spLocks noGrp="1"/>
          </p:cNvSpPr>
          <p:nvPr>
            <p:ph type="pic" idx="3"/>
          </p:nvPr>
        </p:nvSpPr>
        <p:spPr>
          <a:xfrm>
            <a:off x="859420" y="1909607"/>
            <a:ext cx="822960" cy="822960"/>
          </a:xfrm>
          <a:prstGeom prst="ellipse">
            <a:avLst/>
          </a:prstGeom>
          <a:noFill/>
          <a:ln>
            <a:noFill/>
          </a:ln>
        </p:spPr>
      </p:sp>
      <p:sp>
        <p:nvSpPr>
          <p:cNvPr id="626" name="Google Shape;626;p54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54"/>
          <p:cNvSpPr txBox="1">
            <a:spLocks noGrp="1"/>
          </p:cNvSpPr>
          <p:nvPr>
            <p:ph type="body" idx="4"/>
          </p:nvPr>
        </p:nvSpPr>
        <p:spPr>
          <a:xfrm>
            <a:off x="914297" y="3211141"/>
            <a:ext cx="2880360" cy="18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8" name="Google Shape;628;p54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54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0" name="Google Shape;630;p54"/>
          <p:cNvSpPr txBox="1">
            <a:spLocks noGrp="1"/>
          </p:cNvSpPr>
          <p:nvPr>
            <p:ph type="body" idx="5"/>
          </p:nvPr>
        </p:nvSpPr>
        <p:spPr>
          <a:xfrm>
            <a:off x="4455268" y="3211140"/>
            <a:ext cx="2880360" cy="18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1" name="Google Shape;631;p54"/>
          <p:cNvSpPr txBox="1">
            <a:spLocks noGrp="1"/>
          </p:cNvSpPr>
          <p:nvPr>
            <p:ph type="body" idx="6"/>
          </p:nvPr>
        </p:nvSpPr>
        <p:spPr>
          <a:xfrm>
            <a:off x="914297" y="2751611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2" name="Google Shape;632;p54"/>
          <p:cNvSpPr>
            <a:spLocks noGrp="1"/>
          </p:cNvSpPr>
          <p:nvPr>
            <p:ph type="pic" idx="7"/>
          </p:nvPr>
        </p:nvSpPr>
        <p:spPr>
          <a:xfrm>
            <a:off x="4373331" y="1909607"/>
            <a:ext cx="822960" cy="822960"/>
          </a:xfrm>
          <a:prstGeom prst="ellipse">
            <a:avLst/>
          </a:prstGeom>
          <a:noFill/>
          <a:ln>
            <a:noFill/>
          </a:ln>
        </p:spPr>
      </p:sp>
      <p:sp>
        <p:nvSpPr>
          <p:cNvPr id="633" name="Google Shape;633;p54"/>
          <p:cNvSpPr txBox="1">
            <a:spLocks noGrp="1"/>
          </p:cNvSpPr>
          <p:nvPr>
            <p:ph type="body" idx="8"/>
          </p:nvPr>
        </p:nvSpPr>
        <p:spPr>
          <a:xfrm>
            <a:off x="8040234" y="3211140"/>
            <a:ext cx="2880360" cy="18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4" name="Google Shape;634;p54"/>
          <p:cNvSpPr>
            <a:spLocks noGrp="1"/>
          </p:cNvSpPr>
          <p:nvPr>
            <p:ph type="pic" idx="9"/>
          </p:nvPr>
        </p:nvSpPr>
        <p:spPr>
          <a:xfrm>
            <a:off x="7944755" y="1905903"/>
            <a:ext cx="822960" cy="82296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4 Columns Slide">
  <p:cSld name="2_4 Columns Slide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5"/>
          <p:cNvSpPr/>
          <p:nvPr/>
        </p:nvSpPr>
        <p:spPr>
          <a:xfrm>
            <a:off x="3464002" y="1623269"/>
            <a:ext cx="2488781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55"/>
          <p:cNvSpPr/>
          <p:nvPr/>
        </p:nvSpPr>
        <p:spPr>
          <a:xfrm>
            <a:off x="6252153" y="1623269"/>
            <a:ext cx="2488781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55"/>
          <p:cNvSpPr/>
          <p:nvPr/>
        </p:nvSpPr>
        <p:spPr>
          <a:xfrm>
            <a:off x="9031651" y="1623269"/>
            <a:ext cx="2488781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55"/>
          <p:cNvSpPr/>
          <p:nvPr/>
        </p:nvSpPr>
        <p:spPr>
          <a:xfrm>
            <a:off x="675851" y="1623269"/>
            <a:ext cx="2488781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55"/>
          <p:cNvSpPr>
            <a:spLocks noGrp="1"/>
          </p:cNvSpPr>
          <p:nvPr>
            <p:ph type="pic" idx="2"/>
          </p:nvPr>
        </p:nvSpPr>
        <p:spPr>
          <a:xfrm>
            <a:off x="775601" y="1773073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641" name="Google Shape;641;p55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55"/>
          <p:cNvSpPr txBox="1">
            <a:spLocks noGrp="1"/>
          </p:cNvSpPr>
          <p:nvPr>
            <p:ph type="body" idx="1"/>
          </p:nvPr>
        </p:nvSpPr>
        <p:spPr>
          <a:xfrm>
            <a:off x="775601" y="2842841"/>
            <a:ext cx="2257955" cy="18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3" name="Google Shape;643;p55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55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5" name="Google Shape;645;p55"/>
          <p:cNvSpPr txBox="1">
            <a:spLocks noGrp="1"/>
          </p:cNvSpPr>
          <p:nvPr>
            <p:ph type="body" idx="3"/>
          </p:nvPr>
        </p:nvSpPr>
        <p:spPr>
          <a:xfrm>
            <a:off x="775601" y="2405004"/>
            <a:ext cx="2257955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6" name="Google Shape;646;p55"/>
          <p:cNvSpPr>
            <a:spLocks noGrp="1"/>
          </p:cNvSpPr>
          <p:nvPr>
            <p:ph type="pic" idx="4"/>
          </p:nvPr>
        </p:nvSpPr>
        <p:spPr>
          <a:xfrm>
            <a:off x="3555732" y="1773073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647" name="Google Shape;647;p55"/>
          <p:cNvSpPr txBox="1">
            <a:spLocks noGrp="1"/>
          </p:cNvSpPr>
          <p:nvPr>
            <p:ph type="body" idx="5"/>
          </p:nvPr>
        </p:nvSpPr>
        <p:spPr>
          <a:xfrm>
            <a:off x="3555732" y="2842841"/>
            <a:ext cx="2257955" cy="18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8" name="Google Shape;648;p55"/>
          <p:cNvSpPr txBox="1">
            <a:spLocks noGrp="1"/>
          </p:cNvSpPr>
          <p:nvPr>
            <p:ph type="body" idx="6"/>
          </p:nvPr>
        </p:nvSpPr>
        <p:spPr>
          <a:xfrm>
            <a:off x="3555732" y="2405004"/>
            <a:ext cx="2257955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9" name="Google Shape;649;p55"/>
          <p:cNvSpPr>
            <a:spLocks noGrp="1"/>
          </p:cNvSpPr>
          <p:nvPr>
            <p:ph type="pic" idx="7"/>
          </p:nvPr>
        </p:nvSpPr>
        <p:spPr>
          <a:xfrm>
            <a:off x="6343883" y="1773073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650" name="Google Shape;650;p55"/>
          <p:cNvSpPr txBox="1">
            <a:spLocks noGrp="1"/>
          </p:cNvSpPr>
          <p:nvPr>
            <p:ph type="body" idx="8"/>
          </p:nvPr>
        </p:nvSpPr>
        <p:spPr>
          <a:xfrm>
            <a:off x="6343883" y="2842841"/>
            <a:ext cx="2257955" cy="18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1" name="Google Shape;651;p55"/>
          <p:cNvSpPr txBox="1">
            <a:spLocks noGrp="1"/>
          </p:cNvSpPr>
          <p:nvPr>
            <p:ph type="body" idx="9"/>
          </p:nvPr>
        </p:nvSpPr>
        <p:spPr>
          <a:xfrm>
            <a:off x="6343883" y="2405004"/>
            <a:ext cx="2257955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2" name="Google Shape;652;p55"/>
          <p:cNvSpPr>
            <a:spLocks noGrp="1"/>
          </p:cNvSpPr>
          <p:nvPr>
            <p:ph type="pic" idx="13"/>
          </p:nvPr>
        </p:nvSpPr>
        <p:spPr>
          <a:xfrm>
            <a:off x="9123381" y="1773073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653" name="Google Shape;653;p55"/>
          <p:cNvSpPr txBox="1">
            <a:spLocks noGrp="1"/>
          </p:cNvSpPr>
          <p:nvPr>
            <p:ph type="body" idx="14"/>
          </p:nvPr>
        </p:nvSpPr>
        <p:spPr>
          <a:xfrm>
            <a:off x="9123381" y="2842841"/>
            <a:ext cx="2257955" cy="18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4" name="Google Shape;654;p55"/>
          <p:cNvSpPr txBox="1">
            <a:spLocks noGrp="1"/>
          </p:cNvSpPr>
          <p:nvPr>
            <p:ph type="body" idx="15"/>
          </p:nvPr>
        </p:nvSpPr>
        <p:spPr>
          <a:xfrm>
            <a:off x="9123381" y="2405004"/>
            <a:ext cx="2257955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6 Columns Slide">
  <p:cSld name="2_6 Columns Slide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6"/>
          <p:cNvSpPr/>
          <p:nvPr/>
        </p:nvSpPr>
        <p:spPr>
          <a:xfrm>
            <a:off x="675851" y="1623270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56"/>
          <p:cNvSpPr/>
          <p:nvPr/>
        </p:nvSpPr>
        <p:spPr>
          <a:xfrm>
            <a:off x="4215408" y="1623270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56"/>
          <p:cNvSpPr/>
          <p:nvPr/>
        </p:nvSpPr>
        <p:spPr>
          <a:xfrm>
            <a:off x="7743800" y="1623270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56"/>
          <p:cNvSpPr/>
          <p:nvPr/>
        </p:nvSpPr>
        <p:spPr>
          <a:xfrm>
            <a:off x="675851" y="3933056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56"/>
          <p:cNvSpPr/>
          <p:nvPr/>
        </p:nvSpPr>
        <p:spPr>
          <a:xfrm>
            <a:off x="4215408" y="3933056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56"/>
          <p:cNvSpPr/>
          <p:nvPr/>
        </p:nvSpPr>
        <p:spPr>
          <a:xfrm>
            <a:off x="7743800" y="3933056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56"/>
          <p:cNvSpPr txBox="1">
            <a:spLocks noGrp="1"/>
          </p:cNvSpPr>
          <p:nvPr>
            <p:ph type="body" idx="1"/>
          </p:nvPr>
        </p:nvSpPr>
        <p:spPr>
          <a:xfrm>
            <a:off x="4329338" y="2405004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3" name="Google Shape;663;p56"/>
          <p:cNvSpPr txBox="1">
            <a:spLocks noGrp="1"/>
          </p:cNvSpPr>
          <p:nvPr>
            <p:ph type="body" idx="2"/>
          </p:nvPr>
        </p:nvSpPr>
        <p:spPr>
          <a:xfrm>
            <a:off x="7914304" y="2405004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4" name="Google Shape;664;p56"/>
          <p:cNvSpPr>
            <a:spLocks noGrp="1"/>
          </p:cNvSpPr>
          <p:nvPr>
            <p:ph type="pic" idx="3"/>
          </p:nvPr>
        </p:nvSpPr>
        <p:spPr>
          <a:xfrm>
            <a:off x="779230" y="1778981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665" name="Google Shape;665;p56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56"/>
          <p:cNvSpPr txBox="1">
            <a:spLocks noGrp="1"/>
          </p:cNvSpPr>
          <p:nvPr>
            <p:ph type="body" idx="4"/>
          </p:nvPr>
        </p:nvSpPr>
        <p:spPr>
          <a:xfrm>
            <a:off x="788367" y="2842843"/>
            <a:ext cx="2880360" cy="74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7" name="Google Shape;667;p56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56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9" name="Google Shape;669;p56"/>
          <p:cNvSpPr txBox="1">
            <a:spLocks noGrp="1"/>
          </p:cNvSpPr>
          <p:nvPr>
            <p:ph type="body" idx="5"/>
          </p:nvPr>
        </p:nvSpPr>
        <p:spPr>
          <a:xfrm>
            <a:off x="4329338" y="2842843"/>
            <a:ext cx="2880360" cy="74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0" name="Google Shape;670;p56"/>
          <p:cNvSpPr txBox="1">
            <a:spLocks noGrp="1"/>
          </p:cNvSpPr>
          <p:nvPr>
            <p:ph type="body" idx="6"/>
          </p:nvPr>
        </p:nvSpPr>
        <p:spPr>
          <a:xfrm>
            <a:off x="788367" y="2405004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1" name="Google Shape;671;p56"/>
          <p:cNvSpPr>
            <a:spLocks noGrp="1"/>
          </p:cNvSpPr>
          <p:nvPr>
            <p:ph type="pic" idx="7"/>
          </p:nvPr>
        </p:nvSpPr>
        <p:spPr>
          <a:xfrm>
            <a:off x="4293141" y="1778981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672" name="Google Shape;672;p56"/>
          <p:cNvSpPr txBox="1">
            <a:spLocks noGrp="1"/>
          </p:cNvSpPr>
          <p:nvPr>
            <p:ph type="body" idx="8"/>
          </p:nvPr>
        </p:nvSpPr>
        <p:spPr>
          <a:xfrm>
            <a:off x="7914304" y="2842843"/>
            <a:ext cx="2880360" cy="74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3" name="Google Shape;673;p56"/>
          <p:cNvSpPr>
            <a:spLocks noGrp="1"/>
          </p:cNvSpPr>
          <p:nvPr>
            <p:ph type="pic" idx="9"/>
          </p:nvPr>
        </p:nvSpPr>
        <p:spPr>
          <a:xfrm>
            <a:off x="7864565" y="1775277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674" name="Google Shape;674;p56"/>
          <p:cNvSpPr txBox="1">
            <a:spLocks noGrp="1"/>
          </p:cNvSpPr>
          <p:nvPr>
            <p:ph type="body" idx="13"/>
          </p:nvPr>
        </p:nvSpPr>
        <p:spPr>
          <a:xfrm>
            <a:off x="4329338" y="4723126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5" name="Google Shape;675;p56"/>
          <p:cNvSpPr txBox="1">
            <a:spLocks noGrp="1"/>
          </p:cNvSpPr>
          <p:nvPr>
            <p:ph type="body" idx="14"/>
          </p:nvPr>
        </p:nvSpPr>
        <p:spPr>
          <a:xfrm>
            <a:off x="7914304" y="4723126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6" name="Google Shape;676;p56"/>
          <p:cNvSpPr>
            <a:spLocks noGrp="1"/>
          </p:cNvSpPr>
          <p:nvPr>
            <p:ph type="pic" idx="15"/>
          </p:nvPr>
        </p:nvSpPr>
        <p:spPr>
          <a:xfrm>
            <a:off x="779230" y="4097103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677" name="Google Shape;677;p56"/>
          <p:cNvSpPr txBox="1">
            <a:spLocks noGrp="1"/>
          </p:cNvSpPr>
          <p:nvPr>
            <p:ph type="body" idx="16"/>
          </p:nvPr>
        </p:nvSpPr>
        <p:spPr>
          <a:xfrm>
            <a:off x="788367" y="5160965"/>
            <a:ext cx="2880360" cy="74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8" name="Google Shape;678;p56"/>
          <p:cNvSpPr txBox="1">
            <a:spLocks noGrp="1"/>
          </p:cNvSpPr>
          <p:nvPr>
            <p:ph type="body" idx="17"/>
          </p:nvPr>
        </p:nvSpPr>
        <p:spPr>
          <a:xfrm>
            <a:off x="4329338" y="5160965"/>
            <a:ext cx="2880360" cy="74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9" name="Google Shape;679;p56"/>
          <p:cNvSpPr txBox="1">
            <a:spLocks noGrp="1"/>
          </p:cNvSpPr>
          <p:nvPr>
            <p:ph type="body" idx="18"/>
          </p:nvPr>
        </p:nvSpPr>
        <p:spPr>
          <a:xfrm>
            <a:off x="788367" y="4723126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0" name="Google Shape;680;p56"/>
          <p:cNvSpPr>
            <a:spLocks noGrp="1"/>
          </p:cNvSpPr>
          <p:nvPr>
            <p:ph type="pic" idx="19"/>
          </p:nvPr>
        </p:nvSpPr>
        <p:spPr>
          <a:xfrm>
            <a:off x="4293141" y="4097103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681" name="Google Shape;681;p56"/>
          <p:cNvSpPr txBox="1">
            <a:spLocks noGrp="1"/>
          </p:cNvSpPr>
          <p:nvPr>
            <p:ph type="body" idx="20"/>
          </p:nvPr>
        </p:nvSpPr>
        <p:spPr>
          <a:xfrm>
            <a:off x="7914304" y="5160965"/>
            <a:ext cx="2880360" cy="74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2" name="Google Shape;682;p56"/>
          <p:cNvSpPr>
            <a:spLocks noGrp="1"/>
          </p:cNvSpPr>
          <p:nvPr>
            <p:ph type="pic" idx="21"/>
          </p:nvPr>
        </p:nvSpPr>
        <p:spPr>
          <a:xfrm>
            <a:off x="7864565" y="4093399"/>
            <a:ext cx="640080" cy="64008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Diagram Slide">
  <p:cSld name="2_Diagram Slide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57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57"/>
          <p:cNvSpPr txBox="1">
            <a:spLocks noGrp="1"/>
          </p:cNvSpPr>
          <p:nvPr>
            <p:ph type="body" idx="1"/>
          </p:nvPr>
        </p:nvSpPr>
        <p:spPr>
          <a:xfrm>
            <a:off x="673270" y="1169783"/>
            <a:ext cx="10515600" cy="420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6" name="Google Shape;686;p57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57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88" name="Google Shape;688;p57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89" name="Google Shape;689;p57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57"/>
          <p:cNvSpPr txBox="1">
            <a:spLocks noGrp="1"/>
          </p:cNvSpPr>
          <p:nvPr>
            <p:ph type="body" idx="2"/>
          </p:nvPr>
        </p:nvSpPr>
        <p:spPr>
          <a:xfrm>
            <a:off x="673271" y="2099233"/>
            <a:ext cx="5422730" cy="265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/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/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1" name="Google Shape;691;p57"/>
          <p:cNvSpPr/>
          <p:nvPr/>
        </p:nvSpPr>
        <p:spPr>
          <a:xfrm rot="10800000">
            <a:off x="7426712" y="2168525"/>
            <a:ext cx="4765288" cy="3195212"/>
          </a:xfrm>
          <a:prstGeom prst="rect">
            <a:avLst/>
          </a:prstGeom>
          <a:gradFill>
            <a:gsLst>
              <a:gs pos="0">
                <a:schemeClr val="lt1"/>
              </a:gs>
              <a:gs pos="22000">
                <a:schemeClr val="lt1"/>
              </a:gs>
              <a:gs pos="100000">
                <a:srgbClr val="2A57F3">
                  <a:alpha val="1137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able Slide">
  <p:cSld name="2_Table Slide">
    <p:bg>
      <p:bgPr>
        <a:solidFill>
          <a:schemeClr val="lt1"/>
        </a:solid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8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58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58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96" name="Google Shape;696;p58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97" name="Google Shape;697;p58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Text + bullets slide">
  <p:cSld name="5_Text + bullets slide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59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59"/>
          <p:cNvSpPr txBox="1">
            <a:spLocks noGrp="1"/>
          </p:cNvSpPr>
          <p:nvPr>
            <p:ph type="body" idx="1"/>
          </p:nvPr>
        </p:nvSpPr>
        <p:spPr>
          <a:xfrm>
            <a:off x="673270" y="1825625"/>
            <a:ext cx="10515600" cy="420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1" name="Google Shape;701;p59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59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03" name="Google Shape;703;p59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04" name="Google Shape;704;p5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59"/>
          <p:cNvSpPr txBox="1">
            <a:spLocks noGrp="1"/>
          </p:cNvSpPr>
          <p:nvPr>
            <p:ph type="body" idx="2"/>
          </p:nvPr>
        </p:nvSpPr>
        <p:spPr>
          <a:xfrm>
            <a:off x="673100" y="2284222"/>
            <a:ext cx="1051560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/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/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ext + Bullets Slide + Pic">
  <p:cSld name="2_Text + Bullets Slide + Pic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60"/>
          <p:cNvSpPr>
            <a:spLocks noGrp="1"/>
          </p:cNvSpPr>
          <p:nvPr>
            <p:ph type="pic" idx="2"/>
          </p:nvPr>
        </p:nvSpPr>
        <p:spPr>
          <a:xfrm>
            <a:off x="6792913" y="560388"/>
            <a:ext cx="5399087" cy="57372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08" name="Google Shape;708;p60"/>
          <p:cNvSpPr txBox="1">
            <a:spLocks noGrp="1"/>
          </p:cNvSpPr>
          <p:nvPr>
            <p:ph type="body" idx="1"/>
          </p:nvPr>
        </p:nvSpPr>
        <p:spPr>
          <a:xfrm>
            <a:off x="673271" y="1684102"/>
            <a:ext cx="4444162" cy="808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9" name="Google Shape;709;p60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5599193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p60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60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12" name="Google Shape;712;p60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13" name="Google Shape;713;p60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60"/>
          <p:cNvSpPr txBox="1">
            <a:spLocks noGrp="1"/>
          </p:cNvSpPr>
          <p:nvPr>
            <p:ph type="body" idx="3"/>
          </p:nvPr>
        </p:nvSpPr>
        <p:spPr>
          <a:xfrm>
            <a:off x="673266" y="2602857"/>
            <a:ext cx="4444163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/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/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5" name="Google Shape;715;p60"/>
          <p:cNvSpPr/>
          <p:nvPr/>
        </p:nvSpPr>
        <p:spPr>
          <a:xfrm>
            <a:off x="6651522" y="909000"/>
            <a:ext cx="360000" cy="5040000"/>
          </a:xfrm>
          <a:prstGeom prst="rect">
            <a:avLst/>
          </a:prstGeom>
          <a:solidFill>
            <a:srgbClr val="204E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6" name="Google Shape;716;p60" descr="A picture containing dark, night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1291" y="1041849"/>
            <a:ext cx="2101022" cy="4446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ection Header" preserve="1">
  <p:cSld name="2_Section Header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34"/>
          <p:cNvSpPr txBox="1">
            <a:spLocks noGrp="1"/>
          </p:cNvSpPr>
          <p:nvPr>
            <p:ph type="body" idx="1"/>
          </p:nvPr>
        </p:nvSpPr>
        <p:spPr>
          <a:xfrm>
            <a:off x="3756025" y="1500188"/>
            <a:ext cx="3254375" cy="62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8BE72"/>
              </a:buClr>
              <a:buSzPts val="2800"/>
              <a:buFont typeface="Arial"/>
              <a:buNone/>
              <a:defRPr sz="2800" b="1">
                <a:solidFill>
                  <a:srgbClr val="28BE7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400" name="Google Shape;400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40263" y="914400"/>
            <a:ext cx="3911737" cy="4186052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4"/>
          <p:cNvSpPr txBox="1">
            <a:spLocks noGrp="1"/>
          </p:cNvSpPr>
          <p:nvPr>
            <p:ph type="title"/>
          </p:nvPr>
        </p:nvSpPr>
        <p:spPr>
          <a:xfrm>
            <a:off x="3756273" y="2120538"/>
            <a:ext cx="6772027" cy="242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34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 rtl="1">
              <a:buClr>
                <a:srgbClr val="7F7F7F"/>
              </a:buClr>
              <a:buSzPts val="600"/>
              <a:buFont typeface="Arial"/>
              <a:buNone/>
              <a:defRPr/>
            </a:lvl1pPr>
            <a:lvl2pPr marL="0" lvl="1" indent="0" algn="r" rtl="1">
              <a:buClr>
                <a:srgbClr val="7F7F7F"/>
              </a:buClr>
              <a:buSzPts val="600"/>
              <a:buFont typeface="Arial"/>
              <a:buNone/>
              <a:defRPr/>
            </a:lvl2pPr>
            <a:lvl3pPr marL="0" lvl="2" indent="0" algn="r" rtl="1">
              <a:buClr>
                <a:srgbClr val="7F7F7F"/>
              </a:buClr>
              <a:buSzPts val="600"/>
              <a:buFont typeface="Arial"/>
              <a:buNone/>
              <a:defRPr/>
            </a:lvl3pPr>
            <a:lvl4pPr marL="0" lvl="3" indent="0" algn="r" rtl="1">
              <a:buClr>
                <a:srgbClr val="7F7F7F"/>
              </a:buClr>
              <a:buSzPts val="600"/>
              <a:buFont typeface="Arial"/>
              <a:buNone/>
              <a:defRPr/>
            </a:lvl4pPr>
            <a:lvl5pPr marL="0" lvl="4" indent="0" algn="r" rtl="1">
              <a:buClr>
                <a:srgbClr val="7F7F7F"/>
              </a:buClr>
              <a:buSzPts val="600"/>
              <a:buFont typeface="Arial"/>
              <a:buNone/>
              <a:defRPr/>
            </a:lvl5pPr>
            <a:lvl6pPr marL="0" lvl="5" indent="0" algn="r" rtl="1">
              <a:buClr>
                <a:srgbClr val="7F7F7F"/>
              </a:buClr>
              <a:buSzPts val="600"/>
              <a:buFont typeface="Arial"/>
              <a:buNone/>
              <a:defRPr/>
            </a:lvl6pPr>
            <a:lvl7pPr marL="0" lvl="6" indent="0" algn="r" rtl="1">
              <a:buClr>
                <a:srgbClr val="7F7F7F"/>
              </a:buClr>
              <a:buSzPts val="600"/>
              <a:buFont typeface="Arial"/>
              <a:buNone/>
              <a:defRPr/>
            </a:lvl7pPr>
            <a:lvl8pPr marL="0" lvl="7" indent="0" algn="r" rtl="1">
              <a:buClr>
                <a:srgbClr val="7F7F7F"/>
              </a:buClr>
              <a:buSzPts val="600"/>
              <a:buFont typeface="Arial"/>
              <a:buNone/>
              <a:defRPr/>
            </a:lvl8pPr>
            <a:lvl9pPr marL="0" lvl="8" indent="0" algn="r" rtl="1">
              <a:buClr>
                <a:srgbClr val="7F7F7F"/>
              </a:buClr>
              <a:buSzPts val="600"/>
              <a:buFont typeface="Arial"/>
              <a:buNone/>
              <a:defRPr/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4" name="Google Shape;404;p34"/>
          <p:cNvCxnSpPr/>
          <p:nvPr userDrawn="1"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AC30F5-7A02-D3B0-050A-5A6F0F14BBAA}"/>
              </a:ext>
            </a:extLst>
          </p:cNvPr>
          <p:cNvSpPr txBox="1">
            <a:spLocks/>
          </p:cNvSpPr>
          <p:nvPr userDrawn="1"/>
        </p:nvSpPr>
        <p:spPr>
          <a:xfrm>
            <a:off x="208650" y="6536497"/>
            <a:ext cx="2887796" cy="291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Andreea Alexandru    aalexandru@dualitytech.com CRYPTO 2025</a:t>
            </a:r>
            <a:endParaRPr lang="uk-UA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171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Chart+Texts Slide">
  <p:cSld name="2_Chart+Texts Slide">
    <p:bg>
      <p:bgPr>
        <a:solidFill>
          <a:schemeClr val="lt1"/>
        </a:solid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61"/>
          <p:cNvSpPr>
            <a:spLocks noGrp="1"/>
          </p:cNvSpPr>
          <p:nvPr>
            <p:ph type="chart" idx="2"/>
          </p:nvPr>
        </p:nvSpPr>
        <p:spPr>
          <a:xfrm>
            <a:off x="5192882" y="1792049"/>
            <a:ext cx="5567842" cy="369900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9" name="Google Shape;719;p61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61"/>
          <p:cNvSpPr txBox="1">
            <a:spLocks noGrp="1"/>
          </p:cNvSpPr>
          <p:nvPr>
            <p:ph type="body" idx="1"/>
          </p:nvPr>
        </p:nvSpPr>
        <p:spPr>
          <a:xfrm>
            <a:off x="673270" y="1779265"/>
            <a:ext cx="4396035" cy="3711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1" name="Google Shape;721;p61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61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23" name="Google Shape;723;p61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24" name="Google Shape;724;p61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3 Charts Slide">
  <p:cSld name="2_3 Charts Slide">
    <p:bg>
      <p:bgPr>
        <a:solidFill>
          <a:schemeClr val="lt1"/>
        </a:solidFill>
        <a:effectLst/>
      </p:bgPr>
    </p:bg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62"/>
          <p:cNvSpPr txBox="1">
            <a:spLocks noGrp="1"/>
          </p:cNvSpPr>
          <p:nvPr>
            <p:ph type="body" idx="1"/>
          </p:nvPr>
        </p:nvSpPr>
        <p:spPr>
          <a:xfrm>
            <a:off x="4367300" y="5170254"/>
            <a:ext cx="3259641" cy="398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7" name="Google Shape;727;p62"/>
          <p:cNvSpPr txBox="1">
            <a:spLocks noGrp="1"/>
          </p:cNvSpPr>
          <p:nvPr>
            <p:ph type="body" idx="2"/>
          </p:nvPr>
        </p:nvSpPr>
        <p:spPr>
          <a:xfrm>
            <a:off x="8061754" y="5170254"/>
            <a:ext cx="3259641" cy="398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8" name="Google Shape;728;p62"/>
          <p:cNvSpPr txBox="1">
            <a:spLocks noGrp="1"/>
          </p:cNvSpPr>
          <p:nvPr>
            <p:ph type="body" idx="3"/>
          </p:nvPr>
        </p:nvSpPr>
        <p:spPr>
          <a:xfrm>
            <a:off x="672844" y="5170254"/>
            <a:ext cx="3259641" cy="398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9" name="Google Shape;729;p62"/>
          <p:cNvSpPr>
            <a:spLocks noGrp="1"/>
          </p:cNvSpPr>
          <p:nvPr>
            <p:ph type="chart" idx="4"/>
          </p:nvPr>
        </p:nvSpPr>
        <p:spPr>
          <a:xfrm>
            <a:off x="8061755" y="2829011"/>
            <a:ext cx="3259641" cy="21582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0" name="Google Shape;730;p62"/>
          <p:cNvSpPr>
            <a:spLocks noGrp="1"/>
          </p:cNvSpPr>
          <p:nvPr>
            <p:ph type="chart" idx="5"/>
          </p:nvPr>
        </p:nvSpPr>
        <p:spPr>
          <a:xfrm>
            <a:off x="4367300" y="2829011"/>
            <a:ext cx="3259641" cy="21582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1" name="Google Shape;731;p62"/>
          <p:cNvSpPr>
            <a:spLocks noGrp="1"/>
          </p:cNvSpPr>
          <p:nvPr>
            <p:ph type="chart" idx="6"/>
          </p:nvPr>
        </p:nvSpPr>
        <p:spPr>
          <a:xfrm>
            <a:off x="672845" y="2829011"/>
            <a:ext cx="3259641" cy="21582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2" name="Google Shape;732;p62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62"/>
          <p:cNvSpPr txBox="1">
            <a:spLocks noGrp="1"/>
          </p:cNvSpPr>
          <p:nvPr>
            <p:ph type="body" idx="7"/>
          </p:nvPr>
        </p:nvSpPr>
        <p:spPr>
          <a:xfrm>
            <a:off x="673270" y="1439631"/>
            <a:ext cx="7216696" cy="92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4" name="Google Shape;734;p62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62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36" name="Google Shape;736;p62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37" name="Google Shape;737;p62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Quote Slide">
  <p:cSld name="2_Quote Slide">
    <p:bg>
      <p:bgPr>
        <a:solidFill>
          <a:schemeClr val="lt1"/>
        </a:solidFill>
        <a:effectLst/>
      </p:bgPr>
    </p:bg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63"/>
          <p:cNvSpPr/>
          <p:nvPr/>
        </p:nvSpPr>
        <p:spPr>
          <a:xfrm>
            <a:off x="4558553" y="1098984"/>
            <a:ext cx="6516423" cy="4446190"/>
          </a:xfrm>
          <a:prstGeom prst="rect">
            <a:avLst/>
          </a:prstGeom>
          <a:solidFill>
            <a:srgbClr val="204E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63"/>
          <p:cNvSpPr txBox="1">
            <a:spLocks noGrp="1"/>
          </p:cNvSpPr>
          <p:nvPr>
            <p:ph type="body" idx="1"/>
          </p:nvPr>
        </p:nvSpPr>
        <p:spPr>
          <a:xfrm>
            <a:off x="5758910" y="1807582"/>
            <a:ext cx="4729796" cy="2493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1" name="Google Shape;741;p63"/>
          <p:cNvSpPr txBox="1">
            <a:spLocks noGrp="1"/>
          </p:cNvSpPr>
          <p:nvPr>
            <p:ph type="body" idx="2"/>
          </p:nvPr>
        </p:nvSpPr>
        <p:spPr>
          <a:xfrm>
            <a:off x="5758910" y="4539825"/>
            <a:ext cx="47297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42" name="Google Shape;742;p63" descr="A picture containing dark, night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2674" y="1098984"/>
            <a:ext cx="4540621" cy="4446190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63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63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 rtl="1">
              <a:buClr>
                <a:srgbClr val="7F7F7F"/>
              </a:buClr>
              <a:buSzPts val="600"/>
              <a:buFont typeface="Arial"/>
              <a:buNone/>
              <a:defRPr/>
            </a:lvl1pPr>
            <a:lvl2pPr marL="0" lvl="1" indent="0" algn="r" rtl="1">
              <a:buClr>
                <a:srgbClr val="7F7F7F"/>
              </a:buClr>
              <a:buSzPts val="600"/>
              <a:buFont typeface="Arial"/>
              <a:buNone/>
              <a:defRPr/>
            </a:lvl2pPr>
            <a:lvl3pPr marL="0" lvl="2" indent="0" algn="r" rtl="1">
              <a:buClr>
                <a:srgbClr val="7F7F7F"/>
              </a:buClr>
              <a:buSzPts val="600"/>
              <a:buFont typeface="Arial"/>
              <a:buNone/>
              <a:defRPr/>
            </a:lvl3pPr>
            <a:lvl4pPr marL="0" lvl="3" indent="0" algn="r" rtl="1">
              <a:buClr>
                <a:srgbClr val="7F7F7F"/>
              </a:buClr>
              <a:buSzPts val="600"/>
              <a:buFont typeface="Arial"/>
              <a:buNone/>
              <a:defRPr/>
            </a:lvl4pPr>
            <a:lvl5pPr marL="0" lvl="4" indent="0" algn="r" rtl="1">
              <a:buClr>
                <a:srgbClr val="7F7F7F"/>
              </a:buClr>
              <a:buSzPts val="600"/>
              <a:buFont typeface="Arial"/>
              <a:buNone/>
              <a:defRPr/>
            </a:lvl5pPr>
            <a:lvl6pPr marL="0" lvl="5" indent="0" algn="r" rtl="1">
              <a:buClr>
                <a:srgbClr val="7F7F7F"/>
              </a:buClr>
              <a:buSzPts val="600"/>
              <a:buFont typeface="Arial"/>
              <a:buNone/>
              <a:defRPr/>
            </a:lvl6pPr>
            <a:lvl7pPr marL="0" lvl="6" indent="0" algn="r" rtl="1">
              <a:buClr>
                <a:srgbClr val="7F7F7F"/>
              </a:buClr>
              <a:buSzPts val="600"/>
              <a:buFont typeface="Arial"/>
              <a:buNone/>
              <a:defRPr/>
            </a:lvl7pPr>
            <a:lvl8pPr marL="0" lvl="7" indent="0" algn="r" rtl="1">
              <a:buClr>
                <a:srgbClr val="7F7F7F"/>
              </a:buClr>
              <a:buSzPts val="600"/>
              <a:buFont typeface="Arial"/>
              <a:buNone/>
              <a:defRPr/>
            </a:lvl8pPr>
            <a:lvl9pPr marL="0" lvl="8" indent="0" algn="r" rtl="1">
              <a:buClr>
                <a:srgbClr val="7F7F7F"/>
              </a:buClr>
              <a:buSzPts val="600"/>
              <a:buFont typeface="Arial"/>
              <a:buNone/>
              <a:defRPr/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45" name="Google Shape;745;p63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46" name="Google Shape;746;p63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7" name="Google Shape;747;p63"/>
          <p:cNvGrpSpPr/>
          <p:nvPr/>
        </p:nvGrpSpPr>
        <p:grpSpPr>
          <a:xfrm>
            <a:off x="5758910" y="1444055"/>
            <a:ext cx="590499" cy="707886"/>
            <a:chOff x="8289303" y="1700016"/>
            <a:chExt cx="590499" cy="707886"/>
          </a:xfrm>
        </p:grpSpPr>
        <p:sp>
          <p:nvSpPr>
            <p:cNvPr id="748" name="Google Shape;748;p63"/>
            <p:cNvSpPr txBox="1"/>
            <p:nvPr/>
          </p:nvSpPr>
          <p:spPr>
            <a:xfrm>
              <a:off x="8289303" y="1700016"/>
              <a:ext cx="49658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5700" rIns="6095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’ </a:t>
              </a:r>
              <a:endParaRPr/>
            </a:p>
          </p:txBody>
        </p:sp>
        <p:sp>
          <p:nvSpPr>
            <p:cNvPr id="749" name="Google Shape;749;p63"/>
            <p:cNvSpPr txBox="1"/>
            <p:nvPr/>
          </p:nvSpPr>
          <p:spPr>
            <a:xfrm>
              <a:off x="8383215" y="1700016"/>
              <a:ext cx="49658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5700" rIns="6095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’ 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Quote Slide Colorful">
  <p:cSld name="2_Quote Slide Colorful">
    <p:bg>
      <p:bgPr>
        <a:solidFill>
          <a:schemeClr val="lt1"/>
        </a:solidFill>
        <a:effectLst/>
      </p:bgPr>
    </p:bg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64"/>
          <p:cNvSpPr/>
          <p:nvPr/>
        </p:nvSpPr>
        <p:spPr>
          <a:xfrm>
            <a:off x="4558553" y="1098984"/>
            <a:ext cx="6516423" cy="4280547"/>
          </a:xfrm>
          <a:prstGeom prst="rect">
            <a:avLst/>
          </a:prstGeom>
          <a:solidFill>
            <a:srgbClr val="204E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64"/>
          <p:cNvSpPr txBox="1">
            <a:spLocks noGrp="1"/>
          </p:cNvSpPr>
          <p:nvPr>
            <p:ph type="body" idx="1"/>
          </p:nvPr>
        </p:nvSpPr>
        <p:spPr>
          <a:xfrm>
            <a:off x="5758910" y="1807582"/>
            <a:ext cx="4729796" cy="2493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3" name="Google Shape;753;p64"/>
          <p:cNvSpPr txBox="1">
            <a:spLocks noGrp="1"/>
          </p:cNvSpPr>
          <p:nvPr>
            <p:ph type="body" idx="2"/>
          </p:nvPr>
        </p:nvSpPr>
        <p:spPr>
          <a:xfrm>
            <a:off x="5758910" y="4539825"/>
            <a:ext cx="47297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54" name="Google Shape;754;p64" descr="A picture containing dark, night sky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2674" y="1098984"/>
            <a:ext cx="4540621" cy="4446190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64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64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lvl="0" indent="0" algn="r" rtl="1">
              <a:buClr>
                <a:srgbClr val="7F7F7F"/>
              </a:buClr>
              <a:buSzPts val="600"/>
              <a:buFont typeface="Arial"/>
              <a:buNone/>
              <a:defRPr/>
            </a:lvl1pPr>
            <a:lvl2pPr marL="0" lvl="1" indent="0" algn="r" rtl="1">
              <a:buClr>
                <a:srgbClr val="7F7F7F"/>
              </a:buClr>
              <a:buSzPts val="600"/>
              <a:buFont typeface="Arial"/>
              <a:buNone/>
              <a:defRPr/>
            </a:lvl2pPr>
            <a:lvl3pPr marL="0" lvl="2" indent="0" algn="r" rtl="1">
              <a:buClr>
                <a:srgbClr val="7F7F7F"/>
              </a:buClr>
              <a:buSzPts val="600"/>
              <a:buFont typeface="Arial"/>
              <a:buNone/>
              <a:defRPr/>
            </a:lvl3pPr>
            <a:lvl4pPr marL="0" lvl="3" indent="0" algn="r" rtl="1">
              <a:buClr>
                <a:srgbClr val="7F7F7F"/>
              </a:buClr>
              <a:buSzPts val="600"/>
              <a:buFont typeface="Arial"/>
              <a:buNone/>
              <a:defRPr/>
            </a:lvl4pPr>
            <a:lvl5pPr marL="0" lvl="4" indent="0" algn="r" rtl="1">
              <a:buClr>
                <a:srgbClr val="7F7F7F"/>
              </a:buClr>
              <a:buSzPts val="600"/>
              <a:buFont typeface="Arial"/>
              <a:buNone/>
              <a:defRPr/>
            </a:lvl5pPr>
            <a:lvl6pPr marL="0" lvl="5" indent="0" algn="r" rtl="1">
              <a:buClr>
                <a:srgbClr val="7F7F7F"/>
              </a:buClr>
              <a:buSzPts val="600"/>
              <a:buFont typeface="Arial"/>
              <a:buNone/>
              <a:defRPr/>
            </a:lvl6pPr>
            <a:lvl7pPr marL="0" lvl="6" indent="0" algn="r" rtl="1">
              <a:buClr>
                <a:srgbClr val="7F7F7F"/>
              </a:buClr>
              <a:buSzPts val="600"/>
              <a:buFont typeface="Arial"/>
              <a:buNone/>
              <a:defRPr/>
            </a:lvl7pPr>
            <a:lvl8pPr marL="0" lvl="7" indent="0" algn="r" rtl="1">
              <a:buClr>
                <a:srgbClr val="7F7F7F"/>
              </a:buClr>
              <a:buSzPts val="600"/>
              <a:buFont typeface="Arial"/>
              <a:buNone/>
              <a:defRPr/>
            </a:lvl8pPr>
            <a:lvl9pPr marL="0" lvl="8" indent="0" algn="r" rtl="1">
              <a:buClr>
                <a:srgbClr val="7F7F7F"/>
              </a:buClr>
              <a:buSzPts val="600"/>
              <a:buFont typeface="Arial"/>
              <a:buNone/>
              <a:defRPr/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57" name="Google Shape;757;p64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58" name="Google Shape;758;p64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9" name="Google Shape;759;p64"/>
          <p:cNvGrpSpPr/>
          <p:nvPr/>
        </p:nvGrpSpPr>
        <p:grpSpPr>
          <a:xfrm>
            <a:off x="5758910" y="1444055"/>
            <a:ext cx="590499" cy="707886"/>
            <a:chOff x="8289303" y="1700016"/>
            <a:chExt cx="590499" cy="707886"/>
          </a:xfrm>
        </p:grpSpPr>
        <p:sp>
          <p:nvSpPr>
            <p:cNvPr id="760" name="Google Shape;760;p64"/>
            <p:cNvSpPr txBox="1"/>
            <p:nvPr/>
          </p:nvSpPr>
          <p:spPr>
            <a:xfrm>
              <a:off x="8289303" y="1700016"/>
              <a:ext cx="49658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5700" rIns="6095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’ </a:t>
              </a:r>
              <a:endParaRPr/>
            </a:p>
          </p:txBody>
        </p:sp>
        <p:sp>
          <p:nvSpPr>
            <p:cNvPr id="761" name="Google Shape;761;p64"/>
            <p:cNvSpPr txBox="1"/>
            <p:nvPr/>
          </p:nvSpPr>
          <p:spPr>
            <a:xfrm>
              <a:off x="8383215" y="1700016"/>
              <a:ext cx="49658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5700" rIns="60950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’ </a:t>
              </a:r>
              <a:endParaRPr/>
            </a:p>
          </p:txBody>
        </p:sp>
      </p:grpSp>
      <p:sp>
        <p:nvSpPr>
          <p:cNvPr id="762" name="Google Shape;762;p64"/>
          <p:cNvSpPr>
            <a:spLocks noGrp="1"/>
          </p:cNvSpPr>
          <p:nvPr>
            <p:ph type="pic" idx="3"/>
          </p:nvPr>
        </p:nvSpPr>
        <p:spPr>
          <a:xfrm>
            <a:off x="796941" y="899550"/>
            <a:ext cx="3761612" cy="4645624"/>
          </a:xfrm>
          <a:prstGeom prst="rect">
            <a:avLst/>
          </a:prstGeom>
          <a:solidFill>
            <a:srgbClr val="EAEDEA"/>
          </a:solidFill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hank You Slide">
  <p:cSld name="2_Thank You Slide">
    <p:bg>
      <p:bgPr>
        <a:solidFill>
          <a:schemeClr val="lt1"/>
        </a:solidFill>
        <a:effectLst/>
      </p:bgPr>
    </p:bg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65"/>
          <p:cNvSpPr txBox="1">
            <a:spLocks noGrp="1"/>
          </p:cNvSpPr>
          <p:nvPr>
            <p:ph type="title"/>
          </p:nvPr>
        </p:nvSpPr>
        <p:spPr>
          <a:xfrm>
            <a:off x="5136698" y="2133862"/>
            <a:ext cx="47297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65" name="Google Shape;765;p65"/>
          <p:cNvPicPr preferRelativeResize="0"/>
          <p:nvPr/>
        </p:nvPicPr>
        <p:blipFill rotWithShape="1">
          <a:blip r:embed="rId2">
            <a:alphaModFix/>
          </a:blip>
          <a:srcRect l="8716"/>
          <a:stretch/>
        </p:blipFill>
        <p:spPr>
          <a:xfrm>
            <a:off x="0" y="595096"/>
            <a:ext cx="4351778" cy="6191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0623" y="1330036"/>
            <a:ext cx="1880197" cy="416227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65"/>
          <p:cNvSpPr txBox="1">
            <a:spLocks noGrp="1"/>
          </p:cNvSpPr>
          <p:nvPr>
            <p:ph type="body" idx="1"/>
          </p:nvPr>
        </p:nvSpPr>
        <p:spPr>
          <a:xfrm>
            <a:off x="5188895" y="3522819"/>
            <a:ext cx="472979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65"/>
          <p:cNvSpPr txBox="1">
            <a:spLocks noGrp="1"/>
          </p:cNvSpPr>
          <p:nvPr>
            <p:ph type="body" idx="2"/>
          </p:nvPr>
        </p:nvSpPr>
        <p:spPr>
          <a:xfrm>
            <a:off x="5188895" y="3784429"/>
            <a:ext cx="472979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Appendix">
  <p:cSld name="2_Appendix">
    <p:bg>
      <p:bgPr>
        <a:solidFill>
          <a:schemeClr val="lt1"/>
        </a:soli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66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66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72" name="Google Shape;772;p66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73" name="Google Shape;773;p66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66"/>
          <p:cNvSpPr txBox="1">
            <a:spLocks noGrp="1"/>
          </p:cNvSpPr>
          <p:nvPr>
            <p:ph type="title"/>
          </p:nvPr>
        </p:nvSpPr>
        <p:spPr>
          <a:xfrm>
            <a:off x="83820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obj">
  <p:cSld name="Title and 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428437" y="105149"/>
            <a:ext cx="11335200" cy="11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428437" y="1368351"/>
            <a:ext cx="11335200" cy="47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ct val="80000"/>
              <a:buFont typeface="Arial"/>
              <a:buChar char="•"/>
              <a:defRPr sz="18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ct val="6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Google Shape;771;p66">
            <a:extLst>
              <a:ext uri="{FF2B5EF4-FFF2-40B4-BE49-F238E27FC236}">
                <a16:creationId xmlns:a16="http://schemas.microsoft.com/office/drawing/2014/main" id="{E18F4294-1631-3404-430D-25106B44309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6100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32200" y="2514600"/>
            <a:ext cx="5706900" cy="1654200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 u="none" strike="noStrike" cap="none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32200" y="4402425"/>
            <a:ext cx="5706900" cy="872100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2"/>
          </p:nvPr>
        </p:nvSpPr>
        <p:spPr>
          <a:xfrm>
            <a:off x="232200" y="6055200"/>
            <a:ext cx="5706900" cy="8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" name="Google Shape;21;p2"/>
          <p:cNvSpPr txBox="1"/>
          <p:nvPr/>
        </p:nvSpPr>
        <p:spPr>
          <a:xfrm>
            <a:off x="5152950" y="0"/>
            <a:ext cx="18861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</a:rPr>
              <a:t>CONFIDENTIAL </a:t>
            </a:r>
            <a:endParaRPr sz="1200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</a:rPr>
              <a:t>[EXTERNAL]</a:t>
            </a:r>
            <a:endParaRPr sz="1200">
              <a:solidFill>
                <a:schemeClr val="accent5"/>
              </a:solidFill>
            </a:endParaRPr>
          </a:p>
        </p:txBody>
      </p:sp>
      <p:pic>
        <p:nvPicPr>
          <p:cNvPr id="23" name="Google Shape;2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66" y="4272675"/>
            <a:ext cx="5087108" cy="2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DC02A72-1D48-AB4F-A3B4-0F8A4AAEEA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461" y="144000"/>
            <a:ext cx="5159198" cy="15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4273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28437" y="105149"/>
            <a:ext cx="11335200" cy="11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841951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obj" preserve="1">
  <p:cSld name="Title and 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428437" y="105149"/>
            <a:ext cx="11335200" cy="11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428437" y="1368351"/>
            <a:ext cx="11335200" cy="47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4047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 Slide">
  <p:cSld name="2 Columns Slid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675851" y="1623269"/>
            <a:ext cx="5088362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4"/>
          <p:cNvSpPr>
            <a:spLocks noGrp="1"/>
          </p:cNvSpPr>
          <p:nvPr>
            <p:ph type="pic" idx="2"/>
          </p:nvPr>
        </p:nvSpPr>
        <p:spPr>
          <a:xfrm>
            <a:off x="851800" y="1909607"/>
            <a:ext cx="822960" cy="82296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2" name="Google Shape;102;p14"/>
          <p:cNvSpPr/>
          <p:nvPr/>
        </p:nvSpPr>
        <p:spPr>
          <a:xfrm>
            <a:off x="6122988" y="1623269"/>
            <a:ext cx="5088362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1"/>
          </p:nvPr>
        </p:nvSpPr>
        <p:spPr>
          <a:xfrm>
            <a:off x="911367" y="3211141"/>
            <a:ext cx="4612637" cy="18942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body" idx="3"/>
          </p:nvPr>
        </p:nvSpPr>
        <p:spPr>
          <a:xfrm>
            <a:off x="6358505" y="3211140"/>
            <a:ext cx="4617327" cy="18942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body" idx="4"/>
          </p:nvPr>
        </p:nvSpPr>
        <p:spPr>
          <a:xfrm>
            <a:off x="911367" y="2751611"/>
            <a:ext cx="4612637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body" idx="5"/>
          </p:nvPr>
        </p:nvSpPr>
        <p:spPr>
          <a:xfrm>
            <a:off x="6358505" y="2751611"/>
            <a:ext cx="4612637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>
            <a:spLocks noGrp="1"/>
          </p:cNvSpPr>
          <p:nvPr>
            <p:ph type="pic" idx="6"/>
          </p:nvPr>
        </p:nvSpPr>
        <p:spPr>
          <a:xfrm>
            <a:off x="6295005" y="1909607"/>
            <a:ext cx="822960" cy="82296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1" name="Google Shape;111;p14"/>
          <p:cNvSpPr/>
          <p:nvPr/>
        </p:nvSpPr>
        <p:spPr>
          <a:xfrm>
            <a:off x="675851" y="1623269"/>
            <a:ext cx="5088362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4"/>
          <p:cNvSpPr/>
          <p:nvPr/>
        </p:nvSpPr>
        <p:spPr>
          <a:xfrm>
            <a:off x="6122988" y="1623269"/>
            <a:ext cx="5088362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4"/>
          <p:cNvSpPr/>
          <p:nvPr/>
        </p:nvSpPr>
        <p:spPr>
          <a:xfrm>
            <a:off x="675851" y="1623269"/>
            <a:ext cx="5088362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4"/>
          <p:cNvSpPr/>
          <p:nvPr/>
        </p:nvSpPr>
        <p:spPr>
          <a:xfrm>
            <a:off x="6122988" y="1623269"/>
            <a:ext cx="5088362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428425" y="1368358"/>
            <a:ext cx="53331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6pPr>
            <a:lvl7pPr marL="3200400" lvl="6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7pPr>
            <a:lvl8pPr marL="3657600" lvl="7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8pPr>
            <a:lvl9pPr marL="4114800" lvl="8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428437" y="105149"/>
            <a:ext cx="11335200" cy="11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6430525" y="1368358"/>
            <a:ext cx="53331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6pPr>
            <a:lvl7pPr marL="3200400" lvl="6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7pPr>
            <a:lvl8pPr marL="3657600" lvl="7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8pPr>
            <a:lvl9pPr marL="4114800" lvl="8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70965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28437" y="105149"/>
            <a:ext cx="11335200" cy="11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1"/>
          </p:nvPr>
        </p:nvSpPr>
        <p:spPr>
          <a:xfrm>
            <a:off x="428425" y="1368350"/>
            <a:ext cx="3678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6pPr>
            <a:lvl7pPr marL="3200400" lvl="6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7pPr>
            <a:lvl8pPr marL="3657600" lvl="7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8pPr>
            <a:lvl9pPr marL="4114800" lvl="8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2"/>
          </p:nvPr>
        </p:nvSpPr>
        <p:spPr>
          <a:xfrm>
            <a:off x="4257025" y="1368350"/>
            <a:ext cx="3678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6pPr>
            <a:lvl7pPr marL="3200400" lvl="6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7pPr>
            <a:lvl8pPr marL="3657600" lvl="7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8pPr>
            <a:lvl9pPr marL="4114800" lvl="8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3"/>
          </p:nvPr>
        </p:nvSpPr>
        <p:spPr>
          <a:xfrm>
            <a:off x="8085625" y="1368350"/>
            <a:ext cx="3678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6pPr>
            <a:lvl7pPr marL="3200400" lvl="6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7pPr>
            <a:lvl8pPr marL="3657600" lvl="7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8pPr>
            <a:lvl9pPr marL="4114800" lvl="8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7708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96918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009329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rtl="0"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8060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 preserve="1">
  <p:cSld name="Section title and description 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/>
          <p:nvPr/>
        </p:nvSpPr>
        <p:spPr>
          <a:xfrm rot="10800000">
            <a:off x="-15900" y="2734125"/>
            <a:ext cx="12223800" cy="413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2"/>
          <p:cNvSpPr txBox="1">
            <a:spLocks noGrp="1"/>
          </p:cNvSpPr>
          <p:nvPr>
            <p:ph type="subTitle" idx="1"/>
          </p:nvPr>
        </p:nvSpPr>
        <p:spPr>
          <a:xfrm>
            <a:off x="415650" y="1637225"/>
            <a:ext cx="11286300" cy="8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title"/>
          </p:nvPr>
        </p:nvSpPr>
        <p:spPr>
          <a:xfrm>
            <a:off x="415650" y="387250"/>
            <a:ext cx="113607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Font typeface="Calibri"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Font typeface="Calibri"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Font typeface="Calibri"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Font typeface="Calibri"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Font typeface="Calibri"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Font typeface="Calibri"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Font typeface="Calibri"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Font typeface="Calibri"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2"/>
          </p:nvPr>
        </p:nvSpPr>
        <p:spPr>
          <a:xfrm>
            <a:off x="378450" y="2989475"/>
            <a:ext cx="11360700" cy="3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rtl="0"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FFFFFF"/>
                </a:solidFill>
              </a:defRPr>
            </a:lvl1pPr>
            <a:lvl2pPr marL="914400" lvl="1" indent="-381000" rtl="0"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81000" rtl="0"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81000" rtl="0"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81000" rtl="0"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Google Shape;59;p12"/>
          <p:cNvSpPr txBox="1"/>
          <p:nvPr/>
        </p:nvSpPr>
        <p:spPr>
          <a:xfrm>
            <a:off x="367597" y="6589194"/>
            <a:ext cx="311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i="0">
                <a:solidFill>
                  <a:schemeClr val="accent5"/>
                </a:solidFill>
              </a:rPr>
              <a:t>‹#›</a:t>
            </a:fld>
            <a:endParaRPr sz="800" i="0">
              <a:solidFill>
                <a:schemeClr val="accent5"/>
              </a:solidFill>
            </a:endParaRPr>
          </a:p>
        </p:txBody>
      </p:sp>
      <p:sp>
        <p:nvSpPr>
          <p:cNvPr id="60" name="Google Shape;60;p12"/>
          <p:cNvSpPr txBox="1"/>
          <p:nvPr/>
        </p:nvSpPr>
        <p:spPr>
          <a:xfrm>
            <a:off x="560075" y="6587425"/>
            <a:ext cx="1732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i="0" u="none" strike="noStrike" cap="none">
                <a:solidFill>
                  <a:schemeClr val="accent5"/>
                </a:solidFill>
              </a:rPr>
              <a:t>|   </a:t>
            </a:r>
            <a:r>
              <a:rPr lang="en-US" sz="800">
                <a:solidFill>
                  <a:schemeClr val="accent5"/>
                </a:solidFill>
              </a:rPr>
              <a:t>CONFIDENTIAL [EXTERNAL]</a:t>
            </a:r>
            <a:endParaRPr sz="800" i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740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87394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 hasCustomPrompt="1"/>
          </p:nvPr>
        </p:nvSpPr>
        <p:spPr>
          <a:xfrm>
            <a:off x="415650" y="923283"/>
            <a:ext cx="113607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415650" y="3767692"/>
            <a:ext cx="113607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ctr" rtl="0"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ctr" rtl="0"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ctr" rtl="0"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ctr" rtl="0"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algn="ctr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ctr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ctr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ctr" rtl="0"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37826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0" y="6287400"/>
            <a:ext cx="12192000" cy="570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2762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 preserve="1">
  <p:cSld name="End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400802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354000" y="224408"/>
            <a:ext cx="5393700" cy="19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1"/>
          </p:nvPr>
        </p:nvSpPr>
        <p:spPr>
          <a:xfrm>
            <a:off x="6596350" y="224400"/>
            <a:ext cx="5115900" cy="12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2"/>
          </p:nvPr>
        </p:nvSpPr>
        <p:spPr>
          <a:xfrm>
            <a:off x="6586000" y="1478700"/>
            <a:ext cx="5115900" cy="49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rtl="0"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Google Shape;73;p16"/>
          <p:cNvSpPr txBox="1"/>
          <p:nvPr/>
        </p:nvSpPr>
        <p:spPr>
          <a:xfrm>
            <a:off x="367597" y="6589194"/>
            <a:ext cx="311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i="0">
                <a:solidFill>
                  <a:schemeClr val="accent5"/>
                </a:solidFill>
              </a:rPr>
              <a:t>‹#›</a:t>
            </a:fld>
            <a:endParaRPr sz="800" i="0">
              <a:solidFill>
                <a:schemeClr val="accent5"/>
              </a:solidFill>
            </a:endParaRPr>
          </a:p>
        </p:txBody>
      </p:sp>
      <p:sp>
        <p:nvSpPr>
          <p:cNvPr id="74" name="Google Shape;74;p16"/>
          <p:cNvSpPr txBox="1"/>
          <p:nvPr/>
        </p:nvSpPr>
        <p:spPr>
          <a:xfrm>
            <a:off x="560075" y="6587425"/>
            <a:ext cx="1732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i="0" u="none" strike="noStrike" cap="none">
                <a:solidFill>
                  <a:schemeClr val="accent5"/>
                </a:solidFill>
              </a:rPr>
              <a:t>|   </a:t>
            </a:r>
            <a:r>
              <a:rPr lang="en-US" sz="800">
                <a:solidFill>
                  <a:schemeClr val="accent5"/>
                </a:solidFill>
              </a:rPr>
              <a:t>CONFIDENTIAL [EXTERNAL]</a:t>
            </a:r>
            <a:endParaRPr sz="800" i="0">
              <a:solidFill>
                <a:schemeClr val="accent5"/>
              </a:solidFill>
            </a:endParaRPr>
          </a:p>
        </p:txBody>
      </p:sp>
      <p:grpSp>
        <p:nvGrpSpPr>
          <p:cNvPr id="75" name="Google Shape;75;p16"/>
          <p:cNvGrpSpPr/>
          <p:nvPr/>
        </p:nvGrpSpPr>
        <p:grpSpPr>
          <a:xfrm>
            <a:off x="6537848" y="173076"/>
            <a:ext cx="58504" cy="6242353"/>
            <a:chOff x="2992453" y="320661"/>
            <a:chExt cx="108000" cy="5754381"/>
          </a:xfrm>
        </p:grpSpPr>
        <p:sp>
          <p:nvSpPr>
            <p:cNvPr id="76" name="Google Shape;76;p16"/>
            <p:cNvSpPr/>
            <p:nvPr/>
          </p:nvSpPr>
          <p:spPr>
            <a:xfrm rot="-5400000" flipH="1">
              <a:off x="2452453" y="860661"/>
              <a:ext cx="1188000" cy="1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 rot="-5400000" flipH="1">
              <a:off x="1383853" y="3155687"/>
              <a:ext cx="3325200" cy="10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 rot="-5400000" flipH="1">
              <a:off x="2452453" y="5427042"/>
              <a:ext cx="1188000" cy="1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0953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Slide">
  <p:cSld name="3 Columns Slid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/>
          <p:nvPr/>
        </p:nvSpPr>
        <p:spPr>
          <a:xfrm>
            <a:off x="4196869" y="1623269"/>
            <a:ext cx="3165096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5"/>
          <p:cNvSpPr/>
          <p:nvPr/>
        </p:nvSpPr>
        <p:spPr>
          <a:xfrm>
            <a:off x="7762410" y="1623269"/>
            <a:ext cx="3154089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5"/>
          <p:cNvSpPr txBox="1">
            <a:spLocks noGrp="1"/>
          </p:cNvSpPr>
          <p:nvPr>
            <p:ph type="body" idx="1"/>
          </p:nvPr>
        </p:nvSpPr>
        <p:spPr>
          <a:xfrm>
            <a:off x="4455268" y="2751611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2"/>
          </p:nvPr>
        </p:nvSpPr>
        <p:spPr>
          <a:xfrm>
            <a:off x="8040234" y="2719917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683471" y="1623269"/>
            <a:ext cx="3165096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5"/>
          <p:cNvSpPr>
            <a:spLocks noGrp="1"/>
          </p:cNvSpPr>
          <p:nvPr>
            <p:ph type="pic" idx="3"/>
          </p:nvPr>
        </p:nvSpPr>
        <p:spPr>
          <a:xfrm>
            <a:off x="859420" y="1909607"/>
            <a:ext cx="822960" cy="82296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body" idx="4"/>
          </p:nvPr>
        </p:nvSpPr>
        <p:spPr>
          <a:xfrm>
            <a:off x="914297" y="3211141"/>
            <a:ext cx="2880360" cy="18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body" idx="5"/>
          </p:nvPr>
        </p:nvSpPr>
        <p:spPr>
          <a:xfrm>
            <a:off x="4455268" y="3211140"/>
            <a:ext cx="2880360" cy="18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body" idx="6"/>
          </p:nvPr>
        </p:nvSpPr>
        <p:spPr>
          <a:xfrm>
            <a:off x="914297" y="2751611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15"/>
          <p:cNvSpPr>
            <a:spLocks noGrp="1"/>
          </p:cNvSpPr>
          <p:nvPr>
            <p:ph type="pic" idx="7"/>
          </p:nvPr>
        </p:nvSpPr>
        <p:spPr>
          <a:xfrm>
            <a:off x="4373331" y="1909607"/>
            <a:ext cx="822960" cy="82296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9" name="Google Shape;129;p15"/>
          <p:cNvSpPr txBox="1">
            <a:spLocks noGrp="1"/>
          </p:cNvSpPr>
          <p:nvPr>
            <p:ph type="body" idx="8"/>
          </p:nvPr>
        </p:nvSpPr>
        <p:spPr>
          <a:xfrm>
            <a:off x="8040234" y="3211140"/>
            <a:ext cx="2880360" cy="18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>
            <a:spLocks noGrp="1"/>
          </p:cNvSpPr>
          <p:nvPr>
            <p:ph type="pic" idx="9"/>
          </p:nvPr>
        </p:nvSpPr>
        <p:spPr>
          <a:xfrm>
            <a:off x="7944755" y="1905903"/>
            <a:ext cx="822960" cy="82296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1" name="Google Shape;131;p15"/>
          <p:cNvSpPr/>
          <p:nvPr/>
        </p:nvSpPr>
        <p:spPr>
          <a:xfrm>
            <a:off x="4196869" y="1623269"/>
            <a:ext cx="3165096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5"/>
          <p:cNvSpPr/>
          <p:nvPr/>
        </p:nvSpPr>
        <p:spPr>
          <a:xfrm>
            <a:off x="7762410" y="1623269"/>
            <a:ext cx="3154089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5"/>
          <p:cNvSpPr/>
          <p:nvPr/>
        </p:nvSpPr>
        <p:spPr>
          <a:xfrm>
            <a:off x="683471" y="1623269"/>
            <a:ext cx="3165096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5"/>
          <p:cNvSpPr/>
          <p:nvPr/>
        </p:nvSpPr>
        <p:spPr>
          <a:xfrm>
            <a:off x="4196869" y="1623269"/>
            <a:ext cx="3165096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5"/>
          <p:cNvSpPr/>
          <p:nvPr/>
        </p:nvSpPr>
        <p:spPr>
          <a:xfrm>
            <a:off x="7762410" y="1623269"/>
            <a:ext cx="3154089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5"/>
          <p:cNvSpPr/>
          <p:nvPr/>
        </p:nvSpPr>
        <p:spPr>
          <a:xfrm>
            <a:off x="683471" y="1623269"/>
            <a:ext cx="3165096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1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32200" y="2514600"/>
            <a:ext cx="5706900" cy="1654200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 u="none" strike="noStrike" cap="none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32200" y="4402425"/>
            <a:ext cx="5706900" cy="872100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2"/>
          </p:nvPr>
        </p:nvSpPr>
        <p:spPr>
          <a:xfrm>
            <a:off x="232200" y="6055200"/>
            <a:ext cx="5706900" cy="8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" name="Google Shape;21;p2"/>
          <p:cNvSpPr txBox="1"/>
          <p:nvPr/>
        </p:nvSpPr>
        <p:spPr>
          <a:xfrm>
            <a:off x="5152950" y="0"/>
            <a:ext cx="18861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</a:rPr>
              <a:t>CONFIDENTIAL </a:t>
            </a:r>
            <a:endParaRPr sz="1200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2"/>
                </a:solidFill>
              </a:rPr>
              <a:t>[EXTERNAL]</a:t>
            </a:r>
            <a:endParaRPr sz="1200">
              <a:solidFill>
                <a:schemeClr val="accent5"/>
              </a:solidFill>
            </a:endParaRPr>
          </a:p>
        </p:txBody>
      </p:sp>
      <p:pic>
        <p:nvPicPr>
          <p:cNvPr id="23" name="Google Shape;2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66" y="4272675"/>
            <a:ext cx="5087108" cy="2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64B0930-48B2-9F42-8A94-DFFD5B16F9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1"/>
            <a:ext cx="2790000" cy="278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6737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89">
            <a:extLst>
              <a:ext uri="{FF2B5EF4-FFF2-40B4-BE49-F238E27FC236}">
                <a16:creationId xmlns:a16="http://schemas.microsoft.com/office/drawing/2014/main" id="{7FD540F9-3F48-384B-8C22-19B6750D5AEF}"/>
              </a:ext>
            </a:extLst>
          </p:cNvPr>
          <p:cNvSpPr txBox="1">
            <a:spLocks/>
          </p:cNvSpPr>
          <p:nvPr userDrawn="1"/>
        </p:nvSpPr>
        <p:spPr>
          <a:xfrm>
            <a:off x="11483163" y="6416369"/>
            <a:ext cx="509135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800" kern="120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charset="0"/>
                <a:cs typeface="Arial" charset="0"/>
                <a:sym typeface="Calibri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cs typeface="Arial" charset="0"/>
              <a:sym typeface="Calibri"/>
            </a:endParaRP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92D961B3-742F-F14E-B28B-00B546A8F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14" y="6384414"/>
            <a:ext cx="122266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887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White">
  <p:cSld name="Blank White">
    <p:bg>
      <p:bgPr>
        <a:solidFill>
          <a:schemeClr val="l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153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Diagr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15249-1A83-4D09-A1DA-E5ACB50D7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7CCD0-5BB9-4365-AF34-2D47CD9E3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270" y="1169783"/>
            <a:ext cx="10515600" cy="42070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13D3D3B-F8F9-4CD5-B845-CBEE085EE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ln w="12700">
            <a:miter lim="400000"/>
          </a:ln>
        </p:spPr>
        <p:txBody>
          <a:bodyPr lIns="60925" tIns="60925" rIns="60925" bIns="60925" anchor="ctr">
            <a:spAutoFit/>
          </a:bodyPr>
          <a:lstStyle>
            <a:lvl1pPr>
              <a:defRPr lang="uk-UA" sz="533" dirty="0">
                <a:solidFill>
                  <a:srgbClr val="7F7F7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uk-UA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4ACFC6F-70CC-4C4E-B609-DB125FDB5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>
              <a:defRPr lang="uk-UA" sz="800" b="0" i="0" u="none" strike="noStrike" cap="none" smtClean="0">
                <a:solidFill>
                  <a:srgbClr val="7F7F7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algn="r" rtl="1">
              <a:buClr>
                <a:srgbClr val="7F7F7F"/>
              </a:buClr>
              <a:buSzPts val="600"/>
              <a:buFont typeface="Arial"/>
              <a:buNone/>
            </a:pPr>
            <a:fld id="{5DD90AE8-3CFE-4774-9BED-64117B775159}" type="slidenum">
              <a:rPr lang="uk-UA" smtClean="0"/>
              <a:pPr algn="r" rtl="1">
                <a:buClr>
                  <a:srgbClr val="7F7F7F"/>
                </a:buClr>
                <a:buSzPts val="600"/>
                <a:buFont typeface="Arial"/>
                <a:buNone/>
              </a:pPr>
              <a:t>‹#›</a:t>
            </a:fld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A41448-38DE-4810-B3C0-F2314B889A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3271" y="2099233"/>
            <a:ext cx="5422730" cy="2655638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2001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200"/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050"/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633966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31CC523-8BC6-4921-807A-66BD262F34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Content Placeholder 10"/>
          <p:cNvSpPr>
            <a:spLocks noGrp="1"/>
          </p:cNvSpPr>
          <p:nvPr>
            <p:ph sz="quarter" idx="13"/>
          </p:nvPr>
        </p:nvSpPr>
        <p:spPr>
          <a:xfrm>
            <a:off x="558800" y="1143000"/>
            <a:ext cx="11074400" cy="5334000"/>
          </a:xfrm>
        </p:spPr>
        <p:txBody>
          <a:bodyPr/>
          <a:lstStyle>
            <a:lvl1pPr marL="342900" indent="-342900">
              <a:buFont typeface="Arial" pitchFamily="34" charset="0"/>
              <a:buChar char="•"/>
              <a:defRPr sz="18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600"/>
            </a:lvl2pPr>
            <a:lvl3pPr marL="1143000" indent="-228600">
              <a:buFont typeface="Arial" pitchFamily="34" charset="0"/>
              <a:buChar char="•"/>
              <a:defRPr sz="1400"/>
            </a:lvl3pPr>
            <a:lvl4pPr marL="1600200" indent="-228600">
              <a:buFont typeface="Arial" pitchFamily="34" charset="0"/>
              <a:buChar char="•"/>
              <a:defRPr sz="1300"/>
            </a:lvl4pPr>
            <a:lvl5pPr marL="2057400" indent="-228600">
              <a:buFont typeface="Arial" pitchFamily="34" charset="0"/>
              <a:buChar char="•"/>
              <a:defRPr sz="13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828800" y="151418"/>
            <a:ext cx="9855199" cy="612648"/>
          </a:xfrm>
        </p:spPr>
        <p:txBody>
          <a:bodyPr>
            <a:normAutofit/>
          </a:bodyPr>
          <a:lstStyle>
            <a:lvl1pPr algn="l">
              <a:defRPr sz="2400" b="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81000" y="841689"/>
            <a:ext cx="11302999" cy="0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133"/>
            <a:ext cx="1241441" cy="74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467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8207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89">
            <a:extLst>
              <a:ext uri="{FF2B5EF4-FFF2-40B4-BE49-F238E27FC236}">
                <a16:creationId xmlns:a16="http://schemas.microsoft.com/office/drawing/2014/main" id="{7FD540F9-3F48-384B-8C22-19B6750D5AEF}"/>
              </a:ext>
            </a:extLst>
          </p:cNvPr>
          <p:cNvSpPr txBox="1">
            <a:spLocks/>
          </p:cNvSpPr>
          <p:nvPr userDrawn="1"/>
        </p:nvSpPr>
        <p:spPr>
          <a:xfrm>
            <a:off x="11483163" y="6416369"/>
            <a:ext cx="509135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800" kern="120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charset="0"/>
                <a:cs typeface="Arial" charset="0"/>
                <a:sym typeface="Calibri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charset="0"/>
              <a:cs typeface="Arial" charset="0"/>
              <a:sym typeface="Calibri"/>
            </a:endParaRP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92D961B3-742F-F14E-B28B-00B546A8F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14" y="6384414"/>
            <a:ext cx="122266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019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2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9" tIns="60955" rIns="121909" bIns="60955"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986BC8-7F73-F74F-90EA-423FB54C74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26" y="6383311"/>
            <a:ext cx="1222667" cy="365125"/>
          </a:xfrm>
          <a:prstGeom prst="rect">
            <a:avLst/>
          </a:prstGeom>
        </p:spPr>
      </p:pic>
      <p:sp>
        <p:nvSpPr>
          <p:cNvPr id="13" name="Shape 89">
            <a:extLst>
              <a:ext uri="{FF2B5EF4-FFF2-40B4-BE49-F238E27FC236}">
                <a16:creationId xmlns:a16="http://schemas.microsoft.com/office/drawing/2014/main" id="{8040A565-11EB-E144-9A82-FAE0F5E74020}"/>
              </a:ext>
            </a:extLst>
          </p:cNvPr>
          <p:cNvSpPr txBox="1">
            <a:spLocks/>
          </p:cNvSpPr>
          <p:nvPr userDrawn="1"/>
        </p:nvSpPr>
        <p:spPr>
          <a:xfrm>
            <a:off x="11483163" y="6416369"/>
            <a:ext cx="509135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800" kern="120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  <a:sym typeface="Calibri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37489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53154" y="0"/>
            <a:ext cx="5038845" cy="6858000"/>
          </a:xfrm>
          <a:prstGeom prst="rect">
            <a:avLst/>
          </a:prstGeom>
          <a:solidFill>
            <a:srgbClr val="1324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9" tIns="60955" rIns="121909" bIns="60955"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hape 89">
            <a:extLst>
              <a:ext uri="{FF2B5EF4-FFF2-40B4-BE49-F238E27FC236}">
                <a16:creationId xmlns:a16="http://schemas.microsoft.com/office/drawing/2014/main" id="{F8119F52-D127-5E41-9268-2D353351BFF2}"/>
              </a:ext>
            </a:extLst>
          </p:cNvPr>
          <p:cNvSpPr txBox="1">
            <a:spLocks/>
          </p:cNvSpPr>
          <p:nvPr userDrawn="1"/>
        </p:nvSpPr>
        <p:spPr>
          <a:xfrm>
            <a:off x="11483163" y="6416369"/>
            <a:ext cx="509135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800" kern="120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  <a:sym typeface="Calibri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cs typeface="Arial" charset="0"/>
              <a:sym typeface="Calibri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E414989C-87F6-0C4F-956E-012C77E25A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14" y="6384414"/>
            <a:ext cx="122266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00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+ bullets slide">
  <p:cSld name="Text + bullets slid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"/>
          <p:cNvSpPr txBox="1">
            <a:spLocks noGrp="1"/>
          </p:cNvSpPr>
          <p:nvPr>
            <p:ph type="body" idx="1"/>
          </p:nvPr>
        </p:nvSpPr>
        <p:spPr>
          <a:xfrm>
            <a:off x="673100" y="2284225"/>
            <a:ext cx="1095360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1pPr>
            <a:lvl2pPr marL="914400" lvl="1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Arial"/>
              <a:buChar char="▪"/>
              <a:defRPr sz="1200"/>
            </a:lvl2pPr>
            <a:lvl3pPr marL="1371600" lvl="2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Arial"/>
              <a:buChar char="-"/>
              <a:defRPr sz="1200"/>
            </a:lvl3pPr>
            <a:lvl4pPr marL="1828800" lvl="3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4pPr>
            <a:lvl5pPr marL="2286000" lvl="4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5pPr>
            <a:lvl6pPr marL="2743200" lvl="5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1" name="Google Shape;161;p12"/>
          <p:cNvSpPr txBox="1">
            <a:spLocks noGrp="1"/>
          </p:cNvSpPr>
          <p:nvPr>
            <p:ph type="subTitle" idx="2"/>
          </p:nvPr>
        </p:nvSpPr>
        <p:spPr>
          <a:xfrm>
            <a:off x="673275" y="1825725"/>
            <a:ext cx="10549800" cy="42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2"/>
          <p:cNvSpPr txBox="1">
            <a:spLocks noGrp="1"/>
          </p:cNvSpPr>
          <p:nvPr>
            <p:ph type="title"/>
          </p:nvPr>
        </p:nvSpPr>
        <p:spPr>
          <a:xfrm>
            <a:off x="673275" y="618371"/>
            <a:ext cx="105156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2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4" name="Google Shape;164;p12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5" name="Google Shape;165;p12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2"/>
          <p:cNvSpPr txBox="1"/>
          <p:nvPr/>
        </p:nvSpPr>
        <p:spPr>
          <a:xfrm>
            <a:off x="1433538" y="6483986"/>
            <a:ext cx="16656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rgbClr val="7F7F7F"/>
                </a:solidFill>
              </a:rPr>
              <a:t>© 2021 Duality, All Rights Reserved | Confidential</a:t>
            </a:r>
            <a:endParaRPr sz="50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885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s Slide">
  <p:cSld name="4 Columns Slid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6"/>
          <p:cNvSpPr/>
          <p:nvPr/>
        </p:nvSpPr>
        <p:spPr>
          <a:xfrm>
            <a:off x="3464002" y="1623269"/>
            <a:ext cx="2488781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6"/>
          <p:cNvSpPr/>
          <p:nvPr/>
        </p:nvSpPr>
        <p:spPr>
          <a:xfrm>
            <a:off x="6252153" y="1623269"/>
            <a:ext cx="2488781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6"/>
          <p:cNvSpPr/>
          <p:nvPr/>
        </p:nvSpPr>
        <p:spPr>
          <a:xfrm>
            <a:off x="9031651" y="1623269"/>
            <a:ext cx="2488781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6"/>
          <p:cNvSpPr/>
          <p:nvPr/>
        </p:nvSpPr>
        <p:spPr>
          <a:xfrm>
            <a:off x="675851" y="1623269"/>
            <a:ext cx="2488781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6"/>
          <p:cNvSpPr>
            <a:spLocks noGrp="1"/>
          </p:cNvSpPr>
          <p:nvPr>
            <p:ph type="pic" idx="2"/>
          </p:nvPr>
        </p:nvSpPr>
        <p:spPr>
          <a:xfrm>
            <a:off x="775601" y="1773073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3" name="Google Shape;143;p16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body" idx="1"/>
          </p:nvPr>
        </p:nvSpPr>
        <p:spPr>
          <a:xfrm>
            <a:off x="775601" y="2842841"/>
            <a:ext cx="2257955" cy="18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body" idx="3"/>
          </p:nvPr>
        </p:nvSpPr>
        <p:spPr>
          <a:xfrm>
            <a:off x="775601" y="2405004"/>
            <a:ext cx="2257955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>
            <a:spLocks noGrp="1"/>
          </p:cNvSpPr>
          <p:nvPr>
            <p:ph type="pic" idx="4"/>
          </p:nvPr>
        </p:nvSpPr>
        <p:spPr>
          <a:xfrm>
            <a:off x="3555732" y="1773073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9" name="Google Shape;149;p16"/>
          <p:cNvSpPr txBox="1">
            <a:spLocks noGrp="1"/>
          </p:cNvSpPr>
          <p:nvPr>
            <p:ph type="body" idx="5"/>
          </p:nvPr>
        </p:nvSpPr>
        <p:spPr>
          <a:xfrm>
            <a:off x="3555732" y="2842841"/>
            <a:ext cx="2257955" cy="18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body" idx="6"/>
          </p:nvPr>
        </p:nvSpPr>
        <p:spPr>
          <a:xfrm>
            <a:off x="3555732" y="2405004"/>
            <a:ext cx="2257955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6"/>
          <p:cNvSpPr>
            <a:spLocks noGrp="1"/>
          </p:cNvSpPr>
          <p:nvPr>
            <p:ph type="pic" idx="7"/>
          </p:nvPr>
        </p:nvSpPr>
        <p:spPr>
          <a:xfrm>
            <a:off x="6343883" y="1773073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16"/>
          <p:cNvSpPr txBox="1">
            <a:spLocks noGrp="1"/>
          </p:cNvSpPr>
          <p:nvPr>
            <p:ph type="body" idx="8"/>
          </p:nvPr>
        </p:nvSpPr>
        <p:spPr>
          <a:xfrm>
            <a:off x="6343883" y="2842841"/>
            <a:ext cx="2257955" cy="18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body" idx="9"/>
          </p:nvPr>
        </p:nvSpPr>
        <p:spPr>
          <a:xfrm>
            <a:off x="6343883" y="2405004"/>
            <a:ext cx="2257955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16"/>
          <p:cNvSpPr>
            <a:spLocks noGrp="1"/>
          </p:cNvSpPr>
          <p:nvPr>
            <p:ph type="pic" idx="13"/>
          </p:nvPr>
        </p:nvSpPr>
        <p:spPr>
          <a:xfrm>
            <a:off x="9123381" y="1773073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5" name="Google Shape;155;p16"/>
          <p:cNvSpPr txBox="1">
            <a:spLocks noGrp="1"/>
          </p:cNvSpPr>
          <p:nvPr>
            <p:ph type="body" idx="14"/>
          </p:nvPr>
        </p:nvSpPr>
        <p:spPr>
          <a:xfrm>
            <a:off x="9123381" y="2842841"/>
            <a:ext cx="2257955" cy="18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body" idx="15"/>
          </p:nvPr>
        </p:nvSpPr>
        <p:spPr>
          <a:xfrm>
            <a:off x="9123381" y="2405004"/>
            <a:ext cx="2257955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6"/>
          <p:cNvSpPr/>
          <p:nvPr/>
        </p:nvSpPr>
        <p:spPr>
          <a:xfrm>
            <a:off x="3464002" y="1623269"/>
            <a:ext cx="2488781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6"/>
          <p:cNvSpPr/>
          <p:nvPr/>
        </p:nvSpPr>
        <p:spPr>
          <a:xfrm>
            <a:off x="6252153" y="1623269"/>
            <a:ext cx="2488781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6"/>
          <p:cNvSpPr/>
          <p:nvPr/>
        </p:nvSpPr>
        <p:spPr>
          <a:xfrm>
            <a:off x="9031651" y="1623269"/>
            <a:ext cx="2488781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6"/>
          <p:cNvSpPr/>
          <p:nvPr/>
        </p:nvSpPr>
        <p:spPr>
          <a:xfrm>
            <a:off x="675851" y="1623269"/>
            <a:ext cx="2488781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6"/>
          <p:cNvSpPr/>
          <p:nvPr/>
        </p:nvSpPr>
        <p:spPr>
          <a:xfrm>
            <a:off x="3464002" y="1623269"/>
            <a:ext cx="2488781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6"/>
          <p:cNvSpPr/>
          <p:nvPr/>
        </p:nvSpPr>
        <p:spPr>
          <a:xfrm>
            <a:off x="6252153" y="1623269"/>
            <a:ext cx="2488781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6"/>
          <p:cNvSpPr/>
          <p:nvPr/>
        </p:nvSpPr>
        <p:spPr>
          <a:xfrm>
            <a:off x="9031651" y="1623269"/>
            <a:ext cx="2488781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6"/>
          <p:cNvSpPr/>
          <p:nvPr/>
        </p:nvSpPr>
        <p:spPr>
          <a:xfrm>
            <a:off x="675851" y="1623269"/>
            <a:ext cx="2488781" cy="361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Columns Slide">
  <p:cSld name="6 Columns Sli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"/>
          <p:cNvSpPr/>
          <p:nvPr/>
        </p:nvSpPr>
        <p:spPr>
          <a:xfrm>
            <a:off x="675851" y="1623270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7"/>
          <p:cNvSpPr/>
          <p:nvPr/>
        </p:nvSpPr>
        <p:spPr>
          <a:xfrm>
            <a:off x="4215408" y="1623270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7"/>
          <p:cNvSpPr/>
          <p:nvPr/>
        </p:nvSpPr>
        <p:spPr>
          <a:xfrm>
            <a:off x="7743800" y="1623270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7"/>
          <p:cNvSpPr/>
          <p:nvPr/>
        </p:nvSpPr>
        <p:spPr>
          <a:xfrm>
            <a:off x="675851" y="3933056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7"/>
          <p:cNvSpPr/>
          <p:nvPr/>
        </p:nvSpPr>
        <p:spPr>
          <a:xfrm>
            <a:off x="4215408" y="3933056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7"/>
          <p:cNvSpPr/>
          <p:nvPr/>
        </p:nvSpPr>
        <p:spPr>
          <a:xfrm>
            <a:off x="7743800" y="3933056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7"/>
          <p:cNvSpPr txBox="1">
            <a:spLocks noGrp="1"/>
          </p:cNvSpPr>
          <p:nvPr>
            <p:ph type="body" idx="1"/>
          </p:nvPr>
        </p:nvSpPr>
        <p:spPr>
          <a:xfrm>
            <a:off x="4329338" y="2405004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17"/>
          <p:cNvSpPr txBox="1">
            <a:spLocks noGrp="1"/>
          </p:cNvSpPr>
          <p:nvPr>
            <p:ph type="body" idx="2"/>
          </p:nvPr>
        </p:nvSpPr>
        <p:spPr>
          <a:xfrm>
            <a:off x="7914304" y="2405004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17"/>
          <p:cNvSpPr>
            <a:spLocks noGrp="1"/>
          </p:cNvSpPr>
          <p:nvPr>
            <p:ph type="pic" idx="3"/>
          </p:nvPr>
        </p:nvSpPr>
        <p:spPr>
          <a:xfrm>
            <a:off x="779230" y="1778981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5" name="Google Shape;175;p17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7"/>
          <p:cNvSpPr txBox="1">
            <a:spLocks noGrp="1"/>
          </p:cNvSpPr>
          <p:nvPr>
            <p:ph type="body" idx="4"/>
          </p:nvPr>
        </p:nvSpPr>
        <p:spPr>
          <a:xfrm>
            <a:off x="788367" y="2842843"/>
            <a:ext cx="2880360" cy="74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17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7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" name="Google Shape;179;p17"/>
          <p:cNvSpPr txBox="1">
            <a:spLocks noGrp="1"/>
          </p:cNvSpPr>
          <p:nvPr>
            <p:ph type="body" idx="5"/>
          </p:nvPr>
        </p:nvSpPr>
        <p:spPr>
          <a:xfrm>
            <a:off x="4329338" y="2842843"/>
            <a:ext cx="2880360" cy="74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17"/>
          <p:cNvSpPr txBox="1">
            <a:spLocks noGrp="1"/>
          </p:cNvSpPr>
          <p:nvPr>
            <p:ph type="body" idx="6"/>
          </p:nvPr>
        </p:nvSpPr>
        <p:spPr>
          <a:xfrm>
            <a:off x="788367" y="2405004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17"/>
          <p:cNvSpPr>
            <a:spLocks noGrp="1"/>
          </p:cNvSpPr>
          <p:nvPr>
            <p:ph type="pic" idx="7"/>
          </p:nvPr>
        </p:nvSpPr>
        <p:spPr>
          <a:xfrm>
            <a:off x="4293141" y="1778981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2" name="Google Shape;182;p17"/>
          <p:cNvSpPr txBox="1">
            <a:spLocks noGrp="1"/>
          </p:cNvSpPr>
          <p:nvPr>
            <p:ph type="body" idx="8"/>
          </p:nvPr>
        </p:nvSpPr>
        <p:spPr>
          <a:xfrm>
            <a:off x="7914304" y="2842843"/>
            <a:ext cx="2880360" cy="74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17"/>
          <p:cNvSpPr>
            <a:spLocks noGrp="1"/>
          </p:cNvSpPr>
          <p:nvPr>
            <p:ph type="pic" idx="9"/>
          </p:nvPr>
        </p:nvSpPr>
        <p:spPr>
          <a:xfrm>
            <a:off x="7864565" y="1775277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4" name="Google Shape;184;p17"/>
          <p:cNvSpPr txBox="1">
            <a:spLocks noGrp="1"/>
          </p:cNvSpPr>
          <p:nvPr>
            <p:ph type="body" idx="13"/>
          </p:nvPr>
        </p:nvSpPr>
        <p:spPr>
          <a:xfrm>
            <a:off x="4329338" y="4723126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17"/>
          <p:cNvSpPr txBox="1">
            <a:spLocks noGrp="1"/>
          </p:cNvSpPr>
          <p:nvPr>
            <p:ph type="body" idx="14"/>
          </p:nvPr>
        </p:nvSpPr>
        <p:spPr>
          <a:xfrm>
            <a:off x="7914304" y="4723126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17"/>
          <p:cNvSpPr>
            <a:spLocks noGrp="1"/>
          </p:cNvSpPr>
          <p:nvPr>
            <p:ph type="pic" idx="15"/>
          </p:nvPr>
        </p:nvSpPr>
        <p:spPr>
          <a:xfrm>
            <a:off x="779230" y="4097103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7" name="Google Shape;187;p17"/>
          <p:cNvSpPr txBox="1">
            <a:spLocks noGrp="1"/>
          </p:cNvSpPr>
          <p:nvPr>
            <p:ph type="body" idx="16"/>
          </p:nvPr>
        </p:nvSpPr>
        <p:spPr>
          <a:xfrm>
            <a:off x="788367" y="5160965"/>
            <a:ext cx="2880360" cy="74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17"/>
          <p:cNvSpPr txBox="1">
            <a:spLocks noGrp="1"/>
          </p:cNvSpPr>
          <p:nvPr>
            <p:ph type="body" idx="17"/>
          </p:nvPr>
        </p:nvSpPr>
        <p:spPr>
          <a:xfrm>
            <a:off x="4329338" y="5160965"/>
            <a:ext cx="2880360" cy="74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body" idx="18"/>
          </p:nvPr>
        </p:nvSpPr>
        <p:spPr>
          <a:xfrm>
            <a:off x="788367" y="4723126"/>
            <a:ext cx="2880360" cy="45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17"/>
          <p:cNvSpPr>
            <a:spLocks noGrp="1"/>
          </p:cNvSpPr>
          <p:nvPr>
            <p:ph type="pic" idx="19"/>
          </p:nvPr>
        </p:nvSpPr>
        <p:spPr>
          <a:xfrm>
            <a:off x="4293141" y="4097103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1" name="Google Shape;191;p17"/>
          <p:cNvSpPr txBox="1">
            <a:spLocks noGrp="1"/>
          </p:cNvSpPr>
          <p:nvPr>
            <p:ph type="body" idx="20"/>
          </p:nvPr>
        </p:nvSpPr>
        <p:spPr>
          <a:xfrm>
            <a:off x="7914304" y="5160965"/>
            <a:ext cx="2880360" cy="749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17"/>
          <p:cNvSpPr>
            <a:spLocks noGrp="1"/>
          </p:cNvSpPr>
          <p:nvPr>
            <p:ph type="pic" idx="21"/>
          </p:nvPr>
        </p:nvSpPr>
        <p:spPr>
          <a:xfrm>
            <a:off x="7864565" y="4093399"/>
            <a:ext cx="640080" cy="64008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3" name="Google Shape;193;p17"/>
          <p:cNvSpPr/>
          <p:nvPr/>
        </p:nvSpPr>
        <p:spPr>
          <a:xfrm>
            <a:off x="675851" y="1623270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7"/>
          <p:cNvSpPr/>
          <p:nvPr/>
        </p:nvSpPr>
        <p:spPr>
          <a:xfrm>
            <a:off x="4215408" y="1623270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7"/>
          <p:cNvSpPr/>
          <p:nvPr/>
        </p:nvSpPr>
        <p:spPr>
          <a:xfrm>
            <a:off x="7743800" y="1623270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7"/>
          <p:cNvSpPr/>
          <p:nvPr/>
        </p:nvSpPr>
        <p:spPr>
          <a:xfrm>
            <a:off x="675851" y="3933056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7"/>
          <p:cNvSpPr/>
          <p:nvPr/>
        </p:nvSpPr>
        <p:spPr>
          <a:xfrm>
            <a:off x="4215408" y="3933056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7"/>
          <p:cNvSpPr/>
          <p:nvPr/>
        </p:nvSpPr>
        <p:spPr>
          <a:xfrm>
            <a:off x="7743800" y="3933056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7"/>
          <p:cNvSpPr/>
          <p:nvPr/>
        </p:nvSpPr>
        <p:spPr>
          <a:xfrm>
            <a:off x="675851" y="1623270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7"/>
          <p:cNvSpPr/>
          <p:nvPr/>
        </p:nvSpPr>
        <p:spPr>
          <a:xfrm>
            <a:off x="4215408" y="1623270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7"/>
          <p:cNvSpPr/>
          <p:nvPr/>
        </p:nvSpPr>
        <p:spPr>
          <a:xfrm>
            <a:off x="7743800" y="1623270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7"/>
          <p:cNvSpPr/>
          <p:nvPr/>
        </p:nvSpPr>
        <p:spPr>
          <a:xfrm>
            <a:off x="675851" y="3933056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7"/>
          <p:cNvSpPr/>
          <p:nvPr/>
        </p:nvSpPr>
        <p:spPr>
          <a:xfrm>
            <a:off x="4215408" y="3933056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7"/>
          <p:cNvSpPr/>
          <p:nvPr/>
        </p:nvSpPr>
        <p:spPr>
          <a:xfrm>
            <a:off x="7743800" y="3933056"/>
            <a:ext cx="3165096" cy="19690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gram Slide">
  <p:cSld name="Diagram Slid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8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body" idx="1"/>
          </p:nvPr>
        </p:nvSpPr>
        <p:spPr>
          <a:xfrm>
            <a:off x="673270" y="1169783"/>
            <a:ext cx="10515600" cy="420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8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0" name="Google Shape;210;p18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1" name="Google Shape;211;p18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8"/>
          <p:cNvSpPr txBox="1">
            <a:spLocks noGrp="1"/>
          </p:cNvSpPr>
          <p:nvPr>
            <p:ph type="body" idx="2"/>
          </p:nvPr>
        </p:nvSpPr>
        <p:spPr>
          <a:xfrm>
            <a:off x="673271" y="2099233"/>
            <a:ext cx="5422730" cy="265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>
                <a:solidFill>
                  <a:schemeClr val="dk1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/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/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18"/>
          <p:cNvSpPr/>
          <p:nvPr/>
        </p:nvSpPr>
        <p:spPr>
          <a:xfrm rot="10800000">
            <a:off x="7426712" y="2168525"/>
            <a:ext cx="4765288" cy="3195212"/>
          </a:xfrm>
          <a:prstGeom prst="rect">
            <a:avLst/>
          </a:prstGeom>
          <a:gradFill>
            <a:gsLst>
              <a:gs pos="0">
                <a:schemeClr val="lt1"/>
              </a:gs>
              <a:gs pos="22000">
                <a:schemeClr val="lt1"/>
              </a:gs>
              <a:gs pos="100000">
                <a:srgbClr val="2A57F3">
                  <a:alpha val="1137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4" name="Google Shape;214;p18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5" name="Google Shape;215;p18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8"/>
          <p:cNvSpPr/>
          <p:nvPr/>
        </p:nvSpPr>
        <p:spPr>
          <a:xfrm rot="10800000">
            <a:off x="7426712" y="2168525"/>
            <a:ext cx="4765288" cy="3195212"/>
          </a:xfrm>
          <a:prstGeom prst="rect">
            <a:avLst/>
          </a:prstGeom>
          <a:gradFill>
            <a:gsLst>
              <a:gs pos="0">
                <a:schemeClr val="lt1"/>
              </a:gs>
              <a:gs pos="22000">
                <a:schemeClr val="lt1"/>
              </a:gs>
              <a:gs pos="100000">
                <a:srgbClr val="2A57F3">
                  <a:alpha val="1137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7" name="Google Shape;217;p18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8" name="Google Shape;218;p18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8"/>
          <p:cNvSpPr/>
          <p:nvPr/>
        </p:nvSpPr>
        <p:spPr>
          <a:xfrm rot="10800000">
            <a:off x="7426712" y="2168525"/>
            <a:ext cx="4765288" cy="3195212"/>
          </a:xfrm>
          <a:prstGeom prst="rect">
            <a:avLst/>
          </a:prstGeom>
          <a:gradFill>
            <a:gsLst>
              <a:gs pos="0">
                <a:schemeClr val="lt1"/>
              </a:gs>
              <a:gs pos="22000">
                <a:schemeClr val="lt1"/>
              </a:gs>
              <a:gs pos="100000">
                <a:srgbClr val="2A57F3">
                  <a:alpha val="11372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image" Target="../media/image9.png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7"/>
          <p:cNvSpPr txBox="1">
            <a:spLocks noGrp="1"/>
          </p:cNvSpPr>
          <p:nvPr>
            <p:ph type="title"/>
          </p:nvPr>
        </p:nvSpPr>
        <p:spPr>
          <a:xfrm>
            <a:off x="673270" y="618364"/>
            <a:ext cx="10515600" cy="103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25F"/>
              </a:buClr>
              <a:buSzPts val="3400"/>
              <a:buFont typeface="Arial"/>
              <a:buNone/>
              <a:defRPr sz="3400" b="1" i="0" u="none" strike="noStrike" cap="none">
                <a:solidFill>
                  <a:srgbClr val="5F625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body" idx="1"/>
          </p:nvPr>
        </p:nvSpPr>
        <p:spPr>
          <a:xfrm>
            <a:off x="673270" y="1825625"/>
            <a:ext cx="1068053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3" name="Google Shape;13;p7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" name="Google Shape;14;p7" descr="Logo, company name&#10;&#10;Description automatically generated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ftr" idx="11"/>
          </p:nvPr>
        </p:nvSpPr>
        <p:spPr>
          <a:xfrm>
            <a:off x="1330778" y="6507468"/>
            <a:ext cx="4114800" cy="20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25" tIns="60925" rIns="60925" bIns="60925" anchor="ctr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33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sldNum" idx="12"/>
          </p:nvPr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7"/>
          <p:cNvCxnSpPr/>
          <p:nvPr/>
        </p:nvCxnSpPr>
        <p:spPr>
          <a:xfrm>
            <a:off x="2954547" y="6617618"/>
            <a:ext cx="8715856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" name="Google Shape;19;p7" descr="Logo, company name&#10;&#10;Description automatically generated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291653" y="6437407"/>
            <a:ext cx="1039125" cy="29111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" name="Google Shape;21;p7"/>
          <p:cNvCxnSpPr>
            <a:cxnSpLocks/>
          </p:cNvCxnSpPr>
          <p:nvPr userDrawn="1"/>
        </p:nvCxnSpPr>
        <p:spPr>
          <a:xfrm>
            <a:off x="2829464" y="6617618"/>
            <a:ext cx="8840939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1354476-A4BF-DD04-B49A-D6D3CBF81B62}"/>
              </a:ext>
            </a:extLst>
          </p:cNvPr>
          <p:cNvSpPr txBox="1">
            <a:spLocks/>
          </p:cNvSpPr>
          <p:nvPr userDrawn="1"/>
        </p:nvSpPr>
        <p:spPr>
          <a:xfrm>
            <a:off x="208650" y="6536497"/>
            <a:ext cx="2887796" cy="291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Andreea Alexandru    aalexandru@dualitytech.com CRYPTO 2025</a:t>
            </a:r>
            <a:endParaRPr lang="uk-UA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36" r:id="rId2"/>
    <p:sldLayoutId id="2147483737" r:id="rId3"/>
    <p:sldLayoutId id="2147483738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71" r:id="rId15"/>
    <p:sldLayoutId id="2147483672" r:id="rId16"/>
    <p:sldLayoutId id="2147483674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9" r:id="rId29"/>
    <p:sldLayoutId id="2147483690" r:id="rId30"/>
    <p:sldLayoutId id="2147483692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  <p:sldLayoutId id="2147483702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35" r:id="rId4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28437" y="105149"/>
            <a:ext cx="11335200" cy="11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28437" y="1368351"/>
            <a:ext cx="11335200" cy="47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/>
          <p:nvPr/>
        </p:nvSpPr>
        <p:spPr>
          <a:xfrm>
            <a:off x="367597" y="6589194"/>
            <a:ext cx="311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i="0">
                <a:solidFill>
                  <a:schemeClr val="dk1"/>
                </a:solidFill>
              </a:rPr>
              <a:t>‹#›</a:t>
            </a:fld>
            <a:endParaRPr sz="800" i="0">
              <a:solidFill>
                <a:schemeClr val="dk1"/>
              </a:solidFill>
            </a:endParaRPr>
          </a:p>
        </p:txBody>
      </p:sp>
      <p:cxnSp>
        <p:nvCxnSpPr>
          <p:cNvPr id="15" name="Google Shape;15;p1"/>
          <p:cNvCxnSpPr/>
          <p:nvPr/>
        </p:nvCxnSpPr>
        <p:spPr>
          <a:xfrm>
            <a:off x="428437" y="6503670"/>
            <a:ext cx="10818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4F87BC11-F553-D844-AAA1-6820D47ED4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174000"/>
            <a:ext cx="777600" cy="77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201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eprint.iacr.org/2025/1301" TargetMode="Externa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"/>
          <p:cNvSpPr txBox="1">
            <a:spLocks noGrp="1"/>
          </p:cNvSpPr>
          <p:nvPr>
            <p:ph type="ctrTitle"/>
          </p:nvPr>
        </p:nvSpPr>
        <p:spPr>
          <a:xfrm>
            <a:off x="3200510" y="1645131"/>
            <a:ext cx="8635301" cy="1280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 sz="3600" dirty="0">
                <a:solidFill>
                  <a:schemeClr val="accent1"/>
                </a:solidFill>
              </a:rPr>
              <a:t>General Functional Bootstrapping using CKKS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3" name="Google Shape;780;p1">
            <a:extLst>
              <a:ext uri="{FF2B5EF4-FFF2-40B4-BE49-F238E27FC236}">
                <a16:creationId xmlns:a16="http://schemas.microsoft.com/office/drawing/2014/main" id="{669AAC28-DEBF-8822-920D-EE59C5EC4017}"/>
              </a:ext>
            </a:extLst>
          </p:cNvPr>
          <p:cNvSpPr txBox="1">
            <a:spLocks/>
          </p:cNvSpPr>
          <p:nvPr/>
        </p:nvSpPr>
        <p:spPr>
          <a:xfrm>
            <a:off x="3239963" y="4542561"/>
            <a:ext cx="2856037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chemeClr val="accent4"/>
              </a:buClr>
            </a:pPr>
            <a:r>
              <a:rPr lang="en-US" sz="1600" b="1" dirty="0">
                <a:solidFill>
                  <a:schemeClr val="tx1"/>
                </a:solidFill>
              </a:rPr>
              <a:t>Andreea Alexandru</a:t>
            </a:r>
          </a:p>
          <a:p>
            <a:pPr marL="0" indent="0">
              <a:buClr>
                <a:schemeClr val="accent4"/>
              </a:buClr>
            </a:pPr>
            <a:r>
              <a:rPr lang="en-US" sz="1600" dirty="0">
                <a:solidFill>
                  <a:schemeClr val="tx1"/>
                </a:solidFill>
              </a:rPr>
              <a:t>Duality Technologies</a:t>
            </a:r>
          </a:p>
          <a:p>
            <a:pPr marL="0" indent="0">
              <a:buClr>
                <a:schemeClr val="accent4"/>
              </a:buClr>
            </a:pPr>
            <a:r>
              <a:rPr lang="en-US" sz="1600" dirty="0">
                <a:solidFill>
                  <a:schemeClr val="accent1"/>
                </a:solidFill>
              </a:rPr>
              <a:t>aalexandru@dualitytech.com</a:t>
            </a:r>
          </a:p>
        </p:txBody>
      </p:sp>
      <p:sp>
        <p:nvSpPr>
          <p:cNvPr id="2" name="Google Shape;780;p1">
            <a:extLst>
              <a:ext uri="{FF2B5EF4-FFF2-40B4-BE49-F238E27FC236}">
                <a16:creationId xmlns:a16="http://schemas.microsoft.com/office/drawing/2014/main" id="{5A6EC199-A613-E90E-0CC1-7BB69931492D}"/>
              </a:ext>
            </a:extLst>
          </p:cNvPr>
          <p:cNvSpPr txBox="1">
            <a:spLocks/>
          </p:cNvSpPr>
          <p:nvPr/>
        </p:nvSpPr>
        <p:spPr>
          <a:xfrm>
            <a:off x="9202267" y="4542561"/>
            <a:ext cx="2856037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chemeClr val="accent4"/>
              </a:buClr>
            </a:pPr>
            <a:r>
              <a:rPr lang="en-US" sz="1600" b="1" dirty="0">
                <a:solidFill>
                  <a:schemeClr val="tx1"/>
                </a:solidFill>
              </a:rPr>
              <a:t>Yuriy Polyakov</a:t>
            </a:r>
          </a:p>
          <a:p>
            <a:pPr marL="0" indent="0">
              <a:buClr>
                <a:schemeClr val="accent4"/>
              </a:buClr>
            </a:pPr>
            <a:r>
              <a:rPr lang="en-US" sz="1600" dirty="0">
                <a:solidFill>
                  <a:schemeClr val="tx1"/>
                </a:solidFill>
              </a:rPr>
              <a:t>Duality Technologies</a:t>
            </a:r>
          </a:p>
          <a:p>
            <a:pPr marL="0" indent="0">
              <a:buClr>
                <a:schemeClr val="accent4"/>
              </a:buClr>
            </a:pPr>
            <a:r>
              <a:rPr lang="en-US" sz="1600" dirty="0">
                <a:solidFill>
                  <a:schemeClr val="accent1"/>
                </a:solidFill>
              </a:rPr>
              <a:t>ypolyakov@dualitytech.com</a:t>
            </a:r>
          </a:p>
        </p:txBody>
      </p:sp>
      <p:sp>
        <p:nvSpPr>
          <p:cNvPr id="5" name="Google Shape;780;p1">
            <a:extLst>
              <a:ext uri="{FF2B5EF4-FFF2-40B4-BE49-F238E27FC236}">
                <a16:creationId xmlns:a16="http://schemas.microsoft.com/office/drawing/2014/main" id="{DE0291FE-140C-BF24-5137-76B57135B91A}"/>
              </a:ext>
            </a:extLst>
          </p:cNvPr>
          <p:cNvSpPr txBox="1">
            <a:spLocks/>
          </p:cNvSpPr>
          <p:nvPr/>
        </p:nvSpPr>
        <p:spPr>
          <a:xfrm>
            <a:off x="6464155" y="4542561"/>
            <a:ext cx="2369957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chemeClr val="accent4"/>
              </a:buClr>
            </a:pPr>
            <a:r>
              <a:rPr lang="en-US" sz="1600" b="1" dirty="0">
                <a:solidFill>
                  <a:schemeClr val="tx1"/>
                </a:solidFill>
              </a:rPr>
              <a:t>Andrey Kim</a:t>
            </a:r>
          </a:p>
          <a:p>
            <a:pPr marL="0" indent="0">
              <a:buClr>
                <a:schemeClr val="accent4"/>
              </a:buClr>
            </a:pPr>
            <a:r>
              <a:rPr lang="en-US" sz="1600" dirty="0" err="1">
                <a:solidFill>
                  <a:schemeClr val="tx1"/>
                </a:solidFill>
              </a:rPr>
              <a:t>Altbridge</a:t>
            </a:r>
            <a:r>
              <a:rPr lang="en-US" sz="1600" dirty="0">
                <a:solidFill>
                  <a:schemeClr val="tx1"/>
                </a:solidFill>
              </a:rPr>
              <a:t> AI</a:t>
            </a:r>
          </a:p>
          <a:p>
            <a:pPr marL="0" indent="0">
              <a:buClr>
                <a:schemeClr val="accent4"/>
              </a:buClr>
            </a:pPr>
            <a:r>
              <a:rPr lang="en-US" sz="1600" dirty="0">
                <a:solidFill>
                  <a:schemeClr val="accent1"/>
                </a:solidFill>
              </a:rPr>
              <a:t>kimandr@altbridge.ai</a:t>
            </a:r>
          </a:p>
        </p:txBody>
      </p:sp>
      <p:sp>
        <p:nvSpPr>
          <p:cNvPr id="4" name="Google Shape;780;p1">
            <a:extLst>
              <a:ext uri="{FF2B5EF4-FFF2-40B4-BE49-F238E27FC236}">
                <a16:creationId xmlns:a16="http://schemas.microsoft.com/office/drawing/2014/main" id="{EB2243EA-76BE-C004-C8E7-6CDAB7A36CEB}"/>
              </a:ext>
            </a:extLst>
          </p:cNvPr>
          <p:cNvSpPr txBox="1">
            <a:spLocks/>
          </p:cNvSpPr>
          <p:nvPr/>
        </p:nvSpPr>
        <p:spPr>
          <a:xfrm>
            <a:off x="3200510" y="5976199"/>
            <a:ext cx="4891930" cy="686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chemeClr val="accent4"/>
              </a:buClr>
            </a:pPr>
            <a:r>
              <a:rPr lang="en-US" sz="2400" b="1" dirty="0">
                <a:solidFill>
                  <a:srgbClr val="28BE71"/>
                </a:solidFill>
              </a:rPr>
              <a:t>CRYPTO 2025 August 20</a:t>
            </a:r>
            <a:endParaRPr lang="en-US" sz="2400" dirty="0">
              <a:solidFill>
                <a:srgbClr val="28BE71"/>
              </a:solidFill>
            </a:endParaRPr>
          </a:p>
        </p:txBody>
      </p:sp>
      <p:pic>
        <p:nvPicPr>
          <p:cNvPr id="16" name="Google Shape;33;p8" descr="Logo, company name&#10;&#10;Description automatically generated">
            <a:extLst>
              <a:ext uri="{FF2B5EF4-FFF2-40B4-BE49-F238E27FC236}">
                <a16:creationId xmlns:a16="http://schemas.microsoft.com/office/drawing/2014/main" id="{3754D8A2-E9B2-AE44-495E-B726F61740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28" y="301752"/>
            <a:ext cx="1444752" cy="3940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3D9098-9703-D3A3-C64A-1CF0ECF41383}"/>
              </a:ext>
            </a:extLst>
          </p:cNvPr>
          <p:cNvSpPr txBox="1"/>
          <p:nvPr/>
        </p:nvSpPr>
        <p:spPr>
          <a:xfrm>
            <a:off x="3239963" y="3274665"/>
            <a:ext cx="6094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a typeface="Liebling Pro" charset="0"/>
                <a:cs typeface="Liebling Pro" charset="0"/>
              </a:rPr>
              <a:t>eprint.iacr.org/2024/1623</a:t>
            </a:r>
            <a:endParaRPr lang="en-US" sz="1600" dirty="0"/>
          </a:p>
        </p:txBody>
      </p:sp>
      <p:pic>
        <p:nvPicPr>
          <p:cNvPr id="26" name="Picture 25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45F41FD6-4355-8CB0-2127-4AD7571FC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191" y="135432"/>
            <a:ext cx="2011768" cy="6668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B53A3-2389-2A6C-335C-63BB568E5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FHE-friendly Analytical Expression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7BD8D71-3DF9-EC4E-8D0D-0B095F12700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28437" y="1368350"/>
                <a:ext cx="11063347" cy="5059291"/>
              </a:xfrm>
            </p:spPr>
            <p:txBody>
              <a:bodyPr/>
              <a:lstStyle/>
              <a:p>
                <a:pPr marL="342900" indent="-34290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It is more convenient/efficient to write the expression in terms of </a:t>
                </a:r>
                <a:r>
                  <a:rPr lang="en-US" b="1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complex exponential function</a:t>
                </a: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, evaluate the power series for it, and then extract the real part.</a:t>
                </a: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  <m:e>
                          <m:sSub>
                            <m:sSubPr>
                              <m:ctrlPr>
                                <a:rPr lang="en-US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α</m:t>
                              </m:r>
                            </m:e>
                            <m:sub>
                              <m:r>
                                <a:rPr lang="en-US" i="1" kern="100"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r>
                        <a:rPr lang="en-US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π</m:t>
                          </m:r>
                          <m:r>
                            <a:rPr lang="en-US" i="1" kern="100"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𝑖𝑘𝑥</m:t>
                          </m:r>
                        </m:sup>
                      </m:sSup>
                      <m:r>
                        <a:rPr lang="en-US" i="1" kern="100"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sz="1800" kern="100" dirty="0"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8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e>
                          </m:d>
                        </m:e>
                      </m:nary>
                      <m:r>
                        <a:rPr lang="en-US" sz="18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1800" b="0" i="1" kern="10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e>
                      </m:nary>
                      <m:r>
                        <a:rPr lang="en-US" sz="180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𝑘𝑙𝑖</m:t>
                          </m:r>
                          <m:r>
                            <m:rPr>
                              <m:lit/>
                            </m:rPr>
                            <a:rPr lang="en-US" sz="18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sz="18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800" kern="100" dirty="0"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We obtain a </a:t>
                </a:r>
                <a14:m>
                  <m:oMath xmlns:m="http://schemas.openxmlformats.org/officeDocument/2006/math">
                    <m:r>
                      <a:rPr lang="en-US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-degree polynomial</a:t>
                </a:r>
              </a:p>
              <a:p>
                <a:pPr marL="800100" lvl="1" indent="-34290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Can be efficiently evaluated using the Paterson-Stockmeyer algorithm, which requires roughly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kern="1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n-US" i="1" kern="1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i="1" kern="1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e>
                    </m:rad>
                  </m:oMath>
                </a14:m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homomorphic multiplications and </a:t>
                </a:r>
                <a14:m>
                  <m:oMath xmlns:m="http://schemas.openxmlformats.org/officeDocument/2006/math">
                    <m:r>
                      <a:rPr lang="en-US" b="0" i="1" kern="10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𝑂</m:t>
                    </m:r>
                    <m:r>
                      <a:rPr lang="en-US" b="0" i="1" kern="10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b="0" i="1" kern="10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𝑝</m:t>
                    </m:r>
                    <m:r>
                      <a:rPr lang="en-US" b="0" i="1" kern="10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homomorphic additions and scalar multiplications.</a:t>
                </a:r>
              </a:p>
              <a:p>
                <a:pPr marL="762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7BD8D71-3DF9-EC4E-8D0D-0B095F1270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8437" y="1368350"/>
                <a:ext cx="11063347" cy="5059291"/>
              </a:xfrm>
              <a:blipFill>
                <a:blip r:embed="rId2"/>
                <a:stretch>
                  <a:fillRect l="-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AB525-681B-6BDB-FEFF-A16F13BBF5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95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73339-1FE5-E4CD-8179-DC1BC0E3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Analytical Expressions for Higher Orders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914DF-EE74-22BB-7FD1-F521F2090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437" y="1005012"/>
            <a:ext cx="11700886" cy="1018098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 also derived analytical expressions for second-order and third-order trigonometric Hermite interpolations, where the first two and three derivatives, respectively, are set to zero at the </a:t>
            </a:r>
            <a:r>
              <a:rPr lang="en-US" i="1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points. </a:t>
            </a:r>
            <a:endParaRPr lang="en-US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0145C-865E-4B4F-68DE-F1AA8FE33C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DA3E353-96C5-E459-0B62-8002997AF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6410" y="2050107"/>
            <a:ext cx="6562913" cy="47941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Placeholder 2">
                <a:extLst>
                  <a:ext uri="{FF2B5EF4-FFF2-40B4-BE49-F238E27FC236}">
                    <a16:creationId xmlns:a16="http://schemas.microsoft.com/office/drawing/2014/main" id="{64C67103-035B-F9E3-E63C-84E6802322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8400" y="2852929"/>
                <a:ext cx="5138010" cy="3384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accent2"/>
                  </a:buClr>
                  <a:buSzPct val="100000"/>
                  <a:buFont typeface="Arial"/>
                  <a:buChar char="•"/>
                  <a:defRPr sz="2000" b="0" i="0" u="none" strike="noStrike" cap="none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381000" algn="l" rtl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accent3"/>
                  </a:buClr>
                  <a:buSzPct val="80000"/>
                  <a:buFont typeface="Arial"/>
                  <a:buChar char="•"/>
                  <a:defRPr sz="2000" b="0" i="0" u="none" strike="noStrike" cap="none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381000" algn="l" rtl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accent3"/>
                  </a:buClr>
                  <a:buSzPts val="2400"/>
                  <a:buFont typeface="Arial"/>
                  <a:buChar char="•"/>
                  <a:defRPr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381000" algn="l" rtl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accent3"/>
                  </a:buClr>
                  <a:buSzPts val="2400"/>
                  <a:buFont typeface="Arial"/>
                  <a:buChar char="•"/>
                  <a:defRPr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381000" algn="l" rtl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accent3"/>
                  </a:buClr>
                  <a:buSzPts val="2400"/>
                  <a:buFont typeface="Arial"/>
                  <a:buChar char="•"/>
                  <a:defRPr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342900" algn="l" rtl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3200400" marR="0" lvl="6" indent="-342900" algn="l" rtl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3657600" marR="0" lvl="7" indent="-342900" algn="l" rtl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4114800" marR="0" lvl="8" indent="-342900" algn="l" rtl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marL="342900" indent="-34290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For the second-order interpolation, the power series degree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kern="1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i="1" kern="1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  <m:r>
                          <a:rPr lang="en-US" i="1" kern="1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num>
                      <m:den>
                        <m:r>
                          <a:rPr lang="en-US" i="1" kern="1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a:rPr lang="en-US" i="1" kern="1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</m:oMath>
                </a14:m>
                <a:endParaRPr lang="en-US" kern="1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For the third-order interpolation, the power series degree is </a:t>
                </a:r>
                <a14:m>
                  <m:oMath xmlns:m="http://schemas.openxmlformats.org/officeDocument/2006/math">
                    <m:r>
                      <a:rPr lang="en-US" i="1" kern="1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  <m:r>
                      <a:rPr lang="en-US" i="1" kern="1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𝑝</m:t>
                    </m:r>
                    <m:r>
                      <a:rPr lang="en-US" i="1" kern="1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r>
                      <a:rPr lang="en-US" i="1" kern="1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</m:t>
                    </m:r>
                    <m:r>
                      <a:rPr lang="en-US" i="1" kern="1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</m:oMath>
                </a14:m>
                <a:endParaRPr lang="en-US" kern="1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We found the second-order interpolation necessary for certain applications which require evaluating a series of LUTs.</a:t>
                </a:r>
              </a:p>
            </p:txBody>
          </p:sp>
        </mc:Choice>
        <mc:Fallback>
          <p:sp>
            <p:nvSpPr>
              <p:cNvPr id="9" name="Text Placeholder 2">
                <a:extLst>
                  <a:ext uri="{FF2B5EF4-FFF2-40B4-BE49-F238E27FC236}">
                    <a16:creationId xmlns:a16="http://schemas.microsoft.com/office/drawing/2014/main" id="{64C67103-035B-F9E3-E63C-84E680232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00" y="2852929"/>
                <a:ext cx="5138010" cy="3384926"/>
              </a:xfrm>
              <a:prstGeom prst="rect">
                <a:avLst/>
              </a:prstGeom>
              <a:blipFill>
                <a:blip r:embed="rId4"/>
                <a:stretch>
                  <a:fillRect l="-1068" r="-7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EC85224-7082-354F-394E-8193ADBB3A06}"/>
              </a:ext>
            </a:extLst>
          </p:cNvPr>
          <p:cNvSpPr txBox="1">
            <a:spLocks/>
          </p:cNvSpPr>
          <p:nvPr/>
        </p:nvSpPr>
        <p:spPr>
          <a:xfrm>
            <a:off x="428400" y="1973480"/>
            <a:ext cx="4646520" cy="879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ct val="80000"/>
              <a:buFont typeface="Arial"/>
              <a:buChar char="•"/>
              <a:defRPr sz="18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ct val="6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These interpolations provide </a:t>
            </a:r>
            <a:r>
              <a:rPr lang="en-US" b="1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extra noise reduction</a:t>
            </a:r>
            <a:endParaRPr lang="en-US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19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1639B-60CE-7DD5-7E17-AC51370796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E1CB309-638B-B33A-36C5-853230755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273" y="2120538"/>
            <a:ext cx="7353687" cy="24231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Liebling Pro" panose="020B0604020202020204" charset="-79"/>
                <a:cs typeface="Liebling Pro" panose="020B0604020202020204" charset="-79"/>
              </a:rPr>
              <a:t>3. </a:t>
            </a:r>
            <a:r>
              <a:rPr lang="en-US" dirty="0"/>
              <a:t>Hybrid RLWE-CKKS cryptosystem &amp; </a:t>
            </a:r>
            <a:r>
              <a:rPr lang="en-US" dirty="0">
                <a:latin typeface="Liebling Pro" panose="020B0604020202020204" charset="-79"/>
                <a:cs typeface="Liebling Pro" panose="020B0604020202020204" charset="-79"/>
              </a:rPr>
              <a:t>CKKS Functional Bootstrapping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47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875B-998D-0E3C-9267-CB2B065CC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Switching between RLWE and CKKS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B588A69-A9F5-2BFF-93AF-8674AFCE87B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28436" y="1368351"/>
                <a:ext cx="11218619" cy="4799400"/>
              </a:xfrm>
            </p:spPr>
            <p:txBody>
              <a:bodyPr/>
              <a:lstStyle/>
              <a:p>
                <a:pPr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dirty="0"/>
                  <a:t>Our starting point is RLWE (additive BFV) encryption:</a:t>
                </a:r>
                <a:endParaRPr lang="en-US" sz="1600" i="1" kern="100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𝑅𝐿𝑊𝐸</m:t>
                      </m:r>
                      <m:r>
                        <a:rPr lang="en-US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= ([− </m:t>
                      </m:r>
                      <m:r>
                        <a:rPr lang="en-US" b="1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a:rPr lang="en-US" b="1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𝒔</m:t>
                      </m:r>
                      <m:r>
                        <a:rPr lang="en-US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en-US" b="1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𝒆</m:t>
                      </m:r>
                      <m:r>
                        <a:rPr lang="en-US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+ (</m:t>
                      </m:r>
                      <m:r>
                        <a:rPr lang="en-US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𝑞</m:t>
                      </m:r>
                      <m:r>
                        <m:rPr>
                          <m:lit/>
                        </m:rPr>
                        <a:rPr lang="en-US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lang="en-US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a:rPr lang="en-US" b="1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𝒎</m:t>
                      </m:r>
                      <m:r>
                        <a:rPr lang="en-US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],</m:t>
                      </m:r>
                      <m:r>
                        <a:rPr lang="en-US" b="1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b="1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kern="100" dirty="0"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439738" indent="-439738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RLWE encryption </a:t>
                </a:r>
                <a:r>
                  <a:rPr lang="en-US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can be interpreted as a CKKS encryption using the coefficient encoding of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 is the CKKS scaling factor</a:t>
                </a:r>
              </a:p>
              <a:p>
                <a:pPr mar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 Note that the BFV noise </a:t>
                </a:r>
                <a14:m>
                  <m:oMath xmlns:m="http://schemas.openxmlformats.org/officeDocument/2006/math">
                    <m:r>
                      <a:rPr lang="en-US" b="1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𝒆</m:t>
                    </m:r>
                  </m:oMath>
                </a14:m>
                <a:r>
                  <a:rPr lang="en-US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 is included with the message</a:t>
                </a:r>
              </a:p>
              <a:p>
                <a:pPr marL="914400" lvl="2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  <a:buSzPct val="80000"/>
                </a:pPr>
                <a:r>
                  <a:rPr lang="en-US" sz="1800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To compensate for this and guarantee correct BFV decryption after functional bootstrapping, we need to set the first (sometimes even higher) derivatives in the interpolation to zero</a:t>
                </a:r>
              </a:p>
              <a:p>
                <a:pPr marL="38100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Switching between RLWE and CKKS does not require any secret key material and is done using modulus switching/scaling (e.g., to switch from power-of-two moduli in RLWE to NTT-friendly moduli in CKKS)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B588A69-A9F5-2BFF-93AF-8674AFCE87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8436" y="1368351"/>
                <a:ext cx="11218619" cy="4799400"/>
              </a:xfrm>
              <a:blipFill>
                <a:blip r:embed="rId2"/>
                <a:stretch>
                  <a:fillRect l="-489" r="-7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EBD30-C465-9831-9461-7E54591017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5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9763BCD-84DE-B0D8-54AE-BE14E8E1D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63" y="1088451"/>
            <a:ext cx="5800432" cy="54738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DE2453-7631-5621-701F-4C0B8625B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CKKS Functional Bootstrapping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9BF25-445C-E09B-7367-4E38DC768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4991" y="1353338"/>
            <a:ext cx="5228684" cy="3679137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Supports different, arbitrary input and output plaintext moduli, just like DM/CGGI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CKKS “bootstrapping” with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EvalLUT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instead of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EvalMod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If more (slot) homomorphic computations need to be performed after functional bootstrapping, they can be performed in CKKS before calling </a:t>
            </a:r>
            <a:r>
              <a:rPr lang="en-US" dirty="0" err="1"/>
              <a:t>StC</a:t>
            </a:r>
            <a:r>
              <a:rPr lang="en-US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Pure CKKS functional bootstrapping is also possible.</a:t>
            </a:r>
          </a:p>
          <a:p>
            <a:pPr marL="762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F0D01-2A69-B390-BC6B-972F23E1B7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6C6DDF4-A932-2146-8784-4BD766F8807F}"/>
              </a:ext>
            </a:extLst>
          </p:cNvPr>
          <p:cNvSpPr/>
          <p:nvPr/>
        </p:nvSpPr>
        <p:spPr>
          <a:xfrm>
            <a:off x="428363" y="4274821"/>
            <a:ext cx="5800432" cy="1714500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8A688B-22A6-DA2F-9030-5C301F6F6601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228795" y="2705493"/>
            <a:ext cx="306196" cy="2426578"/>
          </a:xfrm>
          <a:prstGeom prst="straightConnector1">
            <a:avLst/>
          </a:prstGeom>
          <a:ln w="19050">
            <a:solidFill>
              <a:schemeClr val="accent4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481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7CE21-C006-90F7-49C1-545398031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502B5-C29F-2894-D828-11ED3326C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for LUT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68C9E85-2856-0E3C-C6BE-0662F8B249D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00024" y="4854339"/>
                <a:ext cx="11335200" cy="1649169"/>
              </a:xfrm>
            </p:spPr>
            <p:txBody>
              <a:bodyPr/>
              <a:lstStyle/>
              <a:p>
                <a:r>
                  <a:rPr lang="en-US" dirty="0"/>
                  <a:t>Single-threaded experimental results in OpenFHE for different plaintext moduli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b="1" i="1" kern="120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1" kern="12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1" i="1" kern="120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1" i="1" kern="120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1" i="1" kern="120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b="1" i="1" kern="120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  <m:sup>
                                <m:r>
                                  <a:rPr lang="en-US" b="1" i="1" kern="120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b="1" i="1" kern="120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kern="120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p>
                                <m:r>
                                  <a:rPr lang="en-US" b="1" i="1" kern="120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corresponds to the largest ciphertext modulus; number of slots is </a:t>
                </a:r>
                <a:r>
                  <a:rPr lang="en-US" i="1" dirty="0"/>
                  <a:t>N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68C9E85-2856-0E3C-C6BE-0662F8B249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00024" y="4854339"/>
                <a:ext cx="11335200" cy="164916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13AC5-C815-8F18-4948-7331AE188A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7299E3E-1456-65A1-F9E4-71A818D3147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8539485"/>
                  </p:ext>
                </p:extLst>
              </p:nvPr>
            </p:nvGraphicFramePr>
            <p:xfrm>
              <a:off x="2131377" y="1313487"/>
              <a:ext cx="7929246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8436">
                      <a:extLst>
                        <a:ext uri="{9D8B030D-6E8A-4147-A177-3AD203B41FA5}">
                          <a16:colId xmlns:a16="http://schemas.microsoft.com/office/drawing/2014/main" val="2721570421"/>
                        </a:ext>
                      </a:extLst>
                    </a:gridCol>
                    <a:gridCol w="1257504">
                      <a:extLst>
                        <a:ext uri="{9D8B030D-6E8A-4147-A177-3AD203B41FA5}">
                          <a16:colId xmlns:a16="http://schemas.microsoft.com/office/drawing/2014/main" val="1760358331"/>
                        </a:ext>
                      </a:extLst>
                    </a:gridCol>
                    <a:gridCol w="1257504">
                      <a:extLst>
                        <a:ext uri="{9D8B030D-6E8A-4147-A177-3AD203B41FA5}">
                          <a16:colId xmlns:a16="http://schemas.microsoft.com/office/drawing/2014/main" val="334332185"/>
                        </a:ext>
                      </a:extLst>
                    </a:gridCol>
                    <a:gridCol w="1257504">
                      <a:extLst>
                        <a:ext uri="{9D8B030D-6E8A-4147-A177-3AD203B41FA5}">
                          <a16:colId xmlns:a16="http://schemas.microsoft.com/office/drawing/2014/main" val="2127515169"/>
                        </a:ext>
                      </a:extLst>
                    </a:gridCol>
                    <a:gridCol w="1257504">
                      <a:extLst>
                        <a:ext uri="{9D8B030D-6E8A-4147-A177-3AD203B41FA5}">
                          <a16:colId xmlns:a16="http://schemas.microsoft.com/office/drawing/2014/main" val="1086598183"/>
                        </a:ext>
                      </a:extLst>
                    </a:gridCol>
                    <a:gridCol w="2200794">
                      <a:extLst>
                        <a:ext uri="{9D8B030D-6E8A-4147-A177-3AD203B41FA5}">
                          <a16:colId xmlns:a16="http://schemas.microsoft.com/office/drawing/2014/main" val="139845390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,∆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b="0" i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18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800" b="1" i="1" kern="1200" smtClean="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 b="1" kern="120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log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800" b="1" i="1" kern="1200">
                                            <a:solidFill>
                                              <a:schemeClr val="lt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1800" b="1" i="1" kern="1200">
                                                <a:solidFill>
                                                  <a:schemeClr val="lt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800" b="1" i="1" kern="1200">
                                                <a:solidFill>
                                                  <a:schemeClr val="lt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1" i="1" kern="1200">
                                                <a:solidFill>
                                                  <a:schemeClr val="lt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𝐿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800" b="1" i="1" kern="1200">
                                                <a:solidFill>
                                                  <a:schemeClr val="lt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  <m:sSup>
                                          <m:sSupPr>
                                            <m:ctrlPr>
                                              <a:rPr lang="en-US" sz="1800" b="1" i="1" kern="1200">
                                                <a:solidFill>
                                                  <a:schemeClr val="lt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800" b="1" i="1" kern="1200">
                                                <a:solidFill>
                                                  <a:schemeClr val="lt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𝑃</m:t>
                                            </m:r>
                                          </m:e>
                                          <m:sup>
                                            <m:r>
                                              <a:rPr lang="en-US" sz="1800" b="1" i="1" kern="1200">
                                                <a:solidFill>
                                                  <a:schemeClr val="lt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/>
                            <a:t>time (s)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/>
                            <a:t>Amortized time (</a:t>
                          </a:r>
                          <a:r>
                            <a:rPr lang="en-US" b="0" dirty="0" err="1"/>
                            <a:t>ms</a:t>
                          </a:r>
                          <a:r>
                            <a:rPr lang="en-US" b="0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91555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768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5.52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0.169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126146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17.99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0.274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2262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1114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0.298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75970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22.37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0.341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27310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44.98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0.686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44816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59.77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0.912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42224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2365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590.19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4.503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8861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2574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2135.2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16.29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42886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7299E3E-1456-65A1-F9E4-71A818D3147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8539485"/>
                  </p:ext>
                </p:extLst>
              </p:nvPr>
            </p:nvGraphicFramePr>
            <p:xfrm>
              <a:off x="2131377" y="1313487"/>
              <a:ext cx="7929246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8436">
                      <a:extLst>
                        <a:ext uri="{9D8B030D-6E8A-4147-A177-3AD203B41FA5}">
                          <a16:colId xmlns:a16="http://schemas.microsoft.com/office/drawing/2014/main" val="2721570421"/>
                        </a:ext>
                      </a:extLst>
                    </a:gridCol>
                    <a:gridCol w="1257504">
                      <a:extLst>
                        <a:ext uri="{9D8B030D-6E8A-4147-A177-3AD203B41FA5}">
                          <a16:colId xmlns:a16="http://schemas.microsoft.com/office/drawing/2014/main" val="1760358331"/>
                        </a:ext>
                      </a:extLst>
                    </a:gridCol>
                    <a:gridCol w="1257504">
                      <a:extLst>
                        <a:ext uri="{9D8B030D-6E8A-4147-A177-3AD203B41FA5}">
                          <a16:colId xmlns:a16="http://schemas.microsoft.com/office/drawing/2014/main" val="334332185"/>
                        </a:ext>
                      </a:extLst>
                    </a:gridCol>
                    <a:gridCol w="1257504">
                      <a:extLst>
                        <a:ext uri="{9D8B030D-6E8A-4147-A177-3AD203B41FA5}">
                          <a16:colId xmlns:a16="http://schemas.microsoft.com/office/drawing/2014/main" val="2127515169"/>
                        </a:ext>
                      </a:extLst>
                    </a:gridCol>
                    <a:gridCol w="1257504">
                      <a:extLst>
                        <a:ext uri="{9D8B030D-6E8A-4147-A177-3AD203B41FA5}">
                          <a16:colId xmlns:a16="http://schemas.microsoft.com/office/drawing/2014/main" val="1086598183"/>
                        </a:ext>
                      </a:extLst>
                    </a:gridCol>
                    <a:gridCol w="2200794">
                      <a:extLst>
                        <a:ext uri="{9D8B030D-6E8A-4147-A177-3AD203B41FA5}">
                          <a16:colId xmlns:a16="http://schemas.microsoft.com/office/drawing/2014/main" val="139845390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70" t="-1639" r="-1035652" b="-8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6311" t="-1639" r="-478155" b="-8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5556" t="-1639" r="-375845" b="-8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56796" t="-1639" r="-277670" b="-8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/>
                            <a:t>time (s)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/>
                            <a:t>Amortized time (</a:t>
                          </a:r>
                          <a:r>
                            <a:rPr lang="en-US" b="0" dirty="0" err="1"/>
                            <a:t>ms</a:t>
                          </a:r>
                          <a:r>
                            <a:rPr lang="en-US" b="0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91555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768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5.52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0.169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126146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17.99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0.274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22262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1114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0.298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75970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22.37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0.341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27310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44.98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0.686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44816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59.77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0.912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42224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2365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590.19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4.503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8861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2574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2135.2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16.29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428868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952357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2AB27-1799-8D45-1018-EA4EFE40C9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6A54A82-9488-8683-F7A9-2E2E2E20D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273" y="2120538"/>
            <a:ext cx="7353687" cy="24231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Liebling Pro" panose="020B0604020202020204" charset="-79"/>
                <a:cs typeface="Liebling Pro" panose="020B0604020202020204" charset="-79"/>
              </a:rPr>
              <a:t>4. Extending to higher precision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447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7578F-07CD-B8DE-0DED-3E84061E2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Multi-precision LUT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31977F3-E3B4-BA37-3458-518DD2C11AF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We introduce </a:t>
                </a:r>
                <a:r>
                  <a:rPr lang="en-US" b="1" dirty="0"/>
                  <a:t>homomorphic digit decomposition </a:t>
                </a:r>
                <a:r>
                  <a:rPr lang="en-US" dirty="0"/>
                  <a:t>based on blueprint of [LMP23] (one bootstrapping instead of two)</a:t>
                </a:r>
                <a:endParaRPr lang="en-US" b="1" dirty="0"/>
              </a:p>
              <a:p>
                <a:r>
                  <a:rPr lang="en-US" dirty="0"/>
                  <a:t>Chain- and tree-based methods, just like in DM/CGGI, can be used to build larger LUTs from small LUTs </a:t>
                </a:r>
              </a:p>
              <a:p>
                <a:r>
                  <a:rPr lang="en-US" dirty="0"/>
                  <a:t>Our method supports </a:t>
                </a:r>
                <a:r>
                  <a:rPr lang="en-US" b="1" dirty="0"/>
                  <a:t>multi-value bootstrapping</a:t>
                </a:r>
                <a:r>
                  <a:rPr lang="en-US" dirty="0"/>
                  <a:t>,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π</m:t>
                        </m:r>
                        <m:r>
                          <a:rPr lang="en-US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𝑗𝑥𝑖</m:t>
                        </m:r>
                      </m:sup>
                    </m:sSup>
                    <m:r>
                      <a:rPr lang="en-US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for</m:t>
                    </m:r>
                    <m:r>
                      <a:rPr lang="en-US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en-US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𝑗</m:t>
                    </m:r>
                    <m:r>
                      <a:rPr lang="en-US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can be evaluated once for many LUTs</a:t>
                </a:r>
              </a:p>
              <a:p>
                <a:r>
                  <a:rPr lang="en-US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Encrypted LUTs are also supported by using the Baby-Step-Giant-Step method for evaluating polynomials with encrypted coefficients</a:t>
                </a:r>
              </a:p>
              <a:p>
                <a:endParaRPr lang="en-US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>
                  <a:buBlip>
                    <a:blip r:embed="rId2">
                      <a:extLst>
                        <a:ext uri="{96DAC541-7B7A-43D3-8B79-37D633B846F1}">
                          <asvg:svgBlip xmlns:asvg="http://schemas.microsoft.com/office/drawing/2016/SVG/main" r:embed="rId3"/>
                        </a:ext>
                      </a:extLst>
                    </a:blip>
                  </a:buBlip>
                </a:pPr>
                <a:r>
                  <a:rPr lang="en-US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Bottom line: same multi-precision techniques as in DM/CGGI can be supported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31977F3-E3B4-BA37-3458-518DD2C11A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 r="-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778E9-7C2E-AD23-6FDC-AF55D55323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36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166D0-2863-5759-DCFC-DEA040893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44C48-C5A7-D244-F594-DDFDC4F40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for Sign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D79343D-2225-62CF-A10C-11D95BBAAEA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28437" y="5039449"/>
                <a:ext cx="11335200" cy="1388193"/>
              </a:xfrm>
            </p:spPr>
            <p:txBody>
              <a:bodyPr/>
              <a:lstStyle/>
              <a:p>
                <a:r>
                  <a:rPr lang="en-US" dirty="0"/>
                  <a:t>Single-threaded experimental results in OpenFHE for different plaintext moduli</a:t>
                </a:r>
                <a:endParaRPr lang="en-US" b="1" i="1" kern="120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b="1" i="1" kern="120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1" kern="12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1" i="1" kern="120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1" i="1" kern="120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1" i="1" kern="120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b="1" i="1" kern="120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  <m:sup>
                                <m:r>
                                  <a:rPr lang="en-US" b="1" i="1" kern="120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b="1" i="1" kern="120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kern="120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p>
                                <m:r>
                                  <a:rPr lang="en-US" b="1" i="1" kern="120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corresponds to the largest ciphertext modulus; number of slots and ring dimension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D79343D-2225-62CF-A10C-11D95BBAAE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8437" y="5039449"/>
                <a:ext cx="11335200" cy="138819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A4CB9-C013-DE77-5F42-150BCA9411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5D7C7AA-C9A5-47A7-A494-723D8F63DA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7847485"/>
                  </p:ext>
                </p:extLst>
              </p:nvPr>
            </p:nvGraphicFramePr>
            <p:xfrm>
              <a:off x="2030952" y="1233449"/>
              <a:ext cx="8130096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2832">
                      <a:extLst>
                        <a:ext uri="{9D8B030D-6E8A-4147-A177-3AD203B41FA5}">
                          <a16:colId xmlns:a16="http://schemas.microsoft.com/office/drawing/2014/main" val="2721570421"/>
                        </a:ext>
                      </a:extLst>
                    </a:gridCol>
                    <a:gridCol w="1085374">
                      <a:extLst>
                        <a:ext uri="{9D8B030D-6E8A-4147-A177-3AD203B41FA5}">
                          <a16:colId xmlns:a16="http://schemas.microsoft.com/office/drawing/2014/main" val="1760358331"/>
                        </a:ext>
                      </a:extLst>
                    </a:gridCol>
                    <a:gridCol w="1085374">
                      <a:extLst>
                        <a:ext uri="{9D8B030D-6E8A-4147-A177-3AD203B41FA5}">
                          <a16:colId xmlns:a16="http://schemas.microsoft.com/office/drawing/2014/main" val="334332185"/>
                        </a:ext>
                      </a:extLst>
                    </a:gridCol>
                    <a:gridCol w="1085374">
                      <a:extLst>
                        <a:ext uri="{9D8B030D-6E8A-4147-A177-3AD203B41FA5}">
                          <a16:colId xmlns:a16="http://schemas.microsoft.com/office/drawing/2014/main" val="1602378536"/>
                        </a:ext>
                      </a:extLst>
                    </a:gridCol>
                    <a:gridCol w="1085374">
                      <a:extLst>
                        <a:ext uri="{9D8B030D-6E8A-4147-A177-3AD203B41FA5}">
                          <a16:colId xmlns:a16="http://schemas.microsoft.com/office/drawing/2014/main" val="2127515169"/>
                        </a:ext>
                      </a:extLst>
                    </a:gridCol>
                    <a:gridCol w="1085374">
                      <a:extLst>
                        <a:ext uri="{9D8B030D-6E8A-4147-A177-3AD203B41FA5}">
                          <a16:colId xmlns:a16="http://schemas.microsoft.com/office/drawing/2014/main" val="1086598183"/>
                        </a:ext>
                      </a:extLst>
                    </a:gridCol>
                    <a:gridCol w="2100394">
                      <a:extLst>
                        <a:ext uri="{9D8B030D-6E8A-4147-A177-3AD203B41FA5}">
                          <a16:colId xmlns:a16="http://schemas.microsoft.com/office/drawing/2014/main" val="139845390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b="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b="0" i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18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,∆</m:t>
                                  </m:r>
                                </m:e>
                              </m:func>
                            </m:oMath>
                          </a14:m>
                          <a:r>
                            <a:rPr lang="en-US" b="0" i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endParaRPr lang="en-US" sz="18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800" b="1" i="1" kern="1200" smtClean="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 b="1" kern="120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log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800" b="1" i="1" kern="1200">
                                            <a:solidFill>
                                              <a:schemeClr val="lt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1800" b="1" i="1" kern="1200">
                                                <a:solidFill>
                                                  <a:schemeClr val="lt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800" b="1" i="1" kern="1200">
                                                <a:solidFill>
                                                  <a:schemeClr val="lt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𝑄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b="1" i="1" kern="1200">
                                                <a:solidFill>
                                                  <a:schemeClr val="lt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𝐿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800" b="1" i="1" kern="1200">
                                                <a:solidFill>
                                                  <a:schemeClr val="lt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  <m:sSup>
                                          <m:sSupPr>
                                            <m:ctrlPr>
                                              <a:rPr lang="en-US" sz="1800" b="1" i="1" kern="1200">
                                                <a:solidFill>
                                                  <a:schemeClr val="lt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800" b="1" i="1" kern="1200">
                                                <a:solidFill>
                                                  <a:schemeClr val="lt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𝑃</m:t>
                                            </m:r>
                                          </m:e>
                                          <m:sup>
                                            <m:r>
                                              <a:rPr lang="en-US" sz="1800" b="1" i="1" kern="1200">
                                                <a:solidFill>
                                                  <a:schemeClr val="lt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/>
                            <a:t>time (s)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/>
                            <a:t>Amortized time (</a:t>
                          </a:r>
                          <a:r>
                            <a:rPr lang="en-US" b="0" dirty="0" err="1"/>
                            <a:t>ms</a:t>
                          </a:r>
                          <a:r>
                            <a:rPr lang="en-US" b="0" dirty="0"/>
                            <a:t>)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591555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46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35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870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130.94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1.998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1126146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107.57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1.641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822262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1114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77.80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1.187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6075970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67.03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1.023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0127310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48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6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42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1470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58.32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0.89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544816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56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36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888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237.91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3.63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8142224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1114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136.02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2.076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58861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57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7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43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1538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104.17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1.59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837178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32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71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8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47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1535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178.80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2.728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8719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5D7C7AA-C9A5-47A7-A494-723D8F63DA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7847485"/>
                  </p:ext>
                </p:extLst>
              </p:nvPr>
            </p:nvGraphicFramePr>
            <p:xfrm>
              <a:off x="2030952" y="1233449"/>
              <a:ext cx="8130096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2832">
                      <a:extLst>
                        <a:ext uri="{9D8B030D-6E8A-4147-A177-3AD203B41FA5}">
                          <a16:colId xmlns:a16="http://schemas.microsoft.com/office/drawing/2014/main" val="2721570421"/>
                        </a:ext>
                      </a:extLst>
                    </a:gridCol>
                    <a:gridCol w="1085374">
                      <a:extLst>
                        <a:ext uri="{9D8B030D-6E8A-4147-A177-3AD203B41FA5}">
                          <a16:colId xmlns:a16="http://schemas.microsoft.com/office/drawing/2014/main" val="1760358331"/>
                        </a:ext>
                      </a:extLst>
                    </a:gridCol>
                    <a:gridCol w="1085374">
                      <a:extLst>
                        <a:ext uri="{9D8B030D-6E8A-4147-A177-3AD203B41FA5}">
                          <a16:colId xmlns:a16="http://schemas.microsoft.com/office/drawing/2014/main" val="334332185"/>
                        </a:ext>
                      </a:extLst>
                    </a:gridCol>
                    <a:gridCol w="1085374">
                      <a:extLst>
                        <a:ext uri="{9D8B030D-6E8A-4147-A177-3AD203B41FA5}">
                          <a16:colId xmlns:a16="http://schemas.microsoft.com/office/drawing/2014/main" val="1602378536"/>
                        </a:ext>
                      </a:extLst>
                    </a:gridCol>
                    <a:gridCol w="1085374">
                      <a:extLst>
                        <a:ext uri="{9D8B030D-6E8A-4147-A177-3AD203B41FA5}">
                          <a16:colId xmlns:a16="http://schemas.microsoft.com/office/drawing/2014/main" val="2127515169"/>
                        </a:ext>
                      </a:extLst>
                    </a:gridCol>
                    <a:gridCol w="1085374">
                      <a:extLst>
                        <a:ext uri="{9D8B030D-6E8A-4147-A177-3AD203B41FA5}">
                          <a16:colId xmlns:a16="http://schemas.microsoft.com/office/drawing/2014/main" val="1086598183"/>
                        </a:ext>
                      </a:extLst>
                    </a:gridCol>
                    <a:gridCol w="2100394">
                      <a:extLst>
                        <a:ext uri="{9D8B030D-6E8A-4147-A177-3AD203B41FA5}">
                          <a16:colId xmlns:a16="http://schemas.microsoft.com/office/drawing/2014/main" val="139845390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10" t="-1639" r="-1249495" b="-9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6180" t="-1639" r="-594944" b="-9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56180" t="-1639" r="-494944" b="-9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56180" t="-1639" r="-394944" b="-9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56180" t="-1639" r="-294944" b="-9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/>
                            <a:t>time (s)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/>
                            <a:t>Amortized time (</a:t>
                          </a:r>
                          <a:r>
                            <a:rPr lang="en-US" b="0" dirty="0" err="1"/>
                            <a:t>ms</a:t>
                          </a:r>
                          <a:r>
                            <a:rPr lang="en-US" b="0" dirty="0"/>
                            <a:t>)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591555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46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35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870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130.94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1.998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1126146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107.57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1.641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822262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1114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77.80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1.187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6075970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67.03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1.023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20127310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48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6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42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1470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58.32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0.89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544816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56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36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888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237.91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3.63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8142224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1114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136.02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2.076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3458861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57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7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43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1538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104.17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1.59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837178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32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71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8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47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1535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178.80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2.728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87195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00615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98F94-9DD6-3ECC-4C4B-04F35D742C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BCA9DAA-E62B-B1DB-E1EF-6783B3F8E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273" y="2120538"/>
            <a:ext cx="7353687" cy="24231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Liebling Pro" panose="020B0604020202020204" charset="-79"/>
                <a:cs typeface="Liebling Pro" panose="020B0604020202020204" charset="-79"/>
              </a:rPr>
              <a:t>5. Comparison with other methods &amp; concluding remarks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54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DDCF3-FF4E-2A84-3D67-C4B2CA6033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7319C11-566B-3E61-182D-D074CEC42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273" y="2120538"/>
            <a:ext cx="7353687" cy="24231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/>
                </a:solidFill>
                <a:latin typeface="Liebling Pro" panose="020B0604020202020204" charset="-79"/>
                <a:cs typeface="Liebling Pro" panose="020B0604020202020204" charset="-79"/>
              </a:rPr>
              <a:t>1. Background on FHE schemes &amp; </a:t>
            </a:r>
            <a:br>
              <a:rPr lang="en-US" dirty="0">
                <a:solidFill>
                  <a:schemeClr val="accent4"/>
                </a:solidFill>
                <a:latin typeface="Liebling Pro" panose="020B0604020202020204" charset="-79"/>
                <a:cs typeface="Liebling Pro" panose="020B0604020202020204" charset="-79"/>
              </a:rPr>
            </a:br>
            <a:r>
              <a:rPr lang="en-US" dirty="0">
                <a:solidFill>
                  <a:schemeClr val="accent4"/>
                </a:solidFill>
                <a:latin typeface="Liebling Pro" panose="020B0604020202020204" charset="-79"/>
                <a:cs typeface="Liebling Pro" panose="020B0604020202020204" charset="-79"/>
              </a:rPr>
              <a:t>research question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527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3A4EB-8A1C-B96C-9DD3-07C7B3433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other Functional Bootstrapping 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C2789-D322-213B-7894-FC94C2658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</a:t>
            </a:r>
            <a:r>
              <a:rPr lang="en-US" b="1" dirty="0"/>
              <a:t>8-bit LUT evaluation</a:t>
            </a:r>
            <a:r>
              <a:rPr lang="en-US" dirty="0"/>
              <a:t>, our method has a throughput that is</a:t>
            </a:r>
          </a:p>
          <a:p>
            <a:pPr lvl="1"/>
            <a:r>
              <a:rPr lang="en-US" b="1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9x higher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than the BFV method in [LW23,LW24].</a:t>
            </a:r>
          </a:p>
          <a:p>
            <a:pPr lvl="1"/>
            <a:r>
              <a:rPr lang="en-US" b="1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orders of magnitude higher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than the CGGI functional bootstrapping method [LMP22, TCBS23].</a:t>
            </a: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b="1" kern="1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orders of magnitude higher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 using CGGI circuit bootstrapping [WHS+24].</a:t>
            </a:r>
          </a:p>
          <a:p>
            <a:pPr lvl="1"/>
            <a:r>
              <a:rPr lang="en-US" b="1" kern="1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5x higher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 concurrent work [BKSS24].</a:t>
            </a:r>
          </a:p>
          <a:p>
            <a:pPr lvl="1"/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/>
              <a:t>For </a:t>
            </a:r>
            <a:r>
              <a:rPr lang="en-US" b="1" dirty="0"/>
              <a:t>multi-precision sign evaluation</a:t>
            </a:r>
            <a:r>
              <a:rPr lang="en-US" dirty="0"/>
              <a:t>, our method’s throughput is</a:t>
            </a:r>
          </a:p>
          <a:p>
            <a:pPr lvl="1"/>
            <a:r>
              <a:rPr lang="en-US" b="1" dirty="0">
                <a:solidFill>
                  <a:schemeClr val="accent4"/>
                </a:solidFill>
              </a:rPr>
              <a:t>3 orders of magnitude higher </a:t>
            </a:r>
            <a:r>
              <a:rPr lang="en-US" dirty="0"/>
              <a:t>than the CGGI-based implementation in OpenFHE [LMP22] for 8—21 bit LUTs.</a:t>
            </a:r>
          </a:p>
          <a:p>
            <a:pPr lvl="1"/>
            <a:r>
              <a:rPr lang="en-US" b="1" dirty="0">
                <a:solidFill>
                  <a:schemeClr val="accent4"/>
                </a:solidFill>
              </a:rPr>
              <a:t>19x—49x higher </a:t>
            </a:r>
            <a:r>
              <a:rPr lang="en-US" dirty="0"/>
              <a:t>than the (multi-precision) PBS implementation in TFHE-</a:t>
            </a:r>
            <a:r>
              <a:rPr lang="en-US" dirty="0" err="1"/>
              <a:t>rs</a:t>
            </a:r>
            <a:r>
              <a:rPr lang="en-US" dirty="0"/>
              <a:t> for 8—32 bit LUTs.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dirty="0"/>
              <a:t>More efficient when #slots reaches the order of 1000s (or even 100s for larger LUTs)</a:t>
            </a:r>
          </a:p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en-US" dirty="0"/>
          </a:p>
          <a:p>
            <a:pPr marL="76200" indent="0">
              <a:buNone/>
            </a:pPr>
            <a:endParaRPr lang="en-US" dirty="0"/>
          </a:p>
          <a:p>
            <a:pPr marL="762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DB3CA-928E-2215-2D92-86573A59FC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5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EABC0-5CC9-B216-93E7-D06AC6904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Concluding remarks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81608-ED36-9CFE-4BD4-5F01ACEBE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9450" y="1165983"/>
            <a:ext cx="8972550" cy="528992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CKKS-based solution for homomorphic vectorized evaluation of arbitrary LUTs</a:t>
            </a:r>
          </a:p>
          <a:p>
            <a:pPr>
              <a:spcBef>
                <a:spcPts val="600"/>
              </a:spcBef>
            </a:pPr>
            <a:r>
              <a:rPr lang="en-US" dirty="0"/>
              <a:t>Functional bootstrapping offers e</a:t>
            </a:r>
            <a:r>
              <a:rPr lang="en-US" sz="2000" dirty="0"/>
              <a:t>rror reduction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Efficient extension to “chainable”-LUTs, more extensions possible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Extension to larger arbitrary LUTs (see </a:t>
            </a:r>
            <a:r>
              <a:rPr lang="en-US" sz="2000" dirty="0">
                <a:hlinkClick r:id="rId2" action="ppaction://hlinkfile"/>
              </a:rPr>
              <a:t>eprint.iacr.org/2025/1301</a:t>
            </a:r>
            <a:r>
              <a:rPr lang="en-US" sz="2000" dirty="0"/>
              <a:t>)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Extension to “difficult” large-precision functions, piece-wise function evaluation</a:t>
            </a:r>
          </a:p>
          <a:p>
            <a:pPr>
              <a:spcBef>
                <a:spcPts val="600"/>
              </a:spcBef>
            </a:pPr>
            <a:r>
              <a:rPr lang="en-US" dirty="0"/>
              <a:t>Seamless integration with fixed-point CKKS computations</a:t>
            </a: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Theoretical error estimation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Reduce depth (and ring dimension)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Many other questions</a:t>
            </a:r>
          </a:p>
        </p:txBody>
      </p:sp>
      <p:pic>
        <p:nvPicPr>
          <p:cNvPr id="9" name="Picture 8" descr="An iceberg in water&#10;&#10;AI-generated content may be incorrect.">
            <a:extLst>
              <a:ext uri="{FF2B5EF4-FFF2-40B4-BE49-F238E27FC236}">
                <a16:creationId xmlns:a16="http://schemas.microsoft.com/office/drawing/2014/main" id="{007BAD1C-65CE-FDF3-2406-551DD7ECAF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" y="1165983"/>
            <a:ext cx="3334512" cy="50017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F37DC9-5223-787C-0DC6-20345370A807}"/>
              </a:ext>
            </a:extLst>
          </p:cNvPr>
          <p:cNvSpPr txBox="1"/>
          <p:nvPr/>
        </p:nvSpPr>
        <p:spPr>
          <a:xfrm rot="16200000">
            <a:off x="-966698" y="3668023"/>
            <a:ext cx="21488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5F635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Image generated with ChatGPT 4o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C9F111-7B23-2198-1840-B60448FA0B54}"/>
              </a:ext>
            </a:extLst>
          </p:cNvPr>
          <p:cNvSpPr txBox="1"/>
          <p:nvPr/>
        </p:nvSpPr>
        <p:spPr>
          <a:xfrm>
            <a:off x="9004174" y="6024174"/>
            <a:ext cx="2987802" cy="4001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2000" dirty="0">
                <a:solidFill>
                  <a:srgbClr val="5F635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Exciting new era for FHE!</a:t>
            </a:r>
          </a:p>
        </p:txBody>
      </p:sp>
      <p:sp>
        <p:nvSpPr>
          <p:cNvPr id="13" name="Google Shape;1395;p25">
            <a:extLst>
              <a:ext uri="{FF2B5EF4-FFF2-40B4-BE49-F238E27FC236}">
                <a16:creationId xmlns:a16="http://schemas.microsoft.com/office/drawing/2014/main" id="{B1B6AF3B-3565-C068-661D-344769509FF3}"/>
              </a:ext>
            </a:extLst>
          </p:cNvPr>
          <p:cNvSpPr txBox="1">
            <a:spLocks/>
          </p:cNvSpPr>
          <p:nvPr/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665294-DCB3-6904-024B-B6665DFA80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71551" y="1565330"/>
            <a:ext cx="1128300" cy="112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1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83EA1-26AF-6327-3CC2-0EA27619C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8F8D0-BF0B-78B4-C31D-B90593F9D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437" y="1233449"/>
            <a:ext cx="11335200" cy="4799400"/>
          </a:xfrm>
        </p:spPr>
        <p:txBody>
          <a:bodyPr/>
          <a:lstStyle/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[BCKS24]	</a:t>
            </a:r>
            <a:r>
              <a:rPr lang="en-US" sz="1400" dirty="0" err="1"/>
              <a:t>Youngjin</a:t>
            </a:r>
            <a:r>
              <a:rPr lang="en-US" sz="1400" dirty="0"/>
              <a:t> Bae, Jung </a:t>
            </a:r>
            <a:r>
              <a:rPr lang="en-US" sz="1400" dirty="0" err="1"/>
              <a:t>Hee</a:t>
            </a:r>
            <a:r>
              <a:rPr lang="en-US" sz="1400" dirty="0"/>
              <a:t> Cheon, </a:t>
            </a:r>
            <a:r>
              <a:rPr lang="en-US" sz="1400" dirty="0" err="1"/>
              <a:t>Jaehyung</a:t>
            </a:r>
            <a:r>
              <a:rPr lang="en-US" sz="1400" dirty="0"/>
              <a:t> Kim, and Damien </a:t>
            </a:r>
            <a:r>
              <a:rPr lang="en-US" sz="1400" dirty="0" err="1"/>
              <a:t>Stehlé</a:t>
            </a:r>
            <a:r>
              <a:rPr lang="en-US" sz="1400" dirty="0"/>
              <a:t>. Bootstrapping bits with CKKS. In Marc Joye and Gregor Leander, </a:t>
            </a:r>
            <a:r>
              <a:rPr lang="en-US" sz="1400" dirty="0" err="1"/>
              <a:t>editors,Advances</a:t>
            </a:r>
            <a:r>
              <a:rPr lang="en-US" sz="1400" dirty="0"/>
              <a:t> in Cryptology – EUROCRYPT 2024, pages 94–123, Cham, 2024. Springer Nature Switzerland.</a:t>
            </a:r>
          </a:p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[BKSS24]	</a:t>
            </a:r>
            <a:r>
              <a:rPr lang="en-US" sz="1400" dirty="0" err="1"/>
              <a:t>Youngjin</a:t>
            </a:r>
            <a:r>
              <a:rPr lang="en-US" sz="1400" dirty="0"/>
              <a:t> Bae, </a:t>
            </a:r>
            <a:r>
              <a:rPr lang="en-US" sz="1400" dirty="0" err="1"/>
              <a:t>Jaehyung</a:t>
            </a:r>
            <a:r>
              <a:rPr lang="en-US" sz="1400" dirty="0"/>
              <a:t> Kim, Damien </a:t>
            </a:r>
            <a:r>
              <a:rPr lang="en-US" sz="1400" dirty="0" err="1"/>
              <a:t>Stehlé</a:t>
            </a:r>
            <a:r>
              <a:rPr lang="en-US" sz="1400" dirty="0"/>
              <a:t>, and Elias Suvanto. Bootstrapping small integers with CKKS. In ASIACRYPT 2024. Springer-Verlag, 2024.</a:t>
            </a:r>
          </a:p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[BGG+20]	 </a:t>
            </a:r>
            <a:r>
              <a:rPr lang="en-US" sz="1400" dirty="0" err="1"/>
              <a:t>Boura</a:t>
            </a:r>
            <a:r>
              <a:rPr lang="en-US" sz="1400" dirty="0"/>
              <a:t>, C., Gama, N., Georgieva, M. and </a:t>
            </a:r>
            <a:r>
              <a:rPr lang="en-US" sz="1400" dirty="0" err="1"/>
              <a:t>Jetchev</a:t>
            </a:r>
            <a:r>
              <a:rPr lang="en-US" sz="1400" dirty="0"/>
              <a:t>, D., 2020. Chimera: Combining ring-</a:t>
            </a:r>
            <a:r>
              <a:rPr lang="en-US" sz="1400" dirty="0" err="1"/>
              <a:t>lwe</a:t>
            </a:r>
            <a:r>
              <a:rPr lang="en-US" sz="1400" dirty="0"/>
              <a:t>-based fully homomorphic encryption schemes. Journal of Mathematical Cryptology, 14(1), pp.316-338.</a:t>
            </a:r>
          </a:p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[BGV14]	Zvika </a:t>
            </a:r>
            <a:r>
              <a:rPr lang="en-US" sz="1400" dirty="0" err="1"/>
              <a:t>Brakerski</a:t>
            </a:r>
            <a:r>
              <a:rPr lang="en-US" sz="1400" dirty="0"/>
              <a:t>, Craig Gentry, and Vinod Vaikuntanathan. (leveled) fully homomorphic encryption without bootstrapping. ACM Transactions on Computation Theory (TOCT), 6(3):1–36, 2014.</a:t>
            </a:r>
          </a:p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[Bra12] 	Zvika </a:t>
            </a:r>
            <a:r>
              <a:rPr lang="en-US" sz="1400" dirty="0" err="1"/>
              <a:t>Brakerski</a:t>
            </a:r>
            <a:r>
              <a:rPr lang="en-US" sz="1400" dirty="0"/>
              <a:t>. Fully homomorphic encryption without modulus switching from classical </a:t>
            </a:r>
            <a:r>
              <a:rPr lang="en-US" sz="1400" dirty="0" err="1"/>
              <a:t>GapSVP</a:t>
            </a:r>
            <a:r>
              <a:rPr lang="en-US" sz="1400" dirty="0"/>
              <a:t>. In Advances in Cryptology–CRYPTO 2012:32nd Annual Cryptology Conference, Santa Barbara, CA, USA, August19-23, 2012. Proceedings, pages 868–886. Springer, 2012.</a:t>
            </a:r>
          </a:p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[CGGI16]	Ilaria </a:t>
            </a:r>
            <a:r>
              <a:rPr lang="en-US" sz="1400" dirty="0" err="1"/>
              <a:t>Chillotti</a:t>
            </a:r>
            <a:r>
              <a:rPr lang="en-US" sz="1400" dirty="0"/>
              <a:t>, Nicolas Gama, Mariya Georgieva, and Malika </a:t>
            </a:r>
            <a:r>
              <a:rPr lang="en-US" sz="1400" dirty="0" err="1"/>
              <a:t>Izabachéne</a:t>
            </a:r>
            <a:r>
              <a:rPr lang="en-US" sz="1400" dirty="0"/>
              <a:t>. Faster fully homomorphic encryption: Bootstrapping in less than 0.1 seconds. In Advances in Cryptology–ASIACRYPT 2016: 22nd International Conference on the Theory and Application of Cryptology and Information Security, Hanoi, Vietnam, December 4-8, 2016, Proceedings, Part I 22,pages 3–33. Springer, 2016.</a:t>
            </a:r>
          </a:p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[CHK+18]	Jung </a:t>
            </a:r>
            <a:r>
              <a:rPr lang="en-US" sz="1400" dirty="0" err="1"/>
              <a:t>Hee</a:t>
            </a:r>
            <a:r>
              <a:rPr lang="en-US" sz="1400" dirty="0"/>
              <a:t> Cheon, </a:t>
            </a:r>
            <a:r>
              <a:rPr lang="en-US" sz="1400" dirty="0" err="1"/>
              <a:t>Kyoohyung</a:t>
            </a:r>
            <a:r>
              <a:rPr lang="en-US" sz="1400" dirty="0"/>
              <a:t> Han, Andrey Kim, Miran Kim, and Yongsoo Song. Bootstrapping for approximate homomorphic encryption. In Jesper Buus Nielsen and Vincent </a:t>
            </a:r>
            <a:r>
              <a:rPr lang="en-US" sz="1400" dirty="0" err="1"/>
              <a:t>Rijmen</a:t>
            </a:r>
            <a:r>
              <a:rPr lang="en-US" sz="1400" dirty="0"/>
              <a:t>, editors, Advances in Cryptology –EUROCRYPT 2018, pages 360–384, Cham, 2018. Springer International Publishing.</a:t>
            </a:r>
          </a:p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[CKK20]	Jung </a:t>
            </a:r>
            <a:r>
              <a:rPr lang="en-US" sz="1400" dirty="0" err="1"/>
              <a:t>Hee</a:t>
            </a:r>
            <a:r>
              <a:rPr lang="en-US" sz="1400" dirty="0"/>
              <a:t> Cheon, </a:t>
            </a:r>
            <a:r>
              <a:rPr lang="en-US" sz="1400" dirty="0" err="1"/>
              <a:t>Dongwoo</a:t>
            </a:r>
            <a:r>
              <a:rPr lang="en-US" sz="1400" dirty="0"/>
              <a:t> Kim, and </a:t>
            </a:r>
            <a:r>
              <a:rPr lang="en-US" sz="1400" dirty="0" err="1"/>
              <a:t>Duhyeong</a:t>
            </a:r>
            <a:r>
              <a:rPr lang="en-US" sz="1400" dirty="0"/>
              <a:t> Kim. Efficient homomorphic comparison methods with optimal complexity. In Shiho </a:t>
            </a:r>
            <a:r>
              <a:rPr lang="en-US" sz="1400" dirty="0" err="1"/>
              <a:t>Moriai</a:t>
            </a:r>
            <a:r>
              <a:rPr lang="en-US" sz="1400" dirty="0"/>
              <a:t> </a:t>
            </a:r>
            <a:r>
              <a:rPr lang="en-US" sz="1400" dirty="0" err="1"/>
              <a:t>andHuaxiong</a:t>
            </a:r>
            <a:r>
              <a:rPr lang="en-US" sz="1400" dirty="0"/>
              <a:t> Wang, editors, Advances in Cryptology – ASIACRYPT 2020, pages 221–256, Cham, 2020. Springer International Publishing.</a:t>
            </a:r>
          </a:p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[CKKL24]	</a:t>
            </a:r>
            <a:r>
              <a:rPr lang="en-US" sz="1400" dirty="0" err="1"/>
              <a:t>Heewon</a:t>
            </a:r>
            <a:r>
              <a:rPr lang="en-US" sz="1400" dirty="0"/>
              <a:t> Chung, Hyojun Kim, Young-Sik Kim, and </a:t>
            </a:r>
            <a:r>
              <a:rPr lang="en-US" sz="1400" dirty="0" err="1"/>
              <a:t>Yongwoo</a:t>
            </a:r>
            <a:r>
              <a:rPr lang="en-US" sz="1400" dirty="0"/>
              <a:t> Lee. Amortized large look-up table evaluation with multivariate polynomials for homomorphic encryption. Cryptology </a:t>
            </a:r>
            <a:r>
              <a:rPr lang="en-US" sz="1400" dirty="0" err="1"/>
              <a:t>ePrint</a:t>
            </a:r>
            <a:r>
              <a:rPr lang="en-US" sz="1400" dirty="0"/>
              <a:t> Archive, Paper 2024/274, 2024.</a:t>
            </a:r>
          </a:p>
          <a:p>
            <a:pPr marL="76200" indent="0">
              <a:buNone/>
            </a:pP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13AF4-EDEA-6E19-77D5-593DA6930C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43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59680-75BF-0E75-2868-D2516C3A8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[cont’d]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36F9-7053-F020-D8A2-07A8647D5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437" y="1233449"/>
            <a:ext cx="11335200" cy="4799400"/>
          </a:xfrm>
        </p:spPr>
        <p:txBody>
          <a:bodyPr/>
          <a:lstStyle/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[CKKS17]	Jung </a:t>
            </a:r>
            <a:r>
              <a:rPr lang="en-US" sz="1400" dirty="0" err="1"/>
              <a:t>Hee</a:t>
            </a:r>
            <a:r>
              <a:rPr lang="en-US" sz="1400" dirty="0"/>
              <a:t> Cheon, Andrey Kim, Miran Kim, and Yongsoo Song. Homo-morphic encryption for arithmetic of approximate numbers. In Advance sin Cryptology–ASIACRYPT 2017: 23rd International Conference on the Theory and Applications of Cryptology and Information Security, Hong Kong, China, December 3-7, 2017, Proceedings, Part I 23, pages 409–437.Springer, 2017.</a:t>
            </a:r>
          </a:p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[DAP+25]	 </a:t>
            </a:r>
            <a:r>
              <a:rPr lang="en-US" sz="1400" dirty="0" err="1"/>
              <a:t>Dumezy</a:t>
            </a:r>
            <a:r>
              <a:rPr lang="en-US" sz="1400" dirty="0"/>
              <a:t>, J., Alexandru, A., Polyakov, Y., Clet, P.E., Chakraborty, O. and </a:t>
            </a:r>
            <a:r>
              <a:rPr lang="en-US" sz="1400" dirty="0" err="1"/>
              <a:t>Boudguiga</a:t>
            </a:r>
            <a:r>
              <a:rPr lang="en-US" sz="1400" dirty="0"/>
              <a:t>, A., 2025. Evaluating Larger Lookup Tables using CKKS. Cryptology </a:t>
            </a:r>
            <a:r>
              <a:rPr lang="en-US" sz="1400" dirty="0" err="1"/>
              <a:t>ePrint</a:t>
            </a:r>
            <a:r>
              <a:rPr lang="en-US" sz="1400" dirty="0"/>
              <a:t> Archive, Paper 2025/1301, 2025.</a:t>
            </a:r>
          </a:p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[DGHV10]	van Dijk, M., Gentry, C., Halevi, S., Vaikuntanathan, V.: Fully homomorphic encryption over the integers. In: Gilbert, H. (ed.) EUROCRYPT 2010. LNCS, vol. 6110, pp. 24–43. Springer, Heidelberg (2010)</a:t>
            </a:r>
          </a:p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[DM15]	Léo Ducas and Daniele Micciancio. FHEW: bootstrapping </a:t>
            </a:r>
            <a:r>
              <a:rPr lang="en-US" sz="1400" dirty="0" err="1"/>
              <a:t>homomorphicencryption</a:t>
            </a:r>
            <a:r>
              <a:rPr lang="en-US" sz="1400" dirty="0"/>
              <a:t> in less than a second. In Elisabeth Oswald and Marc Fischlin, editors, Advances in Cryptology - EUROCRYPT 2015 - 34th Annual International Conference on the Theory and Applications of Cryptographic Techniques, Sofia, Bulgaria, April 26-30, 2015, Proceedings, Part I, vol-</a:t>
            </a:r>
            <a:r>
              <a:rPr lang="en-US" sz="1400" dirty="0" err="1"/>
              <a:t>ume</a:t>
            </a:r>
            <a:r>
              <a:rPr lang="en-US" sz="1400" dirty="0"/>
              <a:t> 9056 of Lecture Notes in Computer Science, pages 617–640. Springer,2015.</a:t>
            </a:r>
          </a:p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[DMPS24]	Nir Drucker, Guy </a:t>
            </a:r>
            <a:r>
              <a:rPr lang="en-US" sz="1400" dirty="0" err="1"/>
              <a:t>Moshkowich</a:t>
            </a:r>
            <a:r>
              <a:rPr lang="en-US" sz="1400" dirty="0"/>
              <a:t>, Tomer Pelleg, and Hayim </a:t>
            </a:r>
            <a:r>
              <a:rPr lang="en-US" sz="1400" dirty="0" err="1"/>
              <a:t>Shaul.BLEACH</a:t>
            </a:r>
            <a:r>
              <a:rPr lang="en-US" sz="1400" dirty="0"/>
              <a:t>: cleaning errors in discrete computations over CKKS. J. </a:t>
            </a:r>
            <a:r>
              <a:rPr lang="en-US" sz="1400" dirty="0" err="1"/>
              <a:t>Cryptol</a:t>
            </a:r>
            <a:r>
              <a:rPr lang="en-US" sz="1400" dirty="0"/>
              <a:t>., 37(1):3, 2024.</a:t>
            </a:r>
          </a:p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[FV12]	</a:t>
            </a:r>
            <a:r>
              <a:rPr lang="en-US" sz="1400" dirty="0" err="1"/>
              <a:t>Junfeng</a:t>
            </a:r>
            <a:r>
              <a:rPr lang="en-US" sz="1400" dirty="0"/>
              <a:t> Fan and Frederik Vercauteren. Somewhat practical fully homomorphic encryption. Cryptology </a:t>
            </a:r>
            <a:r>
              <a:rPr lang="en-US" sz="1400" dirty="0" err="1"/>
              <a:t>ePrint</a:t>
            </a:r>
            <a:r>
              <a:rPr lang="en-US" sz="1400" dirty="0"/>
              <a:t> Archive, Paper 2012/144, 2012. [Gen09a] 	Craig Gentry. A fully homomorphic encryption scheme. PhD thesis, Stan-ford University, 2009. crypto.stanford.edu/craig.</a:t>
            </a:r>
          </a:p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[GSW13]	 Gentry, C., Sahai, A., &amp; Waters, B. (2013, August). Homomorphic encryption from learning with errors: Conceptually-simpler, asymptotically-faster, attribute-based. In Annual cryptology conference (pp. 75-92). Berlin, Heidelberg: Springer Berlin Heidelberg.</a:t>
            </a:r>
          </a:p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[GV25]	 Geelen, R. and Vercauteren, F., 2025, April. Fully homomorphic encryption for cyclotomic prime moduli. In Annual International Conference on the Theory and Applications of Cryptographic Techniques (pp. 366-397). Cham: Springer Nature Switzerland.</a:t>
            </a:r>
          </a:p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[KSS24]	Kim, </a:t>
            </a:r>
            <a:r>
              <a:rPr lang="en-US" sz="1400" dirty="0" err="1"/>
              <a:t>Jaehyung</a:t>
            </a:r>
            <a:r>
              <a:rPr lang="en-US" sz="1400" dirty="0"/>
              <a:t>, </a:t>
            </a:r>
            <a:r>
              <a:rPr lang="en-US" sz="1400" dirty="0" err="1"/>
              <a:t>Jinyeong</a:t>
            </a:r>
            <a:r>
              <a:rPr lang="en-US" sz="1400" dirty="0"/>
              <a:t> Seo, and Yongsoo Song. Simpler and faster BFV bootstrapping for arbitrary plaintext modulus from CKKS. In Proceedings of the 2024 on ACM SIGSAC Conference on Computer and Communications Security, pp. 2535-2546. 2024.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73FFA-0742-6A64-E50F-B37B76FA2F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02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AB073-6A45-ABA4-8BC4-9FB41A612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79A62-6F9B-1E56-B08E-046E2C0B7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[cont’d]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66C24-F363-E36D-C9DA-1980B5C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437" y="1233449"/>
            <a:ext cx="11335200" cy="4799400"/>
          </a:xfrm>
        </p:spPr>
        <p:txBody>
          <a:bodyPr/>
          <a:lstStyle/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[LMP23]	</a:t>
            </a:r>
            <a:r>
              <a:rPr lang="en-US" sz="1400" dirty="0" err="1"/>
              <a:t>Zeyu</a:t>
            </a:r>
            <a:r>
              <a:rPr lang="en-US" sz="1400" dirty="0"/>
              <a:t> Liu, Daniele Micciancio, and Yuriy Polyakov. Large-precision homo-morphic sign evaluation using FHEW/TFHE bootstrapping. In </a:t>
            </a:r>
            <a:r>
              <a:rPr lang="en-US" sz="1400" dirty="0" err="1"/>
              <a:t>Advancesin</a:t>
            </a:r>
            <a:r>
              <a:rPr lang="en-US" sz="1400" dirty="0"/>
              <a:t> Cryptology – ASIACRYPT 2022: 28th International Conference on the Theory and Application of Cryptology and Information Security, Taipei, Taiwan, December 5–9, 2022, Proceedings, Part II, page 130–160, Berlin, Heidelberg, 2023. Springer-Verlag.</a:t>
            </a:r>
          </a:p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[LW23]	</a:t>
            </a:r>
            <a:r>
              <a:rPr lang="en-US" sz="1400" dirty="0" err="1"/>
              <a:t>Zeyu</a:t>
            </a:r>
            <a:r>
              <a:rPr lang="en-US" sz="1400" dirty="0"/>
              <a:t> Liu and Yunhao Wang. Amortized functional bootstrapping in less than 7 </a:t>
            </a:r>
            <a:r>
              <a:rPr lang="en-US" sz="1400" dirty="0" err="1"/>
              <a:t>ms</a:t>
            </a:r>
            <a:r>
              <a:rPr lang="en-US" sz="1400" dirty="0"/>
              <a:t>, with Õ(1) polynomial multiplications. In Jian Guo and Ron Steinfeld, editors, Advances in Cryptology - ASIACRYPT 2023 - 29th International Conference on the Theory and Application of Cryptology and Information Security, Guangzhou, China, December 4-8, 2023, Proceedings, Part VI, volume 14443 of Lecture Notes in Computer Science, pages 101–132. Springer, 2023.</a:t>
            </a:r>
          </a:p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[LW24]	</a:t>
            </a:r>
            <a:r>
              <a:rPr lang="en-US" sz="1400" dirty="0" err="1"/>
              <a:t>Zeyu</a:t>
            </a:r>
            <a:r>
              <a:rPr lang="en-US" sz="1400" dirty="0"/>
              <a:t> Liu and Yunhao Wang. Relaxed functional bootstrapping: A new perspective on BGV/BFV bootstrapping. Cryptology </a:t>
            </a:r>
            <a:r>
              <a:rPr lang="en-US" sz="1400" dirty="0" err="1"/>
              <a:t>ePrint</a:t>
            </a:r>
            <a:r>
              <a:rPr lang="en-US" sz="1400" dirty="0"/>
              <a:t> Archive, Pa-per 2024/172, 2024.</a:t>
            </a:r>
          </a:p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[KN24]	</a:t>
            </a:r>
            <a:r>
              <a:rPr lang="en-US" sz="1400" dirty="0" err="1"/>
              <a:t>Jaehyung</a:t>
            </a:r>
            <a:r>
              <a:rPr lang="en-US" sz="1400" dirty="0"/>
              <a:t> Kim and </a:t>
            </a:r>
            <a:r>
              <a:rPr lang="en-US" sz="1400" dirty="0" err="1"/>
              <a:t>Taeyeong</a:t>
            </a:r>
            <a:r>
              <a:rPr lang="en-US" sz="1400" dirty="0"/>
              <a:t> Noh. Modular Reduction in CKKS. Cryptology </a:t>
            </a:r>
            <a:r>
              <a:rPr lang="en-US" sz="1400" dirty="0" err="1"/>
              <a:t>ePrint</a:t>
            </a:r>
            <a:r>
              <a:rPr lang="en-US" sz="1400" dirty="0"/>
              <a:t> Archive, Paper 2024/1638, 2024.</a:t>
            </a:r>
          </a:p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[SV65]	A. Sharma and A. K. Varma. Trigonometric interpolation. Duke Mathematical Journal, 32(2):341 – 357, 1965.</a:t>
            </a:r>
          </a:p>
          <a:p>
            <a:pPr marL="76200" indent="0">
              <a:spcBef>
                <a:spcPts val="500"/>
              </a:spcBef>
              <a:buNone/>
            </a:pPr>
            <a:r>
              <a:rPr lang="en-US" sz="1400" dirty="0"/>
              <a:t>[SV14]	NP. Smart and F Vercauteren. Fully Homomorphic SIMD Operations. Designs, codes and cryptography, 71(1), 57-81.</a:t>
            </a:r>
          </a:p>
          <a:p>
            <a:pPr marL="76200" indent="0">
              <a:spcBef>
                <a:spcPts val="500"/>
              </a:spcBef>
              <a:buNone/>
            </a:pP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91C8B-2080-F84D-C1FB-5114F99F1A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26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17577-1385-EE3C-1A35-A97E2479EC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Google Shape;780;p1">
            <a:extLst>
              <a:ext uri="{FF2B5EF4-FFF2-40B4-BE49-F238E27FC236}">
                <a16:creationId xmlns:a16="http://schemas.microsoft.com/office/drawing/2014/main" id="{071F6D12-F10B-E37C-448F-E5DD6740926B}"/>
              </a:ext>
            </a:extLst>
          </p:cNvPr>
          <p:cNvSpPr txBox="1">
            <a:spLocks/>
          </p:cNvSpPr>
          <p:nvPr/>
        </p:nvSpPr>
        <p:spPr>
          <a:xfrm>
            <a:off x="3312709" y="4749075"/>
            <a:ext cx="2672997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chemeClr val="accent4"/>
              </a:buClr>
            </a:pPr>
            <a:r>
              <a:rPr lang="en-US" b="1" dirty="0">
                <a:solidFill>
                  <a:schemeClr val="tx1"/>
                </a:solidFill>
              </a:rPr>
              <a:t>Andreea Alexandru</a:t>
            </a:r>
          </a:p>
          <a:p>
            <a:pPr marL="0" indent="0">
              <a:buClr>
                <a:schemeClr val="accent4"/>
              </a:buClr>
            </a:pPr>
            <a:r>
              <a:rPr lang="en-US" dirty="0">
                <a:solidFill>
                  <a:schemeClr val="accent1"/>
                </a:solidFill>
              </a:rPr>
              <a:t>aalexandru@dualitytech.com</a:t>
            </a:r>
          </a:p>
        </p:txBody>
      </p:sp>
    </p:spTree>
    <p:extLst>
      <p:ext uri="{BB962C8B-B14F-4D97-AF65-F5344CB8AC3E}">
        <p14:creationId xmlns:p14="http://schemas.microsoft.com/office/powerpoint/2010/main" val="14321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462E9E-BE69-CEC7-B9B2-99986C547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CC8B6-A506-00E1-D453-84D41116E7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51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6E472-124E-0D19-9FDF-C2E27DC43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6035-297F-9339-FDD9-F231AF8F9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37" y="105149"/>
            <a:ext cx="11335200" cy="1128300"/>
          </a:xfrm>
        </p:spPr>
        <p:txBody>
          <a:bodyPr/>
          <a:lstStyle/>
          <a:p>
            <a:r>
              <a:rPr lang="en-US" dirty="0"/>
              <a:t>“Generations” of FHE schemes</a:t>
            </a:r>
          </a:p>
        </p:txBody>
      </p:sp>
      <p:sp>
        <p:nvSpPr>
          <p:cNvPr id="14" name="Google Shape;1395;p25">
            <a:extLst>
              <a:ext uri="{FF2B5EF4-FFF2-40B4-BE49-F238E27FC236}">
                <a16:creationId xmlns:a16="http://schemas.microsoft.com/office/drawing/2014/main" id="{0478CCB5-C05A-F5D7-7F81-76903A149EEF}"/>
              </a:ext>
            </a:extLst>
          </p:cNvPr>
          <p:cNvSpPr txBox="1">
            <a:spLocks/>
          </p:cNvSpPr>
          <p:nvPr/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59FBFD-490C-6D51-CF58-E1A9838EE0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6200000">
            <a:off x="5587004" y="1691210"/>
            <a:ext cx="830146" cy="848954"/>
          </a:xfrm>
          <a:prstGeom prst="rect">
            <a:avLst/>
          </a:prstGeom>
        </p:spPr>
      </p:pic>
      <p:pic>
        <p:nvPicPr>
          <p:cNvPr id="4" name="Picture 3" descr="A close up of mushrooms&#10;&#10;AI-generated content may be incorrect.">
            <a:extLst>
              <a:ext uri="{FF2B5EF4-FFF2-40B4-BE49-F238E27FC236}">
                <a16:creationId xmlns:a16="http://schemas.microsoft.com/office/drawing/2014/main" id="{1BFAB2C9-42CF-5702-8079-CE15E99BD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389" y="3264408"/>
            <a:ext cx="788043" cy="1035621"/>
          </a:xfrm>
          <a:prstGeom prst="rect">
            <a:avLst/>
          </a:prstGeom>
        </p:spPr>
      </p:pic>
      <p:pic>
        <p:nvPicPr>
          <p:cNvPr id="8" name="Picture 7" descr="A giraffe standing on a black background&#10;&#10;AI-generated content may be incorrect.">
            <a:extLst>
              <a:ext uri="{FF2B5EF4-FFF2-40B4-BE49-F238E27FC236}">
                <a16:creationId xmlns:a16="http://schemas.microsoft.com/office/drawing/2014/main" id="{77A5E130-4A8E-B834-CF61-626FDCB44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842" y="3117409"/>
            <a:ext cx="651572" cy="1303143"/>
          </a:xfrm>
          <a:prstGeom prst="rect">
            <a:avLst/>
          </a:prstGeom>
        </p:spPr>
      </p:pic>
      <p:pic>
        <p:nvPicPr>
          <p:cNvPr id="9" name="Picture 8" descr="A tree with green leaves&#10;&#10;AI-generated content may be incorrect.">
            <a:extLst>
              <a:ext uri="{FF2B5EF4-FFF2-40B4-BE49-F238E27FC236}">
                <a16:creationId xmlns:a16="http://schemas.microsoft.com/office/drawing/2014/main" id="{0269A9CC-4076-1D10-28CE-7A77932D1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9330" y="2815367"/>
            <a:ext cx="1454065" cy="149494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B5440F-ED95-35AC-9CDE-AB5E8E121D33}"/>
              </a:ext>
            </a:extLst>
          </p:cNvPr>
          <p:cNvCxnSpPr>
            <a:cxnSpLocks/>
            <a:stCxn id="3" idx="0"/>
            <a:endCxn id="4" idx="0"/>
          </p:cNvCxnSpPr>
          <p:nvPr/>
        </p:nvCxnSpPr>
        <p:spPr>
          <a:xfrm flipH="1">
            <a:off x="1423411" y="2115687"/>
            <a:ext cx="4154189" cy="1148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67D7E26-FAC8-D577-1260-650A6D27A82D}"/>
              </a:ext>
            </a:extLst>
          </p:cNvPr>
          <p:cNvCxnSpPr>
            <a:cxnSpLocks/>
            <a:stCxn id="3" idx="2"/>
            <a:endCxn id="9" idx="0"/>
          </p:cNvCxnSpPr>
          <p:nvPr/>
        </p:nvCxnSpPr>
        <p:spPr>
          <a:xfrm>
            <a:off x="6426554" y="2115687"/>
            <a:ext cx="4099809" cy="699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EA7B5DF-3954-F67C-64BC-FD9A878403BC}"/>
              </a:ext>
            </a:extLst>
          </p:cNvPr>
          <p:cNvCxnSpPr>
            <a:cxnSpLocks/>
            <a:stCxn id="3" idx="1"/>
            <a:endCxn id="8" idx="0"/>
          </p:cNvCxnSpPr>
          <p:nvPr/>
        </p:nvCxnSpPr>
        <p:spPr>
          <a:xfrm>
            <a:off x="6002077" y="2530760"/>
            <a:ext cx="79551" cy="586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45F8E2F-A6E2-1867-94B5-76E5F925FC96}"/>
              </a:ext>
            </a:extLst>
          </p:cNvPr>
          <p:cNvSpPr txBox="1"/>
          <p:nvPr/>
        </p:nvSpPr>
        <p:spPr>
          <a:xfrm>
            <a:off x="3302174" y="958882"/>
            <a:ext cx="55876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Gentry’s PhD thesis proposed the first FHE scheme [Gen09]</a:t>
            </a:r>
          </a:p>
          <a:p>
            <a:pPr lvl="1">
              <a:buClr>
                <a:schemeClr val="accent2"/>
              </a:buClr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Ideal lattices,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SwHE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bootstrapping, and squashing were key ingredients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[DGHV10]: based on approximate integer GCD and Gentry’s blueprint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D5184B-6E22-608A-EEC6-F11681D17355}"/>
              </a:ext>
            </a:extLst>
          </p:cNvPr>
          <p:cNvSpPr txBox="1"/>
          <p:nvPr/>
        </p:nvSpPr>
        <p:spPr>
          <a:xfrm>
            <a:off x="0" y="4373801"/>
            <a:ext cx="40362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Foundational works of </a:t>
            </a:r>
            <a:r>
              <a:rPr lang="en-US" sz="1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Brakerski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Vaikuntanathan formulating leveled (R)LWE schemes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[BGV14]: first leveled FHE scheme; introduced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relinearization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modulus switching instead of squashing, SIMD packing by [SV14]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[Bra12], [FV12]: Scale-invariant leveled FHE scheme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31F363-C147-D891-A6CD-E3A6F48C6437}"/>
              </a:ext>
            </a:extLst>
          </p:cNvPr>
          <p:cNvSpPr txBox="1"/>
          <p:nvPr/>
        </p:nvSpPr>
        <p:spPr>
          <a:xfrm>
            <a:off x="4036267" y="4373801"/>
            <a:ext cx="403626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Gentry, Sahai, and Waters’ scheme with asymmetric noise grown for multiplication [GSW13]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[DM15]: hybrid cryptosystem LWE—GSW, fast functional bootstrapping for small plaintexts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[CGGI17]: new blind rotation scheme over DM blueprint, bootstrap runtime reduced to 0.1s</a:t>
            </a:r>
          </a:p>
          <a:p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25778AB-62D3-A741-BA4E-9E4257F0EC08}"/>
              </a:ext>
            </a:extLst>
          </p:cNvPr>
          <p:cNvSpPr txBox="1"/>
          <p:nvPr/>
        </p:nvSpPr>
        <p:spPr>
          <a:xfrm>
            <a:off x="8155732" y="4396317"/>
            <a:ext cx="40362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Cheon, Kim, Kim, and Song proposed an approximate homomorphic encryption scheme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[CKKS17]: rescaling operation enables the efficient scaling down of encrypted numbers, supports efficient implementation of polynomial interpolations over real/complex numbers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6A004A4-7E15-1B47-CD84-831078083EA5}"/>
              </a:ext>
            </a:extLst>
          </p:cNvPr>
          <p:cNvGrpSpPr/>
          <p:nvPr/>
        </p:nvGrpSpPr>
        <p:grpSpPr>
          <a:xfrm>
            <a:off x="7767445" y="6125641"/>
            <a:ext cx="4551992" cy="738664"/>
            <a:chOff x="7640008" y="6014561"/>
            <a:chExt cx="4551992" cy="73866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FB04A5-DF3E-AE39-DEF1-DB6338D1FF1F}"/>
                </a:ext>
              </a:extLst>
            </p:cNvPr>
            <p:cNvSpPr txBox="1"/>
            <p:nvPr/>
          </p:nvSpPr>
          <p:spPr>
            <a:xfrm>
              <a:off x="8605852" y="6014561"/>
              <a:ext cx="358614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*Protista Kingdom available for the rest of schemes not captured here</a:t>
              </a:r>
              <a:endPara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7" name="Picture 46" descr="A green and white cell&#10;&#10;AI-generated content may be incorrect.">
              <a:extLst>
                <a:ext uri="{FF2B5EF4-FFF2-40B4-BE49-F238E27FC236}">
                  <a16:creationId xmlns:a16="http://schemas.microsoft.com/office/drawing/2014/main" id="{B88A4AA2-1A1B-7875-BF86-E282210D3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40008" y="6061524"/>
              <a:ext cx="1092512" cy="410759"/>
            </a:xfrm>
            <a:prstGeom prst="rect">
              <a:avLst/>
            </a:prstGeom>
          </p:spPr>
        </p:pic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ECF7D5B-E8DA-03B9-4A47-42A6F249BF28}"/>
              </a:ext>
            </a:extLst>
          </p:cNvPr>
          <p:cNvSpPr txBox="1"/>
          <p:nvPr/>
        </p:nvSpPr>
        <p:spPr>
          <a:xfrm rot="5400000">
            <a:off x="10393753" y="3794243"/>
            <a:ext cx="15763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5F635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Pixabay Free Images</a:t>
            </a:r>
          </a:p>
          <a:p>
            <a:endParaRPr lang="en-US" sz="700" dirty="0">
              <a:solidFill>
                <a:srgbClr val="5F635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75D991-31CD-A566-28B8-29CFC7737638}"/>
              </a:ext>
            </a:extLst>
          </p:cNvPr>
          <p:cNvSpPr txBox="1"/>
          <p:nvPr/>
        </p:nvSpPr>
        <p:spPr>
          <a:xfrm>
            <a:off x="1924330" y="981950"/>
            <a:ext cx="12795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 gen:</a:t>
            </a:r>
          </a:p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Unicellular life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C92D5C-030C-A566-68A4-9FE97C9B08F4}"/>
              </a:ext>
            </a:extLst>
          </p:cNvPr>
          <p:cNvSpPr txBox="1"/>
          <p:nvPr/>
        </p:nvSpPr>
        <p:spPr>
          <a:xfrm>
            <a:off x="6636" y="2858037"/>
            <a:ext cx="1378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 gen:</a:t>
            </a:r>
          </a:p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Fungi kingdom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A5CD83-23CB-51A6-0114-B16EA8AFC965}"/>
              </a:ext>
            </a:extLst>
          </p:cNvPr>
          <p:cNvSpPr txBox="1"/>
          <p:nvPr/>
        </p:nvSpPr>
        <p:spPr>
          <a:xfrm>
            <a:off x="3979203" y="2815367"/>
            <a:ext cx="1543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Third gen:</a:t>
            </a:r>
          </a:p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Animalia kingdom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791C79-182D-FE58-9038-F4A033557A0A}"/>
              </a:ext>
            </a:extLst>
          </p:cNvPr>
          <p:cNvSpPr txBox="1"/>
          <p:nvPr/>
        </p:nvSpPr>
        <p:spPr>
          <a:xfrm>
            <a:off x="8477800" y="2898086"/>
            <a:ext cx="15365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Fourth gen:</a:t>
            </a:r>
          </a:p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Plantae kingdom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55793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C4EE8-594A-41AC-E289-19A295697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noise reduction for Trigonometric Hermite Interpolation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397B656-42A3-F184-0E32-948C5C4A67B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" y="1368351"/>
                <a:ext cx="6409944" cy="4799400"/>
              </a:xfrm>
            </p:spPr>
            <p:txBody>
              <a:bodyPr/>
              <a:lstStyle/>
              <a:p>
                <a:r>
                  <a:rPr lang="en-US" sz="1800" dirty="0"/>
                  <a:t>Noise reduction for different interpolation orders when evaluating the modular reduction function at p = 256.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n-US" sz="1800" dirty="0"/>
                  <a:t> is the input deviation from the interpolation points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lang="en-US" sz="1800" dirty="0"/>
                  <a:t> is the output error after functional bootstrapping. </a:t>
                </a:r>
              </a:p>
              <a:p>
                <a:r>
                  <a:rPr lang="en-US" sz="1800" dirty="0"/>
                  <a:t>The maximum error that can provide correctness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r>
                  <a:rPr lang="en-US" sz="1800" dirty="0"/>
                  <a:t>. </a:t>
                </a:r>
              </a:p>
              <a:p>
                <a:r>
                  <a:rPr lang="en-US" sz="1800" dirty="0"/>
                  <a:t>The line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𝑜𝑢𝑡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b>
                            <m: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𝑖𝑛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800" dirty="0"/>
                  <a:t> corresponds to zero noise reduction (anything above this line corresponds to noise increase). </a:t>
                </a:r>
              </a:p>
              <a:p>
                <a:r>
                  <a:rPr lang="en-US" sz="1800" dirty="0"/>
                  <a:t>The zero noise reduction points in terms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</m:sub>
                            </m:sSub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are  -24.7, -17.1, and -14.5 for the first, second, and third orders, respectively.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397B656-42A3-F184-0E32-948C5C4A67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" y="1368351"/>
                <a:ext cx="6409944" cy="4799400"/>
              </a:xfrm>
              <a:blipFill>
                <a:blip r:embed="rId2"/>
                <a:stretch>
                  <a:fillRect r="-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D62AE-06D5-F02E-966F-45FFE4E884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3952D9-D167-044B-4749-2E0EC1C5AE11}"/>
              </a:ext>
            </a:extLst>
          </p:cNvPr>
          <p:cNvGrpSpPr/>
          <p:nvPr/>
        </p:nvGrpSpPr>
        <p:grpSpPr>
          <a:xfrm>
            <a:off x="6210492" y="1577854"/>
            <a:ext cx="5981507" cy="4724799"/>
            <a:chOff x="6409944" y="1702843"/>
            <a:chExt cx="5667563" cy="424865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3E4C0E4-F11E-4EC4-CC6D-81113D81A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09944" y="1702843"/>
              <a:ext cx="5667563" cy="424865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6810F66-C7CB-7309-5DBC-394D90A70891}"/>
                </a:ext>
              </a:extLst>
            </p:cNvPr>
            <p:cNvSpPr txBox="1"/>
            <p:nvPr/>
          </p:nvSpPr>
          <p:spPr>
            <a:xfrm>
              <a:off x="11217651" y="1746167"/>
              <a:ext cx="228413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0871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3A2DC-A442-D298-952B-52D69B04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Polynomial vs Trigonometric Hermite Interpolation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D35B6-47B9-1B70-1654-59D425193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Combination with polynomial Hermite interpolations for further cleaning is possible.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 if we evaluate bootstrapping and polynomial Hermite interpolation sequentially instead of trigonometric Hermite interpolation at once?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Our analysis shows that the degree of the first approach is doubled.</a:t>
            </a:r>
            <a:endParaRPr lang="en-US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Moreover, higher values of the CKKS scaling factor are needed for conventional CKKS bootstrapping.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However, polynomial Hermite interpolation are more convenient for shallower computations, which do not require bootstrapping.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E.g., to clean Boolean outputs.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Note that special cases of polynomial Hermite interpolation were implicitly used in [CKK20, DMPS24].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57665-8DBA-FF6A-DBFB-34B72DB1B1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45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9A1BC-F6F8-F23E-9C64-5609CF6E9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D67FE-6EB4-EA7E-05AC-C5B25E27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37" y="105149"/>
            <a:ext cx="11335200" cy="1128300"/>
          </a:xfrm>
        </p:spPr>
        <p:txBody>
          <a:bodyPr/>
          <a:lstStyle/>
          <a:p>
            <a:r>
              <a:rPr lang="en-US" dirty="0"/>
              <a:t>“Generations” of FHE schemes</a:t>
            </a:r>
          </a:p>
        </p:txBody>
      </p:sp>
      <p:sp>
        <p:nvSpPr>
          <p:cNvPr id="14" name="Google Shape;1395;p25">
            <a:extLst>
              <a:ext uri="{FF2B5EF4-FFF2-40B4-BE49-F238E27FC236}">
                <a16:creationId xmlns:a16="http://schemas.microsoft.com/office/drawing/2014/main" id="{4CB37746-A425-467E-58B0-846DD86EA25E}"/>
              </a:ext>
            </a:extLst>
          </p:cNvPr>
          <p:cNvSpPr txBox="1">
            <a:spLocks/>
          </p:cNvSpPr>
          <p:nvPr/>
        </p:nvSpPr>
        <p:spPr>
          <a:xfrm>
            <a:off x="11491784" y="6427642"/>
            <a:ext cx="50019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DCB63A-CD08-7384-DFB1-98F594A2B7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6200000">
            <a:off x="5587004" y="1691210"/>
            <a:ext cx="830146" cy="848954"/>
          </a:xfrm>
          <a:prstGeom prst="rect">
            <a:avLst/>
          </a:prstGeom>
        </p:spPr>
      </p:pic>
      <p:pic>
        <p:nvPicPr>
          <p:cNvPr id="4" name="Picture 3" descr="A close up of mushrooms&#10;&#10;AI-generated content may be incorrect.">
            <a:extLst>
              <a:ext uri="{FF2B5EF4-FFF2-40B4-BE49-F238E27FC236}">
                <a16:creationId xmlns:a16="http://schemas.microsoft.com/office/drawing/2014/main" id="{122BDDEF-FC7B-D6C2-E80E-F7FEDDE09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389" y="3264408"/>
            <a:ext cx="788043" cy="1035621"/>
          </a:xfrm>
          <a:prstGeom prst="rect">
            <a:avLst/>
          </a:prstGeom>
        </p:spPr>
      </p:pic>
      <p:pic>
        <p:nvPicPr>
          <p:cNvPr id="8" name="Picture 7" descr="A giraffe standing on a black background&#10;&#10;AI-generated content may be incorrect.">
            <a:extLst>
              <a:ext uri="{FF2B5EF4-FFF2-40B4-BE49-F238E27FC236}">
                <a16:creationId xmlns:a16="http://schemas.microsoft.com/office/drawing/2014/main" id="{EAD6FEFE-3FD1-B697-1282-CD2B97E0E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842" y="3117409"/>
            <a:ext cx="651572" cy="1303143"/>
          </a:xfrm>
          <a:prstGeom prst="rect">
            <a:avLst/>
          </a:prstGeom>
        </p:spPr>
      </p:pic>
      <p:pic>
        <p:nvPicPr>
          <p:cNvPr id="9" name="Picture 8" descr="A tree with green leaves&#10;&#10;AI-generated content may be incorrect.">
            <a:extLst>
              <a:ext uri="{FF2B5EF4-FFF2-40B4-BE49-F238E27FC236}">
                <a16:creationId xmlns:a16="http://schemas.microsoft.com/office/drawing/2014/main" id="{83BEDF16-4816-2C25-A266-E65E2CC899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9330" y="2815367"/>
            <a:ext cx="1454065" cy="149494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63BF29-7D9F-3C68-3D16-A42D9AF2D4F9}"/>
              </a:ext>
            </a:extLst>
          </p:cNvPr>
          <p:cNvCxnSpPr>
            <a:cxnSpLocks/>
            <a:stCxn id="3" idx="0"/>
            <a:endCxn id="4" idx="0"/>
          </p:cNvCxnSpPr>
          <p:nvPr/>
        </p:nvCxnSpPr>
        <p:spPr>
          <a:xfrm flipH="1">
            <a:off x="1423411" y="2115687"/>
            <a:ext cx="4154189" cy="1148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F802A13-BB7F-5C95-1BDA-9D8C678862F4}"/>
              </a:ext>
            </a:extLst>
          </p:cNvPr>
          <p:cNvCxnSpPr>
            <a:cxnSpLocks/>
            <a:stCxn id="3" idx="2"/>
            <a:endCxn id="9" idx="0"/>
          </p:cNvCxnSpPr>
          <p:nvPr/>
        </p:nvCxnSpPr>
        <p:spPr>
          <a:xfrm>
            <a:off x="6426554" y="2115687"/>
            <a:ext cx="4099809" cy="699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8E1A288-A529-B765-8455-170495A9A177}"/>
              </a:ext>
            </a:extLst>
          </p:cNvPr>
          <p:cNvCxnSpPr>
            <a:cxnSpLocks/>
            <a:stCxn id="3" idx="1"/>
            <a:endCxn id="8" idx="0"/>
          </p:cNvCxnSpPr>
          <p:nvPr/>
        </p:nvCxnSpPr>
        <p:spPr>
          <a:xfrm>
            <a:off x="6002077" y="2530760"/>
            <a:ext cx="79551" cy="586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E0F7190-1E1C-4300-11FE-2BFAB599BF8B}"/>
              </a:ext>
            </a:extLst>
          </p:cNvPr>
          <p:cNvSpPr txBox="1"/>
          <p:nvPr/>
        </p:nvSpPr>
        <p:spPr>
          <a:xfrm>
            <a:off x="3302174" y="958882"/>
            <a:ext cx="55876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Gentry’s PhD thesis proposed the first FHE scheme [Gen09]</a:t>
            </a:r>
          </a:p>
          <a:p>
            <a:pPr lvl="1">
              <a:buClr>
                <a:schemeClr val="accent2"/>
              </a:buClr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Ideal lattices,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SwHE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bootstrapping, and squashing were key ingredients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[DGHV10]: based on approximate integer GCD and Gentry’s blueprint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FC0EF8-8902-A768-25B8-1A8F98C44F3B}"/>
              </a:ext>
            </a:extLst>
          </p:cNvPr>
          <p:cNvSpPr txBox="1"/>
          <p:nvPr/>
        </p:nvSpPr>
        <p:spPr>
          <a:xfrm>
            <a:off x="0" y="4373801"/>
            <a:ext cx="40362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Foundational works of </a:t>
            </a:r>
            <a:r>
              <a:rPr lang="en-US" sz="1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Brakerski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Vaikuntanathan formulating leveled (R)LWE schemes for integers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[BGV14]: first leveled FHE scheme; introduced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relinearization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modulus switching instead of squashing,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SIMD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packing by [SV14]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[Bra12], [FV12]: Scale-invariant leveled FHE scheme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EA5373-7F0D-2E3C-07DC-A09851DE51D0}"/>
              </a:ext>
            </a:extLst>
          </p:cNvPr>
          <p:cNvSpPr txBox="1"/>
          <p:nvPr/>
        </p:nvSpPr>
        <p:spPr>
          <a:xfrm>
            <a:off x="4036267" y="4373801"/>
            <a:ext cx="403626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Gentry, Sahai, and Waters’ scheme with asymmetric noise grown for multiplication [GSW13]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[DM15]: hybrid cryptosystem LWE—GSW, fast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functional bootstrapping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small plaintexts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[CGGI17]: new blind rotation scheme over DM blueprint, bootstrap runtime reduced to 0.1s</a:t>
            </a:r>
          </a:p>
          <a:p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3C27EE-C704-9183-DB59-C7BCC9A0C1E3}"/>
              </a:ext>
            </a:extLst>
          </p:cNvPr>
          <p:cNvSpPr txBox="1"/>
          <p:nvPr/>
        </p:nvSpPr>
        <p:spPr>
          <a:xfrm>
            <a:off x="8155732" y="4396317"/>
            <a:ext cx="40362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Cheon, Kim, Kim, and Song proposed an approximate homomorphic encryption scheme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[CKKS17]: rescaling operation enables the efficient scaling down of encrypted numbers, supports efficient implementation of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polynomial interpolations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over real/complex numbers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C8A7D78-A37F-3EBB-D74C-558F62E3B81E}"/>
              </a:ext>
            </a:extLst>
          </p:cNvPr>
          <p:cNvSpPr txBox="1"/>
          <p:nvPr/>
        </p:nvSpPr>
        <p:spPr>
          <a:xfrm rot="5400000">
            <a:off x="10393753" y="3794243"/>
            <a:ext cx="15763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5F635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Pixabay Free Images</a:t>
            </a:r>
          </a:p>
          <a:p>
            <a:endParaRPr lang="en-US" sz="700" dirty="0">
              <a:solidFill>
                <a:srgbClr val="5F635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A6D972-1991-099E-D89C-B1404372E284}"/>
              </a:ext>
            </a:extLst>
          </p:cNvPr>
          <p:cNvSpPr txBox="1"/>
          <p:nvPr/>
        </p:nvSpPr>
        <p:spPr>
          <a:xfrm>
            <a:off x="1924330" y="981950"/>
            <a:ext cx="12795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 gen:</a:t>
            </a:r>
          </a:p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Unicellular life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A55AFD-4B14-EB0F-6F9D-0CD01EB9A6E2}"/>
              </a:ext>
            </a:extLst>
          </p:cNvPr>
          <p:cNvSpPr txBox="1"/>
          <p:nvPr/>
        </p:nvSpPr>
        <p:spPr>
          <a:xfrm>
            <a:off x="6636" y="2858037"/>
            <a:ext cx="1378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 gen:</a:t>
            </a:r>
          </a:p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Fungi kingdom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2C8E53-9C33-447E-3D20-0ED66AB33832}"/>
              </a:ext>
            </a:extLst>
          </p:cNvPr>
          <p:cNvSpPr txBox="1"/>
          <p:nvPr/>
        </p:nvSpPr>
        <p:spPr>
          <a:xfrm>
            <a:off x="3979203" y="2815367"/>
            <a:ext cx="1543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Third gen:</a:t>
            </a:r>
          </a:p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Animalia kingdom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D5108B-F694-1E70-2F7F-7E7ABA768559}"/>
              </a:ext>
            </a:extLst>
          </p:cNvPr>
          <p:cNvSpPr txBox="1"/>
          <p:nvPr/>
        </p:nvSpPr>
        <p:spPr>
          <a:xfrm>
            <a:off x="8477800" y="2898086"/>
            <a:ext cx="15365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Fourth gen:</a:t>
            </a:r>
          </a:p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Plantae kingdom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311C32-2427-5796-68A9-DD2AF559C27B}"/>
              </a:ext>
            </a:extLst>
          </p:cNvPr>
          <p:cNvSpPr txBox="1"/>
          <p:nvPr/>
        </p:nvSpPr>
        <p:spPr>
          <a:xfrm>
            <a:off x="8889825" y="1037851"/>
            <a:ext cx="3134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considered practical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other schemes are now used in practice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B2529E-F206-DB36-0E78-3564D5299A57}"/>
              </a:ext>
            </a:extLst>
          </p:cNvPr>
          <p:cNvSpPr txBox="1"/>
          <p:nvPr/>
        </p:nvSpPr>
        <p:spPr>
          <a:xfrm>
            <a:off x="6636" y="6005647"/>
            <a:ext cx="3919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Bootstrapping for BGV and BFV has been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slow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far (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hope from [KSS24], [GV25])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8BB90F-BFA5-1C7D-FB4E-C0F3C7F8008F}"/>
              </a:ext>
            </a:extLst>
          </p:cNvPr>
          <p:cNvSpPr txBox="1"/>
          <p:nvPr/>
        </p:nvSpPr>
        <p:spPr>
          <a:xfrm>
            <a:off x="4090722" y="6014842"/>
            <a:ext cx="398181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Main efficiency limitation: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Bootstrapping can be done only for one number at a time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8FEE7A-66C1-1E45-6BB6-73AA0463D6BF}"/>
              </a:ext>
            </a:extLst>
          </p:cNvPr>
          <p:cNvSpPr txBox="1"/>
          <p:nvPr/>
        </p:nvSpPr>
        <p:spPr>
          <a:xfrm>
            <a:off x="8332555" y="6005647"/>
            <a:ext cx="37926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CKKS provides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best bootstrapping throughput, but does not support functional bootstrapping</a:t>
            </a:r>
          </a:p>
        </p:txBody>
      </p:sp>
    </p:spTree>
    <p:extLst>
      <p:ext uri="{BB962C8B-B14F-4D97-AF65-F5344CB8AC3E}">
        <p14:creationId xmlns:p14="http://schemas.microsoft.com/office/powerpoint/2010/main" val="110877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/>
      <p:bldP spid="33" grpId="0"/>
      <p:bldP spid="34" grpId="0"/>
      <p:bldP spid="56" grpId="0"/>
      <p:bldP spid="6" grpId="0"/>
      <p:bldP spid="10" grpId="0"/>
      <p:bldP spid="12" grpId="0"/>
      <p:bldP spid="13" grpId="0"/>
      <p:bldP spid="17" grpId="0"/>
      <p:bldP spid="20" grpId="0"/>
      <p:bldP spid="22" grpId="0"/>
      <p:bldP spid="2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1DC76-05BC-7CA8-F968-D970355DC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Multi-precision Sign 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8328F75-5B1D-574D-49F0-AC6B40424E1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42900" indent="-34290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To support multi-precision sign and LUT evaluation, we use the analytical expressions for modulo and step interpolations, </a:t>
                </a: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sz="1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1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1800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8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num>
                              <m:den>
                                <m:r>
                                  <a:rPr lang="en-US" sz="18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d>
                    <m:r>
                      <a:rPr lang="en-US" sz="1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</a:t>
                </a:r>
              </a:p>
              <a:p>
                <a:pPr marL="762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𝑅𝑚𝑜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unc>
                                <m:func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cot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>
                                              <a:latin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num>
                                        <m:den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e>
                          </m:d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𝑖𝑘𝑥</m:t>
                              </m:r>
                            </m:sup>
                          </m:sSup>
                        </m:e>
                      </m:nary>
                      <m:r>
                        <a:rPr lang="en-US" sz="1800" i="1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800" dirty="0"/>
              </a:p>
              <a:p>
                <a:pPr marL="762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𝑅𝑠𝑡𝑒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unc>
                                <m:func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cot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>
                                              <a:latin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num>
                                        <m:den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e>
                          </m:d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𝑖𝑘𝑥</m:t>
                              </m:r>
                            </m:sup>
                          </m:sSup>
                        </m:e>
                      </m:nary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800" dirty="0"/>
              </a:p>
              <a:p>
                <a:r>
                  <a:rPr lang="en-US" dirty="0"/>
                  <a:t>Blueprint of [LMP23]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8328F75-5B1D-574D-49F0-AC6B40424E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B11F1-D789-A585-F129-034E87316B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22A40-DA2B-5AB0-DC56-078396E24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0841"/>
            <a:ext cx="6118700" cy="1691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84F00F-0864-6F10-23AA-1A94500D0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700" y="4740841"/>
            <a:ext cx="6096000" cy="178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70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49BF1-99B8-F16A-F099-939DA2182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1977F-52C3-AF06-462C-2D9010FAF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437" y="1368351"/>
            <a:ext cx="11063347" cy="4799400"/>
          </a:xfrm>
        </p:spPr>
        <p:txBody>
          <a:bodyPr/>
          <a:lstStyle/>
          <a:p>
            <a:r>
              <a:rPr lang="en-US" dirty="0"/>
              <a:t>DM/CGGI approach </a:t>
            </a:r>
            <a:r>
              <a:rPr lang="en-US" dirty="0">
                <a:solidFill>
                  <a:schemeClr val="accent4"/>
                </a:solidFill>
              </a:rPr>
              <a:t>supports general functional bootstrapping and low-latency bootstrapping</a:t>
            </a:r>
            <a:r>
              <a:rPr lang="en-US" dirty="0"/>
              <a:t>, but its </a:t>
            </a:r>
            <a:r>
              <a:rPr lang="en-US" dirty="0">
                <a:solidFill>
                  <a:srgbClr val="C00000"/>
                </a:solidFill>
              </a:rPr>
              <a:t>throughput is 2-3 orders of magnitude lower</a:t>
            </a:r>
            <a:r>
              <a:rPr lang="en-US" dirty="0"/>
              <a:t> than for CKKS bootstrapping</a:t>
            </a:r>
          </a:p>
          <a:p>
            <a:r>
              <a:rPr lang="en-US" dirty="0"/>
              <a:t>CKKS achieves the </a:t>
            </a:r>
            <a:r>
              <a:rPr lang="en-US" dirty="0">
                <a:solidFill>
                  <a:schemeClr val="accent4"/>
                </a:solidFill>
              </a:rPr>
              <a:t>best throughput among all schemes</a:t>
            </a:r>
            <a:r>
              <a:rPr lang="en-US" dirty="0"/>
              <a:t>, but </a:t>
            </a:r>
            <a:r>
              <a:rPr lang="en-US" dirty="0">
                <a:solidFill>
                  <a:srgbClr val="C00000"/>
                </a:solidFill>
              </a:rPr>
              <a:t>does not support general functional bootstrapping</a:t>
            </a:r>
          </a:p>
          <a:p>
            <a:endParaRPr lang="en-US" dirty="0"/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/>
              <a:t>Can a vectorized (SIMD) cryptosystem be developed that supports the same general functionality as DM/CGGI and achieves the same SIMD efficiency as CKKS?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6263-0FD7-6AFF-5823-D3A0682FFC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88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A1D42-914B-F4D3-2CE5-F1D3F75FB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Vectorized Hybrid Cryptosystem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2DD0F-1285-BD2C-9E5A-D089F8BF2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437" y="1368351"/>
            <a:ext cx="11230163" cy="1327224"/>
          </a:xfrm>
        </p:spPr>
        <p:txBody>
          <a:bodyPr/>
          <a:lstStyle/>
          <a:p>
            <a:r>
              <a:rPr lang="en-US" dirty="0"/>
              <a:t>Our answer is positive!</a:t>
            </a:r>
          </a:p>
          <a:p>
            <a:r>
              <a:rPr lang="en-US" dirty="0"/>
              <a:t>We propose a </a:t>
            </a:r>
            <a:r>
              <a:rPr lang="en-US" b="1" dirty="0"/>
              <a:t>vectorized hybrid cryptosystem </a:t>
            </a:r>
            <a:r>
              <a:rPr lang="en-US" dirty="0"/>
              <a:t>with</a:t>
            </a:r>
            <a:r>
              <a:rPr lang="en-US" b="1" dirty="0"/>
              <a:t> functional bootstrapping</a:t>
            </a:r>
            <a:r>
              <a:rPr lang="en-US" dirty="0"/>
              <a:t> capability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0F83A-5D78-8ECE-EBB7-8E84AAEFF9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282AD1-AEB7-1B88-26EB-CB2F9788726B}"/>
              </a:ext>
            </a:extLst>
          </p:cNvPr>
          <p:cNvGrpSpPr/>
          <p:nvPr/>
        </p:nvGrpSpPr>
        <p:grpSpPr>
          <a:xfrm>
            <a:off x="9355231" y="4832702"/>
            <a:ext cx="2810743" cy="2148840"/>
            <a:chOff x="9355231" y="4832702"/>
            <a:chExt cx="2810743" cy="214884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D94BC4-C9DC-967D-FC0B-51884C288EC8}"/>
                </a:ext>
              </a:extLst>
            </p:cNvPr>
            <p:cNvSpPr txBox="1"/>
            <p:nvPr/>
          </p:nvSpPr>
          <p:spPr>
            <a:xfrm>
              <a:off x="9355231" y="5383902"/>
              <a:ext cx="176479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Fifth gen: </a:t>
              </a:r>
            </a:p>
            <a:p>
              <a:r>
                <a:rPr lang="en-US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Technota Kingdom? </a:t>
              </a:r>
              <a:endParaRPr lang="en-US" b="1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46D18FF-7B44-481E-4775-5E3AE7986A8D}"/>
                </a:ext>
              </a:extLst>
            </p:cNvPr>
            <p:cNvGrpSpPr/>
            <p:nvPr/>
          </p:nvGrpSpPr>
          <p:grpSpPr>
            <a:xfrm>
              <a:off x="10793921" y="4832702"/>
              <a:ext cx="1372053" cy="2148840"/>
              <a:chOff x="10731121" y="2831155"/>
              <a:chExt cx="1372053" cy="214884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38CC008-01C8-D1C8-EACE-39A328DF6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10731121" y="2951790"/>
                <a:ext cx="1296416" cy="129641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C39A816-611C-6EA9-3CE5-AB138434D7EA}"/>
                  </a:ext>
                </a:extLst>
              </p:cNvPr>
              <p:cNvSpPr txBox="1"/>
              <p:nvPr/>
            </p:nvSpPr>
            <p:spPr>
              <a:xfrm rot="5400000" flipH="1">
                <a:off x="10928727" y="3805547"/>
                <a:ext cx="214884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>
                    <a:solidFill>
                      <a:srgbClr val="5F635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Image generated with ChatGPT 5</a:t>
                </a: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A3C37AC-7C61-C2BA-8278-DBB70002D712}"/>
              </a:ext>
            </a:extLst>
          </p:cNvPr>
          <p:cNvSpPr txBox="1"/>
          <p:nvPr/>
        </p:nvSpPr>
        <p:spPr>
          <a:xfrm>
            <a:off x="7707655" y="6027594"/>
            <a:ext cx="32951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[LW23], [BCKS24], [AKP24], [BKSS24]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B52B0B-5322-8F83-E13A-715B0CB1D0E7}"/>
              </a:ext>
            </a:extLst>
          </p:cNvPr>
          <p:cNvSpPr txBox="1"/>
          <p:nvPr/>
        </p:nvSpPr>
        <p:spPr>
          <a:xfrm>
            <a:off x="7300307" y="6309989"/>
            <a:ext cx="39310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Inspired by [BGG+20], [DMPS24], [CKKL24]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293DE2D-EBFF-3B97-BF09-9FF3DB84C546}"/>
              </a:ext>
            </a:extLst>
          </p:cNvPr>
          <p:cNvSpPr txBox="1">
            <a:spLocks/>
          </p:cNvSpPr>
          <p:nvPr/>
        </p:nvSpPr>
        <p:spPr>
          <a:xfrm>
            <a:off x="428438" y="2450593"/>
            <a:ext cx="11230162" cy="2530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ct val="80000"/>
              <a:buFont typeface="Arial"/>
              <a:buChar char="•"/>
              <a:defRPr sz="18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ct val="6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The vectorized hybrid cryptosystem is based</a:t>
            </a:r>
            <a:r>
              <a:rPr lang="en-US" b="1" dirty="0"/>
              <a:t> </a:t>
            </a:r>
            <a:r>
              <a:rPr lang="en-US" dirty="0"/>
              <a:t>on the DM blueprint</a:t>
            </a:r>
          </a:p>
          <a:p>
            <a:pPr lvl="1"/>
            <a:r>
              <a:rPr lang="en-US" dirty="0"/>
              <a:t>LWE -&gt; BFV in coefficient encoding (BFV can be interpreted as an additive input RLWE scheme)</a:t>
            </a:r>
          </a:p>
          <a:p>
            <a:pPr lvl="1"/>
            <a:r>
              <a:rPr lang="en-US" dirty="0"/>
              <a:t>RGSW -&gt; CKKS</a:t>
            </a:r>
          </a:p>
          <a:p>
            <a:r>
              <a:rPr lang="en-US" dirty="0"/>
              <a:t>CKKS is used for evaluating LUTs via a functional bootstrapping capability, which also reduces the noise at the same time. </a:t>
            </a:r>
          </a:p>
          <a:p>
            <a:pPr lvl="1"/>
            <a:r>
              <a:rPr lang="en-US" dirty="0"/>
              <a:t>The main tool is trigonometric Hermite interpolation.</a:t>
            </a:r>
          </a:p>
          <a:p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5F9C1E8-E9AF-C685-2A1E-AFE454BE305E}"/>
              </a:ext>
            </a:extLst>
          </p:cNvPr>
          <p:cNvSpPr txBox="1">
            <a:spLocks/>
          </p:cNvSpPr>
          <p:nvPr/>
        </p:nvSpPr>
        <p:spPr>
          <a:xfrm>
            <a:off x="428438" y="4629335"/>
            <a:ext cx="7839262" cy="177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ct val="80000"/>
              <a:buFont typeface="Arial"/>
              <a:buChar char="•"/>
              <a:defRPr sz="18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ct val="6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The result is switched back to BFV</a:t>
            </a:r>
          </a:p>
          <a:p>
            <a:pPr lvl="1"/>
            <a:r>
              <a:rPr lang="en-US" dirty="0"/>
              <a:t>Advantage: no noise flooding is needed if the decrypted result is shared (if correctness is maintained)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1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EC7EF6E0-4E48-F18E-EE58-7D86E658C880}"/>
              </a:ext>
            </a:extLst>
          </p:cNvPr>
          <p:cNvSpPr txBox="1">
            <a:spLocks/>
          </p:cNvSpPr>
          <p:nvPr/>
        </p:nvSpPr>
        <p:spPr>
          <a:xfrm>
            <a:off x="3756273" y="2120538"/>
            <a:ext cx="7031800" cy="242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latin typeface="Liebling Pro" panose="020B0604020202020204" charset="-79"/>
                <a:cs typeface="Liebling Pro" panose="020B0604020202020204" charset="-79"/>
              </a:rPr>
              <a:t>2. </a:t>
            </a:r>
            <a:r>
              <a:rPr lang="en-US" dirty="0"/>
              <a:t>Trigonometric Hermite interpolation &amp; noise reduction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0D9F1-FF0B-72EB-F848-13CDC3BCB7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99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D0108-E16F-98AD-E636-EC37760F5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Sine wave in CKKS Bootstrapping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A46BDA8-017C-E7DC-E43F-3056EE8AFA0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In CKKS bootstrapping [CHK+18], the message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first gets extended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𝑞𝐼</m:t>
                    </m:r>
                  </m:oMath>
                </a14:m>
                <a:r>
                  <a:rPr lang="en-US" dirty="0"/>
                  <a:t> via </a:t>
                </a:r>
                <a:r>
                  <a:rPr lang="en-US" dirty="0" err="1"/>
                  <a:t>ModRaise</a:t>
                </a:r>
                <a:r>
                  <a:rPr lang="en-US" dirty="0"/>
                  <a:t>, and then the term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𝑞𝐼</m:t>
                    </m:r>
                  </m:oMath>
                </a14:m>
                <a:r>
                  <a:rPr lang="en-US" dirty="0"/>
                  <a:t> is (approximately) removed using </a:t>
                </a:r>
                <a:endParaRPr lang="en-US" i="1" dirty="0"/>
              </a:p>
              <a:p>
                <a:pPr marL="762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𝑞𝐼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mod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  <a:p>
                <a:pPr marL="76200" indent="0">
                  <a:buNone/>
                </a:pPr>
                <a:r>
                  <a:rPr lang="en-US" dirty="0"/>
                  <a:t>which is accurate as long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marL="76200" indent="0">
                  <a:buNone/>
                </a:pPr>
                <a:endParaRPr lang="en-US" dirty="0"/>
              </a:p>
              <a:p>
                <a:pPr>
                  <a:buBlip>
                    <a:blip r:embed="rId2">
                      <a:extLst>
                        <a:ext uri="{96DAC541-7B7A-43D3-8B79-37D633B846F1}">
                          <asvg:svgBlip xmlns:asvg="http://schemas.microsoft.com/office/drawing/2016/SVG/main" r:embed="rId3"/>
                        </a:ext>
                      </a:extLst>
                    </a:blip>
                  </a:buBlip>
                </a:pPr>
                <a:r>
                  <a:rPr lang="en-US" dirty="0"/>
                  <a:t>Can we extend this to enable larger look-up table evaluations? </a:t>
                </a:r>
              </a:p>
              <a:p>
                <a:pPr>
                  <a:buBlip>
                    <a:blip r:embed="rId2">
                      <a:extLst>
                        <a:ext uri="{96DAC541-7B7A-43D3-8B79-37D633B846F1}">
                          <asvg:svgBlip xmlns:asvg="http://schemas.microsoft.com/office/drawing/2016/SVG/main" r:embed="rId3"/>
                        </a:ext>
                      </a:extLst>
                    </a:blip>
                  </a:buBlip>
                </a:pPr>
                <a:endParaRPr lang="en-US" dirty="0"/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This approximation can be interpreted as a one-point </a:t>
                </a:r>
                <a:r>
                  <a:rPr lang="en-US" b="1" dirty="0"/>
                  <a:t>trigonometric Hermite interpolation</a:t>
                </a:r>
                <a:r>
                  <a:rPr lang="en-US" dirty="0"/>
                  <a:t> for a periodic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mod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, which satisfies</a:t>
                </a:r>
              </a:p>
              <a:p>
                <a:pPr marL="762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A46BDA8-017C-E7DC-E43F-3056EE8AFA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 r="-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154BC-132B-8F66-C6BB-36E89C677A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3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35071-CDDE-4381-BB21-64DF749E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Trigonometric Interpolation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E6DB64-A500-8BE9-CFF6-D0770823CD5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For a </a:t>
                </a:r>
                <a:r>
                  <a:rPr lang="en-US" i="1" dirty="0"/>
                  <a:t>p</a:t>
                </a:r>
                <a:r>
                  <a:rPr lang="en-US" dirty="0"/>
                  <a:t>-point trigonometric interpolation, approximating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at  </a:t>
                </a:r>
                <a:r>
                  <a:rPr lang="en-US" i="1" dirty="0"/>
                  <a:t>p</a:t>
                </a:r>
                <a:r>
                  <a:rPr lang="en-US" dirty="0"/>
                  <a:t> equidistant points, we can use the following expression</a:t>
                </a:r>
              </a:p>
              <a:p>
                <a:pPr marL="762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π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𝑘𝑥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π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𝑘𝑥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800" dirty="0"/>
              </a:p>
              <a:p>
                <a:pPr marL="7620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i="1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lit/>
                          </m:rPr>
                          <a:rPr lang="en-US" i="1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i="1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lit/>
                          </m:rPr>
                          <a:rPr lang="en-US" i="1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US" dirty="0"/>
                  <a:t> are interpolation coefficients.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approximates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at each </a:t>
                </a:r>
                <a:r>
                  <a:rPr lang="en-US" i="1" dirty="0"/>
                  <a:t>j-</a:t>
                </a:r>
                <a:r>
                  <a:rPr lang="en-US" i="1" dirty="0" err="1"/>
                  <a:t>th</a:t>
                </a:r>
                <a:r>
                  <a:rPr lang="en-US" dirty="0"/>
                  <a:t> point, automatically removing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𝑞𝐼</m:t>
                    </m:r>
                  </m:oMath>
                </a14:m>
                <a:r>
                  <a:rPr lang="en-US" dirty="0"/>
                  <a:t> term.</a:t>
                </a:r>
              </a:p>
              <a:p>
                <a:endParaRPr lang="en-US" dirty="0"/>
              </a:p>
              <a:p>
                <a:r>
                  <a:rPr lang="en-US" dirty="0"/>
                  <a:t>Resulting messages are noisy (BFV messages without rounding), and the approximation noise gets further increased (as we perform CKKS operations as part of bootstrapping).</a:t>
                </a:r>
              </a:p>
              <a:p>
                <a:pPr>
                  <a:buBlip>
                    <a:blip r:embed="rId2">
                      <a:extLst>
                        <a:ext uri="{96DAC541-7B7A-43D3-8B79-37D633B846F1}">
                          <asvg:svgBlip xmlns:asvg="http://schemas.microsoft.com/office/drawing/2016/SVG/main" r:embed="rId3"/>
                        </a:ext>
                      </a:extLst>
                    </a:blip>
                  </a:buBlip>
                </a:pPr>
                <a:r>
                  <a:rPr lang="en-US" dirty="0"/>
                  <a:t>Need method to reduce the noise.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E6DB64-A500-8BE9-CFF6-D0770823CD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92226-5A13-C0CC-D328-E9AA99B539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3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0928-2C50-15A7-A78B-B9CE1DB0E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Analytical Expression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95F372C-093D-A68E-4E95-E3A53B918AE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42900" indent="-34290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b="1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First-order trigonometric Hermite interpolation </a:t>
                </a:r>
                <a:r>
                  <a:rPr lang="en-US" kern="100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can be written as in [SV65]:</a:t>
                </a:r>
              </a:p>
              <a:p>
                <a:pPr marL="0" indent="0">
                  <a:lnSpc>
                    <a:spcPct val="107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  <m:e>
                          <m:d>
                            <m:dPr>
                              <m:ctrlPr>
                                <a:rPr lang="en-US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 kern="10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kern="10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kern="10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π</m:t>
                                      </m:r>
                                      <m:r>
                                        <a:rPr lang="en-US" i="1" kern="10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𝑘𝑥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 kern="10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kern="10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kern="10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π</m:t>
                                      </m:r>
                                      <m:r>
                                        <a:rPr lang="en-US" i="1" kern="100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𝑘𝑥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nary>
                      <m:r>
                        <a:rPr lang="en-US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sz="1800" kern="100" dirty="0"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07000"/>
                  </a:lnSpc>
                  <a:spcAft>
                    <a:spcPts val="8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  <m:e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</m:e>
                        </m:d>
                      </m:e>
                    </m:nary>
                    <m:r>
                      <a:rPr lang="en-US" sz="1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1800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</m:e>
                    </m:nary>
                    <m:r>
                      <a:rPr lang="en-US" sz="1800">
                        <a:latin typeface="Cambria Math" panose="02040503050406030204" pitchFamily="18" charset="0"/>
                      </a:rPr>
                      <m:t>⋅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𝑙𝑘</m:t>
                                </m:r>
                              </m:num>
                              <m:den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800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en-US" sz="1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sz="18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  <m:r>
                              <a:rPr lang="en-US" sz="18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8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sz="18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18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ctrlP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  <m:e>
                        <m: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8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𝑙</m:t>
                            </m:r>
                          </m:e>
                        </m:d>
                      </m:e>
                    </m:nary>
                    <m:r>
                      <a:rPr lang="en-US" sz="1800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⋅</m:t>
                    </m:r>
                    <m:func>
                      <m:funcPr>
                        <m:ctrlPr>
                          <a:rPr lang="en-US" sz="18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8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  <m:r>
                                  <a:rPr lang="en-US" sz="18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𝑙𝑘</m:t>
                                </m:r>
                              </m:num>
                              <m:den>
                                <m:r>
                                  <a:rPr lang="en-US" sz="1800" i="1" kern="1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1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 kern="100" dirty="0"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The first derivate is set to zero in all points of interest: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b="0" i="1" kern="1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kern="1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b="0" i="1" kern="1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num>
                          <m:den>
                            <m:r>
                              <a:rPr lang="en-US" b="0" i="1" kern="1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den>
                        </m:f>
                      </m:e>
                    </m:d>
                    <m:r>
                      <a:rPr lang="en-US" b="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b="0" i="1" kern="1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US" kern="100" dirty="0"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Note that at </a:t>
                </a:r>
                <a:r>
                  <a:rPr lang="en-US" i="1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p</a:t>
                </a:r>
                <a:r>
                  <a:rPr lang="en-US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 = 2, this analytical expression for the floor/modulo function reduces to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π</m:t>
                            </m:r>
                            <m:r>
                              <a:rPr lang="en-US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en-US" kern="100" dirty="0">
                    <a:ea typeface="Aptos" panose="020B0004020202020204" pitchFamily="34" charset="0"/>
                    <a:cs typeface="Times New Roman" panose="02020603050405020304" pitchFamily="18" charset="0"/>
                  </a:rPr>
                  <a:t>, which is the same interpolation as in [BCKS24] for Boolean arithmetic using CKKS.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95F372C-093D-A68E-4E95-E3A53B918A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873AC-5310-1892-ABC8-85F621FD2C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90630"/>
      </p:ext>
    </p:extLst>
  </p:cSld>
  <p:clrMapOvr>
    <a:masterClrMapping/>
  </p:clrMapOvr>
</p:sld>
</file>

<file path=ppt/theme/theme1.xml><?xml version="1.0" encoding="utf-8"?>
<a:theme xmlns:a="http://schemas.openxmlformats.org/drawingml/2006/main" name="Duality 2022">
  <a:themeElements>
    <a:clrScheme name="Custom 86">
      <a:dk1>
        <a:srgbClr val="454745"/>
      </a:dk1>
      <a:lt1>
        <a:srgbClr val="FFFFFF"/>
      </a:lt1>
      <a:dk2>
        <a:srgbClr val="454745"/>
      </a:dk2>
      <a:lt2>
        <a:srgbClr val="FEFFFE"/>
      </a:lt2>
      <a:accent1>
        <a:srgbClr val="1F4ED1"/>
      </a:accent1>
      <a:accent2>
        <a:srgbClr val="356DE2"/>
      </a:accent2>
      <a:accent3>
        <a:srgbClr val="4284D1"/>
      </a:accent3>
      <a:accent4>
        <a:srgbClr val="28BE71"/>
      </a:accent4>
      <a:accent5>
        <a:srgbClr val="47DC8D"/>
      </a:accent5>
      <a:accent6>
        <a:srgbClr val="37EEA8"/>
      </a:accent6>
      <a:hlink>
        <a:srgbClr val="0563C1"/>
      </a:hlink>
      <a:folHlink>
        <a:srgbClr val="445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[EXTERNAL] DUALITY THEME">
  <a:themeElements>
    <a:clrScheme name="Duality Technologies">
      <a:dk1>
        <a:srgbClr val="000000"/>
      </a:dk1>
      <a:lt1>
        <a:srgbClr val="FFFFFF"/>
      </a:lt1>
      <a:dk2>
        <a:srgbClr val="002060"/>
      </a:dk2>
      <a:lt2>
        <a:srgbClr val="B7B7B7"/>
      </a:lt2>
      <a:accent1>
        <a:srgbClr val="002060"/>
      </a:accent1>
      <a:accent2>
        <a:srgbClr val="6D9ECE"/>
      </a:accent2>
      <a:accent3>
        <a:srgbClr val="FFC000"/>
      </a:accent3>
      <a:accent4>
        <a:srgbClr val="FFF2CC"/>
      </a:accent4>
      <a:accent5>
        <a:srgbClr val="B7B7B7"/>
      </a:accent5>
      <a:accent6>
        <a:srgbClr val="D9D9D9"/>
      </a:accent6>
      <a:hlink>
        <a:srgbClr val="6D9ECE"/>
      </a:hlink>
      <a:folHlink>
        <a:srgbClr val="1D31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[EXT] Presentation Template-DDMMYY" id="{0CF4CE4E-6832-1B4B-A64E-C104D935EBB7}" vid="{262BD975-43E2-3641-BC27-1E5E67917E8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50514</TotalTime>
  <Words>3477</Words>
  <Application>Microsoft Office PowerPoint</Application>
  <PresentationFormat>Widescreen</PresentationFormat>
  <Paragraphs>381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Aptos</vt:lpstr>
      <vt:lpstr>Arial</vt:lpstr>
      <vt:lpstr>Calibri</vt:lpstr>
      <vt:lpstr>Cambria Math</vt:lpstr>
      <vt:lpstr>Liebling Pro</vt:lpstr>
      <vt:lpstr>Tahoma</vt:lpstr>
      <vt:lpstr>Times New Roman</vt:lpstr>
      <vt:lpstr>Duality 2022</vt:lpstr>
      <vt:lpstr>[EXTERNAL] DUALITY THEME</vt:lpstr>
      <vt:lpstr>General Functional Bootstrapping using CKKS</vt:lpstr>
      <vt:lpstr>1. Background on FHE schemes &amp;  research question</vt:lpstr>
      <vt:lpstr>“Generations” of FHE schemes</vt:lpstr>
      <vt:lpstr>Research Question</vt:lpstr>
      <vt:lpstr>New Vectorized Hybrid Cryptosystem</vt:lpstr>
      <vt:lpstr>PowerPoint Presentation</vt:lpstr>
      <vt:lpstr>Sine wave in CKKS Bootstrapping</vt:lpstr>
      <vt:lpstr>Trigonometric Interpolation</vt:lpstr>
      <vt:lpstr>General Analytical Expression</vt:lpstr>
      <vt:lpstr>FHE-friendly Analytical Expression</vt:lpstr>
      <vt:lpstr>Analytical Expressions for Higher Orders</vt:lpstr>
      <vt:lpstr>3. Hybrid RLWE-CKKS cryptosystem &amp; CKKS Functional Bootstrapping</vt:lpstr>
      <vt:lpstr>Switching between RLWE and CKKS</vt:lpstr>
      <vt:lpstr>CKKS Functional Bootstrapping</vt:lpstr>
      <vt:lpstr>Experimental Results for LUT Evaluation</vt:lpstr>
      <vt:lpstr>4. Extending to higher precision</vt:lpstr>
      <vt:lpstr>Multi-precision LUT Evaluation</vt:lpstr>
      <vt:lpstr>Experimental Results for Sign Evaluation</vt:lpstr>
      <vt:lpstr>5. Comparison with other methods &amp; concluding remarks</vt:lpstr>
      <vt:lpstr>Comparison with other Functional Bootstrapping Methods</vt:lpstr>
      <vt:lpstr>Concluding remarks</vt:lpstr>
      <vt:lpstr>References</vt:lpstr>
      <vt:lpstr>References [cont’d]</vt:lpstr>
      <vt:lpstr>References [cont’d]</vt:lpstr>
      <vt:lpstr>Thank you!</vt:lpstr>
      <vt:lpstr>Backup slides</vt:lpstr>
      <vt:lpstr>“Generations” of FHE schemes</vt:lpstr>
      <vt:lpstr>Empirical noise reduction for Trigonometric Hermite Interpolation</vt:lpstr>
      <vt:lpstr>Polynomial vs Trigonometric Hermite Interpolation</vt:lpstr>
      <vt:lpstr>Multi-precision Sign Evaluation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Zero Footprint Semantic Search</dc:title>
  <dc:creator>Zohar Duchin</dc:creator>
  <cp:lastModifiedBy>Andreea Alexandru</cp:lastModifiedBy>
  <cp:revision>94</cp:revision>
  <dcterms:created xsi:type="dcterms:W3CDTF">2024-01-08T07:54:57Z</dcterms:created>
  <dcterms:modified xsi:type="dcterms:W3CDTF">2025-08-15T20:18:00Z</dcterms:modified>
</cp:coreProperties>
</file>