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90" r:id="rId3"/>
    <p:sldId id="422" r:id="rId4"/>
    <p:sldId id="260" r:id="rId5"/>
    <p:sldId id="369" r:id="rId6"/>
    <p:sldId id="383" r:id="rId7"/>
    <p:sldId id="384" r:id="rId8"/>
    <p:sldId id="408" r:id="rId9"/>
    <p:sldId id="410" r:id="rId10"/>
    <p:sldId id="409" r:id="rId11"/>
    <p:sldId id="261" r:id="rId12"/>
    <p:sldId id="389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1" r:id="rId22"/>
    <p:sldId id="406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AFCFD3-FE2B-4628-B860-3422C4D33C93}" v="369" dt="2025-08-19T18:02:35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o Parisella" userId="468f14d34d1a0121" providerId="LiveId" clId="{D0AFCFD3-FE2B-4628-B860-3422C4D33C93}"/>
    <pc:docChg chg="undo custSel addSld delSld modSld sldOrd">
      <pc:chgData name="Roberto Parisella" userId="468f14d34d1a0121" providerId="LiveId" clId="{D0AFCFD3-FE2B-4628-B860-3422C4D33C93}" dt="2025-08-19T18:02:35.038" v="1330" actId="20577"/>
      <pc:docMkLst>
        <pc:docMk/>
      </pc:docMkLst>
      <pc:sldChg chg="modSp modAnim">
        <pc:chgData name="Roberto Parisella" userId="468f14d34d1a0121" providerId="LiveId" clId="{D0AFCFD3-FE2B-4628-B860-3422C4D33C93}" dt="2025-08-19T17:57:20.433" v="1313" actId="20577"/>
        <pc:sldMkLst>
          <pc:docMk/>
          <pc:sldMk cId="848538807" sldId="369"/>
        </pc:sldMkLst>
        <pc:spChg chg="mod">
          <ac:chgData name="Roberto Parisella" userId="468f14d34d1a0121" providerId="LiveId" clId="{D0AFCFD3-FE2B-4628-B860-3422C4D33C93}" dt="2025-08-19T17:57:20.433" v="1313" actId="20577"/>
          <ac:spMkLst>
            <pc:docMk/>
            <pc:sldMk cId="848538807" sldId="369"/>
            <ac:spMk id="4" creationId="{BF3034EA-7763-7B17-FD14-8FF427E788F9}"/>
          </ac:spMkLst>
        </pc:spChg>
      </pc:sldChg>
      <pc:sldChg chg="addSp delSp modSp mod delAnim modAnim">
        <pc:chgData name="Roberto Parisella" userId="468f14d34d1a0121" providerId="LiveId" clId="{D0AFCFD3-FE2B-4628-B860-3422C4D33C93}" dt="2025-08-19T01:03:54.552" v="1304" actId="207"/>
        <pc:sldMkLst>
          <pc:docMk/>
          <pc:sldMk cId="178907188" sldId="384"/>
        </pc:sldMkLst>
        <pc:spChg chg="mod">
          <ac:chgData name="Roberto Parisella" userId="468f14d34d1a0121" providerId="LiveId" clId="{D0AFCFD3-FE2B-4628-B860-3422C4D33C93}" dt="2025-08-19T00:18:54.593" v="861" actId="20577"/>
          <ac:spMkLst>
            <pc:docMk/>
            <pc:sldMk cId="178907188" sldId="384"/>
            <ac:spMk id="4" creationId="{F99A61E4-50D8-0C61-48FC-E6BB67B773AA}"/>
          </ac:spMkLst>
        </pc:spChg>
        <pc:spChg chg="del">
          <ac:chgData name="Roberto Parisella" userId="468f14d34d1a0121" providerId="LiveId" clId="{D0AFCFD3-FE2B-4628-B860-3422C4D33C93}" dt="2025-08-19T00:13:52.922" v="675" actId="478"/>
          <ac:spMkLst>
            <pc:docMk/>
            <pc:sldMk cId="178907188" sldId="384"/>
            <ac:spMk id="7" creationId="{11540B63-ED8E-60FA-486C-2D8F2899DA33}"/>
          </ac:spMkLst>
        </pc:spChg>
        <pc:spChg chg="add mod">
          <ac:chgData name="Roberto Parisella" userId="468f14d34d1a0121" providerId="LiveId" clId="{D0AFCFD3-FE2B-4628-B860-3422C4D33C93}" dt="2025-08-19T01:03:54.552" v="1304" actId="207"/>
          <ac:spMkLst>
            <pc:docMk/>
            <pc:sldMk cId="178907188" sldId="384"/>
            <ac:spMk id="8" creationId="{F7FCE128-78DB-EA8D-2F37-635422E7846D}"/>
          </ac:spMkLst>
        </pc:spChg>
        <pc:graphicFrameChg chg="add del modGraphic">
          <ac:chgData name="Roberto Parisella" userId="468f14d34d1a0121" providerId="LiveId" clId="{D0AFCFD3-FE2B-4628-B860-3422C4D33C93}" dt="2025-08-19T00:12:19.015" v="637" actId="27309"/>
          <ac:graphicFrameMkLst>
            <pc:docMk/>
            <pc:sldMk cId="178907188" sldId="384"/>
            <ac:graphicFrameMk id="6" creationId="{419F5545-1250-7BED-2C0F-50B552A37469}"/>
          </ac:graphicFrameMkLst>
        </pc:graphicFrameChg>
      </pc:sldChg>
      <pc:sldChg chg="modSp mod modAnim">
        <pc:chgData name="Roberto Parisella" userId="468f14d34d1a0121" providerId="LiveId" clId="{D0AFCFD3-FE2B-4628-B860-3422C4D33C93}" dt="2025-08-19T00:34:17.987" v="1268"/>
        <pc:sldMkLst>
          <pc:docMk/>
          <pc:sldMk cId="684906648" sldId="389"/>
        </pc:sldMkLst>
        <pc:spChg chg="mod">
          <ac:chgData name="Roberto Parisella" userId="468f14d34d1a0121" providerId="LiveId" clId="{D0AFCFD3-FE2B-4628-B860-3422C4D33C93}" dt="2025-08-19T00:31:11.363" v="1221" actId="1076"/>
          <ac:spMkLst>
            <pc:docMk/>
            <pc:sldMk cId="684906648" sldId="389"/>
            <ac:spMk id="7" creationId="{5A9C58A0-DC20-9A5B-4F1F-53D2223EA46F}"/>
          </ac:spMkLst>
        </pc:spChg>
        <pc:spChg chg="mod">
          <ac:chgData name="Roberto Parisella" userId="468f14d34d1a0121" providerId="LiveId" clId="{D0AFCFD3-FE2B-4628-B860-3422C4D33C93}" dt="2025-08-19T00:32:23.654" v="1252" actId="1076"/>
          <ac:spMkLst>
            <pc:docMk/>
            <pc:sldMk cId="684906648" sldId="389"/>
            <ac:spMk id="8" creationId="{6ED67488-1A3C-8DFF-3C9C-995FC3E6C024}"/>
          </ac:spMkLst>
        </pc:spChg>
        <pc:spChg chg="mod">
          <ac:chgData name="Roberto Parisella" userId="468f14d34d1a0121" providerId="LiveId" clId="{D0AFCFD3-FE2B-4628-B860-3422C4D33C93}" dt="2025-08-19T00:32:04.396" v="1251" actId="20577"/>
          <ac:spMkLst>
            <pc:docMk/>
            <pc:sldMk cId="684906648" sldId="389"/>
            <ac:spMk id="11" creationId="{036CBE8E-8EB8-C7BA-A41A-839859CD6AA3}"/>
          </ac:spMkLst>
        </pc:spChg>
      </pc:sldChg>
      <pc:sldChg chg="del ord">
        <pc:chgData name="Roberto Parisella" userId="468f14d34d1a0121" providerId="LiveId" clId="{D0AFCFD3-FE2B-4628-B860-3422C4D33C93}" dt="2025-08-19T18:00:22.122" v="1321" actId="47"/>
        <pc:sldMkLst>
          <pc:docMk/>
          <pc:sldMk cId="2063595006" sldId="407"/>
        </pc:sldMkLst>
      </pc:sldChg>
      <pc:sldChg chg="modSp mod">
        <pc:chgData name="Roberto Parisella" userId="468f14d34d1a0121" providerId="LiveId" clId="{D0AFCFD3-FE2B-4628-B860-3422C4D33C93}" dt="2025-08-19T17:58:02.564" v="1320" actId="1076"/>
        <pc:sldMkLst>
          <pc:docMk/>
          <pc:sldMk cId="2225949253" sldId="408"/>
        </pc:sldMkLst>
        <pc:spChg chg="mod">
          <ac:chgData name="Roberto Parisella" userId="468f14d34d1a0121" providerId="LiveId" clId="{D0AFCFD3-FE2B-4628-B860-3422C4D33C93}" dt="2025-08-19T17:58:02.564" v="1320" actId="1076"/>
          <ac:spMkLst>
            <pc:docMk/>
            <pc:sldMk cId="2225949253" sldId="408"/>
            <ac:spMk id="6" creationId="{98BD9CEF-E49C-9637-7F8C-585D610A796F}"/>
          </ac:spMkLst>
        </pc:spChg>
      </pc:sldChg>
      <pc:sldChg chg="modSp mod">
        <pc:chgData name="Roberto Parisella" userId="468f14d34d1a0121" providerId="LiveId" clId="{D0AFCFD3-FE2B-4628-B860-3422C4D33C93}" dt="2025-08-19T18:01:09.862" v="1328" actId="20577"/>
        <pc:sldMkLst>
          <pc:docMk/>
          <pc:sldMk cId="1027955860" sldId="412"/>
        </pc:sldMkLst>
        <pc:spChg chg="mod">
          <ac:chgData name="Roberto Parisella" userId="468f14d34d1a0121" providerId="LiveId" clId="{D0AFCFD3-FE2B-4628-B860-3422C4D33C93}" dt="2025-08-19T18:01:09.862" v="1328" actId="20577"/>
          <ac:spMkLst>
            <pc:docMk/>
            <pc:sldMk cId="1027955860" sldId="412"/>
            <ac:spMk id="2" creationId="{DA0A5F04-C0BA-5EDF-7967-6E2DF02EC445}"/>
          </ac:spMkLst>
        </pc:spChg>
      </pc:sldChg>
      <pc:sldChg chg="modAnim">
        <pc:chgData name="Roberto Parisella" userId="468f14d34d1a0121" providerId="LiveId" clId="{D0AFCFD3-FE2B-4628-B860-3422C4D33C93}" dt="2025-08-19T01:05:47.067" v="1310"/>
        <pc:sldMkLst>
          <pc:docMk/>
          <pc:sldMk cId="3521880633" sldId="413"/>
        </pc:sldMkLst>
      </pc:sldChg>
      <pc:sldChg chg="addSp delSp modSp mod delAnim modAnim">
        <pc:chgData name="Roberto Parisella" userId="468f14d34d1a0121" providerId="LiveId" clId="{D0AFCFD3-FE2B-4628-B860-3422C4D33C93}" dt="2025-08-19T00:36:11.470" v="1275" actId="20577"/>
        <pc:sldMkLst>
          <pc:docMk/>
          <pc:sldMk cId="2670563317" sldId="419"/>
        </pc:sldMkLst>
        <pc:spChg chg="add mod">
          <ac:chgData name="Roberto Parisella" userId="468f14d34d1a0121" providerId="LiveId" clId="{D0AFCFD3-FE2B-4628-B860-3422C4D33C93}" dt="2025-08-19T00:29:33.668" v="1217" actId="1038"/>
          <ac:spMkLst>
            <pc:docMk/>
            <pc:sldMk cId="2670563317" sldId="419"/>
            <ac:spMk id="7" creationId="{7CE070A0-5906-C513-4D74-2E0724491626}"/>
          </ac:spMkLst>
        </pc:spChg>
        <pc:spChg chg="del">
          <ac:chgData name="Roberto Parisella" userId="468f14d34d1a0121" providerId="LiveId" clId="{D0AFCFD3-FE2B-4628-B860-3422C4D33C93}" dt="2025-08-19T00:22:38.923" v="863" actId="478"/>
          <ac:spMkLst>
            <pc:docMk/>
            <pc:sldMk cId="2670563317" sldId="419"/>
            <ac:spMk id="8" creationId="{541E0B28-27DF-6796-6E09-BC80A74FB615}"/>
          </ac:spMkLst>
        </pc:spChg>
        <pc:spChg chg="add mod">
          <ac:chgData name="Roberto Parisella" userId="468f14d34d1a0121" providerId="LiveId" clId="{D0AFCFD3-FE2B-4628-B860-3422C4D33C93}" dt="2025-08-19T00:36:11.470" v="1275" actId="20577"/>
          <ac:spMkLst>
            <pc:docMk/>
            <pc:sldMk cId="2670563317" sldId="419"/>
            <ac:spMk id="9" creationId="{CB237C9C-FAA6-42EC-EC48-04859E6F525C}"/>
          </ac:spMkLst>
        </pc:spChg>
        <pc:spChg chg="del">
          <ac:chgData name="Roberto Parisella" userId="468f14d34d1a0121" providerId="LiveId" clId="{D0AFCFD3-FE2B-4628-B860-3422C4D33C93}" dt="2025-08-19T00:22:47.177" v="865" actId="478"/>
          <ac:spMkLst>
            <pc:docMk/>
            <pc:sldMk cId="2670563317" sldId="419"/>
            <ac:spMk id="15" creationId="{F76BBFCF-8250-4E2C-5296-E4EE8F4AA9AD}"/>
          </ac:spMkLst>
        </pc:spChg>
        <pc:spChg chg="del">
          <ac:chgData name="Roberto Parisella" userId="468f14d34d1a0121" providerId="LiveId" clId="{D0AFCFD3-FE2B-4628-B860-3422C4D33C93}" dt="2025-08-19T00:22:52.685" v="866" actId="478"/>
          <ac:spMkLst>
            <pc:docMk/>
            <pc:sldMk cId="2670563317" sldId="419"/>
            <ac:spMk id="16" creationId="{A29FDAEE-3D60-DA72-16C5-6B73F810FFE9}"/>
          </ac:spMkLst>
        </pc:spChg>
        <pc:spChg chg="del">
          <ac:chgData name="Roberto Parisella" userId="468f14d34d1a0121" providerId="LiveId" clId="{D0AFCFD3-FE2B-4628-B860-3422C4D33C93}" dt="2025-08-19T00:22:47.177" v="865" actId="478"/>
          <ac:spMkLst>
            <pc:docMk/>
            <pc:sldMk cId="2670563317" sldId="419"/>
            <ac:spMk id="17" creationId="{D937F0CF-5EDF-7E69-5D2B-87B25C1083D8}"/>
          </ac:spMkLst>
        </pc:spChg>
        <pc:spChg chg="del">
          <ac:chgData name="Roberto Parisella" userId="468f14d34d1a0121" providerId="LiveId" clId="{D0AFCFD3-FE2B-4628-B860-3422C4D33C93}" dt="2025-08-19T00:22:52.685" v="866" actId="478"/>
          <ac:spMkLst>
            <pc:docMk/>
            <pc:sldMk cId="2670563317" sldId="419"/>
            <ac:spMk id="20" creationId="{F00574CA-AE80-193A-6671-DC3157F95746}"/>
          </ac:spMkLst>
        </pc:spChg>
        <pc:spChg chg="del">
          <ac:chgData name="Roberto Parisella" userId="468f14d34d1a0121" providerId="LiveId" clId="{D0AFCFD3-FE2B-4628-B860-3422C4D33C93}" dt="2025-08-19T00:22:42.547" v="864" actId="478"/>
          <ac:spMkLst>
            <pc:docMk/>
            <pc:sldMk cId="2670563317" sldId="419"/>
            <ac:spMk id="23" creationId="{A59E46AA-F8DD-9A06-8399-05A8C11449F3}"/>
          </ac:spMkLst>
        </pc:spChg>
        <pc:spChg chg="del">
          <ac:chgData name="Roberto Parisella" userId="468f14d34d1a0121" providerId="LiveId" clId="{D0AFCFD3-FE2B-4628-B860-3422C4D33C93}" dt="2025-08-19T00:22:52.685" v="866" actId="478"/>
          <ac:spMkLst>
            <pc:docMk/>
            <pc:sldMk cId="2670563317" sldId="419"/>
            <ac:spMk id="26" creationId="{1E876CFD-38D9-CFA0-7CFB-42B214102950}"/>
          </ac:spMkLst>
        </pc:spChg>
        <pc:picChg chg="add mod">
          <ac:chgData name="Roberto Parisella" userId="468f14d34d1a0121" providerId="LiveId" clId="{D0AFCFD3-FE2B-4628-B860-3422C4D33C93}" dt="2025-08-19T00:29:33.668" v="1217" actId="1038"/>
          <ac:picMkLst>
            <pc:docMk/>
            <pc:sldMk cId="2670563317" sldId="419"/>
            <ac:picMk id="5" creationId="{9544A36F-91BA-3719-45C2-B8F16A280571}"/>
          </ac:picMkLst>
        </pc:picChg>
        <pc:picChg chg="del">
          <ac:chgData name="Roberto Parisella" userId="468f14d34d1a0121" providerId="LiveId" clId="{D0AFCFD3-FE2B-4628-B860-3422C4D33C93}" dt="2025-08-19T00:22:47.177" v="865" actId="478"/>
          <ac:picMkLst>
            <pc:docMk/>
            <pc:sldMk cId="2670563317" sldId="419"/>
            <ac:picMk id="18" creationId="{7F06C05C-5DCD-8363-21A5-FFF5EC68B78F}"/>
          </ac:picMkLst>
        </pc:picChg>
        <pc:cxnChg chg="del">
          <ac:chgData name="Roberto Parisella" userId="468f14d34d1a0121" providerId="LiveId" clId="{D0AFCFD3-FE2B-4628-B860-3422C4D33C93}" dt="2025-08-19T00:22:52.685" v="866" actId="478"/>
          <ac:cxnSpMkLst>
            <pc:docMk/>
            <pc:sldMk cId="2670563317" sldId="419"/>
            <ac:cxnSpMk id="22" creationId="{670DDA98-EA33-BBEA-0D15-AEC13EADBFA2}"/>
          </ac:cxnSpMkLst>
        </pc:cxnChg>
      </pc:sldChg>
      <pc:sldChg chg="del">
        <pc:chgData name="Roberto Parisella" userId="468f14d34d1a0121" providerId="LiveId" clId="{D0AFCFD3-FE2B-4628-B860-3422C4D33C93}" dt="2025-08-19T00:24:46.666" v="867" actId="47"/>
        <pc:sldMkLst>
          <pc:docMk/>
          <pc:sldMk cId="2282236719" sldId="420"/>
        </pc:sldMkLst>
      </pc:sldChg>
      <pc:sldChg chg="modSp">
        <pc:chgData name="Roberto Parisella" userId="468f14d34d1a0121" providerId="LiveId" clId="{D0AFCFD3-FE2B-4628-B860-3422C4D33C93}" dt="2025-08-19T00:36:53.925" v="1296" actId="20577"/>
        <pc:sldMkLst>
          <pc:docMk/>
          <pc:sldMk cId="4250752623" sldId="421"/>
        </pc:sldMkLst>
        <pc:spChg chg="mod">
          <ac:chgData name="Roberto Parisella" userId="468f14d34d1a0121" providerId="LiveId" clId="{D0AFCFD3-FE2B-4628-B860-3422C4D33C93}" dt="2025-08-19T00:36:53.925" v="1296" actId="20577"/>
          <ac:spMkLst>
            <pc:docMk/>
            <pc:sldMk cId="4250752623" sldId="421"/>
            <ac:spMk id="3" creationId="{961FE307-1639-2864-76A6-8D84763EF25D}"/>
          </ac:spMkLst>
        </pc:spChg>
      </pc:sldChg>
      <pc:sldChg chg="addSp delSp modSp new mod modAnim">
        <pc:chgData name="Roberto Parisella" userId="468f14d34d1a0121" providerId="LiveId" clId="{D0AFCFD3-FE2B-4628-B860-3422C4D33C93}" dt="2025-08-19T18:02:35.038" v="1330" actId="20577"/>
        <pc:sldMkLst>
          <pc:docMk/>
          <pc:sldMk cId="2293053806" sldId="422"/>
        </pc:sldMkLst>
        <pc:spChg chg="mod">
          <ac:chgData name="Roberto Parisella" userId="468f14d34d1a0121" providerId="LiveId" clId="{D0AFCFD3-FE2B-4628-B860-3422C4D33C93}" dt="2025-08-18T23:43:59.361" v="59" actId="207"/>
          <ac:spMkLst>
            <pc:docMk/>
            <pc:sldMk cId="2293053806" sldId="422"/>
            <ac:spMk id="2" creationId="{80AFC178-1D24-2BA3-2616-D8EF57A28335}"/>
          </ac:spMkLst>
        </pc:spChg>
        <pc:spChg chg="del mod">
          <ac:chgData name="Roberto Parisella" userId="468f14d34d1a0121" providerId="LiveId" clId="{D0AFCFD3-FE2B-4628-B860-3422C4D33C93}" dt="2025-08-18T23:43:54.021" v="58" actId="478"/>
          <ac:spMkLst>
            <pc:docMk/>
            <pc:sldMk cId="2293053806" sldId="422"/>
            <ac:spMk id="3" creationId="{4EDEEE25-5F7B-4B3E-7C1B-881B27F78819}"/>
          </ac:spMkLst>
        </pc:spChg>
        <pc:spChg chg="add mod">
          <ac:chgData name="Roberto Parisella" userId="468f14d34d1a0121" providerId="LiveId" clId="{D0AFCFD3-FE2B-4628-B860-3422C4D33C93}" dt="2025-08-19T00:08:08.610" v="624" actId="1076"/>
          <ac:spMkLst>
            <pc:docMk/>
            <pc:sldMk cId="2293053806" sldId="422"/>
            <ac:spMk id="6" creationId="{FC61122D-490B-439F-1A4D-40CCD851C607}"/>
          </ac:spMkLst>
        </pc:spChg>
        <pc:spChg chg="add del mod">
          <ac:chgData name="Roberto Parisella" userId="468f14d34d1a0121" providerId="LiveId" clId="{D0AFCFD3-FE2B-4628-B860-3422C4D33C93}" dt="2025-08-18T23:50:35.178" v="149"/>
          <ac:spMkLst>
            <pc:docMk/>
            <pc:sldMk cId="2293053806" sldId="422"/>
            <ac:spMk id="7" creationId="{F8C3201B-EAEE-14AE-9EAA-C552588E86D8}"/>
          </ac:spMkLst>
        </pc:spChg>
        <pc:spChg chg="add mod">
          <ac:chgData name="Roberto Parisella" userId="468f14d34d1a0121" providerId="LiveId" clId="{D0AFCFD3-FE2B-4628-B860-3422C4D33C93}" dt="2025-08-18T23:59:18.143" v="534" actId="20577"/>
          <ac:spMkLst>
            <pc:docMk/>
            <pc:sldMk cId="2293053806" sldId="422"/>
            <ac:spMk id="8" creationId="{85B682E8-52A9-58DA-87B9-7F2D23E52F66}"/>
          </ac:spMkLst>
        </pc:spChg>
        <pc:spChg chg="add mod">
          <ac:chgData name="Roberto Parisella" userId="468f14d34d1a0121" providerId="LiveId" clId="{D0AFCFD3-FE2B-4628-B860-3422C4D33C93}" dt="2025-08-18T23:57:07.094" v="406" actId="1076"/>
          <ac:spMkLst>
            <pc:docMk/>
            <pc:sldMk cId="2293053806" sldId="422"/>
            <ac:spMk id="9" creationId="{718B5157-76AC-16C6-637B-9E4ACA6F0FAA}"/>
          </ac:spMkLst>
        </pc:spChg>
        <pc:spChg chg="add mod">
          <ac:chgData name="Roberto Parisella" userId="468f14d34d1a0121" providerId="LiveId" clId="{D0AFCFD3-FE2B-4628-B860-3422C4D33C93}" dt="2025-08-19T18:02:35.038" v="1330" actId="20577"/>
          <ac:spMkLst>
            <pc:docMk/>
            <pc:sldMk cId="2293053806" sldId="422"/>
            <ac:spMk id="12" creationId="{996B8C1F-5BEF-93EE-1398-852CEB30373E}"/>
          </ac:spMkLst>
        </pc:spChg>
        <pc:spChg chg="add mod">
          <ac:chgData name="Roberto Parisella" userId="468f14d34d1a0121" providerId="LiveId" clId="{D0AFCFD3-FE2B-4628-B860-3422C4D33C93}" dt="2025-08-19T00:07:57.380" v="623" actId="14100"/>
          <ac:spMkLst>
            <pc:docMk/>
            <pc:sldMk cId="2293053806" sldId="422"/>
            <ac:spMk id="13" creationId="{1FBC24E1-69F7-3300-E4FC-B0E8F7DF5EAE}"/>
          </ac:spMkLst>
        </pc:spChg>
        <pc:picChg chg="add mod">
          <ac:chgData name="Roberto Parisella" userId="468f14d34d1a0121" providerId="LiveId" clId="{D0AFCFD3-FE2B-4628-B860-3422C4D33C93}" dt="2025-08-19T00:06:54.544" v="614" actId="1076"/>
          <ac:picMkLst>
            <pc:docMk/>
            <pc:sldMk cId="2293053806" sldId="422"/>
            <ac:picMk id="5" creationId="{EA56D39C-7887-D6AA-7C05-DCD3DA34048F}"/>
          </ac:picMkLst>
        </pc:picChg>
        <pc:picChg chg="add mod">
          <ac:chgData name="Roberto Parisella" userId="468f14d34d1a0121" providerId="LiveId" clId="{D0AFCFD3-FE2B-4628-B860-3422C4D33C93}" dt="2025-08-19T00:06:57.714" v="615" actId="1076"/>
          <ac:picMkLst>
            <pc:docMk/>
            <pc:sldMk cId="2293053806" sldId="422"/>
            <ac:picMk id="11" creationId="{A55DF22F-8E05-2130-E77B-5B2033A691F9}"/>
          </ac:picMkLst>
        </pc:picChg>
        <pc:picChg chg="add mod">
          <ac:chgData name="Roberto Parisella" userId="468f14d34d1a0121" providerId="LiveId" clId="{D0AFCFD3-FE2B-4628-B860-3422C4D33C93}" dt="2025-08-19T00:07:20.728" v="619" actId="14100"/>
          <ac:picMkLst>
            <pc:docMk/>
            <pc:sldMk cId="2293053806" sldId="422"/>
            <ac:picMk id="15" creationId="{4926EACA-B1F7-CB01-4125-66CD4CFC5F7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93A6E-A1EE-448F-AB12-C35971FFAD77}" type="datetimeFigureOut">
              <a:rPr lang="it-IT" smtClean="0"/>
              <a:t>19/08/2025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58C30-6D27-4DEE-B4D7-29D50200BF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92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5FB53-E55A-469B-98F0-D27E9201E27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4649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B5C95-B234-FAE1-E0BA-4687E3304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493653-039F-F2B7-4077-20A6351010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B43893-DCEB-07CD-CEC1-1A2073A44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4D0D9-CEFE-A5CC-9A2F-503E027325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5FB53-E55A-469B-98F0-D27E9201E27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29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6CB68-6908-B647-4C4E-6BAE4557D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95F730-995D-3C00-8AAD-A88209D25C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705C43-2AA2-50BE-7A1B-063615DB1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8F9BB-764B-8C0E-A292-8C524F6A71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5FB53-E55A-469B-98F0-D27E9201E27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74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F8029-3DBA-133F-B9E5-F9D2DB4C4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38890C-28F9-058B-FA4A-F517E59C58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AF41CC-E73C-2AF5-8B40-B984BCDC4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5995F-A4FA-03C2-A2D1-B0DAA32CE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5FB53-E55A-469B-98F0-D27E9201E27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933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5FB53-E55A-469B-98F0-D27E9201E275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123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5FB53-E55A-469B-98F0-D27E9201E275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67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677B9-62E0-F026-AE6A-FBF23EC8E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EAF89-15DA-006B-46C5-3581FDC22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788C8-9AB1-5C26-6446-62FCB5CA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09FB-889F-4E87-938C-0A06DEC2EC92}" type="datetimeFigureOut">
              <a:rPr lang="it-IT" smtClean="0"/>
              <a:t>19/08/2025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E557D-5D98-2069-C020-343119CF4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57941-A7A5-27C0-FCDA-202CFD64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E4C7-ABE7-4FC9-B821-3C290F77E1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47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03F9-BA16-8FF5-21ED-4C411DE4B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9CE06-154E-8A37-DC65-C5D441F6D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428BD-A43B-48A7-9802-DA90F6DB2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09FB-889F-4E87-938C-0A06DEC2EC92}" type="datetimeFigureOut">
              <a:rPr lang="it-IT" smtClean="0"/>
              <a:t>19/08/2025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78A40-1CCB-3407-F1F2-C23107199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C03B5-7221-9790-0E81-1F5C3B8A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E4C7-ABE7-4FC9-B821-3C290F77E1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519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A0A6CA-F803-91E8-842D-4083BB6EF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38D27-14DC-4CCB-8F93-3E266389F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3D83C-5C4F-05CD-DCE4-6864ACA07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09FB-889F-4E87-938C-0A06DEC2EC92}" type="datetimeFigureOut">
              <a:rPr lang="it-IT" smtClean="0"/>
              <a:t>19/08/2025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267D6-1FFC-6E05-E667-9961B6F74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F6A12-70E1-5038-A777-409C10DC7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E4C7-ABE7-4FC9-B821-3C290F77E1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81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3FF05-ED0F-D365-E598-B0704E38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BB2F4-B2F1-1033-18E0-ECBE36E3B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0B94B-F190-357A-7A63-7551DC180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09FB-889F-4E87-938C-0A06DEC2EC92}" type="datetimeFigureOut">
              <a:rPr lang="it-IT" smtClean="0"/>
              <a:t>19/08/2025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E6460-0F41-306E-FED1-826D9ADBD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B19FD-51CA-25FE-6453-0CF72C60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E4C7-ABE7-4FC9-B821-3C290F77E1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16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0B85-C6AB-9C54-CA2E-B41C53B0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5D0D7-7B50-E005-8A84-9C8F5056F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897D-969C-3305-C33F-5F717DFAC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09FB-889F-4E87-938C-0A06DEC2EC92}" type="datetimeFigureOut">
              <a:rPr lang="it-IT" smtClean="0"/>
              <a:t>19/08/2025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1A72B-C047-391A-3A7E-E032A9F78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7FDA9-8C3E-AB26-951B-6D65E296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E4C7-ABE7-4FC9-B821-3C290F77E1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30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F0B89-419B-AB4C-0657-501678E1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F9244-4381-2378-7406-7A32A08E6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BF448-9DBE-3080-0B63-E2A20A764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8495F-0EED-403D-736F-471237D53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09FB-889F-4E87-938C-0A06DEC2EC92}" type="datetimeFigureOut">
              <a:rPr lang="it-IT" smtClean="0"/>
              <a:t>19/08/2025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FCAAB-C8CD-0812-202C-4EA19FED3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6EECE-8E90-3788-4513-548E2070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E4C7-ABE7-4FC9-B821-3C290F77E1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07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0BE05-3B42-836D-3957-736A59940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ACEB6-E6EB-7381-37DA-DD35859D1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9658E-A4C3-105A-B9AE-C0A8046C9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A7C19-4491-E396-D00C-69598832D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EC9E8A-7E19-E1C0-E829-EE51616ACA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99A5AE-8514-965A-FF94-78C14ADB0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09FB-889F-4E87-938C-0A06DEC2EC92}" type="datetimeFigureOut">
              <a:rPr lang="it-IT" smtClean="0"/>
              <a:t>19/08/2025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9AC510-2AF0-124B-9A4D-3236708A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C5374F-CB59-097D-0756-8A98D2E1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E4C7-ABE7-4FC9-B821-3C290F77E1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83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0C0DB-5D7A-1BB2-EDE2-D29CA7A22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3801FD-ECF0-6A43-A219-214D5869B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09FB-889F-4E87-938C-0A06DEC2EC92}" type="datetimeFigureOut">
              <a:rPr lang="it-IT" smtClean="0"/>
              <a:t>19/08/2025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59D20-8C80-01B1-CC90-CE9DA549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A62F9-DB56-08C8-A3ED-E9E86B58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E4C7-ABE7-4FC9-B821-3C290F77E1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95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F82A4C-2BA2-78C1-FCE6-8F953F66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09FB-889F-4E87-938C-0A06DEC2EC92}" type="datetimeFigureOut">
              <a:rPr lang="it-IT" smtClean="0"/>
              <a:t>19/08/2025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B2ED4-1AFC-4B8A-8E96-EB1BBB31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BCB5B-4015-8291-CD38-66D4421D1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E4C7-ABE7-4FC9-B821-3C290F77E1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29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71C85-70EF-8216-C6D0-77573747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428D8-35EF-8168-CE77-E7DC11974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C33F3-6723-C523-3D58-9B944AF53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544B3-4730-24B6-780B-DB17FED2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09FB-889F-4E87-938C-0A06DEC2EC92}" type="datetimeFigureOut">
              <a:rPr lang="it-IT" smtClean="0"/>
              <a:t>19/08/2025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9588F-9CA1-1478-C775-ECC6FF70C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6241E-0208-79AE-B275-5054A1A66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E4C7-ABE7-4FC9-B821-3C290F77E1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32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5148-492F-C541-8150-EFD1D754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DB33C2-1FA8-81C6-855B-F50126245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D552B-44F5-A73D-B5E7-EE528F446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6AE86-E6B7-3985-AC5F-844EBAF81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09FB-889F-4E87-938C-0A06DEC2EC92}" type="datetimeFigureOut">
              <a:rPr lang="it-IT" smtClean="0"/>
              <a:t>19/08/2025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9C46C-6C55-34CE-C354-83F5B240C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D6C90-4590-9DAC-C41E-BFAB1AE7E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E4C7-ABE7-4FC9-B821-3C290F77E1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36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B40BC-15AC-A8B3-5FBD-01BF9B59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2E4B8-6FAD-F58B-1D7A-9D9B6142D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0C26-E9A6-FA05-319D-AF903AEA7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1C09FB-889F-4E87-938C-0A06DEC2EC92}" type="datetimeFigureOut">
              <a:rPr lang="it-IT" smtClean="0"/>
              <a:t>19/08/2025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42609-CA6C-5D44-6343-98D1E8B3F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A541D-EE93-8C20-37F7-10E2ABB75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EE4C7-ABE7-4FC9-B821-3C290F77E1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39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0.png"/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12" Type="http://schemas.openxmlformats.org/officeDocument/2006/relationships/image" Target="../media/image53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66.png"/><Relationship Id="rId5" Type="http://schemas.openxmlformats.org/officeDocument/2006/relationships/image" Target="../media/image30.png"/><Relationship Id="rId15" Type="http://schemas.openxmlformats.org/officeDocument/2006/relationships/image" Target="../media/image67.png"/><Relationship Id="rId10" Type="http://schemas.openxmlformats.org/officeDocument/2006/relationships/image" Target="../media/image65.png"/><Relationship Id="rId4" Type="http://schemas.openxmlformats.org/officeDocument/2006/relationships/image" Target="../media/image6.png"/><Relationship Id="rId9" Type="http://schemas.openxmlformats.org/officeDocument/2006/relationships/image" Target="../media/image64.png"/><Relationship Id="rId1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62.png"/><Relationship Id="rId5" Type="http://schemas.openxmlformats.org/officeDocument/2006/relationships/image" Target="../media/image17.png"/><Relationship Id="rId15" Type="http://schemas.openxmlformats.org/officeDocument/2006/relationships/image" Target="../media/image77.png"/><Relationship Id="rId10" Type="http://schemas.openxmlformats.org/officeDocument/2006/relationships/image" Target="../media/image38.png"/><Relationship Id="rId4" Type="http://schemas.openxmlformats.org/officeDocument/2006/relationships/image" Target="../media/image6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3" Type="http://schemas.openxmlformats.org/officeDocument/2006/relationships/image" Target="../media/image5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24.png"/><Relationship Id="rId5" Type="http://schemas.openxmlformats.org/officeDocument/2006/relationships/image" Target="../media/image44.png"/><Relationship Id="rId15" Type="http://schemas.openxmlformats.org/officeDocument/2006/relationships/image" Target="../media/image26.png"/><Relationship Id="rId10" Type="http://schemas.openxmlformats.org/officeDocument/2006/relationships/image" Target="../media/image49.png"/><Relationship Id="rId4" Type="http://schemas.openxmlformats.org/officeDocument/2006/relationships/image" Target="../media/image6.png"/><Relationship Id="rId9" Type="http://schemas.openxmlformats.org/officeDocument/2006/relationships/image" Target="../media/image48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D94E1A-91BB-FACC-B5A5-297D883BC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>
                <a:solidFill>
                  <a:srgbClr val="C00000"/>
                </a:solidFill>
                <a:effectLst/>
                <a:latin typeface="system-ui"/>
              </a:rPr>
              <a:t>On Knowledge-Soundness of Plonk in ROM from Falsifiable Assumptions</a:t>
            </a:r>
            <a:br>
              <a:rPr lang="en-US" b="0" i="0">
                <a:solidFill>
                  <a:srgbClr val="212529"/>
                </a:solidFill>
                <a:effectLst/>
                <a:latin typeface="system-ui"/>
              </a:rPr>
            </a:br>
            <a:endParaRPr lang="it-I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6B0442-0A20-4D13-1675-A0F29E9AFB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87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F1E76-E14A-47D4-4576-DF0064863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4D4AE-0A35-19B1-3EC1-4D71027A6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Interactive optimized Plonk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4" name="Picture 5" descr="Icon&#10;&#10;Description automatically generated">
            <a:extLst>
              <a:ext uri="{FF2B5EF4-FFF2-40B4-BE49-F238E27FC236}">
                <a16:creationId xmlns:a16="http://schemas.microsoft.com/office/drawing/2014/main" id="{3FA52105-43EA-C9E9-BCFC-F00B90FB2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561" y="2220497"/>
            <a:ext cx="1016456" cy="1816766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742598FB-E02D-FFCE-04BB-7E77C5D8A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258" y="2154707"/>
            <a:ext cx="1182630" cy="1524003"/>
          </a:xfrm>
          <a:prstGeom prst="rect">
            <a:avLst/>
          </a:prstGeom>
          <a:noFill/>
          <a:ln cap="rnd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AA2073-2797-270E-3C93-DA58241CAA64}"/>
                  </a:ext>
                </a:extLst>
              </p:cNvPr>
              <p:cNvSpPr txBox="1"/>
              <p:nvPr/>
            </p:nvSpPr>
            <p:spPr>
              <a:xfrm>
                <a:off x="2617855" y="1654362"/>
                <a:ext cx="19650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𝑆𝑅𝑆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AA2073-2797-270E-3C93-DA58241CA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855" y="1654362"/>
                <a:ext cx="196502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ED7DD6-F21A-049F-0298-1B65CED8E2B1}"/>
                  </a:ext>
                </a:extLst>
              </p:cNvPr>
              <p:cNvSpPr txBox="1"/>
              <p:nvPr/>
            </p:nvSpPr>
            <p:spPr>
              <a:xfrm>
                <a:off x="6882231" y="1628364"/>
                <a:ext cx="15606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𝑆𝑅𝑆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ED7DD6-F21A-049F-0298-1B65CED8E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231" y="1628364"/>
                <a:ext cx="156068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42E977-33DE-6EA3-3625-3794FBA1D237}"/>
                  </a:ext>
                </a:extLst>
              </p:cNvPr>
              <p:cNvSpPr txBox="1"/>
              <p:nvPr/>
            </p:nvSpPr>
            <p:spPr>
              <a:xfrm>
                <a:off x="257897" y="2288096"/>
                <a:ext cx="2771400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42E977-33DE-6EA3-3625-3794FBA1D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97" y="2288096"/>
                <a:ext cx="2771400" cy="4168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F9DDEF-BCE7-2A8A-FD55-8E16096F089F}"/>
              </a:ext>
            </a:extLst>
          </p:cNvPr>
          <p:cNvCxnSpPr/>
          <p:nvPr/>
        </p:nvCxnSpPr>
        <p:spPr>
          <a:xfrm flipH="1">
            <a:off x="4753909" y="4034696"/>
            <a:ext cx="1514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D8A76E-C431-19BD-9CA9-7C2AF6470E0D}"/>
                  </a:ext>
                </a:extLst>
              </p:cNvPr>
              <p:cNvSpPr txBox="1"/>
              <p:nvPr/>
            </p:nvSpPr>
            <p:spPr>
              <a:xfrm>
                <a:off x="5050624" y="3442746"/>
                <a:ext cx="10164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D8A76E-C431-19BD-9CA9-7C2AF6470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624" y="3442746"/>
                <a:ext cx="101645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5A26A93-758F-1DE0-2C4C-A80D3CD97C48}"/>
              </a:ext>
            </a:extLst>
          </p:cNvPr>
          <p:cNvCxnSpPr/>
          <p:nvPr/>
        </p:nvCxnSpPr>
        <p:spPr>
          <a:xfrm>
            <a:off x="4735321" y="4953466"/>
            <a:ext cx="1514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A111CAA-F59D-EBB4-9160-67A835719FB0}"/>
                  </a:ext>
                </a:extLst>
              </p:cNvPr>
              <p:cNvSpPr txBox="1"/>
              <p:nvPr/>
            </p:nvSpPr>
            <p:spPr>
              <a:xfrm>
                <a:off x="4847353" y="4200404"/>
                <a:ext cx="14686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A111CAA-F59D-EBB4-9160-67A835719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353" y="4200404"/>
                <a:ext cx="146860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11BBF96-7107-8B66-4010-4090A02C7252}"/>
                  </a:ext>
                </a:extLst>
              </p:cNvPr>
              <p:cNvSpPr txBox="1"/>
              <p:nvPr/>
            </p:nvSpPr>
            <p:spPr>
              <a:xfrm>
                <a:off x="248851" y="3850555"/>
                <a:ext cx="4137671" cy="1676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it-IT" sz="2400" dirty="0"/>
              </a:p>
              <a:p>
                <a:endParaRPr lang="it-IT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11BBF96-7107-8B66-4010-4090A02C7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51" y="3850555"/>
                <a:ext cx="4137671" cy="16766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729744-1DEA-11CB-69A1-02C3595A2F1C}"/>
                  </a:ext>
                </a:extLst>
              </p:cNvPr>
              <p:cNvSpPr txBox="1"/>
              <p:nvPr/>
            </p:nvSpPr>
            <p:spPr>
              <a:xfrm>
                <a:off x="187626" y="2840189"/>
                <a:ext cx="2882007" cy="416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729744-1DEA-11CB-69A1-02C3595A2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26" y="2840189"/>
                <a:ext cx="2882007" cy="4168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8D707C2-CC91-F032-038D-1E04FAFC7EEE}"/>
              </a:ext>
            </a:extLst>
          </p:cNvPr>
          <p:cNvCxnSpPr/>
          <p:nvPr/>
        </p:nvCxnSpPr>
        <p:spPr>
          <a:xfrm>
            <a:off x="4801614" y="2595476"/>
            <a:ext cx="1514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C37E77-FD0A-2F19-6076-3702A325E737}"/>
              </a:ext>
            </a:extLst>
          </p:cNvPr>
          <p:cNvGrpSpPr/>
          <p:nvPr/>
        </p:nvGrpSpPr>
        <p:grpSpPr>
          <a:xfrm rot="5400000">
            <a:off x="5486887" y="2440996"/>
            <a:ext cx="124066" cy="1036319"/>
            <a:chOff x="4172191" y="3071034"/>
            <a:chExt cx="124066" cy="103631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DB6E8DD-5163-84AD-3A6B-2091484F8D99}"/>
                </a:ext>
              </a:extLst>
            </p:cNvPr>
            <p:cNvSpPr/>
            <p:nvPr/>
          </p:nvSpPr>
          <p:spPr>
            <a:xfrm>
              <a:off x="4181475" y="3071034"/>
              <a:ext cx="114782" cy="11774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C48632C-D426-FA83-53F2-F7771C107877}"/>
                </a:ext>
              </a:extLst>
            </p:cNvPr>
            <p:cNvSpPr/>
            <p:nvPr/>
          </p:nvSpPr>
          <p:spPr>
            <a:xfrm>
              <a:off x="4172191" y="3530322"/>
              <a:ext cx="114782" cy="11774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CDE147B-AD5B-556A-3D8A-A3F6126447BD}"/>
                </a:ext>
              </a:extLst>
            </p:cNvPr>
            <p:cNvSpPr/>
            <p:nvPr/>
          </p:nvSpPr>
          <p:spPr>
            <a:xfrm>
              <a:off x="4181475" y="3989610"/>
              <a:ext cx="114782" cy="11774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C184FD-8ADA-B81A-E36A-E80B0944B08F}"/>
                  </a:ext>
                </a:extLst>
              </p:cNvPr>
              <p:cNvSpPr txBox="1"/>
              <p:nvPr/>
            </p:nvSpPr>
            <p:spPr>
              <a:xfrm>
                <a:off x="8646811" y="2847266"/>
                <a:ext cx="19507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C184FD-8ADA-B81A-E36A-E80B0944B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811" y="2847266"/>
                <a:ext cx="1950758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BF29834-43AF-15ED-BB66-2E470A2F72FF}"/>
              </a:ext>
            </a:extLst>
          </p:cNvPr>
          <p:cNvCxnSpPr/>
          <p:nvPr/>
        </p:nvCxnSpPr>
        <p:spPr>
          <a:xfrm flipH="1">
            <a:off x="4808309" y="2748604"/>
            <a:ext cx="1514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B050BF-A7ED-A783-B198-1F7C39FBAC77}"/>
              </a:ext>
            </a:extLst>
          </p:cNvPr>
          <p:cNvCxnSpPr/>
          <p:nvPr/>
        </p:nvCxnSpPr>
        <p:spPr>
          <a:xfrm flipH="1">
            <a:off x="4638678" y="5681359"/>
            <a:ext cx="1514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AD41501-078D-679C-DEB6-43648A3D75E1}"/>
                  </a:ext>
                </a:extLst>
              </p:cNvPr>
              <p:cNvSpPr txBox="1"/>
              <p:nvPr/>
            </p:nvSpPr>
            <p:spPr>
              <a:xfrm>
                <a:off x="4935393" y="5089409"/>
                <a:ext cx="10164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AD41501-078D-679C-DEB6-43648A3D7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393" y="5089409"/>
                <a:ext cx="101645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82978EA-E8B1-0CF1-2FD0-1E0453B125E7}"/>
              </a:ext>
            </a:extLst>
          </p:cNvPr>
          <p:cNvCxnSpPr/>
          <p:nvPr/>
        </p:nvCxnSpPr>
        <p:spPr>
          <a:xfrm>
            <a:off x="4589705" y="6597520"/>
            <a:ext cx="1514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5112089-7FEF-A9CF-EE23-9CF98F712A98}"/>
                  </a:ext>
                </a:extLst>
              </p:cNvPr>
              <p:cNvSpPr txBox="1"/>
              <p:nvPr/>
            </p:nvSpPr>
            <p:spPr>
              <a:xfrm>
                <a:off x="4927784" y="5944659"/>
                <a:ext cx="8796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𝑜𝑝</m:t>
                              </m:r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5112089-7FEF-A9CF-EE23-9CF98F712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784" y="5944659"/>
                <a:ext cx="879600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1969438-F907-F442-1E5C-214B80EE0D1D}"/>
                  </a:ext>
                </a:extLst>
              </p:cNvPr>
              <p:cNvSpPr txBox="1"/>
              <p:nvPr/>
            </p:nvSpPr>
            <p:spPr>
              <a:xfrm>
                <a:off x="838200" y="5667321"/>
                <a:ext cx="288200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𝑜𝑝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batch opening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1969438-F907-F442-1E5C-214B80EE0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67321"/>
                <a:ext cx="2882007" cy="830997"/>
              </a:xfrm>
              <a:prstGeom prst="rect">
                <a:avLst/>
              </a:prstGeom>
              <a:blipFill>
                <a:blip r:embed="rId15"/>
                <a:stretch>
                  <a:fillRect l="-3390" t="-5882" b="-16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40EDE53-6338-2EBA-3DD8-4DBCAA3E8D2C}"/>
                  </a:ext>
                </a:extLst>
              </p:cNvPr>
              <p:cNvSpPr txBox="1"/>
              <p:nvPr/>
            </p:nvSpPr>
            <p:spPr>
              <a:xfrm>
                <a:off x="6882231" y="570448"/>
                <a:ext cx="6172200" cy="1030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nary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40EDE53-6338-2EBA-3DD8-4DBCAA3E8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231" y="570448"/>
                <a:ext cx="6172200" cy="103034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021F96F-AD3A-8C5E-42E8-8A7693FFAE5F}"/>
                  </a:ext>
                </a:extLst>
              </p:cNvPr>
              <p:cNvSpPr txBox="1"/>
              <p:nvPr/>
            </p:nvSpPr>
            <p:spPr>
              <a:xfrm>
                <a:off x="7215764" y="5208393"/>
                <a:ext cx="4469842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Compute commitment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Verify the correctness of all the openings with a single check</a:t>
                </a:r>
                <a:endParaRPr lang="it-IT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021F96F-AD3A-8C5E-42E8-8A7693FFA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764" y="5208393"/>
                <a:ext cx="4469842" cy="1107996"/>
              </a:xfrm>
              <a:prstGeom prst="rect">
                <a:avLst/>
              </a:prstGeom>
              <a:blipFill>
                <a:blip r:embed="rId17"/>
                <a:stretch>
                  <a:fillRect l="-3956" t="-8242" r="-3820" b="-159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49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4" grpId="0"/>
      <p:bldP spid="25" grpId="0"/>
      <p:bldP spid="16" grpId="0"/>
      <p:bldP spid="31" grpId="0"/>
      <p:bldP spid="34" grpId="0"/>
      <p:bldP spid="36" grpId="0"/>
      <p:bldP spid="37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FAC9F-5014-C2BA-366D-755BF5F4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Popular Framework (Plonk, Lunar, Marlin)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EE978F-1F8A-BA7D-AA80-83220ADCFA7A}"/>
              </a:ext>
            </a:extLst>
          </p:cNvPr>
          <p:cNvSpPr txBox="1"/>
          <p:nvPr/>
        </p:nvSpPr>
        <p:spPr>
          <a:xfrm>
            <a:off x="240394" y="2600425"/>
            <a:ext cx="63746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 information-theoretic proof model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C00000"/>
                </a:solidFill>
              </a:rPr>
              <a:t>Ideal </a:t>
            </a:r>
            <a:r>
              <a:rPr lang="en-US" sz="2800" dirty="0">
                <a:solidFill>
                  <a:srgbClr val="C00000"/>
                </a:solidFill>
              </a:rPr>
              <a:t>Plonk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 extractable polynomial commitment scheme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KZG 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45DA223-A596-3604-7A11-577C13D589E0}"/>
              </a:ext>
            </a:extLst>
          </p:cNvPr>
          <p:cNvSpPr/>
          <p:nvPr/>
        </p:nvSpPr>
        <p:spPr>
          <a:xfrm>
            <a:off x="6171958" y="3446226"/>
            <a:ext cx="2133600" cy="5899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FF7A03-8F65-9820-16E7-3668DEE9D4E3}"/>
              </a:ext>
            </a:extLst>
          </p:cNvPr>
          <p:cNvSpPr txBox="1"/>
          <p:nvPr/>
        </p:nvSpPr>
        <p:spPr>
          <a:xfrm>
            <a:off x="8345591" y="5611871"/>
            <a:ext cx="324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SNARK</a:t>
            </a:r>
            <a:endParaRPr lang="it-IT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6E004-25CE-B707-F6E8-788C14500469}"/>
              </a:ext>
            </a:extLst>
          </p:cNvPr>
          <p:cNvSpPr txBox="1"/>
          <p:nvPr/>
        </p:nvSpPr>
        <p:spPr>
          <a:xfrm>
            <a:off x="6286840" y="3010898"/>
            <a:ext cx="180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Compiler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899605-EB19-F7D1-2F02-F394235B9A60}"/>
              </a:ext>
            </a:extLst>
          </p:cNvPr>
          <p:cNvSpPr txBox="1"/>
          <p:nvPr/>
        </p:nvSpPr>
        <p:spPr>
          <a:xfrm>
            <a:off x="8563899" y="3174226"/>
            <a:ext cx="324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Succinct interactive ZK argument</a:t>
            </a:r>
            <a:endParaRPr lang="it-IT" sz="28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9444D1F-08E1-542F-8CFD-6B5067853705}"/>
              </a:ext>
            </a:extLst>
          </p:cNvPr>
          <p:cNvSpPr/>
          <p:nvPr/>
        </p:nvSpPr>
        <p:spPr>
          <a:xfrm rot="5400000">
            <a:off x="9458877" y="4631326"/>
            <a:ext cx="1047260" cy="5899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3FA61C-8631-D9CC-DF92-2A9211B77553}"/>
              </a:ext>
            </a:extLst>
          </p:cNvPr>
          <p:cNvSpPr txBox="1"/>
          <p:nvPr/>
        </p:nvSpPr>
        <p:spPr>
          <a:xfrm>
            <a:off x="7278791" y="440266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Fiat-Shamir transform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F2992D-F025-C414-CF59-7768A5215639}"/>
              </a:ext>
            </a:extLst>
          </p:cNvPr>
          <p:cNvSpPr txBox="1"/>
          <p:nvPr/>
        </p:nvSpPr>
        <p:spPr>
          <a:xfrm>
            <a:off x="2314386" y="5372344"/>
            <a:ext cx="4069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Idealized cryptographic groups (AGM, GGM)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978A1C-870C-0B5B-43C8-D4C56C74C65D}"/>
              </a:ext>
            </a:extLst>
          </p:cNvPr>
          <p:cNvSpPr txBox="1"/>
          <p:nvPr/>
        </p:nvSpPr>
        <p:spPr>
          <a:xfrm>
            <a:off x="10585884" y="4546753"/>
            <a:ext cx="15358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Random Oracle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DF16D8E-8BB0-7A80-37E6-DFF977D70E2C}"/>
              </a:ext>
            </a:extLst>
          </p:cNvPr>
          <p:cNvSpPr/>
          <p:nvPr/>
        </p:nvSpPr>
        <p:spPr>
          <a:xfrm>
            <a:off x="8563899" y="2800822"/>
            <a:ext cx="3218532" cy="153896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99D3BEA-EF66-0CA1-BF94-5255CFFC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97B-4FC3-48CF-A3CF-A68D832B6F2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79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/>
      <p:bldP spid="11" grpId="0"/>
      <p:bldP spid="13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Shape&#10;&#10;Description automatically generated">
            <a:extLst>
              <a:ext uri="{FF2B5EF4-FFF2-40B4-BE49-F238E27FC236}">
                <a16:creationId xmlns:a16="http://schemas.microsoft.com/office/drawing/2014/main" id="{7B0344D1-4D26-EFE5-807C-CA3136D657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95691" y="2928859"/>
            <a:ext cx="1710862" cy="17095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1BAD77-EF5E-F273-3236-3304FB43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KZG Extractability in Plonk Original Proof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5" name="Picture 14" descr="A picture containing doll&#10;&#10;Description automatically generated">
            <a:extLst>
              <a:ext uri="{FF2B5EF4-FFF2-40B4-BE49-F238E27FC236}">
                <a16:creationId xmlns:a16="http://schemas.microsoft.com/office/drawing/2014/main" id="{8A99FAB0-A1AA-BF0C-0013-9CACACD91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65" y="2052749"/>
            <a:ext cx="1885978" cy="1280077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1262318-8AAB-0E62-922A-E196C5188E8A}"/>
              </a:ext>
            </a:extLst>
          </p:cNvPr>
          <p:cNvSpPr/>
          <p:nvPr/>
        </p:nvSpPr>
        <p:spPr>
          <a:xfrm>
            <a:off x="3013464" y="2378155"/>
            <a:ext cx="1179871" cy="3146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9C58A0-DC20-9A5B-4F1F-53D2223EA46F}"/>
                  </a:ext>
                </a:extLst>
              </p:cNvPr>
              <p:cNvSpPr txBox="1"/>
              <p:nvPr/>
            </p:nvSpPr>
            <p:spPr>
              <a:xfrm>
                <a:off x="938118" y="1503826"/>
                <a:ext cx="26652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𝐾𝐺𝑒𝑛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𝑐𝑘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9C58A0-DC20-9A5B-4F1F-53D2223EA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18" y="1503826"/>
                <a:ext cx="266528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D67488-1A3C-8DFF-3C9C-995FC3E6C024}"/>
                  </a:ext>
                </a:extLst>
              </p:cNvPr>
              <p:cNvSpPr txBox="1"/>
              <p:nvPr/>
            </p:nvSpPr>
            <p:spPr>
              <a:xfrm>
                <a:off x="5616379" y="2585946"/>
                <a:ext cx="24513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𝑎𝑢𝑥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D67488-1A3C-8DFF-3C9C-995FC3E6C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379" y="2585946"/>
                <a:ext cx="245131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AE59523D-E633-2A8B-F14F-95283051922E}"/>
              </a:ext>
            </a:extLst>
          </p:cNvPr>
          <p:cNvSpPr/>
          <p:nvPr/>
        </p:nvSpPr>
        <p:spPr>
          <a:xfrm>
            <a:off x="3935855" y="3736254"/>
            <a:ext cx="953729" cy="2753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6CBE8E-8EB8-C7BA-A41A-839859CD6AA3}"/>
                  </a:ext>
                </a:extLst>
              </p:cNvPr>
              <p:cNvSpPr txBox="1"/>
              <p:nvPr/>
            </p:nvSpPr>
            <p:spPr>
              <a:xfrm>
                <a:off x="5155113" y="3638797"/>
                <a:ext cx="4114460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6CBE8E-8EB8-C7BA-A41A-839859CD6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113" y="3638797"/>
                <a:ext cx="4114460" cy="4863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EA69586-3B35-9A5E-C538-4D5A12850284}"/>
              </a:ext>
            </a:extLst>
          </p:cNvPr>
          <p:cNvSpPr txBox="1"/>
          <p:nvPr/>
        </p:nvSpPr>
        <p:spPr>
          <a:xfrm>
            <a:off x="542590" y="4534939"/>
            <a:ext cx="10962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Extraction only from commitment, without an opening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8" descr="A person in a garment&#10;&#10;Description automatically generated with medium confidence">
            <a:extLst>
              <a:ext uri="{FF2B5EF4-FFF2-40B4-BE49-F238E27FC236}">
                <a16:creationId xmlns:a16="http://schemas.microsoft.com/office/drawing/2014/main" id="{C65A2A51-6CFF-4BEB-4E64-AAC168764C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676108" y="2009124"/>
            <a:ext cx="641942" cy="1153645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51DEC9-F67E-4D1C-8205-46692E6B3782}"/>
              </a:ext>
            </a:extLst>
          </p:cNvPr>
          <p:cNvSpPr txBox="1"/>
          <p:nvPr/>
        </p:nvSpPr>
        <p:spPr>
          <a:xfrm>
            <a:off x="527947" y="3632074"/>
            <a:ext cx="2381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AGM extractor</a:t>
            </a:r>
            <a:endParaRPr lang="it-IT" sz="28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1977DF3-07F3-D783-1C38-4CDD12E18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97B-4FC3-48CF-A3CF-A68D832B6F28}" type="slidenum">
              <a:rPr lang="it-IT" smtClean="0"/>
              <a:t>12</a:t>
            </a:fld>
            <a:endParaRPr lang="it-I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8D18D2-5A16-8004-8C93-E894C81EB02B}"/>
              </a:ext>
            </a:extLst>
          </p:cNvPr>
          <p:cNvSpPr txBox="1"/>
          <p:nvPr/>
        </p:nvSpPr>
        <p:spPr>
          <a:xfrm>
            <a:off x="2909305" y="5230201"/>
            <a:ext cx="6105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Extraction from the KZG commitment does not hold in the standard model!!! 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b="1" dirty="0"/>
              <a:t>[</a:t>
            </a:r>
            <a:r>
              <a:rPr lang="en-US" sz="2800" b="1" dirty="0" err="1"/>
              <a:t>Lipmaa,Parisella,Siim</a:t>
            </a:r>
            <a:r>
              <a:rPr lang="en-US" sz="2800" b="1" dirty="0"/>
              <a:t> 2023]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68490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 animBg="1"/>
      <p:bldP spid="11" grpId="0"/>
      <p:bldP spid="12" grpId="0" build="allAtOnce"/>
      <p:bldP spid="4" grpId="0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5F04-C0BA-5EDF-7967-6E2DF02EC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EC 2024 security proof 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AE9B2-443D-A55C-0BBC-4389CC5CFEF1}"/>
              </a:ext>
            </a:extLst>
          </p:cNvPr>
          <p:cNvSpPr txBox="1"/>
          <p:nvPr/>
        </p:nvSpPr>
        <p:spPr>
          <a:xfrm>
            <a:off x="3880624" y="1583474"/>
            <a:ext cx="517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[</a:t>
            </a:r>
            <a:r>
              <a:rPr lang="en-US" sz="2400" b="1" dirty="0" err="1"/>
              <a:t>Lipmaa,Parisella,Siim</a:t>
            </a:r>
            <a:r>
              <a:rPr lang="en-US" sz="2400" b="1" dirty="0"/>
              <a:t> 2024]</a:t>
            </a:r>
            <a:endParaRPr lang="it-IT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C491CA-19EC-638F-0A3F-1FE066D87D2B}"/>
              </a:ext>
            </a:extLst>
          </p:cNvPr>
          <p:cNvSpPr txBox="1"/>
          <p:nvPr/>
        </p:nvSpPr>
        <p:spPr>
          <a:xfrm>
            <a:off x="1471961" y="2355547"/>
            <a:ext cx="8909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KZG is extractable under a falsifiable assumption </a:t>
            </a:r>
            <a:br>
              <a:rPr lang="en-US" sz="2800" dirty="0"/>
            </a:br>
            <a:r>
              <a:rPr lang="en-US" sz="2800" dirty="0"/>
              <a:t>ARSDH assumption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New succinct knowledge-sound interactive argument </a:t>
            </a:r>
            <a:br>
              <a:rPr lang="en-US" sz="2800" dirty="0"/>
            </a:br>
            <a:r>
              <a:rPr lang="en-US" sz="2800" dirty="0"/>
              <a:t>Plonk PIOP (</a:t>
            </a:r>
            <a:r>
              <a:rPr lang="en-US" sz="2800" dirty="0">
                <a:solidFill>
                  <a:srgbClr val="C00000"/>
                </a:solidFill>
              </a:rPr>
              <a:t>no optimization</a:t>
            </a:r>
            <a:r>
              <a:rPr lang="en-US" sz="2800" dirty="0"/>
              <a:t>) in ROM</a:t>
            </a:r>
            <a:endParaRPr lang="it-IT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2ED0376-1325-B45D-1447-04F974AAC63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46346" y="4481837"/>
              <a:ext cx="8128000" cy="192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6017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4969513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9528616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3511575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SNARK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Prover complexity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Verifier complexity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Proof size</a:t>
                          </a:r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0027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Unoptimized Plonk [LPS24] 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𝑒𝑥𝑝</m:t>
                                </m:r>
                              </m:oMath>
                            </m:oMathPara>
                          </a14:m>
                          <a:endParaRPr lang="it-IT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46 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𝑝𝑎𝑖𝑟𝑖𝑛𝑔𝑠</m:t>
                                </m:r>
                              </m:oMath>
                            </m:oMathPara>
                          </a14:m>
                          <a:endParaRPr lang="it-IT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𝔽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+30|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</m:oMath>
                            </m:oMathPara>
                          </a14:m>
                          <a:endParaRPr lang="it-IT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07748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Plonk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𝑒𝑥𝑝</m:t>
                                </m:r>
                              </m:oMath>
                            </m:oMathPara>
                          </a14:m>
                          <a:endParaRPr lang="it-IT" dirty="0">
                            <a:solidFill>
                              <a:srgbClr val="00B050"/>
                            </a:solidFill>
                          </a:endParaRPr>
                        </a:p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𝑝𝑎𝑖𝑟𝑖𝑛𝑔𝑠</m:t>
                                </m:r>
                              </m:oMath>
                            </m:oMathPara>
                          </a14:m>
                          <a:endParaRPr lang="it-IT" dirty="0">
                            <a:solidFill>
                              <a:srgbClr val="00B050"/>
                            </a:solidFill>
                          </a:endParaRPr>
                        </a:p>
                        <a:p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𝔽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+9|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</m:oMath>
                            </m:oMathPara>
                          </a14:m>
                          <a:endParaRPr lang="it-IT" dirty="0">
                            <a:solidFill>
                              <a:srgbClr val="00B050"/>
                            </a:solidFill>
                          </a:endParaRPr>
                        </a:p>
                        <a:p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15703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2ED0376-1325-B45D-1447-04F974AAC6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5047388"/>
                  </p:ext>
                </p:extLst>
              </p:nvPr>
            </p:nvGraphicFramePr>
            <p:xfrm>
              <a:off x="3446346" y="4481837"/>
              <a:ext cx="8128000" cy="192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6017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4969513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9528616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35115758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SNARK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Prover complexity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Verifier complexity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Proof size</a:t>
                          </a:r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002762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Unoptimized Plonk [LPS24] 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00601" t="-102830" r="-201502" b="-1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02830" r="-100898" b="-1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300901" t="-102830" r="-1201" b="-100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077484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Plonk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00601" t="-204762" r="-201502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04762" r="-100898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300901" t="-204762" r="-1201" b="-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57036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391A113-B33E-64D7-E665-93016BDA6EED}"/>
              </a:ext>
            </a:extLst>
          </p:cNvPr>
          <p:cNvSpPr txBox="1"/>
          <p:nvPr/>
        </p:nvSpPr>
        <p:spPr>
          <a:xfrm rot="19333199">
            <a:off x="126131" y="4607052"/>
            <a:ext cx="33681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 batching</a:t>
            </a:r>
          </a:p>
          <a:p>
            <a:r>
              <a:rPr lang="en-US" sz="2800" dirty="0">
                <a:solidFill>
                  <a:srgbClr val="C00000"/>
                </a:solidFill>
              </a:rPr>
              <a:t>No linearization trick</a:t>
            </a:r>
            <a:endParaRPr lang="it-IT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60A2-B29E-AA84-D1C3-E20189BA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2454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Fiat-Shamir from knowledge-sound arguments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1C4757-D10E-CC89-268F-8408D57F051C}"/>
              </a:ext>
            </a:extLst>
          </p:cNvPr>
          <p:cNvSpPr txBox="1"/>
          <p:nvPr/>
        </p:nvSpPr>
        <p:spPr>
          <a:xfrm>
            <a:off x="7777619" y="2478138"/>
            <a:ext cx="324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SNARK</a:t>
            </a:r>
            <a:endParaRPr lang="it-IT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4F3C3-E76F-36B6-C723-EC72E81DC4D3}"/>
              </a:ext>
            </a:extLst>
          </p:cNvPr>
          <p:cNvSpPr txBox="1"/>
          <p:nvPr/>
        </p:nvSpPr>
        <p:spPr>
          <a:xfrm>
            <a:off x="1647363" y="2409722"/>
            <a:ext cx="324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Succinct interactive ZK argument</a:t>
            </a:r>
            <a:endParaRPr lang="it-IT" sz="28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E173CD3-B1D4-B8E2-698A-068A26B72145}"/>
              </a:ext>
            </a:extLst>
          </p:cNvPr>
          <p:cNvSpPr/>
          <p:nvPr/>
        </p:nvSpPr>
        <p:spPr>
          <a:xfrm>
            <a:off x="6058493" y="2444781"/>
            <a:ext cx="1047260" cy="5899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62E72-22F7-AEF6-AAB1-D1FFA045429D}"/>
              </a:ext>
            </a:extLst>
          </p:cNvPr>
          <p:cNvSpPr txBox="1"/>
          <p:nvPr/>
        </p:nvSpPr>
        <p:spPr>
          <a:xfrm>
            <a:off x="5624929" y="1472626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Fiat-Shamir transform</a:t>
            </a:r>
            <a:endParaRPr lang="it-IT" sz="28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11BE92-02CC-7921-6211-48295B952B4D}"/>
              </a:ext>
            </a:extLst>
          </p:cNvPr>
          <p:cNvSpPr txBox="1"/>
          <p:nvPr/>
        </p:nvSpPr>
        <p:spPr>
          <a:xfrm>
            <a:off x="5923813" y="3286164"/>
            <a:ext cx="15358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Random Oracle</a:t>
            </a:r>
            <a:endParaRPr lang="it-IT" sz="28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DD624-5441-8595-D751-899530DCF663}"/>
              </a:ext>
            </a:extLst>
          </p:cNvPr>
          <p:cNvSpPr txBox="1"/>
          <p:nvPr/>
        </p:nvSpPr>
        <p:spPr>
          <a:xfrm>
            <a:off x="138350" y="3696756"/>
            <a:ext cx="600837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dirty="0"/>
              <a:t>Knowledge-soundness</a:t>
            </a:r>
          </a:p>
          <a:p>
            <a:pPr algn="ctr">
              <a:buNone/>
            </a:pPr>
            <a:r>
              <a:rPr lang="en-US" sz="2800" dirty="0"/>
              <a:t>[</a:t>
            </a:r>
            <a:r>
              <a:rPr lang="en-US" sz="2800" dirty="0" err="1"/>
              <a:t>Gabizon,Williamson,Ciobotaru</a:t>
            </a:r>
            <a:r>
              <a:rPr lang="en-US" sz="2800" dirty="0"/>
              <a:t> 2019]</a:t>
            </a:r>
          </a:p>
          <a:p>
            <a:pPr algn="ctr">
              <a:buNone/>
            </a:pPr>
            <a:r>
              <a:rPr lang="en-US" sz="2800" dirty="0"/>
              <a:t>[</a:t>
            </a:r>
            <a:r>
              <a:rPr lang="en-US" sz="2800" dirty="0" err="1"/>
              <a:t>Lipmaa,Parisella,Siim</a:t>
            </a:r>
            <a:r>
              <a:rPr lang="en-US" sz="2800" dirty="0"/>
              <a:t> 2024]</a:t>
            </a:r>
          </a:p>
          <a:p>
            <a:pPr algn="l">
              <a:buNone/>
            </a:pP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EE445D-6793-0831-3172-566778E02437}"/>
                  </a:ext>
                </a:extLst>
              </p:cNvPr>
              <p:cNvSpPr txBox="1"/>
              <p:nvPr/>
            </p:nvSpPr>
            <p:spPr>
              <a:xfrm>
                <a:off x="7777619" y="3872462"/>
                <a:ext cx="425001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C00000"/>
                    </a:solidFill>
                  </a:rPr>
                  <a:t>Loss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endParaRPr lang="it-IT" sz="2800" dirty="0"/>
              </a:p>
              <a:p>
                <a:pPr algn="ctr"/>
                <a:r>
                  <a:rPr lang="it-IT" sz="2800" dirty="0"/>
                  <a:t>Ignored in implementation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EE445D-6793-0831-3172-566778E02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619" y="3872462"/>
                <a:ext cx="4250010" cy="954107"/>
              </a:xfrm>
              <a:prstGeom prst="rect">
                <a:avLst/>
              </a:prstGeom>
              <a:blipFill>
                <a:blip r:embed="rId2"/>
                <a:stretch>
                  <a:fillRect l="-2582" t="-6369" r="-2296" b="-165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362F1D8-0C50-8607-A124-A98321AFF2F0}"/>
              </a:ext>
            </a:extLst>
          </p:cNvPr>
          <p:cNvSpPr txBox="1"/>
          <p:nvPr/>
        </p:nvSpPr>
        <p:spPr>
          <a:xfrm>
            <a:off x="1647363" y="5358749"/>
            <a:ext cx="45992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Special-soundness</a:t>
            </a:r>
          </a:p>
          <a:p>
            <a:pPr algn="ctr"/>
            <a:r>
              <a:rPr lang="en-US" sz="2800" dirty="0"/>
              <a:t>(stronger soundness notion) </a:t>
            </a:r>
            <a:endParaRPr lang="it-IT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CCD3D4-FF12-D5F6-0621-9C63CA425847}"/>
                  </a:ext>
                </a:extLst>
              </p:cNvPr>
              <p:cNvSpPr txBox="1"/>
              <p:nvPr/>
            </p:nvSpPr>
            <p:spPr>
              <a:xfrm>
                <a:off x="7448773" y="4994163"/>
                <a:ext cx="4643835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Loss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it-IT" sz="2800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it-IT" sz="2800" dirty="0"/>
                  <a:t>Assumed in implementation</a:t>
                </a:r>
              </a:p>
              <a:p>
                <a:pPr algn="ctr"/>
                <a:r>
                  <a:rPr lang="it-IT" sz="2800" b="1" dirty="0"/>
                  <a:t>[Attema,Cramer,Kohl,2021]</a:t>
                </a:r>
              </a:p>
              <a:p>
                <a:pPr algn="ctr"/>
                <a:endParaRPr lang="it-IT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CCD3D4-FF12-D5F6-0621-9C63CA425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773" y="4994163"/>
                <a:ext cx="4643835" cy="1815882"/>
              </a:xfrm>
              <a:prstGeom prst="rect">
                <a:avLst/>
              </a:prstGeom>
              <a:blipFill>
                <a:blip r:embed="rId3"/>
                <a:stretch>
                  <a:fillRect l="-1969" t="-3356" r="-18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53DE20B-BBEB-E086-53E2-4DE2E182930B}"/>
              </a:ext>
            </a:extLst>
          </p:cNvPr>
          <p:cNvSpPr txBox="1"/>
          <p:nvPr/>
        </p:nvSpPr>
        <p:spPr>
          <a:xfrm>
            <a:off x="3495439" y="6246339"/>
            <a:ext cx="386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Is Plonk special-sound?</a:t>
            </a:r>
            <a:endParaRPr lang="it-IT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8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 build="p"/>
      <p:bldP spid="3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C8C2D-299B-2DE0-5A47-B9952097F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A4556-7259-66A8-FDFA-25FF44F8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Talk Outlines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3A459B-CE9D-30C4-99F4-A2BDE1112588}"/>
              </a:ext>
            </a:extLst>
          </p:cNvPr>
          <p:cNvSpPr txBox="1">
            <a:spLocks/>
          </p:cNvSpPr>
          <p:nvPr/>
        </p:nvSpPr>
        <p:spPr>
          <a:xfrm>
            <a:off x="1882098" y="2269626"/>
            <a:ext cx="8600768" cy="3361739"/>
          </a:xfrm>
          <a:prstGeom prst="rect">
            <a:avLst/>
          </a:prstGeom>
          <a:effectLst>
            <a:glow rad="127000">
              <a:schemeClr val="accent1"/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600" dirty="0"/>
              <a:t>Plonk preliminaries and limitations in previous security proofs.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On the knowledge soundness of the linearization trick.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On the knowledge soundness of Plonk.</a:t>
            </a:r>
            <a:endParaRPr lang="it-IT" sz="3600" dirty="0">
              <a:solidFill>
                <a:schemeClr val="tx1">
                  <a:alpha val="13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0BDE9-BBAF-36E1-3195-CEF090C6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97B-4FC3-48CF-A3CF-A68D832B6F28}" type="slidenum">
              <a:rPr lang="it-IT" smtClean="0"/>
              <a:t>15</a:t>
            </a:fld>
            <a:endParaRPr 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44930D-D833-BA35-37A1-2873FE5F75DF}"/>
              </a:ext>
            </a:extLst>
          </p:cNvPr>
          <p:cNvSpPr/>
          <p:nvPr/>
        </p:nvSpPr>
        <p:spPr>
          <a:xfrm>
            <a:off x="1182029" y="1906859"/>
            <a:ext cx="9946888" cy="1522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3C148B-B7D0-5DA6-63D6-09E59984346F}"/>
              </a:ext>
            </a:extLst>
          </p:cNvPr>
          <p:cNvSpPr/>
          <p:nvPr/>
        </p:nvSpPr>
        <p:spPr>
          <a:xfrm>
            <a:off x="1182029" y="4471716"/>
            <a:ext cx="9946888" cy="1522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0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F85E-B671-68F0-38FE-63B65CA02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Linearization trick security</a:t>
            </a:r>
            <a:endParaRPr lang="it-IT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0487F6-AB3B-D20F-F2C0-FC2753BB8DFE}"/>
                  </a:ext>
                </a:extLst>
              </p:cNvPr>
              <p:cNvSpPr txBox="1"/>
              <p:nvPr/>
            </p:nvSpPr>
            <p:spPr>
              <a:xfrm>
                <a:off x="6333935" y="504016"/>
                <a:ext cx="6172200" cy="1186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nary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0487F6-AB3B-D20F-F2C0-FC2753BB8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935" y="504016"/>
                <a:ext cx="6172200" cy="11866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DC58B9-9558-1C84-4FE1-E72B8C34ECFF}"/>
                  </a:ext>
                </a:extLst>
              </p:cNvPr>
              <p:cNvSpPr txBox="1"/>
              <p:nvPr/>
            </p:nvSpPr>
            <p:spPr>
              <a:xfrm>
                <a:off x="2968083" y="1690688"/>
                <a:ext cx="6255834" cy="1617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it-IT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𝑂𝑝𝑒𝑛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DC58B9-9558-1C84-4FE1-E72B8C34E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083" y="1690688"/>
                <a:ext cx="6255834" cy="16175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0C663C-273A-6563-B5F5-E130717058DD}"/>
                  </a:ext>
                </a:extLst>
              </p:cNvPr>
              <p:cNvSpPr txBox="1"/>
              <p:nvPr/>
            </p:nvSpPr>
            <p:spPr>
              <a:xfrm>
                <a:off x="1070517" y="4181706"/>
                <a:ext cx="10515600" cy="2712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Secure in AGM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Insecure in the plain model 	</a:t>
                </a:r>
              </a:p>
              <a:p>
                <a:pPr lvl="1"/>
                <a:r>
                  <a:rPr lang="en-US" sz="2800" dirty="0"/>
                  <a:t>[</a:t>
                </a:r>
                <a:r>
                  <a:rPr lang="en-US" sz="2800" dirty="0" err="1"/>
                  <a:t>Fiore,Faonio,Russo</a:t>
                </a:r>
                <a:r>
                  <a:rPr lang="en-US" sz="2800" dirty="0"/>
                  <a:t> 2024; </a:t>
                </a:r>
                <a:r>
                  <a:rPr lang="en-US" sz="2800" dirty="0" err="1"/>
                  <a:t>Lipmaa,Parisella,Siim</a:t>
                </a:r>
                <a:r>
                  <a:rPr lang="en-US" sz="2800" dirty="0"/>
                  <a:t> 2023]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Knowledge-sound in AGMOS under some conditions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it-IT" sz="2800" dirty="0"/>
                  <a:t>-s</a:t>
                </a:r>
              </a:p>
              <a:p>
                <a:pPr lvl="1"/>
                <a:r>
                  <a:rPr lang="it-IT" sz="2800" dirty="0"/>
                  <a:t>[Fiore,Faonio,Russo 2024]</a:t>
                </a:r>
              </a:p>
              <a:p>
                <a:endParaRPr lang="it-IT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0C663C-273A-6563-B5F5-E13071705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517" y="4181706"/>
                <a:ext cx="10515600" cy="2712346"/>
              </a:xfrm>
              <a:prstGeom prst="rect">
                <a:avLst/>
              </a:prstGeom>
              <a:blipFill>
                <a:blip r:embed="rId4"/>
                <a:stretch>
                  <a:fillRect l="-1043" t="-24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57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52B18-E212-720E-E498-3793F1C7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Special-soundness of Lin-trick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F2A911-52DD-2C73-2A7F-0B593264766B}"/>
              </a:ext>
            </a:extLst>
          </p:cNvPr>
          <p:cNvSpPr txBox="1"/>
          <p:nvPr/>
        </p:nvSpPr>
        <p:spPr>
          <a:xfrm>
            <a:off x="2216728" y="2041237"/>
            <a:ext cx="79993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The linearization trick cannot be special-sound 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Even when knowledge-soundness holds in AGMOS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5FE308-F4CF-F015-5DB5-AEB18C935B49}"/>
              </a:ext>
            </a:extLst>
          </p:cNvPr>
          <p:cNvSpPr txBox="1"/>
          <p:nvPr/>
        </p:nvSpPr>
        <p:spPr>
          <a:xfrm>
            <a:off x="2793540" y="3973598"/>
            <a:ext cx="257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DL-assumption</a:t>
            </a:r>
            <a:endParaRPr lang="it-IT" sz="28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2D82A7E-D0A3-A00E-3B09-056B1A815C68}"/>
              </a:ext>
            </a:extLst>
          </p:cNvPr>
          <p:cNvSpPr/>
          <p:nvPr/>
        </p:nvSpPr>
        <p:spPr>
          <a:xfrm>
            <a:off x="5528830" y="3973598"/>
            <a:ext cx="1047260" cy="5899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BFEFD5-5BD5-F4F8-D977-817AFA396AF4}"/>
              </a:ext>
            </a:extLst>
          </p:cNvPr>
          <p:cNvSpPr txBox="1"/>
          <p:nvPr/>
        </p:nvSpPr>
        <p:spPr>
          <a:xfrm>
            <a:off x="6558783" y="3759501"/>
            <a:ext cx="3234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Special-soundness is impossible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C4004A-15A2-0A33-9DE2-B82FDB3360F6}"/>
              </a:ext>
            </a:extLst>
          </p:cNvPr>
          <p:cNvSpPr txBox="1"/>
          <p:nvPr/>
        </p:nvSpPr>
        <p:spPr>
          <a:xfrm>
            <a:off x="1615508" y="5791200"/>
            <a:ext cx="8873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Can be extended to knowledge-soundness is impossible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63610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C6858-11D4-C276-311B-A22ED604E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Plonk use linearization trick …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2124BC-76BB-A292-1EC9-B03439265779}"/>
              </a:ext>
            </a:extLst>
          </p:cNvPr>
          <p:cNvSpPr txBox="1"/>
          <p:nvPr/>
        </p:nvSpPr>
        <p:spPr>
          <a:xfrm>
            <a:off x="8622146" y="1209963"/>
            <a:ext cx="263213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Or does it?</a:t>
            </a:r>
            <a:endParaRPr lang="it-IT" sz="4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1252C5-FFA1-3159-AF99-FB12D2AB9740}"/>
                  </a:ext>
                </a:extLst>
              </p:cNvPr>
              <p:cNvSpPr txBox="1"/>
              <p:nvPr/>
            </p:nvSpPr>
            <p:spPr>
              <a:xfrm>
                <a:off x="-517237" y="2943420"/>
                <a:ext cx="6172200" cy="2768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nary>
                    </m:oMath>
                  </m:oMathPara>
                </a14:m>
                <a:endParaRPr lang="it-IT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it-IT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𝑂𝑝𝑒𝑛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  <a:p>
                <a:endParaRPr lang="it-IT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1252C5-FFA1-3159-AF99-FB12D2AB9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7237" y="2943420"/>
                <a:ext cx="6172200" cy="27685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2B03AB7-939B-C5B2-B28E-7984026A4A77}"/>
              </a:ext>
            </a:extLst>
          </p:cNvPr>
          <p:cNvSpPr txBox="1"/>
          <p:nvPr/>
        </p:nvSpPr>
        <p:spPr>
          <a:xfrm>
            <a:off x="838200" y="2346036"/>
            <a:ext cx="2928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Linearization trick</a:t>
            </a:r>
            <a:endParaRPr lang="it-IT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B5423F-FC7B-A072-F9CA-000339CC6DA2}"/>
              </a:ext>
            </a:extLst>
          </p:cNvPr>
          <p:cNvSpPr txBox="1"/>
          <p:nvPr/>
        </p:nvSpPr>
        <p:spPr>
          <a:xfrm>
            <a:off x="7659254" y="2343981"/>
            <a:ext cx="105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Plonk</a:t>
            </a:r>
            <a:endParaRPr lang="it-IT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235944-EA00-7B5E-9233-66ACA6677263}"/>
                  </a:ext>
                </a:extLst>
              </p:cNvPr>
              <p:cNvSpPr txBox="1"/>
              <p:nvPr/>
            </p:nvSpPr>
            <p:spPr>
              <a:xfrm>
                <a:off x="5096164" y="2943420"/>
                <a:ext cx="7095836" cy="2945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nary>
                    </m:oMath>
                  </m:oMathPara>
                </a14:m>
                <a:endParaRPr lang="it-IT" sz="2400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400" dirty="0"/>
                  <a:t> public indexed polynomial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𝒊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𝑂𝑝𝑒𝑛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  <a:p>
                <a:pPr algn="ctr"/>
                <a:endParaRPr lang="it-IT" sz="2400" dirty="0"/>
              </a:p>
              <a:p>
                <a:pPr algn="ctr"/>
                <a:endParaRPr lang="it-IT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235944-EA00-7B5E-9233-66ACA6677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164" y="2943420"/>
                <a:ext cx="7095836" cy="2945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89136B-366B-A552-2A92-71E82E3B0F95}"/>
              </a:ext>
            </a:extLst>
          </p:cNvPr>
          <p:cNvCxnSpPr/>
          <p:nvPr/>
        </p:nvCxnSpPr>
        <p:spPr>
          <a:xfrm>
            <a:off x="4867564" y="2343981"/>
            <a:ext cx="0" cy="42323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18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B69D1-9277-692A-B8BA-A28C4F090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F64FB-5B11-9FC9-5760-4FA3E204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Talk Outlines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AEA285-FFD1-9E9F-4852-E0262E625010}"/>
              </a:ext>
            </a:extLst>
          </p:cNvPr>
          <p:cNvSpPr txBox="1">
            <a:spLocks/>
          </p:cNvSpPr>
          <p:nvPr/>
        </p:nvSpPr>
        <p:spPr>
          <a:xfrm>
            <a:off x="1882098" y="2269626"/>
            <a:ext cx="8600768" cy="3361739"/>
          </a:xfrm>
          <a:prstGeom prst="rect">
            <a:avLst/>
          </a:prstGeom>
          <a:effectLst>
            <a:glow rad="127000">
              <a:schemeClr val="accent1"/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600" dirty="0"/>
              <a:t>Plonk preliminaries and limitations in previous security proofs.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On the knowledge soundness on the linearization trick.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On the knowledge soundness of Plonk.</a:t>
            </a:r>
            <a:endParaRPr lang="it-IT" sz="3600" dirty="0">
              <a:solidFill>
                <a:schemeClr val="tx1">
                  <a:alpha val="13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8C1B4C-1AA3-65EE-A4A9-1AB9B94B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97B-4FC3-48CF-A3CF-A68D832B6F28}" type="slidenum">
              <a:rPr lang="it-IT" smtClean="0"/>
              <a:t>19</a:t>
            </a:fld>
            <a:endParaRPr 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F892DC-D39F-5EF2-D57A-D1F3F5361057}"/>
              </a:ext>
            </a:extLst>
          </p:cNvPr>
          <p:cNvSpPr/>
          <p:nvPr/>
        </p:nvSpPr>
        <p:spPr>
          <a:xfrm>
            <a:off x="1182029" y="1906859"/>
            <a:ext cx="9946888" cy="1522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B4158E-A6F7-A4EF-8946-DD5561B19434}"/>
              </a:ext>
            </a:extLst>
          </p:cNvPr>
          <p:cNvSpPr/>
          <p:nvPr/>
        </p:nvSpPr>
        <p:spPr>
          <a:xfrm>
            <a:off x="838200" y="2790698"/>
            <a:ext cx="9946888" cy="1522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53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A122B-CB51-2D9F-DD3F-BC34B0F07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Talk Outlines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AA966E-FDC4-4798-07C5-990965B29686}"/>
              </a:ext>
            </a:extLst>
          </p:cNvPr>
          <p:cNvSpPr txBox="1">
            <a:spLocks/>
          </p:cNvSpPr>
          <p:nvPr/>
        </p:nvSpPr>
        <p:spPr>
          <a:xfrm>
            <a:off x="1882098" y="2269626"/>
            <a:ext cx="8600768" cy="3361739"/>
          </a:xfrm>
          <a:prstGeom prst="rect">
            <a:avLst/>
          </a:prstGeom>
          <a:effectLst>
            <a:glow rad="127000">
              <a:schemeClr val="accent1"/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600" dirty="0"/>
              <a:t>Plonk preliminaries and limitations in previous security proofs.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On the knowledge </a:t>
            </a:r>
            <a:r>
              <a:rPr lang="en-US" sz="3600"/>
              <a:t>soundness of </a:t>
            </a:r>
            <a:r>
              <a:rPr lang="en-US" sz="3600" dirty="0"/>
              <a:t>the linearization trick.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On the knowledge soundness of Plonk.</a:t>
            </a:r>
            <a:endParaRPr lang="it-IT" sz="3600" dirty="0">
              <a:solidFill>
                <a:schemeClr val="tx1">
                  <a:alpha val="13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13C77-154B-B9F4-CEC2-2D07D470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97B-4FC3-48CF-A3CF-A68D832B6F2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48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8E364-8D36-0353-F326-785DD4C59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RHINO 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2DB3BE-13E2-7972-5790-3A47B421C1F7}"/>
              </a:ext>
            </a:extLst>
          </p:cNvPr>
          <p:cNvSpPr txBox="1"/>
          <p:nvPr/>
        </p:nvSpPr>
        <p:spPr>
          <a:xfrm>
            <a:off x="1579201" y="1971623"/>
            <a:ext cx="977459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/>
              <a:t>R</a:t>
            </a:r>
            <a:r>
              <a:rPr lang="en-US" sz="3600" dirty="0"/>
              <a:t>eduction to a </a:t>
            </a:r>
            <a:r>
              <a:rPr lang="en-US" sz="3600" b="1" dirty="0"/>
              <a:t>h</a:t>
            </a:r>
            <a:r>
              <a:rPr lang="en-US" sz="3600" dirty="0"/>
              <a:t>ard assumption </a:t>
            </a:r>
            <a:r>
              <a:rPr lang="en-US" sz="3600" b="1" dirty="0"/>
              <a:t>i</a:t>
            </a:r>
            <a:r>
              <a:rPr lang="en-US" sz="3600" dirty="0"/>
              <a:t>f </a:t>
            </a:r>
            <a:r>
              <a:rPr lang="en-US" sz="3600" b="1" dirty="0"/>
              <a:t>no</a:t>
            </a:r>
            <a:r>
              <a:rPr lang="en-US" sz="3600" dirty="0"/>
              <a:t>t polynomial</a:t>
            </a:r>
            <a:endParaRPr lang="it-IT" sz="3600" dirty="0"/>
          </a:p>
        </p:txBody>
      </p:sp>
      <p:pic>
        <p:nvPicPr>
          <p:cNvPr id="6" name="Picture 5" descr="A cartoon of a dinosaur&#10;&#10;AI-generated content may be incorrect.">
            <a:extLst>
              <a:ext uri="{FF2B5EF4-FFF2-40B4-BE49-F238E27FC236}">
                <a16:creationId xmlns:a16="http://schemas.microsoft.com/office/drawing/2014/main" id="{724F883C-E82B-B293-5D4C-9B4688D6B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141" y="2670"/>
            <a:ext cx="1883497" cy="1883497"/>
          </a:xfrm>
          <a:prstGeom prst="rect">
            <a:avLst/>
          </a:prstGeom>
        </p:spPr>
      </p:pic>
      <p:pic>
        <p:nvPicPr>
          <p:cNvPr id="5" name="Picture 4" descr="A close up of a person&#10;&#10;AI-generated content may be incorrect.">
            <a:extLst>
              <a:ext uri="{FF2B5EF4-FFF2-40B4-BE49-F238E27FC236}">
                <a16:creationId xmlns:a16="http://schemas.microsoft.com/office/drawing/2014/main" id="{9544A36F-91BA-3719-45C2-B8F16A280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29" y="2904528"/>
            <a:ext cx="4391025" cy="1895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E070A0-5906-C513-4D74-2E0724491626}"/>
              </a:ext>
            </a:extLst>
          </p:cNvPr>
          <p:cNvSpPr txBox="1"/>
          <p:nvPr/>
        </p:nvSpPr>
        <p:spPr>
          <a:xfrm>
            <a:off x="6673328" y="3429000"/>
            <a:ext cx="3785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last epic challenge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237C9C-FAA6-42EC-EC48-04859E6F525C}"/>
                  </a:ext>
                </a:extLst>
              </p:cNvPr>
              <p:cNvSpPr txBox="1"/>
              <p:nvPr/>
            </p:nvSpPr>
            <p:spPr>
              <a:xfrm>
                <a:off x="1731062" y="5332915"/>
                <a:ext cx="91007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Ensure extraction of unopened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2800" dirty="0">
                    <a:solidFill>
                      <a:srgbClr val="7030A0"/>
                    </a:solidFill>
                  </a:rPr>
                  <a:t> </a:t>
                </a:r>
                <a:r>
                  <a:rPr lang="it-IT" sz="2800" dirty="0"/>
                  <a:t>for Plonk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237C9C-FAA6-42EC-EC48-04859E6F5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062" y="5332915"/>
                <a:ext cx="9100761" cy="523220"/>
              </a:xfrm>
              <a:prstGeom prst="rect">
                <a:avLst/>
              </a:prstGeom>
              <a:blipFill>
                <a:blip r:embed="rId5"/>
                <a:stretch>
                  <a:fillRect l="-871" t="-12791" r="-871" b="-313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56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C1D7-DEEC-0E83-9692-BA4948938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Interactive Plonk is special-sound</a:t>
            </a:r>
            <a:endParaRPr lang="it-IT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1FE307-1639-2864-76A6-8D84763EF2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3115"/>
                <a:ext cx="10515600" cy="41780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Proof sketch: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KZG special-soundness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Extract all the polynomials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Under ARSDH KZG is special-sound [</a:t>
                </a:r>
                <a:r>
                  <a:rPr lang="en-US" dirty="0" err="1"/>
                  <a:t>Lipmaa,Parisella,Siim</a:t>
                </a:r>
                <a:r>
                  <a:rPr lang="en-US" dirty="0"/>
                  <a:t> 2024]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Batching preserves special-soundness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RHINO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Extract unopened polynomials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Under </a:t>
                </a:r>
                <a:r>
                  <a:rPr lang="en-US" dirty="0" err="1">
                    <a:solidFill>
                      <a:srgbClr val="C00000"/>
                    </a:solidFill>
                  </a:rPr>
                  <a:t>splitRSDH</a:t>
                </a:r>
                <a:r>
                  <a:rPr lang="en-US" dirty="0">
                    <a:solidFill>
                      <a:srgbClr val="C00000"/>
                    </a:solidFill>
                  </a:rPr>
                  <a:t>  (variation of ARSDH, falsifiable assumption)</a:t>
                </a:r>
                <a:br>
                  <a:rPr lang="en-US" dirty="0">
                    <a:solidFill>
                      <a:srgbClr val="C00000"/>
                    </a:solidFill>
                  </a:rPr>
                </a:br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Plonk </a:t>
                </a:r>
                <a:r>
                  <a:rPr lang="en-US" dirty="0" err="1"/>
                  <a:t>idealised</a:t>
                </a:r>
                <a:r>
                  <a:rPr lang="en-US" dirty="0"/>
                  <a:t> protocol is special sound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Extract a witness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First time an </a:t>
                </a:r>
                <a:r>
                  <a:rPr lang="en-US" dirty="0" err="1">
                    <a:solidFill>
                      <a:srgbClr val="C00000"/>
                    </a:solidFill>
                  </a:rPr>
                  <a:t>idealised</a:t>
                </a:r>
                <a:r>
                  <a:rPr lang="en-US" dirty="0">
                    <a:solidFill>
                      <a:srgbClr val="C00000"/>
                    </a:solidFill>
                  </a:rPr>
                  <a:t> proof model is proven special-sound </a:t>
                </a:r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1FE307-1639-2864-76A6-8D84763EF2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3115"/>
                <a:ext cx="10515600" cy="4178011"/>
              </a:xfrm>
              <a:blipFill>
                <a:blip r:embed="rId2"/>
                <a:stretch>
                  <a:fillRect l="-1217" t="-26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3AA60623-96B3-6A9B-4280-9DAACD262EE9}"/>
              </a:ext>
            </a:extLst>
          </p:cNvPr>
          <p:cNvSpPr/>
          <p:nvPr/>
        </p:nvSpPr>
        <p:spPr>
          <a:xfrm>
            <a:off x="1163220" y="5877082"/>
            <a:ext cx="1047260" cy="5899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073A63-B210-AA4F-150F-361B1DF62425}"/>
              </a:ext>
            </a:extLst>
          </p:cNvPr>
          <p:cNvSpPr txBox="1"/>
          <p:nvPr/>
        </p:nvSpPr>
        <p:spPr>
          <a:xfrm>
            <a:off x="2468661" y="5820686"/>
            <a:ext cx="8973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Plonk is tightly knowledge-sound in the ROM</a:t>
            </a:r>
            <a:endParaRPr lang="it-IT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5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55FD8-FE70-2FFE-1E46-C5548ABD43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002060"/>
                </a:solidFill>
                <a:effectLst/>
                <a:latin typeface="system-ui"/>
              </a:rPr>
              <a:t>Thanks for your attention</a:t>
            </a:r>
            <a:br>
              <a:rPr lang="en-US" b="0" i="0" dirty="0">
                <a:solidFill>
                  <a:srgbClr val="C00000"/>
                </a:solidFill>
                <a:effectLst/>
                <a:latin typeface="system-ui"/>
              </a:rPr>
            </a:br>
            <a:r>
              <a:rPr lang="en-US" b="0" i="0" dirty="0">
                <a:solidFill>
                  <a:srgbClr val="C00000"/>
                </a:solidFill>
                <a:effectLst/>
                <a:latin typeface="system-ui"/>
              </a:rPr>
              <a:t>Questions?</a:t>
            </a:r>
            <a:br>
              <a:rPr lang="en-US" b="0" i="0" dirty="0">
                <a:solidFill>
                  <a:srgbClr val="212529"/>
                </a:solidFill>
                <a:effectLst/>
                <a:latin typeface="system-ui"/>
              </a:rPr>
            </a:b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0F9B45-8F5D-D274-DAC0-F247F3D9E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209" y="2995931"/>
            <a:ext cx="11412700" cy="3374258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600" b="1" dirty="0"/>
              <a:t>[Gabizon,Williamson,Ciobataru 2019]</a:t>
            </a:r>
          </a:p>
          <a:p>
            <a:pPr lvl="1" algn="l"/>
            <a:r>
              <a:rPr lang="en-US" sz="2600" dirty="0"/>
              <a:t>PLONK: Permutations over Lagrange-bases for </a:t>
            </a:r>
            <a:r>
              <a:rPr lang="en-US" sz="2600" dirty="0" err="1"/>
              <a:t>Oecumenical</a:t>
            </a:r>
            <a:r>
              <a:rPr lang="en-US" sz="2600" dirty="0"/>
              <a:t> Noninteractive Arguments of Knowledge</a:t>
            </a:r>
            <a:endParaRPr lang="it-IT" sz="2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600" b="1" dirty="0"/>
              <a:t>[Attema,Cramer,Kohl,2021]</a:t>
            </a:r>
          </a:p>
          <a:p>
            <a:pPr lvl="1" algn="l"/>
            <a:r>
              <a:rPr lang="en-US" sz="2600" dirty="0"/>
              <a:t>A compressed Σ-protocol theory for lattices</a:t>
            </a:r>
            <a:endParaRPr lang="it-IT" sz="26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b="1" dirty="0"/>
              <a:t>[</a:t>
            </a:r>
            <a:r>
              <a:rPr lang="en-US" sz="2600" b="1" dirty="0" err="1"/>
              <a:t>Lipmaa,Parisella,Siim</a:t>
            </a:r>
            <a:r>
              <a:rPr lang="en-US" sz="2600" b="1" dirty="0"/>
              <a:t> 2023]</a:t>
            </a:r>
          </a:p>
          <a:p>
            <a:pPr lvl="1" algn="l"/>
            <a:r>
              <a:rPr lang="en-US" sz="2600" dirty="0"/>
              <a:t>Algebraic Group Model with Oblivious Sampling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b="1" dirty="0"/>
              <a:t>[</a:t>
            </a:r>
            <a:r>
              <a:rPr lang="en-US" sz="2600" b="1" dirty="0" err="1"/>
              <a:t>Lipmaa,Parisella,Siim</a:t>
            </a:r>
            <a:r>
              <a:rPr lang="en-US" sz="2600" b="1" dirty="0"/>
              <a:t> 2024]</a:t>
            </a:r>
          </a:p>
          <a:p>
            <a:pPr lvl="1" algn="l"/>
            <a:r>
              <a:rPr lang="en-US" sz="2600" dirty="0"/>
              <a:t>Constant-Size </a:t>
            </a:r>
            <a:r>
              <a:rPr lang="en-US" sz="2600" dirty="0" err="1"/>
              <a:t>zk</a:t>
            </a:r>
            <a:r>
              <a:rPr lang="en-US" sz="2600" dirty="0"/>
              <a:t>-SNARKs in ROM from Falsifiable Assumptions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b="1" dirty="0"/>
              <a:t>[</a:t>
            </a:r>
            <a:r>
              <a:rPr lang="en-US" sz="2600" b="1" dirty="0" err="1"/>
              <a:t>Fiore,Faonio,Russo</a:t>
            </a:r>
            <a:r>
              <a:rPr lang="en-US" sz="2600" b="1" dirty="0"/>
              <a:t> 2024]</a:t>
            </a:r>
          </a:p>
          <a:p>
            <a:pPr lvl="1" algn="l"/>
            <a:r>
              <a:rPr lang="en-US" sz="2600" dirty="0"/>
              <a:t>Real-world Universal </a:t>
            </a:r>
            <a:r>
              <a:rPr lang="en-US" sz="2600" dirty="0" err="1"/>
              <a:t>zkSNARKs</a:t>
            </a:r>
            <a:r>
              <a:rPr lang="en-US" sz="2600" dirty="0"/>
              <a:t> are non-malleable</a:t>
            </a:r>
          </a:p>
          <a:p>
            <a:pPr lvl="1" algn="l"/>
            <a:endParaRPr lang="en-US" sz="2400" dirty="0"/>
          </a:p>
          <a:p>
            <a:pPr lvl="1" algn="l"/>
            <a:endParaRPr lang="en-US" sz="2800" b="1" dirty="0"/>
          </a:p>
          <a:p>
            <a:pPr lvl="1" algn="l"/>
            <a:endParaRPr lang="it-IT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70EEB-97F3-01ED-D0ED-6E763FFEE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97B-4FC3-48CF-A3CF-A68D832B6F28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307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FC178-1D24-2BA3-2616-D8EF57A2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 Research Trilogy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5" name="Picture 4" descr="A close up of a dragon&#10;&#10;AI-generated content may be incorrect.">
            <a:extLst>
              <a:ext uri="{FF2B5EF4-FFF2-40B4-BE49-F238E27FC236}">
                <a16:creationId xmlns:a16="http://schemas.microsoft.com/office/drawing/2014/main" id="{EA56D39C-7887-D6AA-7C05-DCD3DA340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23" y="1349029"/>
            <a:ext cx="3508576" cy="1668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61122D-490B-439F-1A4D-40CCD851C607}"/>
              </a:ext>
            </a:extLst>
          </p:cNvPr>
          <p:cNvSpPr txBox="1"/>
          <p:nvPr/>
        </p:nvSpPr>
        <p:spPr>
          <a:xfrm>
            <a:off x="537258" y="1584969"/>
            <a:ext cx="39485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Volume I (TCC 2023) </a:t>
            </a:r>
            <a:br>
              <a:rPr lang="en-US" sz="2800" dirty="0"/>
            </a:br>
            <a:r>
              <a:rPr lang="en-US" sz="2800" dirty="0"/>
              <a:t>Algebraic Group Model</a:t>
            </a:r>
          </a:p>
          <a:p>
            <a:pPr algn="ctr"/>
            <a:r>
              <a:rPr lang="en-US" sz="2800" dirty="0"/>
              <a:t>with Oblivious sampling</a:t>
            </a:r>
            <a:endParaRPr lang="it-IT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B682E8-52A9-58DA-87B9-7F2D23E52F66}"/>
              </a:ext>
            </a:extLst>
          </p:cNvPr>
          <p:cNvSpPr txBox="1"/>
          <p:nvPr/>
        </p:nvSpPr>
        <p:spPr>
          <a:xfrm rot="19599343">
            <a:off x="8485003" y="998190"/>
            <a:ext cx="4100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Plonk proof does not</a:t>
            </a:r>
          </a:p>
          <a:p>
            <a:r>
              <a:rPr lang="en-US" sz="2800" dirty="0">
                <a:solidFill>
                  <a:srgbClr val="C00000"/>
                </a:solidFill>
              </a:rPr>
              <a:t>translate into standard model security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8B5157-76AC-16C6-637B-9E4ACA6F0FAA}"/>
              </a:ext>
            </a:extLst>
          </p:cNvPr>
          <p:cNvSpPr txBox="1"/>
          <p:nvPr/>
        </p:nvSpPr>
        <p:spPr>
          <a:xfrm>
            <a:off x="251373" y="3429000"/>
            <a:ext cx="53459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Volume II (EC 2024) </a:t>
            </a:r>
            <a:br>
              <a:rPr lang="en-US" sz="2800" dirty="0"/>
            </a:br>
            <a:r>
              <a:rPr lang="en-US" sz="2800" dirty="0"/>
              <a:t>Constant-Size </a:t>
            </a:r>
            <a:r>
              <a:rPr lang="en-US" sz="2800" dirty="0" err="1"/>
              <a:t>zk</a:t>
            </a:r>
            <a:r>
              <a:rPr lang="en-US" sz="2800" dirty="0"/>
              <a:t>-SNARKs in ROM</a:t>
            </a:r>
          </a:p>
          <a:p>
            <a:pPr algn="ctr"/>
            <a:r>
              <a:rPr lang="en-US" sz="2800" dirty="0"/>
              <a:t>From Falsifiable Assumptions</a:t>
            </a:r>
            <a:endParaRPr lang="it-IT" sz="2800" dirty="0"/>
          </a:p>
        </p:txBody>
      </p:sp>
      <p:pic>
        <p:nvPicPr>
          <p:cNvPr id="11" name="Picture 10" descr="A person in a garment&#10;&#10;AI-generated content may be incorrect.">
            <a:extLst>
              <a:ext uri="{FF2B5EF4-FFF2-40B4-BE49-F238E27FC236}">
                <a16:creationId xmlns:a16="http://schemas.microsoft.com/office/drawing/2014/main" id="{A55DF22F-8E05-2130-E77B-5B2033A69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41" y="3115986"/>
            <a:ext cx="3034978" cy="17085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6B8C1F-5BEF-93EE-1398-852CEB30373E}"/>
              </a:ext>
            </a:extLst>
          </p:cNvPr>
          <p:cNvSpPr txBox="1"/>
          <p:nvPr/>
        </p:nvSpPr>
        <p:spPr>
          <a:xfrm>
            <a:off x="8745912" y="3551764"/>
            <a:ext cx="3194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Non-optimized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Plonk is secure </a:t>
            </a:r>
            <a:endParaRPr lang="it-IT" sz="280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C24E1-69F7-3300-E4FC-B0E8F7DF5EAE}"/>
              </a:ext>
            </a:extLst>
          </p:cNvPr>
          <p:cNvSpPr txBox="1"/>
          <p:nvPr/>
        </p:nvSpPr>
        <p:spPr>
          <a:xfrm>
            <a:off x="0" y="5273031"/>
            <a:ext cx="6769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Volume III (C 2025) </a:t>
            </a:r>
            <a:br>
              <a:rPr lang="en-US" sz="2800" dirty="0"/>
            </a:br>
            <a:r>
              <a:rPr lang="en-US" sz="2800" dirty="0"/>
              <a:t>On Knowledge-Soundness of Plonk in ROM</a:t>
            </a:r>
          </a:p>
          <a:p>
            <a:pPr algn="ctr"/>
            <a:r>
              <a:rPr lang="en-US" sz="2800" dirty="0"/>
              <a:t>From Falsifiable Assumptions</a:t>
            </a:r>
            <a:endParaRPr lang="it-IT" sz="2800" dirty="0"/>
          </a:p>
        </p:txBody>
      </p:sp>
      <p:pic>
        <p:nvPicPr>
          <p:cNvPr id="15" name="Picture 14" descr="A group of men in clothing&#10;&#10;AI-generated content may be incorrect.">
            <a:extLst>
              <a:ext uri="{FF2B5EF4-FFF2-40B4-BE49-F238E27FC236}">
                <a16:creationId xmlns:a16="http://schemas.microsoft.com/office/drawing/2014/main" id="{4926EACA-B1F7-CB01-4125-66CD4CFC5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331" y="4923000"/>
            <a:ext cx="4342365" cy="179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5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85C3-5514-18FC-EA19-5BA479BA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Ideal Plonk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4" name="Picture 5" descr="Icon&#10;&#10;Description automatically generated">
            <a:extLst>
              <a:ext uri="{FF2B5EF4-FFF2-40B4-BE49-F238E27FC236}">
                <a16:creationId xmlns:a16="http://schemas.microsoft.com/office/drawing/2014/main" id="{B52D9A95-444A-0C10-BCF1-1818B1044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561" y="2008625"/>
            <a:ext cx="1016456" cy="1816766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E838DE1C-E823-FD82-FD91-77CEBBDC7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873" y="2181497"/>
            <a:ext cx="1182630" cy="1524003"/>
          </a:xfrm>
          <a:prstGeom prst="rect">
            <a:avLst/>
          </a:prstGeom>
          <a:noFill/>
          <a:ln cap="rnd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92D9B7-8CB4-6ADF-5F21-DA0300A53361}"/>
                  </a:ext>
                </a:extLst>
              </p:cNvPr>
              <p:cNvSpPr txBox="1"/>
              <p:nvPr/>
            </p:nvSpPr>
            <p:spPr>
              <a:xfrm>
                <a:off x="4695969" y="1077373"/>
                <a:ext cx="29720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0" dirty="0"/>
                  <a:t>Indexer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→{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92D9B7-8CB4-6ADF-5F21-DA0300A53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969" y="1077373"/>
                <a:ext cx="2972096" cy="430887"/>
              </a:xfrm>
              <a:prstGeom prst="rect">
                <a:avLst/>
              </a:prstGeom>
              <a:blipFill>
                <a:blip r:embed="rId5"/>
                <a:stretch>
                  <a:fillRect l="-7172" t="-25714" b="-5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578493-FF60-E719-3088-15725FA9AA88}"/>
                  </a:ext>
                </a:extLst>
              </p:cNvPr>
              <p:cNvSpPr txBox="1"/>
              <p:nvPr/>
            </p:nvSpPr>
            <p:spPr>
              <a:xfrm>
                <a:off x="2617855" y="1442490"/>
                <a:ext cx="14949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578493-FF60-E719-3088-15725FA9A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855" y="1442490"/>
                <a:ext cx="149496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E3419A-C754-BCD1-83F8-88487C28768F}"/>
                  </a:ext>
                </a:extLst>
              </p:cNvPr>
              <p:cNvSpPr txBox="1"/>
              <p:nvPr/>
            </p:nvSpPr>
            <p:spPr>
              <a:xfrm>
                <a:off x="8104097" y="1477950"/>
                <a:ext cx="10906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E3419A-C754-BCD1-83F8-88487C287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097" y="1477950"/>
                <a:ext cx="109062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800006-7F42-67C9-1981-A2EAFCC9FC37}"/>
              </a:ext>
            </a:extLst>
          </p:cNvPr>
          <p:cNvCxnSpPr/>
          <p:nvPr/>
        </p:nvCxnSpPr>
        <p:spPr>
          <a:xfrm>
            <a:off x="5248275" y="2401507"/>
            <a:ext cx="1514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8B390A-7D2D-FA7B-67E2-BACE2596AB2E}"/>
                  </a:ext>
                </a:extLst>
              </p:cNvPr>
              <p:cNvSpPr txBox="1"/>
              <p:nvPr/>
            </p:nvSpPr>
            <p:spPr>
              <a:xfrm>
                <a:off x="5032325" y="1750610"/>
                <a:ext cx="20095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8B390A-7D2D-FA7B-67E2-BACE2596A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325" y="1750610"/>
                <a:ext cx="2009524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164828-7BA3-68B6-DE02-1F0F3089C5B6}"/>
              </a:ext>
            </a:extLst>
          </p:cNvPr>
          <p:cNvCxnSpPr/>
          <p:nvPr/>
        </p:nvCxnSpPr>
        <p:spPr>
          <a:xfrm flipH="1">
            <a:off x="5248275" y="3068257"/>
            <a:ext cx="1514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3FAC43-8AE5-DD77-343B-9913C80C9C14}"/>
                  </a:ext>
                </a:extLst>
              </p:cNvPr>
              <p:cNvSpPr txBox="1"/>
              <p:nvPr/>
            </p:nvSpPr>
            <p:spPr>
              <a:xfrm>
                <a:off x="5599902" y="2578499"/>
                <a:ext cx="10359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𝑐h𝑎𝑙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3FAC43-8AE5-DD77-343B-9913C80C9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902" y="2578499"/>
                <a:ext cx="103592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AE97A3-4FCB-1E2C-236B-E8642AFDB057}"/>
              </a:ext>
            </a:extLst>
          </p:cNvPr>
          <p:cNvCxnSpPr/>
          <p:nvPr/>
        </p:nvCxnSpPr>
        <p:spPr>
          <a:xfrm>
            <a:off x="5248275" y="4433075"/>
            <a:ext cx="1514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722716-2FE7-AEC6-E5F8-E02E3FA465DC}"/>
                  </a:ext>
                </a:extLst>
              </p:cNvPr>
              <p:cNvSpPr txBox="1"/>
              <p:nvPr/>
            </p:nvSpPr>
            <p:spPr>
              <a:xfrm>
                <a:off x="5032325" y="3782178"/>
                <a:ext cx="24711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722716-2FE7-AEC6-E5F8-E02E3FA46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325" y="3782178"/>
                <a:ext cx="247112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3D8E9150-2246-51E5-34E9-416D0058C0E3}"/>
              </a:ext>
            </a:extLst>
          </p:cNvPr>
          <p:cNvGrpSpPr/>
          <p:nvPr/>
        </p:nvGrpSpPr>
        <p:grpSpPr>
          <a:xfrm rot="5400000">
            <a:off x="5943478" y="2981975"/>
            <a:ext cx="124066" cy="1036319"/>
            <a:chOff x="4172191" y="3071034"/>
            <a:chExt cx="124066" cy="103631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EB5B981-841F-BD02-225E-E9C215C03A96}"/>
                </a:ext>
              </a:extLst>
            </p:cNvPr>
            <p:cNvSpPr/>
            <p:nvPr/>
          </p:nvSpPr>
          <p:spPr>
            <a:xfrm>
              <a:off x="4181475" y="3071034"/>
              <a:ext cx="114782" cy="11774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39E6ED-A0C7-FA60-64B2-CDE93162FB49}"/>
                </a:ext>
              </a:extLst>
            </p:cNvPr>
            <p:cNvSpPr/>
            <p:nvPr/>
          </p:nvSpPr>
          <p:spPr>
            <a:xfrm>
              <a:off x="4172191" y="3530322"/>
              <a:ext cx="114782" cy="11774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5A41ED1-E005-0EC3-E55B-2784D0EF9C19}"/>
                </a:ext>
              </a:extLst>
            </p:cNvPr>
            <p:cNvSpPr/>
            <p:nvPr/>
          </p:nvSpPr>
          <p:spPr>
            <a:xfrm>
              <a:off x="4181475" y="3989610"/>
              <a:ext cx="114782" cy="11774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0C54B4-D9DF-C4D2-FD9E-D08B69046520}"/>
                  </a:ext>
                </a:extLst>
              </p:cNvPr>
              <p:cNvSpPr txBox="1"/>
              <p:nvPr/>
            </p:nvSpPr>
            <p:spPr>
              <a:xfrm>
                <a:off x="8518188" y="3665895"/>
                <a:ext cx="3411127" cy="10943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d>
                                <m:d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nary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0C54B4-D9DF-C4D2-FD9E-D08B69046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188" y="3665895"/>
                <a:ext cx="3411127" cy="1094339"/>
              </a:xfrm>
              <a:prstGeom prst="rect">
                <a:avLst/>
              </a:prstGeom>
              <a:blipFill>
                <a:blip r:embed="rId11"/>
                <a:stretch>
                  <a:fillRect r="-5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3">
                <a:extLst>
                  <a:ext uri="{FF2B5EF4-FFF2-40B4-BE49-F238E27FC236}">
                    <a16:creationId xmlns:a16="http://schemas.microsoft.com/office/drawing/2014/main" id="{1DAB7B8C-4104-0E49-716A-BCC395153386}"/>
                  </a:ext>
                </a:extLst>
              </p:cNvPr>
              <p:cNvSpPr txBox="1"/>
              <p:nvPr/>
            </p:nvSpPr>
            <p:spPr>
              <a:xfrm>
                <a:off x="937477" y="4760234"/>
                <a:ext cx="10660821" cy="2308324"/>
              </a:xfrm>
              <a:prstGeom prst="rect">
                <a:avLst/>
              </a:prstGeom>
              <a:noFill/>
              <a:ln cap="rnd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285750" marR="0" lvl="0" indent="-28575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Arial" pitchFamily="34"/>
                  <a:buChar char="•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400" b="0" i="0" u="none" strike="noStrike" kern="1200" cap="none" spc="0" baseline="0" dirty="0">
                    <a:solidFill>
                      <a:srgbClr val="C00000"/>
                    </a:solidFill>
                    <a:uFillTx/>
                    <a:latin typeface="Trebuchet MS"/>
                  </a:rPr>
                  <a:t>Completeness:</a:t>
                </a:r>
                <a:r>
                  <a:rPr lang="en-US" sz="2400" b="0" i="0" u="none" strike="noStrike" kern="1200" cap="none" spc="0" baseline="0" dirty="0">
                    <a:solidFill>
                      <a:srgbClr val="FF0000"/>
                    </a:solidFill>
                    <a:uFillTx/>
                    <a:latin typeface="Trebuchet MS"/>
                  </a:rPr>
                  <a:t> </a:t>
                </a:r>
                <a:r>
                  <a:rPr lang="en-US" sz="24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Trebuchet MS"/>
                  </a:rPr>
                  <a:t>honest prover always convinces the verifier.</a:t>
                </a:r>
              </a:p>
              <a:p>
                <a:pPr marL="342900" marR="0" lvl="0" indent="-34290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Arial" panose="020B0604020202020204" pitchFamily="34" charset="0"/>
                  <a:buChar char="•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400" b="0" i="0" u="none" strike="noStrike" kern="1200" cap="none" spc="0" baseline="0" dirty="0">
                    <a:solidFill>
                      <a:srgbClr val="C00000"/>
                    </a:solidFill>
                    <a:uFillTx/>
                    <a:latin typeface="Trebuchet MS"/>
                  </a:rPr>
                  <a:t>Knowledge Soundness:</a:t>
                </a:r>
                <a:r>
                  <a:rPr lang="en-US" sz="2400" b="0" i="0" u="none" strike="noStrike" kern="1200" cap="none" spc="0" baseline="0" dirty="0">
                    <a:solidFill>
                      <a:srgbClr val="FF0000"/>
                    </a:solidFill>
                    <a:uFillTx/>
                    <a:latin typeface="Trebuchet MS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Trebuchet MS"/>
                  </a:rPr>
                  <a:t>if the verifier accepts, then the prover knows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rebuchet MS"/>
                  </a:rPr>
                  <a:t>.</a:t>
                </a:r>
              </a:p>
              <a:p>
                <a:pPr marL="342900" marR="0" lvl="0" indent="-34290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Arial" panose="020B0604020202020204" pitchFamily="34" charset="0"/>
                  <a:buChar char="•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400" b="0" i="0" u="none" strike="noStrike" kern="1200" cap="none" spc="0" baseline="0" dirty="0">
                    <a:solidFill>
                      <a:srgbClr val="C00000"/>
                    </a:solidFill>
                    <a:uFillTx/>
                    <a:latin typeface="Trebuchet MS"/>
                  </a:rPr>
                  <a:t>Zero-Knowl</a:t>
                </a:r>
                <a:r>
                  <a:rPr lang="en-US" sz="2400" dirty="0">
                    <a:solidFill>
                      <a:srgbClr val="C00000"/>
                    </a:solidFill>
                    <a:latin typeface="Trebuchet MS"/>
                  </a:rPr>
                  <a:t>edge: </a:t>
                </a:r>
                <a:r>
                  <a:rPr lang="en-US" sz="24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Trebuchet MS"/>
                  </a:rPr>
                  <a:t>the verifier learns nothing about</a:t>
                </a:r>
                <a:r>
                  <a:rPr lang="en-US" sz="2400" b="0" i="0" u="none" strike="noStrike" kern="1200" cap="none" spc="0" dirty="0">
                    <a:solidFill>
                      <a:srgbClr val="000000"/>
                    </a:solidFill>
                    <a:uFillTx/>
                    <a:latin typeface="Trebuchet M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u="none" strike="noStrike" kern="1200" cap="none" spc="0" smtClean="0">
                        <a:solidFill>
                          <a:srgbClr val="000000"/>
                        </a:solidFill>
                        <a:uFillTx/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Trebuchet MS"/>
                  </a:rPr>
                  <a:t>.</a:t>
                </a:r>
              </a:p>
              <a:p>
                <a:pPr marL="285750" indent="-285750">
                  <a:buSzPct val="100000"/>
                  <a:buFont typeface="Arial" pitchFamily="34"/>
                  <a:buChar char="•"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400" dirty="0">
                    <a:solidFill>
                      <a:srgbClr val="C00000"/>
                    </a:solidFill>
                    <a:latin typeface="Trebuchet MS"/>
                  </a:rPr>
                  <a:t>Succinctness:</a:t>
                </a:r>
                <a:r>
                  <a:rPr lang="en-US" sz="2400" dirty="0">
                    <a:solidFill>
                      <a:srgbClr val="000000"/>
                    </a:solidFill>
                    <a:latin typeface="Trebuchet MS"/>
                  </a:rPr>
                  <a:t> constant communication and verification complexity.</a:t>
                </a:r>
                <a:endParaRPr lang="it-IT" sz="2400" b="0" i="0" u="none" strike="noStrike" kern="1200" cap="none" spc="0" baseline="0" dirty="0">
                  <a:solidFill>
                    <a:srgbClr val="FF0000"/>
                  </a:solidFill>
                  <a:uFillTx/>
                  <a:latin typeface="Trebuchet MS"/>
                </a:endParaRPr>
              </a:p>
              <a:p>
                <a:pPr marR="0" lvl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 dirty="0">
                  <a:solidFill>
                    <a:srgbClr val="C00000"/>
                  </a:solidFill>
                  <a:uFillTx/>
                  <a:latin typeface="Trebuchet MS"/>
                </a:endParaRPr>
              </a:p>
              <a:p>
                <a:pPr marL="285750" marR="0" lvl="0" indent="-28575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Arial" pitchFamily="34"/>
                  <a:buChar char="•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Trebuchet MS"/>
                </a:endParaRPr>
              </a:p>
            </p:txBody>
          </p:sp>
        </mc:Choice>
        <mc:Fallback xmlns="">
          <p:sp>
            <p:nvSpPr>
              <p:cNvPr id="24" name="TextBox 3">
                <a:extLst>
                  <a:ext uri="{FF2B5EF4-FFF2-40B4-BE49-F238E27FC236}">
                    <a16:creationId xmlns:a16="http://schemas.microsoft.com/office/drawing/2014/main" id="{1DAB7B8C-4104-0E49-716A-BCC395153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77" y="4760234"/>
                <a:ext cx="10660821" cy="2308324"/>
              </a:xfrm>
              <a:prstGeom prst="rect">
                <a:avLst/>
              </a:prstGeom>
              <a:blipFill>
                <a:blip r:embed="rId12"/>
                <a:stretch>
                  <a:fillRect l="-800" t="-2111"/>
                </a:stretch>
              </a:blipFill>
              <a:ln cap="rnd"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FAC2CE-6896-730A-FCBD-729B2461365C}"/>
                  </a:ext>
                </a:extLst>
              </p:cNvPr>
              <p:cNvSpPr txBox="1"/>
              <p:nvPr/>
            </p:nvSpPr>
            <p:spPr>
              <a:xfrm>
                <a:off x="8669759" y="3904118"/>
                <a:ext cx="3455177" cy="1558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←$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d>
                                <m:d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nary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FAC2CE-6896-730A-FCBD-729B24613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759" y="3904118"/>
                <a:ext cx="3455177" cy="155844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08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4" grpId="0"/>
      <p:bldP spid="21" grpId="0"/>
      <p:bldP spid="21" grpId="1"/>
      <p:bldP spid="24" grpId="0" build="p"/>
      <p:bldP spid="24" grpId="1" build="allAtOnce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63E0F-C8E7-8337-EABE-CCFF97BB5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Cryptographic groups</a:t>
            </a:r>
            <a:endParaRPr lang="it-IT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3034EA-7763-7B17-FD14-8FF427E788F9}"/>
                  </a:ext>
                </a:extLst>
              </p:cNvPr>
              <p:cNvSpPr txBox="1"/>
              <p:nvPr/>
            </p:nvSpPr>
            <p:spPr>
              <a:xfrm>
                <a:off x="579119" y="1698625"/>
                <a:ext cx="10536555" cy="4031873"/>
              </a:xfrm>
              <a:prstGeom prst="rect">
                <a:avLst/>
              </a:prstGeom>
              <a:noFill/>
              <a:ln cap="rnd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 typeface="Arial" pitchFamily="34"/>
                  <a:buChar char="•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</a:rPr>
                  <a:t>Bracket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</a:rPr>
                  <a:t> notation for additive groups</a:t>
                </a:r>
              </a:p>
              <a:p>
                <a:pPr lvl="1">
                  <a:buSzPct val="100000"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F92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𝒢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=⟨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⟩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endParaRPr>
              </a:p>
              <a:p>
                <a:pPr lvl="1">
                  <a:buSzPct val="100000"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F92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𝒢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(=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endParaRPr>
              </a:p>
              <a:p>
                <a:pPr lvl="1">
                  <a:buSzPct val="100000"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3200" dirty="0">
                  <a:latin typeface="Trebuchet MS"/>
                </a:endParaRPr>
              </a:p>
              <a:p>
                <a:pPr marL="457200" indent="-457200">
                  <a:buSzPct val="100000"/>
                  <a:buFont typeface="Arial" panose="020B0604020202020204" pitchFamily="34" charset="0"/>
                  <a:buChar char="•"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</a:rPr>
                  <a:t>Hardness assumptions </a:t>
                </a:r>
                <a:endParaRPr lang="en-US" sz="3200" dirty="0">
                  <a:latin typeface="Trebuchet MS"/>
                </a:endParaRPr>
              </a:p>
              <a:p>
                <a:pPr marL="514350" indent="-514350">
                  <a:buSzPct val="100000"/>
                  <a:buFont typeface="+mj-lt"/>
                  <a:buAutoNum type="arabicPeriod"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</a:rPr>
                  <a:t> is hard (DL 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</a:rPr>
                  <a:t>assumption)</a:t>
                </a:r>
              </a:p>
              <a:p>
                <a:pPr marL="514350" indent="-514350">
                  <a:buSzPct val="100000"/>
                  <a:buFont typeface="+mj-lt"/>
                  <a:buAutoNum type="arabicPeriod"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←(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</a:rPr>
                  <a:t> is hard (CDH assumption)</a:t>
                </a:r>
              </a:p>
              <a:p>
                <a:pPr marL="514350" indent="-514350">
                  <a:buSzPct val="100000"/>
                  <a:buFont typeface="+mj-lt"/>
                  <a:buAutoNum type="arabicPeriod"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rebuchet MS"/>
                  </a:rPr>
                  <a:t> is hard (SDH assumption)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3034EA-7763-7B17-FD14-8FF427E78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19" y="1698625"/>
                <a:ext cx="10536555" cy="4031873"/>
              </a:xfrm>
              <a:prstGeom prst="rect">
                <a:avLst/>
              </a:prstGeom>
              <a:blipFill>
                <a:blip r:embed="rId2"/>
                <a:stretch>
                  <a:fillRect l="-1331" t="-1967" b="-4085"/>
                </a:stretch>
              </a:blipFill>
              <a:ln cap="rnd"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AE3872-4277-BCEC-3BEE-0CEDF6CAE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798D-9E2B-4991-80F3-40CB31A6F14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53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63E0F-C8E7-8337-EABE-CCFF97BB5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Bilinear Pairing Groups</a:t>
            </a:r>
            <a:endParaRPr lang="it-IT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3034EA-7763-7B17-FD14-8FF427E788F9}"/>
                  </a:ext>
                </a:extLst>
              </p:cNvPr>
              <p:cNvSpPr txBox="1"/>
              <p:nvPr/>
            </p:nvSpPr>
            <p:spPr>
              <a:xfrm>
                <a:off x="531494" y="1289050"/>
                <a:ext cx="10536555" cy="4431983"/>
              </a:xfrm>
              <a:prstGeom prst="rect">
                <a:avLst/>
              </a:prstGeom>
              <a:noFill/>
              <a:ln cap="rnd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457200" indent="-457200">
                  <a:buSzPct val="100000"/>
                  <a:buFont typeface="Arial" panose="020B0604020202020204" pitchFamily="34" charset="0"/>
                  <a:buChar char="•"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3200" dirty="0">
                    <a:latin typeface="Trebuchet MS"/>
                  </a:rPr>
                  <a:t>Three </a:t>
                </a:r>
                <a:r>
                  <a:rPr lang="en-US" sz="3200">
                    <a:latin typeface="Trebuchet MS"/>
                  </a:rPr>
                  <a:t>additive cryptographic </a:t>
                </a:r>
                <a:r>
                  <a:rPr lang="en-US" sz="3200" dirty="0">
                    <a:latin typeface="Trebuchet MS"/>
                  </a:rPr>
                  <a:t>groups </a:t>
                </a:r>
              </a:p>
              <a:p>
                <a:pPr lvl="1">
                  <a:buSzPct val="100000"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3200" dirty="0">
                  <a:latin typeface="Trebuchet MS"/>
                </a:endParaRPr>
              </a:p>
              <a:p>
                <a:pPr lvl="1">
                  <a:buSzPct val="100000"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F92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𝒢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𝒢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𝒢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endParaRPr>
              </a:p>
              <a:p>
                <a:pPr lvl="1">
                  <a:buSzPct val="100000"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3200" dirty="0">
                  <a:latin typeface="Trebuchet MS"/>
                </a:endParaRPr>
              </a:p>
              <a:p>
                <a:pPr algn="ctr">
                  <a:buSzPct val="100000"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1F92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1F92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rebuchet MS"/>
                  </a:rPr>
                  <a:t>is the order of each group</a:t>
                </a:r>
              </a:p>
              <a:p>
                <a:pPr marL="514350" indent="-514350">
                  <a:buSzPct val="100000"/>
                  <a:buFont typeface="+mj-lt"/>
                  <a:buAutoNum type="arabicPeriod"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endParaRPr>
              </a:p>
              <a:p>
                <a:pPr marL="514350" indent="-514350">
                  <a:buSzPct val="100000"/>
                  <a:buFont typeface="+mj-lt"/>
                  <a:buAutoNum type="arabicPeriod"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</a:rPr>
                  <a:t> is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Trebuchet MS"/>
                  </a:rPr>
                  <a:t> hard (type III pairings: no efficient isomorphism between groups)</a:t>
                </a:r>
              </a:p>
              <a:p>
                <a:pPr lvl="1">
                  <a:buSzPct val="100000"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3034EA-7763-7B17-FD14-8FF427E78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94" y="1289050"/>
                <a:ext cx="10536555" cy="4431983"/>
              </a:xfrm>
              <a:prstGeom prst="rect">
                <a:avLst/>
              </a:prstGeom>
              <a:blipFill>
                <a:blip r:embed="rId2"/>
                <a:stretch>
                  <a:fillRect l="-1.33%" t="-1.788%"/>
                </a:stretch>
              </a:blipFill>
              <a:ln cap="rnd"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888513-F953-F35A-1A35-D76A0E6EF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798D-9E2B-4991-80F3-40CB31A6F14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44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07F7A-83B3-5BDC-880B-0AD31A20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KZG Polynomial Commitment Scheme</a:t>
            </a:r>
            <a:endParaRPr lang="it-IT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9A61E4-50D8-0C61-48FC-E6BB67B773AA}"/>
                  </a:ext>
                </a:extLst>
              </p:cNvPr>
              <p:cNvSpPr txBox="1"/>
              <p:nvPr/>
            </p:nvSpPr>
            <p:spPr>
              <a:xfrm>
                <a:off x="582561" y="1409083"/>
                <a:ext cx="11324303" cy="4003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𝐾𝐺𝑒𝑛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←$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it-IT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1,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it-IT" sz="2800" dirty="0">
                  <a:solidFill>
                    <a:schemeClr val="tx1"/>
                  </a:solidFill>
                </a:endParaRPr>
              </a:p>
              <a:p>
                <a:pPr lvl="1"/>
                <a:endParaRPr lang="it-IT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𝐶𝑜𝑚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𝑂𝑝𝑒𝑛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𝑜𝑝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𝑉𝑒𝑟𝑖𝑓𝑦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𝑜𝑝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800" dirty="0">
                    <a:solidFill>
                      <a:schemeClr val="tx1"/>
                    </a:solidFill>
                  </a:rPr>
                  <a:t>He’s convinced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9A61E4-50D8-0C61-48FC-E6BB67B77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61" y="1409083"/>
                <a:ext cx="11324303" cy="4003532"/>
              </a:xfrm>
              <a:prstGeom prst="rect">
                <a:avLst/>
              </a:prstGeom>
              <a:blipFill>
                <a:blip r:embed="rId2"/>
                <a:stretch>
                  <a:fillRect b="-33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1AB014-E81A-33F3-F00E-C760EAC2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97B-4FC3-48CF-A3CF-A68D832B6F28}" type="slidenum">
              <a:rPr lang="it-IT" smtClean="0"/>
              <a:t>7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FCE128-78DB-EA8D-2F37-635422E7846D}"/>
                  </a:ext>
                </a:extLst>
              </p:cNvPr>
              <p:cNvSpPr txBox="1"/>
              <p:nvPr/>
            </p:nvSpPr>
            <p:spPr>
              <a:xfrm>
                <a:off x="2047167" y="5529340"/>
                <a:ext cx="8097666" cy="1009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 algn="ctr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Homomorphic commitment</a:t>
                </a:r>
                <a:endParaRPr lang="it-IT" sz="2800" dirty="0">
                  <a:solidFill>
                    <a:srgbClr val="7030A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FCE128-78DB-EA8D-2F37-635422E78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167" y="5529340"/>
                <a:ext cx="8097666" cy="1009572"/>
              </a:xfrm>
              <a:prstGeom prst="rect">
                <a:avLst/>
              </a:prstGeom>
              <a:blipFill>
                <a:blip r:embed="rId3"/>
                <a:stretch>
                  <a:fillRect t="-60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0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0D668-AF40-32A4-1306-139338813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D35BF-1228-B8F3-55E0-7830CEFF5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Interactive non-optimized Plonk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4" name="Picture 5" descr="Icon&#10;&#10;Description automatically generated">
            <a:extLst>
              <a:ext uri="{FF2B5EF4-FFF2-40B4-BE49-F238E27FC236}">
                <a16:creationId xmlns:a16="http://schemas.microsoft.com/office/drawing/2014/main" id="{FFAA683D-4987-8F12-C6A9-EF408AE82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561" y="2220497"/>
            <a:ext cx="1016456" cy="1816766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4C897524-8213-9C20-0919-F70217B3F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258" y="2154707"/>
            <a:ext cx="1182630" cy="1524003"/>
          </a:xfrm>
          <a:prstGeom prst="rect">
            <a:avLst/>
          </a:prstGeom>
          <a:noFill/>
          <a:ln cap="rnd"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BD9CEF-E49C-9637-7F8C-585D610A796F}"/>
                  </a:ext>
                </a:extLst>
              </p:cNvPr>
              <p:cNvSpPr txBox="1"/>
              <p:nvPr/>
            </p:nvSpPr>
            <p:spPr>
              <a:xfrm>
                <a:off x="3410427" y="1245741"/>
                <a:ext cx="43252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0" dirty="0"/>
                  <a:t>SRS 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𝐾𝑍𝐺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BD9CEF-E49C-9637-7F8C-585D610A7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427" y="1245741"/>
                <a:ext cx="4325287" cy="430887"/>
              </a:xfrm>
              <a:prstGeom prst="rect">
                <a:avLst/>
              </a:prstGeom>
              <a:blipFill>
                <a:blip r:embed="rId5"/>
                <a:stretch>
                  <a:fillRect l="-4930" t="-25352" b="-492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1DF180-C8E7-6454-1E2C-443AE7F7BE82}"/>
                  </a:ext>
                </a:extLst>
              </p:cNvPr>
              <p:cNvSpPr txBox="1"/>
              <p:nvPr/>
            </p:nvSpPr>
            <p:spPr>
              <a:xfrm>
                <a:off x="2617855" y="1654362"/>
                <a:ext cx="19650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𝑆𝑅𝑆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1DF180-C8E7-6454-1E2C-443AE7F7B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855" y="1654362"/>
                <a:ext cx="196502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E4CDC9-C68A-5930-E740-1170D468527D}"/>
                  </a:ext>
                </a:extLst>
              </p:cNvPr>
              <p:cNvSpPr txBox="1"/>
              <p:nvPr/>
            </p:nvSpPr>
            <p:spPr>
              <a:xfrm>
                <a:off x="6882231" y="1628364"/>
                <a:ext cx="15606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𝑆𝑅𝑆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E4CDC9-C68A-5930-E740-1170D4685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231" y="1628364"/>
                <a:ext cx="156068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C6DD5C3-AA68-F0C2-C3A2-7E33276F7E8A}"/>
              </a:ext>
            </a:extLst>
          </p:cNvPr>
          <p:cNvCxnSpPr/>
          <p:nvPr/>
        </p:nvCxnSpPr>
        <p:spPr>
          <a:xfrm>
            <a:off x="4735321" y="2613379"/>
            <a:ext cx="1514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52FD5E-3AAD-7C05-60F0-E08D61B62593}"/>
                  </a:ext>
                </a:extLst>
              </p:cNvPr>
              <p:cNvSpPr txBox="1"/>
              <p:nvPr/>
            </p:nvSpPr>
            <p:spPr>
              <a:xfrm>
                <a:off x="4971489" y="1962482"/>
                <a:ext cx="13444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52FD5E-3AAD-7C05-60F0-E08D61B62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489" y="1962482"/>
                <a:ext cx="134447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280E7A-EC84-F9F3-D76A-99F81DC81C9F}"/>
              </a:ext>
            </a:extLst>
          </p:cNvPr>
          <p:cNvCxnSpPr/>
          <p:nvPr/>
        </p:nvCxnSpPr>
        <p:spPr>
          <a:xfrm flipH="1">
            <a:off x="4735321" y="3280129"/>
            <a:ext cx="1514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6AF3F1-BC50-DC2E-B562-4464F0D90D52}"/>
                  </a:ext>
                </a:extLst>
              </p:cNvPr>
              <p:cNvSpPr txBox="1"/>
              <p:nvPr/>
            </p:nvSpPr>
            <p:spPr>
              <a:xfrm>
                <a:off x="5086948" y="2790371"/>
                <a:ext cx="10359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𝑐h𝑎𝑙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6AF3F1-BC50-DC2E-B562-4464F0D90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948" y="2790371"/>
                <a:ext cx="103592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EC8024-2FAC-16DF-3DCB-C2A2F77DCD2D}"/>
              </a:ext>
            </a:extLst>
          </p:cNvPr>
          <p:cNvCxnSpPr/>
          <p:nvPr/>
        </p:nvCxnSpPr>
        <p:spPr>
          <a:xfrm>
            <a:off x="4735321" y="4644947"/>
            <a:ext cx="1514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0E3AD2-DFF0-F794-6A22-BF31C7C37120}"/>
                  </a:ext>
                </a:extLst>
              </p:cNvPr>
              <p:cNvSpPr txBox="1"/>
              <p:nvPr/>
            </p:nvSpPr>
            <p:spPr>
              <a:xfrm>
                <a:off x="4672781" y="4016020"/>
                <a:ext cx="1881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0E3AD2-DFF0-F794-6A22-BF31C7C37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781" y="4016020"/>
                <a:ext cx="1881412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621DDEE5-9CAE-76FA-1801-6F32E4509DE9}"/>
              </a:ext>
            </a:extLst>
          </p:cNvPr>
          <p:cNvGrpSpPr/>
          <p:nvPr/>
        </p:nvGrpSpPr>
        <p:grpSpPr>
          <a:xfrm rot="5400000">
            <a:off x="5430524" y="3193847"/>
            <a:ext cx="124066" cy="1036319"/>
            <a:chOff x="4172191" y="3071034"/>
            <a:chExt cx="124066" cy="103631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EC991A3-4AA2-51B9-B9ED-4B87D62378D2}"/>
                </a:ext>
              </a:extLst>
            </p:cNvPr>
            <p:cNvSpPr/>
            <p:nvPr/>
          </p:nvSpPr>
          <p:spPr>
            <a:xfrm>
              <a:off x="4181475" y="3071034"/>
              <a:ext cx="114782" cy="11774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9619356-DEBF-A31E-2C1D-B42609B34C5C}"/>
                </a:ext>
              </a:extLst>
            </p:cNvPr>
            <p:cNvSpPr/>
            <p:nvPr/>
          </p:nvSpPr>
          <p:spPr>
            <a:xfrm>
              <a:off x="4172191" y="3530322"/>
              <a:ext cx="114782" cy="11774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507C50E-CD25-16F2-C358-43E445A375DF}"/>
                </a:ext>
              </a:extLst>
            </p:cNvPr>
            <p:cNvSpPr/>
            <p:nvPr/>
          </p:nvSpPr>
          <p:spPr>
            <a:xfrm>
              <a:off x="4181475" y="3989610"/>
              <a:ext cx="114782" cy="11774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8145D4-07E9-148C-D423-955E9B1A0481}"/>
                  </a:ext>
                </a:extLst>
              </p:cNvPr>
              <p:cNvSpPr txBox="1"/>
              <p:nvPr/>
            </p:nvSpPr>
            <p:spPr>
              <a:xfrm>
                <a:off x="6882231" y="4757541"/>
                <a:ext cx="4542654" cy="1307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Verify correctness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nary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8145D4-07E9-148C-D423-955E9B1A0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231" y="4757541"/>
                <a:ext cx="4542654" cy="1307346"/>
              </a:xfrm>
              <a:prstGeom prst="rect">
                <a:avLst/>
              </a:prstGeom>
              <a:blipFill>
                <a:blip r:embed="rId11"/>
                <a:stretch>
                  <a:fillRect l="-2148" t="-6977" r="-2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9A594F-6F62-754F-341A-1F5B80D42984}"/>
                  </a:ext>
                </a:extLst>
              </p:cNvPr>
              <p:cNvSpPr txBox="1"/>
              <p:nvPr/>
            </p:nvSpPr>
            <p:spPr>
              <a:xfrm>
                <a:off x="257897" y="2288096"/>
                <a:ext cx="2771400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9A594F-6F62-754F-341A-1F5B80D42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97" y="2288096"/>
                <a:ext cx="2771400" cy="41684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ECCBA8-D839-B0CF-013D-FE6D20DC4824}"/>
              </a:ext>
            </a:extLst>
          </p:cNvPr>
          <p:cNvCxnSpPr/>
          <p:nvPr/>
        </p:nvCxnSpPr>
        <p:spPr>
          <a:xfrm flipH="1">
            <a:off x="4753909" y="5361689"/>
            <a:ext cx="1514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F82214-5FEF-E004-CF46-53BB530113F6}"/>
                  </a:ext>
                </a:extLst>
              </p:cNvPr>
              <p:cNvSpPr txBox="1"/>
              <p:nvPr/>
            </p:nvSpPr>
            <p:spPr>
              <a:xfrm>
                <a:off x="5050624" y="4769739"/>
                <a:ext cx="10164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F82214-5FEF-E004-CF46-53BB53011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624" y="4769739"/>
                <a:ext cx="101645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BD07811-71D3-51BA-9268-34111C77F516}"/>
              </a:ext>
            </a:extLst>
          </p:cNvPr>
          <p:cNvCxnSpPr/>
          <p:nvPr/>
        </p:nvCxnSpPr>
        <p:spPr>
          <a:xfrm>
            <a:off x="4735321" y="6280459"/>
            <a:ext cx="1514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09333A1-023C-8922-A083-30A4A0E089F9}"/>
                  </a:ext>
                </a:extLst>
              </p:cNvPr>
              <p:cNvSpPr txBox="1"/>
              <p:nvPr/>
            </p:nvSpPr>
            <p:spPr>
              <a:xfrm>
                <a:off x="3695926" y="5706813"/>
                <a:ext cx="38179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09333A1-023C-8922-A083-30A4A0E08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926" y="5706813"/>
                <a:ext cx="3817968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645ABB9-95B0-A7AC-B553-2A5CF20773F6}"/>
                  </a:ext>
                </a:extLst>
              </p:cNvPr>
              <p:cNvSpPr txBox="1"/>
              <p:nvPr/>
            </p:nvSpPr>
            <p:spPr>
              <a:xfrm>
                <a:off x="251245" y="5130047"/>
                <a:ext cx="332879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𝑂𝑝𝑒𝑛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645ABB9-95B0-A7AC-B553-2A5CF2077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45" y="5130047"/>
                <a:ext cx="3328796" cy="738664"/>
              </a:xfrm>
              <a:prstGeom prst="rect">
                <a:avLst/>
              </a:prstGeom>
              <a:blipFill>
                <a:blip r:embed="rId15"/>
                <a:stretch>
                  <a:fillRect b="-157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94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4" grpId="0"/>
      <p:bldP spid="21" grpId="0" build="p"/>
      <p:bldP spid="3" grpId="0"/>
      <p:bldP spid="22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6CC02-7CD6-7C2E-F282-CBA259428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2886C-A1B8-1488-5789-C514A7F82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Linearization trick 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4" name="Picture 5" descr="Icon&#10;&#10;Description automatically generated">
            <a:extLst>
              <a:ext uri="{FF2B5EF4-FFF2-40B4-BE49-F238E27FC236}">
                <a16:creationId xmlns:a16="http://schemas.microsoft.com/office/drawing/2014/main" id="{65F1AC09-A808-09B3-A50A-154607F28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556" y="2121058"/>
            <a:ext cx="876766" cy="156709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32DADDC0-0DBD-6B16-755B-8B7D55F74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676" y="2051849"/>
            <a:ext cx="1182630" cy="1524003"/>
          </a:xfrm>
          <a:prstGeom prst="rect">
            <a:avLst/>
          </a:prstGeom>
          <a:noFill/>
          <a:ln cap="rnd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F16E06-C6D6-CDE4-BE28-7D34D24D3D59}"/>
                  </a:ext>
                </a:extLst>
              </p:cNvPr>
              <p:cNvSpPr txBox="1"/>
              <p:nvPr/>
            </p:nvSpPr>
            <p:spPr>
              <a:xfrm>
                <a:off x="2597528" y="1559342"/>
                <a:ext cx="196502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𝑆𝑅𝑆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F16E06-C6D6-CDE4-BE28-7D34D24D3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528" y="1559342"/>
                <a:ext cx="196502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0FF7AC-82E2-DBA7-4147-F365858AB1D3}"/>
                  </a:ext>
                </a:extLst>
              </p:cNvPr>
              <p:cNvSpPr txBox="1"/>
              <p:nvPr/>
            </p:nvSpPr>
            <p:spPr>
              <a:xfrm>
                <a:off x="6882231" y="1535223"/>
                <a:ext cx="15606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𝑆𝑅𝑆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0FF7AC-82E2-DBA7-4147-F365858AB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231" y="1535223"/>
                <a:ext cx="156068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D565C22-61DB-9732-5D67-CD9E830738C3}"/>
                  </a:ext>
                </a:extLst>
              </p:cNvPr>
              <p:cNvSpPr txBox="1"/>
              <p:nvPr/>
            </p:nvSpPr>
            <p:spPr>
              <a:xfrm>
                <a:off x="7023676" y="4322154"/>
                <a:ext cx="4743093" cy="2046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Verify</m:t>
                      </m:r>
                      <m:r>
                        <m:rPr>
                          <m:nor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correctness</m:t>
                      </m:r>
                      <m:r>
                        <m:rPr>
                          <m:nor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it-IT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Verify</m:t>
                      </m:r>
                      <m:r>
                        <m:rPr>
                          <m:nor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correctness</m:t>
                      </m:r>
                      <m:r>
                        <m:rPr>
                          <m:nor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it-IT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D565C22-61DB-9732-5D67-CD9E83073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676" y="4322154"/>
                <a:ext cx="4743093" cy="2046009"/>
              </a:xfrm>
              <a:prstGeom prst="rect">
                <a:avLst/>
              </a:prstGeom>
              <a:blipFill>
                <a:blip r:embed="rId7"/>
                <a:stretch>
                  <a:fillRect l="-257" r="-12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62DF11-D78F-C3A2-D5FF-2356D25E9E8E}"/>
              </a:ext>
            </a:extLst>
          </p:cNvPr>
          <p:cNvCxnSpPr/>
          <p:nvPr/>
        </p:nvCxnSpPr>
        <p:spPr>
          <a:xfrm flipH="1">
            <a:off x="4753909" y="3900881"/>
            <a:ext cx="1514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AEF677-8431-0F30-3AD4-2162B994C38F}"/>
                  </a:ext>
                </a:extLst>
              </p:cNvPr>
              <p:cNvSpPr txBox="1"/>
              <p:nvPr/>
            </p:nvSpPr>
            <p:spPr>
              <a:xfrm>
                <a:off x="5050624" y="3308931"/>
                <a:ext cx="10164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AEF677-8431-0F30-3AD4-2162B994C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624" y="3308931"/>
                <a:ext cx="101645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C731DD-5A90-22C6-BEAB-7AAB2679B2F3}"/>
              </a:ext>
            </a:extLst>
          </p:cNvPr>
          <p:cNvCxnSpPr/>
          <p:nvPr/>
        </p:nvCxnSpPr>
        <p:spPr>
          <a:xfrm>
            <a:off x="4671483" y="5363448"/>
            <a:ext cx="1514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DAAC77-B8BC-BC00-E5A4-5A49FA36062E}"/>
                  </a:ext>
                </a:extLst>
              </p:cNvPr>
              <p:cNvSpPr txBox="1"/>
              <p:nvPr/>
            </p:nvSpPr>
            <p:spPr>
              <a:xfrm>
                <a:off x="3918951" y="4255201"/>
                <a:ext cx="3055195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DAAC77-B8BC-BC00-E5A4-5A49FA360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951" y="4255201"/>
                <a:ext cx="3055195" cy="8617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4265C2-A5BC-26FA-7666-77F2AA556517}"/>
                  </a:ext>
                </a:extLst>
              </p:cNvPr>
              <p:cNvSpPr txBox="1"/>
              <p:nvPr/>
            </p:nvSpPr>
            <p:spPr>
              <a:xfrm>
                <a:off x="186069" y="4332153"/>
                <a:ext cx="4112023" cy="2046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𝑂𝑝𝑒𝑛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it-IT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𝑂𝑝𝑒𝑛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4265C2-A5BC-26FA-7666-77F2AA556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69" y="4332153"/>
                <a:ext cx="4112023" cy="2046009"/>
              </a:xfrm>
              <a:prstGeom prst="rect">
                <a:avLst/>
              </a:prstGeom>
              <a:blipFill>
                <a:blip r:embed="rId11"/>
                <a:stretch>
                  <a:fillRect b="-53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036FF4-DA61-F99E-F629-1F5C79874FAC}"/>
              </a:ext>
            </a:extLst>
          </p:cNvPr>
          <p:cNvCxnSpPr/>
          <p:nvPr/>
        </p:nvCxnSpPr>
        <p:spPr>
          <a:xfrm>
            <a:off x="4801614" y="2595476"/>
            <a:ext cx="1514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5238E62-AFC7-D62A-921D-A445E68065E3}"/>
                  </a:ext>
                </a:extLst>
              </p:cNvPr>
              <p:cNvSpPr txBox="1"/>
              <p:nvPr/>
            </p:nvSpPr>
            <p:spPr>
              <a:xfrm>
                <a:off x="6322784" y="434570"/>
                <a:ext cx="6172200" cy="1186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nary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5238E62-AFC7-D62A-921D-A445E6806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784" y="434570"/>
                <a:ext cx="6172200" cy="11866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84E3EC20-F31F-FF7B-0A87-CC17A8A1E1C9}"/>
              </a:ext>
            </a:extLst>
          </p:cNvPr>
          <p:cNvGrpSpPr/>
          <p:nvPr/>
        </p:nvGrpSpPr>
        <p:grpSpPr>
          <a:xfrm rot="5400000">
            <a:off x="5486887" y="2440996"/>
            <a:ext cx="124066" cy="1036319"/>
            <a:chOff x="4172191" y="3071034"/>
            <a:chExt cx="124066" cy="1036319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CE2C233-DBDD-9A19-047E-8FA18949C649}"/>
                </a:ext>
              </a:extLst>
            </p:cNvPr>
            <p:cNvSpPr/>
            <p:nvPr/>
          </p:nvSpPr>
          <p:spPr>
            <a:xfrm>
              <a:off x="4181475" y="3071034"/>
              <a:ext cx="114782" cy="11774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3075BC7-32FF-6EF6-98C2-68C00CC461A6}"/>
                </a:ext>
              </a:extLst>
            </p:cNvPr>
            <p:cNvSpPr/>
            <p:nvPr/>
          </p:nvSpPr>
          <p:spPr>
            <a:xfrm>
              <a:off x="4172191" y="3530322"/>
              <a:ext cx="114782" cy="11774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CC01990-52C0-D9C7-1D80-3F88D7BDB2DB}"/>
                </a:ext>
              </a:extLst>
            </p:cNvPr>
            <p:cNvSpPr/>
            <p:nvPr/>
          </p:nvSpPr>
          <p:spPr>
            <a:xfrm>
              <a:off x="4181475" y="3989610"/>
              <a:ext cx="114782" cy="11774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27B7646-62AC-B485-00CF-B0365A33488B}"/>
              </a:ext>
            </a:extLst>
          </p:cNvPr>
          <p:cNvGrpSpPr/>
          <p:nvPr/>
        </p:nvGrpSpPr>
        <p:grpSpPr>
          <a:xfrm>
            <a:off x="257897" y="2602380"/>
            <a:ext cx="10339672" cy="986818"/>
            <a:chOff x="257897" y="2602380"/>
            <a:chExt cx="10339672" cy="9868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5915FDD-EDB8-E008-BBF1-0239C073CDB2}"/>
                    </a:ext>
                  </a:extLst>
                </p:cNvPr>
                <p:cNvSpPr txBox="1"/>
                <p:nvPr/>
              </p:nvSpPr>
              <p:spPr>
                <a:xfrm>
                  <a:off x="313200" y="2602380"/>
                  <a:ext cx="2771400" cy="4168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𝐶𝑜𝑚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it-IT" sz="24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5915FDD-EDB8-E008-BBF1-0239C073CD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200" y="2602380"/>
                  <a:ext cx="2771400" cy="41684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13EE64D-AB6D-D15A-3EF2-4144E5297177}"/>
                    </a:ext>
                  </a:extLst>
                </p:cNvPr>
                <p:cNvSpPr txBox="1"/>
                <p:nvPr/>
              </p:nvSpPr>
              <p:spPr>
                <a:xfrm>
                  <a:off x="257897" y="3172353"/>
                  <a:ext cx="2882007" cy="4168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𝐶𝑜𝑚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it-IT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13EE64D-AB6D-D15A-3EF2-4144E52971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897" y="3172353"/>
                  <a:ext cx="2882007" cy="41684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9394AA1-2B72-E441-489D-4ABE36497E68}"/>
                    </a:ext>
                  </a:extLst>
                </p:cNvPr>
                <p:cNvSpPr txBox="1"/>
                <p:nvPr/>
              </p:nvSpPr>
              <p:spPr>
                <a:xfrm>
                  <a:off x="8646811" y="2847266"/>
                  <a:ext cx="195075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it-IT" sz="2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9394AA1-2B72-E441-489D-4ABE36497E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6811" y="2847266"/>
                  <a:ext cx="1950758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5A944FD-37BD-5B45-4E74-94445F87D309}"/>
              </a:ext>
            </a:extLst>
          </p:cNvPr>
          <p:cNvCxnSpPr/>
          <p:nvPr/>
        </p:nvCxnSpPr>
        <p:spPr>
          <a:xfrm flipH="1">
            <a:off x="4808309" y="2748604"/>
            <a:ext cx="1514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94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/>
      <p:bldP spid="24" grpId="0"/>
      <p:bldP spid="25" grpId="0" build="p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1176</Words>
  <Application>Microsoft Office PowerPoint</Application>
  <PresentationFormat>Widescreen</PresentationFormat>
  <Paragraphs>233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Aptos Display</vt:lpstr>
      <vt:lpstr>Arial</vt:lpstr>
      <vt:lpstr>Cambria Math</vt:lpstr>
      <vt:lpstr>system-ui</vt:lpstr>
      <vt:lpstr>Trebuchet MS</vt:lpstr>
      <vt:lpstr>Office Theme</vt:lpstr>
      <vt:lpstr>On Knowledge-Soundness of Plonk in ROM from Falsifiable Assumptions </vt:lpstr>
      <vt:lpstr>Talk Outlines</vt:lpstr>
      <vt:lpstr>A Research Trilogy</vt:lpstr>
      <vt:lpstr>Ideal Plonk</vt:lpstr>
      <vt:lpstr>Cryptographic groups</vt:lpstr>
      <vt:lpstr>Bilinear Pairing Groups</vt:lpstr>
      <vt:lpstr>KZG Polynomial Commitment Scheme</vt:lpstr>
      <vt:lpstr>Interactive non-optimized Plonk</vt:lpstr>
      <vt:lpstr>Linearization trick </vt:lpstr>
      <vt:lpstr>Interactive optimized Plonk</vt:lpstr>
      <vt:lpstr>Popular Framework (Plonk, Lunar, Marlin)</vt:lpstr>
      <vt:lpstr>KZG Extractability in Plonk Original Proof</vt:lpstr>
      <vt:lpstr>EC 2024 security proof </vt:lpstr>
      <vt:lpstr>Fiat-Shamir from knowledge-sound arguments</vt:lpstr>
      <vt:lpstr>Talk Outlines</vt:lpstr>
      <vt:lpstr>Linearization trick security</vt:lpstr>
      <vt:lpstr>Special-soundness of Lin-trick</vt:lpstr>
      <vt:lpstr>Plonk use linearization trick …</vt:lpstr>
      <vt:lpstr>Talk Outlines</vt:lpstr>
      <vt:lpstr>RHINO </vt:lpstr>
      <vt:lpstr>Interactive Plonk is special-sound</vt:lpstr>
      <vt:lpstr>Thanks for your attention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Roberto Parisella</dc:creator>
  <cp:lastModifiedBy>Roberto Parisella</cp:lastModifiedBy>
  <cp:revision>1</cp:revision>
  <dcterms:created xsi:type="dcterms:W3CDTF">2025-08-18T04:09:50Z</dcterms:created>
  <dcterms:modified xsi:type="dcterms:W3CDTF">2025-08-19T18:02:46Z</dcterms:modified>
</cp:coreProperties>
</file>