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814" r:id="rId3"/>
    <p:sldId id="770" r:id="rId4"/>
    <p:sldId id="800" r:id="rId5"/>
    <p:sldId id="785" r:id="rId6"/>
    <p:sldId id="771" r:id="rId7"/>
    <p:sldId id="806" r:id="rId8"/>
    <p:sldId id="801" r:id="rId9"/>
    <p:sldId id="804" r:id="rId10"/>
    <p:sldId id="807" r:id="rId11"/>
    <p:sldId id="788" r:id="rId12"/>
    <p:sldId id="784" r:id="rId13"/>
    <p:sldId id="805" r:id="rId14"/>
    <p:sldId id="809" r:id="rId15"/>
    <p:sldId id="810" r:id="rId16"/>
    <p:sldId id="811" r:id="rId17"/>
    <p:sldId id="746" r:id="rId18"/>
    <p:sldId id="817" r:id="rId19"/>
    <p:sldId id="818" r:id="rId20"/>
    <p:sldId id="819" r:id="rId21"/>
  </p:sldIdLst>
  <p:sldSz cx="18288000" cy="10287000"/>
  <p:notesSz cx="6858000" cy="9144000"/>
  <p:embeddedFontLst>
    <p:embeddedFont>
      <p:font typeface="ADLaM Display" panose="02010000000000000000" pitchFamily="2" charset="77"/>
      <p:regular r:id="rId23"/>
    </p:embeddedFont>
    <p:embeddedFont>
      <p:font typeface="Cambria Math" panose="02040503050406030204" pitchFamily="18" charset="0"/>
      <p:regular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Trebuchet MS" panose="020B070302020209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iY4a5GQticD4AdC9GXHv5dV0Rq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FB5"/>
    <a:srgbClr val="233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2D15A-95D9-2A44-B2D7-98776BDC9AE0}" v="254" dt="2024-12-09T10:20:55.3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89"/>
    <p:restoredTop sz="94803" autoAdjust="0"/>
  </p:normalViewPr>
  <p:slideViewPr>
    <p:cSldViewPr snapToGrid="0">
      <p:cViewPr varScale="1">
        <p:scale>
          <a:sx n="85" d="100"/>
          <a:sy n="85" d="100"/>
        </p:scale>
        <p:origin x="184" y="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63" Type="http://customschemas.google.com/relationships/presentationmetadata" Target="metadata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u Cojocaru" userId="0ae05565-c08f-4f0c-8ddd-9297688ee3be" providerId="ADAL" clId="{EDD2D15A-95D9-2A44-B2D7-98776BDC9AE0}"/>
    <pc:docChg chg="undo custSel addSld delSld modSld sldOrd">
      <pc:chgData name="Alexandru Cojocaru" userId="0ae05565-c08f-4f0c-8ddd-9297688ee3be" providerId="ADAL" clId="{EDD2D15A-95D9-2A44-B2D7-98776BDC9AE0}" dt="2024-12-09T10:21:45.978" v="559" actId="2696"/>
      <pc:docMkLst>
        <pc:docMk/>
      </pc:docMkLst>
      <pc:sldChg chg="addSp delSp modSp mod modAnim modNotesTx">
        <pc:chgData name="Alexandru Cojocaru" userId="0ae05565-c08f-4f0c-8ddd-9297688ee3be" providerId="ADAL" clId="{EDD2D15A-95D9-2A44-B2D7-98776BDC9AE0}" dt="2024-12-05T21:37:55.128" v="531" actId="20577"/>
        <pc:sldMkLst>
          <pc:docMk/>
          <pc:sldMk cId="0" sldId="263"/>
        </pc:sldMkLst>
        <pc:spChg chg="add del mod">
          <ac:chgData name="Alexandru Cojocaru" userId="0ae05565-c08f-4f0c-8ddd-9297688ee3be" providerId="ADAL" clId="{EDD2D15A-95D9-2A44-B2D7-98776BDC9AE0}" dt="2024-12-05T20:56:22.548" v="444" actId="20577"/>
          <ac:spMkLst>
            <pc:docMk/>
            <pc:sldMk cId="0" sldId="263"/>
            <ac:spMk id="3" creationId="{A2F4BF0D-8CB5-54A3-29DA-7BD9D7222413}"/>
          </ac:spMkLst>
        </pc:spChg>
        <pc:spChg chg="add mod">
          <ac:chgData name="Alexandru Cojocaru" userId="0ae05565-c08f-4f0c-8ddd-9297688ee3be" providerId="ADAL" clId="{EDD2D15A-95D9-2A44-B2D7-98776BDC9AE0}" dt="2024-12-05T20:56:29.511" v="445" actId="1076"/>
          <ac:spMkLst>
            <pc:docMk/>
            <pc:sldMk cId="0" sldId="263"/>
            <ac:spMk id="6" creationId="{DE7FEFF9-5772-8F28-1ED9-B59E7AA36EAA}"/>
          </ac:spMkLst>
        </pc:spChg>
      </pc:sldChg>
      <pc:sldChg chg="modNotesTx">
        <pc:chgData name="Alexandru Cojocaru" userId="0ae05565-c08f-4f0c-8ddd-9297688ee3be" providerId="ADAL" clId="{EDD2D15A-95D9-2A44-B2D7-98776BDC9AE0}" dt="2024-12-05T22:02:27.211" v="541" actId="20577"/>
        <pc:sldMkLst>
          <pc:docMk/>
          <pc:sldMk cId="3915174656" sldId="746"/>
        </pc:sldMkLst>
      </pc:sldChg>
      <pc:sldChg chg="delSp mod modNotesTx">
        <pc:chgData name="Alexandru Cojocaru" userId="0ae05565-c08f-4f0c-8ddd-9297688ee3be" providerId="ADAL" clId="{EDD2D15A-95D9-2A44-B2D7-98776BDC9AE0}" dt="2024-12-05T20:52:14.358" v="418" actId="478"/>
        <pc:sldMkLst>
          <pc:docMk/>
          <pc:sldMk cId="1594812905" sldId="770"/>
        </pc:sldMkLst>
      </pc:sldChg>
      <pc:sldChg chg="modAnim">
        <pc:chgData name="Alexandru Cojocaru" userId="0ae05565-c08f-4f0c-8ddd-9297688ee3be" providerId="ADAL" clId="{EDD2D15A-95D9-2A44-B2D7-98776BDC9AE0}" dt="2024-12-05T20:57:28.202" v="447"/>
        <pc:sldMkLst>
          <pc:docMk/>
          <pc:sldMk cId="1911488215" sldId="771"/>
        </pc:sldMkLst>
      </pc:sldChg>
      <pc:sldChg chg="modSp modAnim">
        <pc:chgData name="Alexandru Cojocaru" userId="0ae05565-c08f-4f0c-8ddd-9297688ee3be" providerId="ADAL" clId="{EDD2D15A-95D9-2A44-B2D7-98776BDC9AE0}" dt="2024-12-05T20:52:52.231" v="422"/>
        <pc:sldMkLst>
          <pc:docMk/>
          <pc:sldMk cId="3778704767" sldId="773"/>
        </pc:sldMkLst>
        <pc:spChg chg="mod">
          <ac:chgData name="Alexandru Cojocaru" userId="0ae05565-c08f-4f0c-8ddd-9297688ee3be" providerId="ADAL" clId="{EDD2D15A-95D9-2A44-B2D7-98776BDC9AE0}" dt="2024-12-05T17:21:13.743" v="401" actId="20577"/>
          <ac:spMkLst>
            <pc:docMk/>
            <pc:sldMk cId="3778704767" sldId="773"/>
            <ac:spMk id="3" creationId="{2BAB2F22-CBFA-16AA-A692-A65395939C35}"/>
          </ac:spMkLst>
        </pc:spChg>
      </pc:sldChg>
      <pc:sldChg chg="modSp">
        <pc:chgData name="Alexandru Cojocaru" userId="0ae05565-c08f-4f0c-8ddd-9297688ee3be" providerId="ADAL" clId="{EDD2D15A-95D9-2A44-B2D7-98776BDC9AE0}" dt="2024-12-05T21:03:14.978" v="470" actId="20577"/>
        <pc:sldMkLst>
          <pc:docMk/>
          <pc:sldMk cId="3135315543" sldId="775"/>
        </pc:sldMkLst>
        <pc:spChg chg="mod">
          <ac:chgData name="Alexandru Cojocaru" userId="0ae05565-c08f-4f0c-8ddd-9297688ee3be" providerId="ADAL" clId="{EDD2D15A-95D9-2A44-B2D7-98776BDC9AE0}" dt="2024-12-05T21:03:14.978" v="470" actId="20577"/>
          <ac:spMkLst>
            <pc:docMk/>
            <pc:sldMk cId="3135315543" sldId="775"/>
            <ac:spMk id="3" creationId="{E131F454-5471-5A17-D93F-B3606A50970B}"/>
          </ac:spMkLst>
        </pc:spChg>
      </pc:sldChg>
      <pc:sldChg chg="modSp modAnim">
        <pc:chgData name="Alexandru Cojocaru" userId="0ae05565-c08f-4f0c-8ddd-9297688ee3be" providerId="ADAL" clId="{EDD2D15A-95D9-2A44-B2D7-98776BDC9AE0}" dt="2024-12-05T21:00:09.811" v="469"/>
        <pc:sldMkLst>
          <pc:docMk/>
          <pc:sldMk cId="2231903312" sldId="776"/>
        </pc:sldMkLst>
        <pc:spChg chg="mod">
          <ac:chgData name="Alexandru Cojocaru" userId="0ae05565-c08f-4f0c-8ddd-9297688ee3be" providerId="ADAL" clId="{EDD2D15A-95D9-2A44-B2D7-98776BDC9AE0}" dt="2024-12-05T20:58:54.223" v="452" actId="20577"/>
          <ac:spMkLst>
            <pc:docMk/>
            <pc:sldMk cId="2231903312" sldId="776"/>
            <ac:spMk id="3" creationId="{9D023B56-F101-E06B-2120-C552A5327393}"/>
          </ac:spMkLst>
        </pc:spChg>
      </pc:sldChg>
      <pc:sldChg chg="addSp delSp modSp mod modAnim">
        <pc:chgData name="Alexandru Cojocaru" userId="0ae05565-c08f-4f0c-8ddd-9297688ee3be" providerId="ADAL" clId="{EDD2D15A-95D9-2A44-B2D7-98776BDC9AE0}" dt="2024-12-05T22:07:30.185" v="557" actId="20577"/>
        <pc:sldMkLst>
          <pc:docMk/>
          <pc:sldMk cId="2830305448" sldId="779"/>
        </pc:sldMkLst>
        <pc:spChg chg="mod">
          <ac:chgData name="Alexandru Cojocaru" userId="0ae05565-c08f-4f0c-8ddd-9297688ee3be" providerId="ADAL" clId="{EDD2D15A-95D9-2A44-B2D7-98776BDC9AE0}" dt="2024-12-05T22:07:30.185" v="557" actId="20577"/>
          <ac:spMkLst>
            <pc:docMk/>
            <pc:sldMk cId="2830305448" sldId="779"/>
            <ac:spMk id="3" creationId="{9D023B56-F101-E06B-2120-C552A5327393}"/>
          </ac:spMkLst>
        </pc:spChg>
        <pc:spChg chg="add mod">
          <ac:chgData name="Alexandru Cojocaru" userId="0ae05565-c08f-4f0c-8ddd-9297688ee3be" providerId="ADAL" clId="{EDD2D15A-95D9-2A44-B2D7-98776BDC9AE0}" dt="2024-12-04T11:33:02.127" v="181" actId="1035"/>
          <ac:spMkLst>
            <pc:docMk/>
            <pc:sldMk cId="2830305448" sldId="779"/>
            <ac:spMk id="5" creationId="{815EE841-F992-2898-DC4B-831F452017EE}"/>
          </ac:spMkLst>
        </pc:spChg>
        <pc:spChg chg="add mod">
          <ac:chgData name="Alexandru Cojocaru" userId="0ae05565-c08f-4f0c-8ddd-9297688ee3be" providerId="ADAL" clId="{EDD2D15A-95D9-2A44-B2D7-98776BDC9AE0}" dt="2024-12-05T20:50:11.905" v="417" actId="20577"/>
          <ac:spMkLst>
            <pc:docMk/>
            <pc:sldMk cId="2830305448" sldId="779"/>
            <ac:spMk id="7" creationId="{92BDFEE6-9E0B-3A34-63CD-104C651FD912}"/>
          </ac:spMkLst>
        </pc:spChg>
      </pc:sldChg>
      <pc:sldChg chg="ord">
        <pc:chgData name="Alexandru Cojocaru" userId="0ae05565-c08f-4f0c-8ddd-9297688ee3be" providerId="ADAL" clId="{EDD2D15A-95D9-2A44-B2D7-98776BDC9AE0}" dt="2024-12-05T22:03:35.214" v="546" actId="20578"/>
        <pc:sldMkLst>
          <pc:docMk/>
          <pc:sldMk cId="2084921786" sldId="780"/>
        </pc:sldMkLst>
      </pc:sldChg>
      <pc:sldChg chg="modSp">
        <pc:chgData name="Alexandru Cojocaru" userId="0ae05565-c08f-4f0c-8ddd-9297688ee3be" providerId="ADAL" clId="{EDD2D15A-95D9-2A44-B2D7-98776BDC9AE0}" dt="2024-12-04T12:39:27.910" v="378" actId="20577"/>
        <pc:sldMkLst>
          <pc:docMk/>
          <pc:sldMk cId="846380976" sldId="781"/>
        </pc:sldMkLst>
        <pc:spChg chg="mod">
          <ac:chgData name="Alexandru Cojocaru" userId="0ae05565-c08f-4f0c-8ddd-9297688ee3be" providerId="ADAL" clId="{EDD2D15A-95D9-2A44-B2D7-98776BDC9AE0}" dt="2024-12-04T12:39:27.910" v="378" actId="20577"/>
          <ac:spMkLst>
            <pc:docMk/>
            <pc:sldMk cId="846380976" sldId="781"/>
            <ac:spMk id="3" creationId="{9D023B56-F101-E06B-2120-C552A5327393}"/>
          </ac:spMkLst>
        </pc:spChg>
      </pc:sldChg>
      <pc:sldChg chg="modAnim">
        <pc:chgData name="Alexandru Cojocaru" userId="0ae05565-c08f-4f0c-8ddd-9297688ee3be" providerId="ADAL" clId="{EDD2D15A-95D9-2A44-B2D7-98776BDC9AE0}" dt="2024-12-04T11:20:02.141" v="168"/>
        <pc:sldMkLst>
          <pc:docMk/>
          <pc:sldMk cId="1766103746" sldId="784"/>
        </pc:sldMkLst>
      </pc:sldChg>
      <pc:sldChg chg="modSp mod modAnim">
        <pc:chgData name="Alexandru Cojocaru" userId="0ae05565-c08f-4f0c-8ddd-9297688ee3be" providerId="ADAL" clId="{EDD2D15A-95D9-2A44-B2D7-98776BDC9AE0}" dt="2024-12-05T22:05:12.187" v="553"/>
        <pc:sldMkLst>
          <pc:docMk/>
          <pc:sldMk cId="2556160825" sldId="789"/>
        </pc:sldMkLst>
        <pc:spChg chg="mod">
          <ac:chgData name="Alexandru Cojocaru" userId="0ae05565-c08f-4f0c-8ddd-9297688ee3be" providerId="ADAL" clId="{EDD2D15A-95D9-2A44-B2D7-98776BDC9AE0}" dt="2024-12-05T22:03:53.810" v="551" actId="20577"/>
          <ac:spMkLst>
            <pc:docMk/>
            <pc:sldMk cId="2556160825" sldId="789"/>
            <ac:spMk id="3" creationId="{D86E548D-C8B6-4292-4C10-126210C4E97C}"/>
          </ac:spMkLst>
        </pc:spChg>
        <pc:spChg chg="mod">
          <ac:chgData name="Alexandru Cojocaru" userId="0ae05565-c08f-4f0c-8ddd-9297688ee3be" providerId="ADAL" clId="{EDD2D15A-95D9-2A44-B2D7-98776BDC9AE0}" dt="2024-12-04T11:08:56.945" v="39"/>
          <ac:spMkLst>
            <pc:docMk/>
            <pc:sldMk cId="2556160825" sldId="789"/>
            <ac:spMk id="6" creationId="{6182D0F4-3922-0CE4-A713-82CA22CE365C}"/>
          </ac:spMkLst>
        </pc:spChg>
      </pc:sldChg>
      <pc:sldChg chg="del">
        <pc:chgData name="Alexandru Cojocaru" userId="0ae05565-c08f-4f0c-8ddd-9297688ee3be" providerId="ADAL" clId="{EDD2D15A-95D9-2A44-B2D7-98776BDC9AE0}" dt="2024-12-04T11:05:40.775" v="2" actId="2696"/>
        <pc:sldMkLst>
          <pc:docMk/>
          <pc:sldMk cId="862054812" sldId="790"/>
        </pc:sldMkLst>
      </pc:sldChg>
      <pc:sldChg chg="ord">
        <pc:chgData name="Alexandru Cojocaru" userId="0ae05565-c08f-4f0c-8ddd-9297688ee3be" providerId="ADAL" clId="{EDD2D15A-95D9-2A44-B2D7-98776BDC9AE0}" dt="2024-12-04T11:08:01.637" v="9" actId="20578"/>
        <pc:sldMkLst>
          <pc:docMk/>
          <pc:sldMk cId="2155810365" sldId="791"/>
        </pc:sldMkLst>
      </pc:sldChg>
      <pc:sldChg chg="del">
        <pc:chgData name="Alexandru Cojocaru" userId="0ae05565-c08f-4f0c-8ddd-9297688ee3be" providerId="ADAL" clId="{EDD2D15A-95D9-2A44-B2D7-98776BDC9AE0}" dt="2024-12-04T11:05:29.011" v="1" actId="2696"/>
        <pc:sldMkLst>
          <pc:docMk/>
          <pc:sldMk cId="1469981771" sldId="792"/>
        </pc:sldMkLst>
      </pc:sldChg>
      <pc:sldChg chg="del">
        <pc:chgData name="Alexandru Cojocaru" userId="0ae05565-c08f-4f0c-8ddd-9297688ee3be" providerId="ADAL" clId="{EDD2D15A-95D9-2A44-B2D7-98776BDC9AE0}" dt="2024-12-04T11:04:55.626" v="0" actId="2696"/>
        <pc:sldMkLst>
          <pc:docMk/>
          <pc:sldMk cId="3865573384" sldId="793"/>
        </pc:sldMkLst>
      </pc:sldChg>
      <pc:sldChg chg="add ord">
        <pc:chgData name="Alexandru Cojocaru" userId="0ae05565-c08f-4f0c-8ddd-9297688ee3be" providerId="ADAL" clId="{EDD2D15A-95D9-2A44-B2D7-98776BDC9AE0}" dt="2024-12-04T12:35:39.047" v="358" actId="20578"/>
        <pc:sldMkLst>
          <pc:docMk/>
          <pc:sldMk cId="120517955" sldId="795"/>
        </pc:sldMkLst>
      </pc:sldChg>
      <pc:sldChg chg="add ord setBg">
        <pc:chgData name="Alexandru Cojocaru" userId="0ae05565-c08f-4f0c-8ddd-9297688ee3be" providerId="ADAL" clId="{EDD2D15A-95D9-2A44-B2D7-98776BDC9AE0}" dt="2024-12-05T20:54:08.173" v="432" actId="20578"/>
        <pc:sldMkLst>
          <pc:docMk/>
          <pc:sldMk cId="2173704793" sldId="796"/>
        </pc:sldMkLst>
      </pc:sldChg>
      <pc:sldChg chg="add ord">
        <pc:chgData name="Alexandru Cojocaru" userId="0ae05565-c08f-4f0c-8ddd-9297688ee3be" providerId="ADAL" clId="{EDD2D15A-95D9-2A44-B2D7-98776BDC9AE0}" dt="2024-12-05T22:03:28.683" v="545" actId="20578"/>
        <pc:sldMkLst>
          <pc:docMk/>
          <pc:sldMk cId="130945673" sldId="797"/>
        </pc:sldMkLst>
      </pc:sldChg>
      <pc:sldChg chg="add del">
        <pc:chgData name="Alexandru Cojocaru" userId="0ae05565-c08f-4f0c-8ddd-9297688ee3be" providerId="ADAL" clId="{EDD2D15A-95D9-2A44-B2D7-98776BDC9AE0}" dt="2024-12-09T10:21:45.978" v="559" actId="2696"/>
        <pc:sldMkLst>
          <pc:docMk/>
          <pc:sldMk cId="487661114" sldId="798"/>
        </pc:sldMkLst>
      </pc:sldChg>
    </pc:docChg>
  </pc:docChgLst>
  <pc:docChgLst>
    <pc:chgData name="Alexandru Cojocaru" userId="0ae05565-c08f-4f0c-8ddd-9297688ee3be" providerId="ADAL" clId="{F7D35364-5011-F248-9035-BD90DD3CD415}"/>
    <pc:docChg chg="undo custSel addSld delSld modSld sldOrd">
      <pc:chgData name="Alexandru Cojocaru" userId="0ae05565-c08f-4f0c-8ddd-9297688ee3be" providerId="ADAL" clId="{F7D35364-5011-F248-9035-BD90DD3CD415}" dt="2024-12-03T23:56:27.661" v="3375" actId="14100"/>
      <pc:docMkLst>
        <pc:docMk/>
      </pc:docMkLst>
      <pc:sldChg chg="modSp mod">
        <pc:chgData name="Alexandru Cojocaru" userId="0ae05565-c08f-4f0c-8ddd-9297688ee3be" providerId="ADAL" clId="{F7D35364-5011-F248-9035-BD90DD3CD415}" dt="2024-12-02T18:00:19.319" v="2421" actId="1076"/>
        <pc:sldMkLst>
          <pc:docMk/>
          <pc:sldMk cId="0" sldId="258"/>
        </pc:sldMkLst>
        <pc:spChg chg="mod">
          <ac:chgData name="Alexandru Cojocaru" userId="0ae05565-c08f-4f0c-8ddd-9297688ee3be" providerId="ADAL" clId="{F7D35364-5011-F248-9035-BD90DD3CD415}" dt="2024-12-02T18:00:19.319" v="2421" actId="1076"/>
          <ac:spMkLst>
            <pc:docMk/>
            <pc:sldMk cId="0" sldId="258"/>
            <ac:spMk id="6" creationId="{9130A8C7-40D8-AD7B-03B2-C85F3129ABC6}"/>
          </ac:spMkLst>
        </pc:spChg>
      </pc:sldChg>
      <pc:sldChg chg="modSp">
        <pc:chgData name="Alexandru Cojocaru" userId="0ae05565-c08f-4f0c-8ddd-9297688ee3be" providerId="ADAL" clId="{F7D35364-5011-F248-9035-BD90DD3CD415}" dt="2024-12-03T11:43:33.801" v="2619" actId="20577"/>
        <pc:sldMkLst>
          <pc:docMk/>
          <pc:sldMk cId="0" sldId="259"/>
        </pc:sldMkLst>
        <pc:graphicFrameChg chg="mod">
          <ac:chgData name="Alexandru Cojocaru" userId="0ae05565-c08f-4f0c-8ddd-9297688ee3be" providerId="ADAL" clId="{F7D35364-5011-F248-9035-BD90DD3CD415}" dt="2024-12-03T11:43:33.801" v="2619" actId="20577"/>
          <ac:graphicFrameMkLst>
            <pc:docMk/>
            <pc:sldMk cId="0" sldId="259"/>
            <ac:graphicFrameMk id="5" creationId="{1B13526C-9C3E-27BB-2F5C-493B54300E4F}"/>
          </ac:graphicFrameMkLst>
        </pc:graphicFrameChg>
      </pc:sldChg>
      <pc:sldChg chg="modSp">
        <pc:chgData name="Alexandru Cojocaru" userId="0ae05565-c08f-4f0c-8ddd-9297688ee3be" providerId="ADAL" clId="{F7D35364-5011-F248-9035-BD90DD3CD415}" dt="2024-12-03T11:44:27.918" v="2631" actId="113"/>
        <pc:sldMkLst>
          <pc:docMk/>
          <pc:sldMk cId="0" sldId="263"/>
        </pc:sldMkLst>
        <pc:spChg chg="mod">
          <ac:chgData name="Alexandru Cojocaru" userId="0ae05565-c08f-4f0c-8ddd-9297688ee3be" providerId="ADAL" clId="{F7D35364-5011-F248-9035-BD90DD3CD415}" dt="2024-12-03T11:44:27.918" v="2631" actId="113"/>
          <ac:spMkLst>
            <pc:docMk/>
            <pc:sldMk cId="0" sldId="263"/>
            <ac:spMk id="3" creationId="{A2F4BF0D-8CB5-54A3-29DA-7BD9D7222413}"/>
          </ac:spMkLst>
        </pc:spChg>
      </pc:sldChg>
      <pc:sldChg chg="modSp mod">
        <pc:chgData name="Alexandru Cojocaru" userId="0ae05565-c08f-4f0c-8ddd-9297688ee3be" providerId="ADAL" clId="{F7D35364-5011-F248-9035-BD90DD3CD415}" dt="2024-12-02T17:59:32.635" v="2418" actId="27636"/>
        <pc:sldMkLst>
          <pc:docMk/>
          <pc:sldMk cId="3915174656" sldId="746"/>
        </pc:sldMkLst>
        <pc:spChg chg="mod">
          <ac:chgData name="Alexandru Cojocaru" userId="0ae05565-c08f-4f0c-8ddd-9297688ee3be" providerId="ADAL" clId="{F7D35364-5011-F248-9035-BD90DD3CD415}" dt="2024-12-02T17:59:32.635" v="2418" actId="27636"/>
          <ac:spMkLst>
            <pc:docMk/>
            <pc:sldMk cId="3915174656" sldId="746"/>
            <ac:spMk id="7" creationId="{A2CF3C42-218B-CE0B-2960-C023F5EC3FFC}"/>
          </ac:spMkLst>
        </pc:spChg>
      </pc:sldChg>
      <pc:sldChg chg="addSp modSp mod modAnim">
        <pc:chgData name="Alexandru Cojocaru" userId="0ae05565-c08f-4f0c-8ddd-9297688ee3be" providerId="ADAL" clId="{F7D35364-5011-F248-9035-BD90DD3CD415}" dt="2024-12-03T21:12:13.212" v="3139"/>
        <pc:sldMkLst>
          <pc:docMk/>
          <pc:sldMk cId="1594812905" sldId="770"/>
        </pc:sldMkLst>
        <pc:spChg chg="mod">
          <ac:chgData name="Alexandru Cojocaru" userId="0ae05565-c08f-4f0c-8ddd-9297688ee3be" providerId="ADAL" clId="{F7D35364-5011-F248-9035-BD90DD3CD415}" dt="2024-12-03T11:27:28.703" v="2514" actId="20577"/>
          <ac:spMkLst>
            <pc:docMk/>
            <pc:sldMk cId="1594812905" sldId="770"/>
            <ac:spMk id="13" creationId="{D41008FA-1F13-A375-E26F-E33BBFB9DD7B}"/>
          </ac:spMkLst>
        </pc:spChg>
        <pc:spChg chg="add mod">
          <ac:chgData name="Alexandru Cojocaru" userId="0ae05565-c08f-4f0c-8ddd-9297688ee3be" providerId="ADAL" clId="{F7D35364-5011-F248-9035-BD90DD3CD415}" dt="2024-12-03T00:13:39.357" v="2435" actId="164"/>
          <ac:spMkLst>
            <pc:docMk/>
            <pc:sldMk cId="1594812905" sldId="770"/>
            <ac:spMk id="14" creationId="{0CF9AE72-CD9D-411E-96C9-E46CFF740167}"/>
          </ac:spMkLst>
        </pc:spChg>
        <pc:grpChg chg="add mod">
          <ac:chgData name="Alexandru Cojocaru" userId="0ae05565-c08f-4f0c-8ddd-9297688ee3be" providerId="ADAL" clId="{F7D35364-5011-F248-9035-BD90DD3CD415}" dt="2024-12-03T00:13:39.357" v="2435" actId="164"/>
          <ac:grpSpMkLst>
            <pc:docMk/>
            <pc:sldMk cId="1594812905" sldId="770"/>
            <ac:grpSpMk id="19" creationId="{635EFF98-7F2B-A71D-5386-DFC20CB54585}"/>
          </ac:grpSpMkLst>
        </pc:grpChg>
        <pc:grpChg chg="mod">
          <ac:chgData name="Alexandru Cojocaru" userId="0ae05565-c08f-4f0c-8ddd-9297688ee3be" providerId="ADAL" clId="{F7D35364-5011-F248-9035-BD90DD3CD415}" dt="2024-12-03T00:13:39.357" v="2435" actId="164"/>
          <ac:grpSpMkLst>
            <pc:docMk/>
            <pc:sldMk cId="1594812905" sldId="770"/>
            <ac:grpSpMk id="23" creationId="{A7CA0B1A-253A-0696-37DC-A37538F2BCA1}"/>
          </ac:grpSpMkLst>
        </pc:grpChg>
      </pc:sldChg>
      <pc:sldChg chg="addSp delSp modSp mod modAnim">
        <pc:chgData name="Alexandru Cojocaru" userId="0ae05565-c08f-4f0c-8ddd-9297688ee3be" providerId="ADAL" clId="{F7D35364-5011-F248-9035-BD90DD3CD415}" dt="2024-12-03T23:56:27.661" v="3375" actId="14100"/>
        <pc:sldMkLst>
          <pc:docMk/>
          <pc:sldMk cId="1911488215" sldId="771"/>
        </pc:sldMkLst>
        <pc:spChg chg="add mod">
          <ac:chgData name="Alexandru Cojocaru" userId="0ae05565-c08f-4f0c-8ddd-9297688ee3be" providerId="ADAL" clId="{F7D35364-5011-F248-9035-BD90DD3CD415}" dt="2024-12-03T23:54:47.456" v="3364" actId="1035"/>
          <ac:spMkLst>
            <pc:docMk/>
            <pc:sldMk cId="1911488215" sldId="771"/>
            <ac:spMk id="2" creationId="{0D526C45-921B-B6C3-2180-7C658D7B8FF3}"/>
          </ac:spMkLst>
        </pc:spChg>
        <pc:spChg chg="mod">
          <ac:chgData name="Alexandru Cojocaru" userId="0ae05565-c08f-4f0c-8ddd-9297688ee3be" providerId="ADAL" clId="{F7D35364-5011-F248-9035-BD90DD3CD415}" dt="2024-12-03T23:56:27.661" v="3375" actId="14100"/>
          <ac:spMkLst>
            <pc:docMk/>
            <pc:sldMk cId="1911488215" sldId="771"/>
            <ac:spMk id="20" creationId="{055B7891-9D44-D36A-046A-920CF309C815}"/>
          </ac:spMkLst>
        </pc:spChg>
      </pc:sldChg>
      <pc:sldChg chg="modSp modAnim">
        <pc:chgData name="Alexandru Cojocaru" userId="0ae05565-c08f-4f0c-8ddd-9297688ee3be" providerId="ADAL" clId="{F7D35364-5011-F248-9035-BD90DD3CD415}" dt="2024-12-03T15:11:32.334" v="2979" actId="20577"/>
        <pc:sldMkLst>
          <pc:docMk/>
          <pc:sldMk cId="2704850081" sldId="772"/>
        </pc:sldMkLst>
        <pc:spChg chg="mod">
          <ac:chgData name="Alexandru Cojocaru" userId="0ae05565-c08f-4f0c-8ddd-9297688ee3be" providerId="ADAL" clId="{F7D35364-5011-F248-9035-BD90DD3CD415}" dt="2024-12-03T15:11:32.334" v="2979" actId="20577"/>
          <ac:spMkLst>
            <pc:docMk/>
            <pc:sldMk cId="2704850081" sldId="772"/>
            <ac:spMk id="3" creationId="{9D023B56-F101-E06B-2120-C552A5327393}"/>
          </ac:spMkLst>
        </pc:spChg>
      </pc:sldChg>
      <pc:sldChg chg="delSp modSp mod modAnim">
        <pc:chgData name="Alexandru Cojocaru" userId="0ae05565-c08f-4f0c-8ddd-9297688ee3be" providerId="ADAL" clId="{F7D35364-5011-F248-9035-BD90DD3CD415}" dt="2024-12-03T21:16:42.250" v="3161" actId="20577"/>
        <pc:sldMkLst>
          <pc:docMk/>
          <pc:sldMk cId="3778704767" sldId="773"/>
        </pc:sldMkLst>
        <pc:spChg chg="mod">
          <ac:chgData name="Alexandru Cojocaru" userId="0ae05565-c08f-4f0c-8ddd-9297688ee3be" providerId="ADAL" clId="{F7D35364-5011-F248-9035-BD90DD3CD415}" dt="2024-12-03T21:16:42.250" v="3161" actId="20577"/>
          <ac:spMkLst>
            <pc:docMk/>
            <pc:sldMk cId="3778704767" sldId="773"/>
            <ac:spMk id="3" creationId="{2BAB2F22-CBFA-16AA-A692-A65395939C35}"/>
          </ac:spMkLst>
        </pc:spChg>
      </pc:sldChg>
      <pc:sldChg chg="modSp mod modNotesTx">
        <pc:chgData name="Alexandru Cojocaru" userId="0ae05565-c08f-4f0c-8ddd-9297688ee3be" providerId="ADAL" clId="{F7D35364-5011-F248-9035-BD90DD3CD415}" dt="2024-12-03T12:21:11.666" v="2737" actId="20577"/>
        <pc:sldMkLst>
          <pc:docMk/>
          <pc:sldMk cId="3135315543" sldId="775"/>
        </pc:sldMkLst>
        <pc:spChg chg="mod">
          <ac:chgData name="Alexandru Cojocaru" userId="0ae05565-c08f-4f0c-8ddd-9297688ee3be" providerId="ADAL" clId="{F7D35364-5011-F248-9035-BD90DD3CD415}" dt="2024-12-03T12:21:11.666" v="2737" actId="20577"/>
          <ac:spMkLst>
            <pc:docMk/>
            <pc:sldMk cId="3135315543" sldId="775"/>
            <ac:spMk id="3" creationId="{E131F454-5471-5A17-D93F-B3606A50970B}"/>
          </ac:spMkLst>
        </pc:spChg>
      </pc:sldChg>
      <pc:sldChg chg="modAnim">
        <pc:chgData name="Alexandru Cojocaru" userId="0ae05565-c08f-4f0c-8ddd-9297688ee3be" providerId="ADAL" clId="{F7D35364-5011-F248-9035-BD90DD3CD415}" dt="2024-12-03T21:20:29.831" v="3169"/>
        <pc:sldMkLst>
          <pc:docMk/>
          <pc:sldMk cId="2231903312" sldId="776"/>
        </pc:sldMkLst>
      </pc:sldChg>
      <pc:sldChg chg="modSp mod modAnim">
        <pc:chgData name="Alexandru Cojocaru" userId="0ae05565-c08f-4f0c-8ddd-9297688ee3be" providerId="ADAL" clId="{F7D35364-5011-F248-9035-BD90DD3CD415}" dt="2024-12-03T21:22:02.002" v="3175"/>
        <pc:sldMkLst>
          <pc:docMk/>
          <pc:sldMk cId="80333637" sldId="777"/>
        </pc:sldMkLst>
        <pc:spChg chg="mod">
          <ac:chgData name="Alexandru Cojocaru" userId="0ae05565-c08f-4f0c-8ddd-9297688ee3be" providerId="ADAL" clId="{F7D35364-5011-F248-9035-BD90DD3CD415}" dt="2024-12-03T16:20:31.969" v="3136" actId="27636"/>
          <ac:spMkLst>
            <pc:docMk/>
            <pc:sldMk cId="80333637" sldId="777"/>
            <ac:spMk id="3" creationId="{9D023B56-F101-E06B-2120-C552A5327393}"/>
          </ac:spMkLst>
        </pc:spChg>
        <pc:spChg chg="mod">
          <ac:chgData name="Alexandru Cojocaru" userId="0ae05565-c08f-4f0c-8ddd-9297688ee3be" providerId="ADAL" clId="{F7D35364-5011-F248-9035-BD90DD3CD415}" dt="2024-12-02T11:26:47.975" v="156" actId="20577"/>
          <ac:spMkLst>
            <pc:docMk/>
            <pc:sldMk cId="80333637" sldId="777"/>
            <ac:spMk id="6" creationId="{B75FD217-1FE9-CB67-49BE-09D15D80ABAB}"/>
          </ac:spMkLst>
        </pc:spChg>
      </pc:sldChg>
      <pc:sldChg chg="del">
        <pc:chgData name="Alexandru Cojocaru" userId="0ae05565-c08f-4f0c-8ddd-9297688ee3be" providerId="ADAL" clId="{F7D35364-5011-F248-9035-BD90DD3CD415}" dt="2024-12-02T17:59:44.206" v="2419" actId="2696"/>
        <pc:sldMkLst>
          <pc:docMk/>
          <pc:sldMk cId="4022941994" sldId="778"/>
        </pc:sldMkLst>
      </pc:sldChg>
      <pc:sldChg chg="modSp mod modAnim">
        <pc:chgData name="Alexandru Cojocaru" userId="0ae05565-c08f-4f0c-8ddd-9297688ee3be" providerId="ADAL" clId="{F7D35364-5011-F248-9035-BD90DD3CD415}" dt="2024-12-03T23:53:23.897" v="3261" actId="20577"/>
        <pc:sldMkLst>
          <pc:docMk/>
          <pc:sldMk cId="2830305448" sldId="779"/>
        </pc:sldMkLst>
        <pc:spChg chg="mod">
          <ac:chgData name="Alexandru Cojocaru" userId="0ae05565-c08f-4f0c-8ddd-9297688ee3be" providerId="ADAL" clId="{F7D35364-5011-F248-9035-BD90DD3CD415}" dt="2024-12-03T23:53:23.897" v="3261" actId="20577"/>
          <ac:spMkLst>
            <pc:docMk/>
            <pc:sldMk cId="2830305448" sldId="779"/>
            <ac:spMk id="3" creationId="{9D023B56-F101-E06B-2120-C552A5327393}"/>
          </ac:spMkLst>
        </pc:spChg>
      </pc:sldChg>
      <pc:sldChg chg="modSp mod modAnim">
        <pc:chgData name="Alexandru Cojocaru" userId="0ae05565-c08f-4f0c-8ddd-9297688ee3be" providerId="ADAL" clId="{F7D35364-5011-F248-9035-BD90DD3CD415}" dt="2024-12-03T16:21:10.618" v="3138" actId="27636"/>
        <pc:sldMkLst>
          <pc:docMk/>
          <pc:sldMk cId="2084921786" sldId="780"/>
        </pc:sldMkLst>
        <pc:spChg chg="mod">
          <ac:chgData name="Alexandru Cojocaru" userId="0ae05565-c08f-4f0c-8ddd-9297688ee3be" providerId="ADAL" clId="{F7D35364-5011-F248-9035-BD90DD3CD415}" dt="2024-12-03T16:21:10.618" v="3138" actId="27636"/>
          <ac:spMkLst>
            <pc:docMk/>
            <pc:sldMk cId="2084921786" sldId="780"/>
            <ac:spMk id="3" creationId="{9D023B56-F101-E06B-2120-C552A5327393}"/>
          </ac:spMkLst>
        </pc:spChg>
      </pc:sldChg>
      <pc:sldChg chg="modSp mod modAnim modNotesTx">
        <pc:chgData name="Alexandru Cojocaru" userId="0ae05565-c08f-4f0c-8ddd-9297688ee3be" providerId="ADAL" clId="{F7D35364-5011-F248-9035-BD90DD3CD415}" dt="2024-12-03T11:32:08.880" v="2618" actId="20577"/>
        <pc:sldMkLst>
          <pc:docMk/>
          <pc:sldMk cId="846380976" sldId="781"/>
        </pc:sldMkLst>
        <pc:spChg chg="mod">
          <ac:chgData name="Alexandru Cojocaru" userId="0ae05565-c08f-4f0c-8ddd-9297688ee3be" providerId="ADAL" clId="{F7D35364-5011-F248-9035-BD90DD3CD415}" dt="2024-12-03T11:32:08.880" v="2618" actId="20577"/>
          <ac:spMkLst>
            <pc:docMk/>
            <pc:sldMk cId="846380976" sldId="781"/>
            <ac:spMk id="3" creationId="{9D023B56-F101-E06B-2120-C552A5327393}"/>
          </ac:spMkLst>
        </pc:spChg>
      </pc:sldChg>
      <pc:sldChg chg="modSp mod modAnim modNotesTx">
        <pc:chgData name="Alexandru Cojocaru" userId="0ae05565-c08f-4f0c-8ddd-9297688ee3be" providerId="ADAL" clId="{F7D35364-5011-F248-9035-BD90DD3CD415}" dt="2024-12-03T21:19:38.969" v="3167"/>
        <pc:sldMkLst>
          <pc:docMk/>
          <pc:sldMk cId="583425682" sldId="782"/>
        </pc:sldMkLst>
        <pc:spChg chg="mod">
          <ac:chgData name="Alexandru Cojocaru" userId="0ae05565-c08f-4f0c-8ddd-9297688ee3be" providerId="ADAL" clId="{F7D35364-5011-F248-9035-BD90DD3CD415}" dt="2024-12-03T14:30:15.598" v="2952" actId="27636"/>
          <ac:spMkLst>
            <pc:docMk/>
            <pc:sldMk cId="583425682" sldId="782"/>
            <ac:spMk id="3" creationId="{9D023B56-F101-E06B-2120-C552A5327393}"/>
          </ac:spMkLst>
        </pc:spChg>
      </pc:sldChg>
      <pc:sldChg chg="modSp mod ord modAnim">
        <pc:chgData name="Alexandru Cojocaru" userId="0ae05565-c08f-4f0c-8ddd-9297688ee3be" providerId="ADAL" clId="{F7D35364-5011-F248-9035-BD90DD3CD415}" dt="2024-12-03T23:51:51.038" v="3252" actId="20577"/>
        <pc:sldMkLst>
          <pc:docMk/>
          <pc:sldMk cId="1766103746" sldId="784"/>
        </pc:sldMkLst>
        <pc:spChg chg="mod">
          <ac:chgData name="Alexandru Cojocaru" userId="0ae05565-c08f-4f0c-8ddd-9297688ee3be" providerId="ADAL" clId="{F7D35364-5011-F248-9035-BD90DD3CD415}" dt="2024-12-03T23:51:51.038" v="3252" actId="20577"/>
          <ac:spMkLst>
            <pc:docMk/>
            <pc:sldMk cId="1766103746" sldId="784"/>
            <ac:spMk id="3" creationId="{9D023B56-F101-E06B-2120-C552A5327393}"/>
          </ac:spMkLst>
        </pc:spChg>
      </pc:sldChg>
      <pc:sldChg chg="addSp modSp mod modAnim">
        <pc:chgData name="Alexandru Cojocaru" userId="0ae05565-c08f-4f0c-8ddd-9297688ee3be" providerId="ADAL" clId="{F7D35364-5011-F248-9035-BD90DD3CD415}" dt="2024-12-03T21:12:32.467" v="3140" actId="1076"/>
        <pc:sldMkLst>
          <pc:docMk/>
          <pc:sldMk cId="432220279" sldId="785"/>
        </pc:sldMkLst>
        <pc:spChg chg="add 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2" creationId="{1D28CFA5-541D-0A9C-575A-7CF18457DFEB}"/>
          </ac:spMkLst>
        </pc:spChg>
        <pc:spChg chg="mod">
          <ac:chgData name="Alexandru Cojocaru" userId="0ae05565-c08f-4f0c-8ddd-9297688ee3be" providerId="ADAL" clId="{F7D35364-5011-F248-9035-BD90DD3CD415}" dt="2024-12-02T11:17:12.883" v="17" actId="313"/>
          <ac:spMkLst>
            <pc:docMk/>
            <pc:sldMk cId="432220279" sldId="785"/>
            <ac:spMk id="3" creationId="{0180B7E1-7F96-FC73-5584-18243570D8D4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9" creationId="{B33BEF67-5EA6-D32B-14B7-AC8380779C8F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10" creationId="{1052CCDD-0016-D206-F723-E4ED9B623B0C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12" creationId="{E3636BEA-2BE6-092A-5FC4-26B8F01EC06C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14" creationId="{45953DDF-EF7D-A6E1-DECE-CE808B4ED228}"/>
          </ac:spMkLst>
        </pc:spChg>
        <pc:spChg chg="mod">
          <ac:chgData name="Alexandru Cojocaru" userId="0ae05565-c08f-4f0c-8ddd-9297688ee3be" providerId="ADAL" clId="{F7D35364-5011-F248-9035-BD90DD3CD415}" dt="2024-12-03T11:27:37.493" v="2517" actId="20577"/>
          <ac:spMkLst>
            <pc:docMk/>
            <pc:sldMk cId="432220279" sldId="785"/>
            <ac:spMk id="20" creationId="{D3B1A69C-B49D-2FC6-5DAB-26678831521C}"/>
          </ac:spMkLst>
        </pc:spChg>
        <pc:spChg chg="mod">
          <ac:chgData name="Alexandru Cojocaru" userId="0ae05565-c08f-4f0c-8ddd-9297688ee3be" providerId="ADAL" clId="{F7D35364-5011-F248-9035-BD90DD3CD415}" dt="2024-12-03T21:12:32.467" v="3140" actId="1076"/>
          <ac:spMkLst>
            <pc:docMk/>
            <pc:sldMk cId="432220279" sldId="785"/>
            <ac:spMk id="21" creationId="{6F967AA1-C30C-8B94-0AB5-75B89D96E4B0}"/>
          </ac:spMkLst>
        </pc:spChg>
        <pc:grpChg chg="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4" creationId="{BFB44F5F-5D4C-8370-890E-C92D7169FEA2}"/>
          </ac:grpSpMkLst>
        </pc:grpChg>
        <pc:grpChg chg="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5" creationId="{3898605E-B158-F15F-4610-791EB2C8D7C4}"/>
          </ac:grpSpMkLst>
        </pc:grpChg>
        <pc:grpChg chg="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8" creationId="{9086C47B-0475-1D02-275E-EA24EF932459}"/>
          </ac:grpSpMkLst>
        </pc:grpChg>
        <pc:grpChg chg="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13" creationId="{5EE2D024-637E-42D9-EEF9-A49A909271F3}"/>
          </ac:grpSpMkLst>
        </pc:grpChg>
        <pc:grpChg chg="add mod">
          <ac:chgData name="Alexandru Cojocaru" userId="0ae05565-c08f-4f0c-8ddd-9297688ee3be" providerId="ADAL" clId="{F7D35364-5011-F248-9035-BD90DD3CD415}" dt="2024-12-03T11:27:37.493" v="2517" actId="20577"/>
          <ac:grpSpMkLst>
            <pc:docMk/>
            <pc:sldMk cId="432220279" sldId="785"/>
            <ac:grpSpMk id="22" creationId="{B329423B-C3C5-554D-66CA-FA74659F6775}"/>
          </ac:grpSpMkLst>
        </pc:grpChg>
        <pc:picChg chg="mod">
          <ac:chgData name="Alexandru Cojocaru" userId="0ae05565-c08f-4f0c-8ddd-9297688ee3be" providerId="ADAL" clId="{F7D35364-5011-F248-9035-BD90DD3CD415}" dt="2024-12-03T11:27:37.493" v="2517" actId="20577"/>
          <ac:picMkLst>
            <pc:docMk/>
            <pc:sldMk cId="432220279" sldId="785"/>
            <ac:picMk id="15" creationId="{2E92AAC8-67E1-261E-2F99-BD15BBE765BD}"/>
          </ac:picMkLst>
        </pc:picChg>
        <pc:picChg chg="mod">
          <ac:chgData name="Alexandru Cojocaru" userId="0ae05565-c08f-4f0c-8ddd-9297688ee3be" providerId="ADAL" clId="{F7D35364-5011-F248-9035-BD90DD3CD415}" dt="2024-12-03T11:27:37.493" v="2517" actId="20577"/>
          <ac:picMkLst>
            <pc:docMk/>
            <pc:sldMk cId="432220279" sldId="785"/>
            <ac:picMk id="16" creationId="{65CCEFC7-2A3D-6EA5-65D1-D55180E900EC}"/>
          </ac:picMkLst>
        </pc:picChg>
        <pc:picChg chg="mod">
          <ac:chgData name="Alexandru Cojocaru" userId="0ae05565-c08f-4f0c-8ddd-9297688ee3be" providerId="ADAL" clId="{F7D35364-5011-F248-9035-BD90DD3CD415}" dt="2024-12-03T11:27:37.493" v="2517" actId="20577"/>
          <ac:picMkLst>
            <pc:docMk/>
            <pc:sldMk cId="432220279" sldId="785"/>
            <ac:picMk id="17" creationId="{FC8D7233-A705-5ADC-F921-9745E9B117B2}"/>
          </ac:picMkLst>
        </pc:pic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6" creationId="{5892E276-A61F-2B92-60F5-61AECA9910F6}"/>
          </ac:cxnSpMkLst>
        </pc:cxn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7" creationId="{1FB0E4A5-F57A-E294-9AB9-8E5FDF20CEBC}"/>
          </ac:cxnSpMkLst>
        </pc:cxn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11" creationId="{4AD7A63F-D2CA-84F7-C06A-EF5B22BDD520}"/>
          </ac:cxnSpMkLst>
        </pc:cxn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18" creationId="{2B165E56-5FB8-75D8-867C-AEA6D3373E5D}"/>
          </ac:cxnSpMkLst>
        </pc:cxnChg>
        <pc:cxnChg chg="mod">
          <ac:chgData name="Alexandru Cojocaru" userId="0ae05565-c08f-4f0c-8ddd-9297688ee3be" providerId="ADAL" clId="{F7D35364-5011-F248-9035-BD90DD3CD415}" dt="2024-12-03T11:27:37.493" v="2517" actId="20577"/>
          <ac:cxnSpMkLst>
            <pc:docMk/>
            <pc:sldMk cId="432220279" sldId="785"/>
            <ac:cxnSpMk id="19" creationId="{31672726-B932-0BCA-9752-18CC211A7D16}"/>
          </ac:cxnSpMkLst>
        </pc:cxnChg>
      </pc:sldChg>
      <pc:sldChg chg="addSp modSp mod modAnim modNotesTx">
        <pc:chgData name="Alexandru Cojocaru" userId="0ae05565-c08f-4f0c-8ddd-9297688ee3be" providerId="ADAL" clId="{F7D35364-5011-F248-9035-BD90DD3CD415}" dt="2024-12-03T22:56:34.876" v="3187" actId="20577"/>
        <pc:sldMkLst>
          <pc:docMk/>
          <pc:sldMk cId="2021733521" sldId="786"/>
        </pc:sldMkLst>
        <pc:spChg chg="add mod">
          <ac:chgData name="Alexandru Cojocaru" userId="0ae05565-c08f-4f0c-8ddd-9297688ee3be" providerId="ADAL" clId="{F7D35364-5011-F248-9035-BD90DD3CD415}" dt="2024-12-03T12:35:41.230" v="2898" actId="20577"/>
          <ac:spMkLst>
            <pc:docMk/>
            <pc:sldMk cId="2021733521" sldId="786"/>
            <ac:spMk id="2" creationId="{633ABF13-29DD-A271-51C4-C880C30ACD0A}"/>
          </ac:spMkLst>
        </pc:spChg>
        <pc:spChg chg="mod">
          <ac:chgData name="Alexandru Cojocaru" userId="0ae05565-c08f-4f0c-8ddd-9297688ee3be" providerId="ADAL" clId="{F7D35364-5011-F248-9035-BD90DD3CD415}" dt="2024-12-03T22:56:34.876" v="3187" actId="20577"/>
          <ac:spMkLst>
            <pc:docMk/>
            <pc:sldMk cId="2021733521" sldId="786"/>
            <ac:spMk id="3" creationId="{189E0960-DCC4-9605-A0D6-5E51E98A0F37}"/>
          </ac:spMkLst>
        </pc:spChg>
        <pc:spChg chg="add mod">
          <ac:chgData name="Alexandru Cojocaru" userId="0ae05565-c08f-4f0c-8ddd-9297688ee3be" providerId="ADAL" clId="{F7D35364-5011-F248-9035-BD90DD3CD415}" dt="2024-12-03T12:36:33.516" v="2902" actId="692"/>
          <ac:spMkLst>
            <pc:docMk/>
            <pc:sldMk cId="2021733521" sldId="786"/>
            <ac:spMk id="5" creationId="{EB197BD4-A802-0FDC-CD35-B2F9AEA72697}"/>
          </ac:spMkLst>
        </pc:spChg>
      </pc:sldChg>
      <pc:sldChg chg="del">
        <pc:chgData name="Alexandru Cojocaru" userId="0ae05565-c08f-4f0c-8ddd-9297688ee3be" providerId="ADAL" clId="{F7D35364-5011-F248-9035-BD90DD3CD415}" dt="2024-12-02T17:59:57.120" v="2420" actId="2696"/>
        <pc:sldMkLst>
          <pc:docMk/>
          <pc:sldMk cId="4173475096" sldId="787"/>
        </pc:sldMkLst>
      </pc:sldChg>
      <pc:sldChg chg="modSp modAnim modNotesTx">
        <pc:chgData name="Alexandru Cojocaru" userId="0ae05565-c08f-4f0c-8ddd-9297688ee3be" providerId="ADAL" clId="{F7D35364-5011-F248-9035-BD90DD3CD415}" dt="2024-12-03T21:19:14.465" v="3166"/>
        <pc:sldMkLst>
          <pc:docMk/>
          <pc:sldMk cId="2398401509" sldId="788"/>
        </pc:sldMkLst>
        <pc:spChg chg="mod">
          <ac:chgData name="Alexandru Cojocaru" userId="0ae05565-c08f-4f0c-8ddd-9297688ee3be" providerId="ADAL" clId="{F7D35364-5011-F248-9035-BD90DD3CD415}" dt="2024-12-02T14:21:30.677" v="1300" actId="207"/>
          <ac:spMkLst>
            <pc:docMk/>
            <pc:sldMk cId="2398401509" sldId="788"/>
            <ac:spMk id="3" creationId="{7539E4E3-C961-D63B-DC40-A6D5B1EDDCF1}"/>
          </ac:spMkLst>
        </pc:spChg>
      </pc:sldChg>
      <pc:sldChg chg="new del">
        <pc:chgData name="Alexandru Cojocaru" userId="0ae05565-c08f-4f0c-8ddd-9297688ee3be" providerId="ADAL" clId="{F7D35364-5011-F248-9035-BD90DD3CD415}" dt="2024-12-02T15:36:21.920" v="1331" actId="680"/>
        <pc:sldMkLst>
          <pc:docMk/>
          <pc:sldMk cId="537105492" sldId="789"/>
        </pc:sldMkLst>
      </pc:sldChg>
      <pc:sldChg chg="addSp modSp add mod modAnim">
        <pc:chgData name="Alexandru Cojocaru" userId="0ae05565-c08f-4f0c-8ddd-9297688ee3be" providerId="ADAL" clId="{F7D35364-5011-F248-9035-BD90DD3CD415}" dt="2024-12-02T17:58:06.871" v="2402"/>
        <pc:sldMkLst>
          <pc:docMk/>
          <pc:sldMk cId="2556160825" sldId="789"/>
        </pc:sldMkLst>
        <pc:spChg chg="add mod">
          <ac:chgData name="Alexandru Cojocaru" userId="0ae05565-c08f-4f0c-8ddd-9297688ee3be" providerId="ADAL" clId="{F7D35364-5011-F248-9035-BD90DD3CD415}" dt="2024-12-02T17:09:48.327" v="1906" actId="1035"/>
          <ac:spMkLst>
            <pc:docMk/>
            <pc:sldMk cId="2556160825" sldId="789"/>
            <ac:spMk id="2" creationId="{DFB354BE-7560-F9BE-8307-A155CA379FD4}"/>
          </ac:spMkLst>
        </pc:spChg>
        <pc:spChg chg="mod">
          <ac:chgData name="Alexandru Cojocaru" userId="0ae05565-c08f-4f0c-8ddd-9297688ee3be" providerId="ADAL" clId="{F7D35364-5011-F248-9035-BD90DD3CD415}" dt="2024-12-02T17:55:56.948" v="2379" actId="20577"/>
          <ac:spMkLst>
            <pc:docMk/>
            <pc:sldMk cId="2556160825" sldId="789"/>
            <ac:spMk id="3" creationId="{D86E548D-C8B6-4292-4C10-126210C4E97C}"/>
          </ac:spMkLst>
        </pc:spChg>
        <pc:spChg chg="mod">
          <ac:chgData name="Alexandru Cojocaru" userId="0ae05565-c08f-4f0c-8ddd-9297688ee3be" providerId="ADAL" clId="{F7D35364-5011-F248-9035-BD90DD3CD415}" dt="2024-12-02T15:37:00.570" v="1367" actId="207"/>
          <ac:spMkLst>
            <pc:docMk/>
            <pc:sldMk cId="2556160825" sldId="789"/>
            <ac:spMk id="6" creationId="{6182D0F4-3922-0CE4-A713-82CA22CE365C}"/>
          </ac:spMkLst>
        </pc:spChg>
      </pc:sldChg>
      <pc:sldChg chg="add ord">
        <pc:chgData name="Alexandru Cojocaru" userId="0ae05565-c08f-4f0c-8ddd-9297688ee3be" providerId="ADAL" clId="{F7D35364-5011-F248-9035-BD90DD3CD415}" dt="2024-12-03T15:58:57.679" v="2984" actId="20578"/>
        <pc:sldMkLst>
          <pc:docMk/>
          <pc:sldMk cId="862054812" sldId="790"/>
        </pc:sldMkLst>
      </pc:sldChg>
      <pc:sldChg chg="add del">
        <pc:chgData name="Alexandru Cojocaru" userId="0ae05565-c08f-4f0c-8ddd-9297688ee3be" providerId="ADAL" clId="{F7D35364-5011-F248-9035-BD90DD3CD415}" dt="2024-12-03T16:16:14.185" v="3046"/>
        <pc:sldMkLst>
          <pc:docMk/>
          <pc:sldMk cId="1623626728" sldId="791"/>
        </pc:sldMkLst>
      </pc:sldChg>
      <pc:sldChg chg="add ord">
        <pc:chgData name="Alexandru Cojocaru" userId="0ae05565-c08f-4f0c-8ddd-9297688ee3be" providerId="ADAL" clId="{F7D35364-5011-F248-9035-BD90DD3CD415}" dt="2024-12-03T16:16:29.320" v="3049" actId="20578"/>
        <pc:sldMkLst>
          <pc:docMk/>
          <pc:sldMk cId="2155810365" sldId="791"/>
        </pc:sldMkLst>
      </pc:sldChg>
      <pc:sldChg chg="add ord">
        <pc:chgData name="Alexandru Cojocaru" userId="0ae05565-c08f-4f0c-8ddd-9297688ee3be" providerId="ADAL" clId="{F7D35364-5011-F248-9035-BD90DD3CD415}" dt="2024-12-03T21:14:27.701" v="3143" actId="20578"/>
        <pc:sldMkLst>
          <pc:docMk/>
          <pc:sldMk cId="1469981771" sldId="792"/>
        </pc:sldMkLst>
      </pc:sldChg>
      <pc:sldChg chg="add ord">
        <pc:chgData name="Alexandru Cojocaru" userId="0ae05565-c08f-4f0c-8ddd-9297688ee3be" providerId="ADAL" clId="{F7D35364-5011-F248-9035-BD90DD3CD415}" dt="2024-12-03T23:47:06.804" v="3190" actId="20578"/>
        <pc:sldMkLst>
          <pc:docMk/>
          <pc:sldMk cId="3865573384" sldId="793"/>
        </pc:sldMkLst>
      </pc:sldChg>
      <pc:sldChg chg="add ord">
        <pc:chgData name="Alexandru Cojocaru" userId="0ae05565-c08f-4f0c-8ddd-9297688ee3be" providerId="ADAL" clId="{F7D35364-5011-F248-9035-BD90DD3CD415}" dt="2024-12-03T23:55:59.708" v="3371" actId="20578"/>
        <pc:sldMkLst>
          <pc:docMk/>
          <pc:sldMk cId="2173680902" sldId="79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8:5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5 654 24575,'57'-37'0,"-46"28"0,0 1 0,1 1 0,0 0 0,0 0 0,16-5 0,8-1 0,-8 3 0,0 1 0,0 2 0,33-4 0,625-110-8698,-208 32 5854,-329 70 4653,-99 15 14,-1-3 0,49-12 0,205-47 2441,-369 116-4264,10-25-353,-1-2-1,-60 15 1,106-35 347,-57 14-464,-116 15 1,44-10-247,79-13 540,-117 1 0,-30 4 194,51 1-411,-301-8 1,251-9 798,185 2 343,8 1-511,0-1 0,0 0 1,0-1-1,0-1 0,-23-5 1,35 6-205,-1 0-1,1 0 1,-1 0 0,1 0 0,0 0 0,-1-1 0,1 1 0,0-1 0,0 1 0,0-1 0,0 0 0,0 0 0,1 0 0,-1 0 0,1 0 0,-1 0 0,1-1-1,-1 1 1,1 0 0,0-1 0,0 1 0,1-1 0,-1 1 0,0-1 0,1 0 0,-1 1 0,1-1 0,0 1 0,0-1 0,0 0 0,0 1 0,1-1 0,-1 0-1,0 1 1,1-1 0,1-2 0,1-5-34,0 1 0,1-1 0,1 1 0,-1 0 0,1 0 0,1 1 0,-1 0 0,2 0 0,-1 0 0,1 0 0,0 1 0,0 0 0,1 1 0,10-7 0,-2 2 0,-1 1 0,2 0 0,-1 2 0,1 0 0,1 1 0,32-10 0,6 1 0,-1-2 0,60-29 0,-62 25 0,1 3 0,96-21 0,-104 36 0,-45 4 0,-1 0 0,1 0 0,0 0 0,-1 1 0,1-1 0,-1 0 0,1 0 0,-1 0 0,1 1 0,0-1 0,-1 0 0,1 0 0,-1 1 0,1-1 0,-1 0 0,1 1 0,-1-1 0,0 1 0,1-1 0,-1 1 0,1-1 0,-1 1 0,0-1 0,1 2 0,-1-1 0,0 0 0,0 0 0,0 1 0,-1-1 0,1 0 0,0 0 0,-1 0 0,1 1 0,0-1 0,-1 0 0,0 0 0,1 0 0,-1 0 0,0 0 0,1 0 0,-1 0 0,-2 1 0,-46 52 0,-79 66 0,96-92 0,-1 0 0,14-12 0,0 1 0,-29 34 0,21-27 0,23-22 0,1 0 0,0 1 0,0-1 0,0 1 0,0-1 0,1 1 0,-1 0 0,1 0 0,0 0 0,-3 4 0,5-6 0,0-1 0,1 0 0,-1 0 0,0 1 0,0-1 0,0 0 0,0 1 0,1-1 0,-1 0 0,0 0 0,0 1 0,0-1 0,1 0 0,-1 0 0,0 0 0,0 1 0,1-1 0,-1 0 0,0 0 0,1 0 0,-1 0 0,0 0 0,1 0 0,-1 1 0,0-1 0,1 0 0,-1 0 0,0 0 0,0 0 0,1 0 0,-1 0 0,0 0 0,1 0 0,-1-1 0,0 1 0,1 0 0,-1 0 0,0 0 0,1 0 0,-1 0 0,0 0 0,0-1 0,1 1 0,-1 0 0,0 0 0,1 0 0,-1-1 0,0 1 0,1-1 0,18-6 0,4-6 0,1 1 0,0 1 0,1 2 0,1 0 0,-1 1 0,34-5 0,108-24 0,-86 12-165,-58 17 83,0 0 0,0 2 0,1 1 0,34-4 0,-3 3 82,1-3 0,54-16 0,-4 1 0,-83 19 78,-1-2 1,37-16 0,4-2 164,-54 22-218,16-6-11,1 1 0,0 1 1,0 2-1,44-5 0,-69 10-14,-1 0 0,0 0 0,0 0 0,0 0 0,1 0 0,-1 0 0,0 0 0,0 0 0,0 0 0,1 0 0,-1 0 0,0 0 0,0 0 0,0 0 0,1 1 0,-1-1 0,0 0 0,0 0 0,0 0 0,1 0 0,-1 0 0,0 0 0,0 1 0,0-1 0,0 0 0,0 0 0,0 0 0,1 0 0,-1 1 0,0-1 0,0 0 0,0 0 0,0 0 0,0 1 0,0-1 0,0 0 0,0 0 0,0 0 0,0 1 0,0-1 0,0 0 0,0 0 0,0 1 0,0-1 0,0 0 0,0 0 0,0 0 0,0 1 0,0-1 0,-8 16 0,-14 14 0,10-19 0,0-1 0,-1-1 0,0 0 0,-1-1 0,0 0 0,0-1 0,-1-1 0,-19 6 0,9-2 0,-17 7 0,-81 19 0,121-35 0,1-1 0,-1 1 0,1-1 0,0 0 0,-1 0 0,1 1 0,-1-1 0,1 0 0,-1 0 0,1 0 0,-1-1 0,1 1 0,0 0 0,-1-1 0,-2 0 0,4 1 0,0-1 0,-1 1 0,1-1 0,0 1 0,0 0 0,0-1 0,0 1 0,0-1 0,0 1 0,0-1 0,0 1 0,-1-1 0,2 1 0,-1 0 0,0-1 0,0 1 0,0-1 0,0 1 0,0-1 0,0 1 0,0-1 0,0 1 0,1 0 0,-1-1 0,0 1 0,0-1 0,1 1 0,-1 0 0,0-1 0,1 0 0,3-3 0,-1 0 0,1 0 0,0 0 0,0 0 0,1 1 0,7-6 0,-9 7 0,33-19 0,1 1 0,1 2 0,0 1 0,71-20 0,-71 28 0,0-3 0,49-21 0,-98 39 0,0 1 0,0 1 0,-16 14 0,16-12 0,0-1 0,-1 0 0,0 0 0,0-1 0,-1-1 0,1 0 0,-18 6 0,-37 4 0,-160 48 0,205-58 0,0-2 0,0 0 0,0-1 0,-38 0 0,61-4 0,-1 0 0,0 0 0,0 0 0,0 0 0,0 0 0,0 0 0,0 0 0,0 0 0,0 0 0,0-1 0,1 1 0,-1 0 0,0 0 0,0 0 0,0 0 0,0 0 0,0 0 0,0 0 0,0-1 0,0 1 0,0 0 0,0 0 0,0 0 0,0 0 0,0 0 0,0 0 0,0-1 0,0 1 0,0 0 0,0 0 0,0 0 0,0 0 0,0 0 0,0 0 0,0-1 0,-1 1 0,1 0 0,0 0 0,0 0 0,0 0 0,0 0 0,0 0 0,0 0 0,0 0 0,0-1 0,0 1 0,0 0 0,-1 0 0,1 0 0,0 0 0,0 0 0,0 0 0,0 0 0,0 0 0,0 0 0,-1 0 0,1 0 0,0 0 0,0 0 0,0 0 0,0 0 0,0 0 0,0 0 0,-1 0 0,1 0 0,15-13 0,22-11 0,233-102 0,-214 106 0,-33 14 0,-23 6 0,0 0 0,0 0 0,0 0 0,0 0 0,0 1 0,0-1 0,0 0 0,0 0 0,0 0 0,0 0 0,0 0 0,-1 0 0,1 0 0,0 0 0,0 1 0,0-1 0,0 0 0,0 0 0,0 0 0,0 0 0,0 0 0,0 0 0,0 1 0,0-1 0,0 0 0,0 0 0,0 0 0,0 0 0,0 0 0,0 0 0,1 1 0,-1-1 0,0 0 0,0 0 0,0 0 0,0 0 0,0 0 0,0 0 0,0 0 0,0 0 0,0 0 0,0 1 0,0-1 0,1 0 0,-1 0 0,0 0 0,-18 13 0,0-1 0,-1 0 0,0-1 0,0-2 0,-37 14 0,11-10 0,-76 13 0,107-22 0,-1 0 0,1 1 0,-27 13 0,29-12 0,0-1 0,0 0 0,0-1 0,0 0 0,-16 2 0,1-9 0,23-3 0,15-3 0,37-13 0,88-27 0,-91 33 0,-18 9 2,1 1-1,-1 2 1,1 0-1,0 2 1,39 2-1,-31 0-34,1-2-1,48-7 1,-11-2-103,0 4 0,140 5 0,-117 3 180,-96-1-16,1 0 1,0 0-1,0 0 1,0 0-1,0 0 1,0 1-1,0-1 1,0 1-1,0-1 1,0 1 0,-1-1-1,1 1 1,3 2-1,-5-3-25,0 0 1,1 1-1,-1-1 0,0 1 0,0-1 0,1 1 0,-1-1 1,0 1-1,0-1 0,0 1 0,0-1 0,1 1 1,-1-1-1,0 1 0,0-1 0,0 1 0,0-1 1,0 1-1,0 0 0,-1-1 0,1 1 0,0-1 0,0 1 1,0-1-1,0 1 0,0-1 0,-1 1 0,1-1 1,0 1-1,-1-1 0,-4 7-19,0-1 0,0 0 0,0 0 0,-13 9 0,8-6 53,-3 2-37,-2 0 0,0-1 0,0 0 0,-1-1 0,0-1 0,-19 7 0,-108 31 0,93-31 0,-124 24-368,35-10-395,-71 10 693,152-32 370,1 3 0,0 3 1,-83 29-1,138-41-300,1-1 0,-1 1 0,1-1 0,-1 1 0,1 0 0,-1-1 0,1 1 0,0 0 0,0 0 0,-1 0 0,1 0 0,0 0 0,0 0 0,0 0 0,0 1 0,0-1 0,0 0 0,0 1 0,1-1 0,-1 0 0,0 1 0,0 1 0,9 7 0,18-9 0,589-98-853,-421 72 27,491-78-5090,-597 90 5918,108-2-1,-105 10-1,12-11-125,-72 10 2502,57-5 1,-80 11-2189,2-1 155,0 1 0,0 0 0,0 1 0,18 3 0,-27-3-322,1-1-1,-1 0 1,0 0-1,0 1 1,0-1-1,0 1 1,1-1-1,-1 1 1,0 0-1,0-1 1,0 1-1,0 0 1,0 0-1,0-1 1,-1 1-1,1 0 1,0 0-1,0 0 0,-1 0 1,1 0-1,0 0 1,-1 0-1,1 1 1,-1-1-1,0 0 1,1 0-1,-1 0 1,0 1-1,1-1 1,-1 0-1,0 0 1,0 0-1,0 1 1,0-1-1,0 0 1,-1 0-1,1 1 1,0-1-1,-1 0 1,1 0-1,0 0 1,-1 0-1,1 1 1,-1-1-1,0 0 1,1 0-1,-1 0 1,-2 1-1,-2 6-21,0 0 0,-1-1 0,0 0 0,0 0 0,0 0 0,-1-1 0,0 0 0,-1-1 0,-12 9 0,-12 3 0,-38 16 0,27-13 0,16-10 0,-1 0 0,0-2 0,0-1 0,-1-1 0,-29 2 0,-35 7 0,-458 77-3651,502-86 3786,24-4 122,-1 2 0,1 0-1,0 2 1,0 1 0,-38 15 0,54-17-11,-1-1 1,0 0 0,-1-1 0,1 0 0,-1 0 0,1-1 0,-21 1 0,26-7-247,11-3 0,13-6 0,19-7 0,1 3 0,0 1 0,2 2 0,-1 1 0,2 3 0,0 1 0,43-4 0,-43 5 0,0-2 0,77-30 0,-20 5 0,-86 31 0,1-2 0,-1 0 0,-1 0 0,14-10 0,-40 15 0,-13 5 0,-123 39 0,111-33 0,2-4-10,-2 0-1,1-3 1,0-1 0,-54-5-1,19 1-1302,44 2-5513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2.6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1902 24575,'66'0'0,"98"-13"0,-138 9 0,0-1 0,0-2 0,-1 0 0,0-2 0,-1-1 0,40-21 0,32-16 0,-66 34 0,56-33 0,-54 28 0,0 0 0,63-22 0,-90 38 0,14-8 0,-1 0 0,0-1 0,0-1 0,23-20 0,0 0 0,56-28 0,-63 41 0,39-29 0,-24 12 0,-21 17 0,40-37 0,7-3 0,-54 44 0,35-32 0,-29 24 0,1 0 0,44-27 0,-41 30 0,0-2 0,31-29 0,-21 11 0,-13 11 0,2 1 0,56-40 0,-5 10 0,-44 30 0,48-27 0,-53 34 0,0-3 0,-2 0 0,-1-2 0,-1-1 0,28-34 0,20-19 0,-69 73 0,-1-1 0,0 0 0,-1 0 0,0 0 0,7-16 0,-7 13 0,1 1 0,0 0 0,14-18 0,7-4 0,-6 7 0,1 1 0,37-31 0,-47 44 18,0-1-1,-1-1 0,13-17 1,-17 20-198,0 0 1,1 1 0,0 0-1,1 0 1,0 1 0,0 0-1,20-12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9.6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504 0 24575,'0'15'0,"-2"-1"0,1 0 0,-2 0 0,0 0 0,0 0 0,-2-1 0,-7 18 0,-51 87 0,42-81 0,-20 44 0,21-38 0,-1-1 0,-3-1 0,-46 62 0,-62 91 0,112-161 0,15-24 0,0 0 0,0-1 0,-1 0 0,-13 14 0,-1 3 0,17-17 0,17-17 0,49-51 0,-51 46 0,2 0 0,0 1 0,0 1 0,1 0 0,21-12 0,-2 4 0,32-26 0,19-10 0,-70 46 0,-2 0 0,1-1 0,-2 0 0,22-23 0,-24 22 0,1 0 0,1 1 0,-1 1 0,2 0 0,25-16 0,-18 14 0,0-1 0,-1-1 0,28-26 0,-31 25 0,0 1 0,2 1 0,-1 0 0,29-15 0,62-42 0,-73 54 0,0 2 0,1 1 0,0 2 0,1 2 0,39-5 0,1 2 0,-33 4 0,67-2 0,-89 8 0,0-1 0,38-9 0,-35 6 0,44-4 0,61-6 0,-82 8 0,70-1 0,-19 9-1365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1.3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24575,'990'0'-1365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42.0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1124 24575,'2'-19'0,"0"-1"0,1 1 0,7-29 0,-4 26 0,-1-1 0,1-24 0,-3-399 0,-5 229 0,2-45-1365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8:54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2030 416 24575,'-2'1'0,"0"-1"0,0 1 0,0 0 0,0-1 0,0 1 0,0 0 0,0 0 0,0 0 0,0 0 0,1 1 0,-1-1 0,0 0 0,1 1 0,-1-1 0,1 1 0,-1 0 0,1-1 0,0 1 0,0 0 0,0 0 0,0 0 0,-1 3 0,1-4 0,1 0 0,0 0 0,-1-1 0,1 1 0,0 0 0,0 0 0,0 0 0,-1-1 0,1 1 0,0 0 0,0 0 0,0 0 0,0 0 0,1-1 0,-1 1 0,0 0 0,0 0 0,0 0 0,1 0 0,-1-1 0,1 2 0,0-2 0,-1 1 0,1-1 0,0 1 0,0-1 0,-1 0 0,1 1 0,0-1 0,0 0 0,0 0 0,-1 0 0,1 0 0,0 0 0,0 0 0,0 0 0,0 0 0,0 0 0,-1 0 0,1 0 0,0 0 0,0 0 0,0-1 0,-1 1 0,1 0 0,0-1 0,1 0 0,107-52 0,-51 25 0,-32 14 0,1 1 0,1 2 0,49-15 0,94-25 0,-56 14 0,-31 23 0,-67 13 0,-1-2 0,1 1 0,-1-2 0,25-8 0,10-6-141,103-21-1,-115 31 56,1-1 0,-1-2 0,-1-2 0,71-33 0,-69 31 305,-35 13-174,1 1 0,-1-1 0,1 0 0,-1 0 0,0 0 0,0-1 0,0 0 0,0 0-1,-1 0 1,8-7 0,-12 10-45,0 0 0,1 0 0,-1 0 0,0 0 0,0 0 0,0-1 0,0 1 0,0 0 0,0 0 0,0 0 0,0 0 0,0 0 0,1 0 0,-1-1 0,0 1 0,0 0 0,0 0 0,0 0 0,0 0 0,0 0 0,0-1 0,0 1 0,0 0 0,0 0 0,0 0 0,0 0 0,0 0 0,0-1 0,0 1 0,0 0 0,0 0 0,0 0 0,0 0 0,0 0 0,-1-1 0,1 1 0,0 0 0,0 0 0,0 0 0,0 0 0,0 0 0,0 0 0,0 0 0,0-1 0,-1 1 0,1 0 0,0 0 0,0 0 0,0 0 0,0 0 0,0 0 0,0 0 0,-1 0 0,1 0 0,-12 2 0,-14 10 0,-5 5-225,0-1-1,-1-1 0,-1-1 0,0-2 1,-62 14-1,-15 6-128,-184 48 354,158-45 0,-134 30-1668,149-44 161,69-13 1688,-57 16 0,-197 55-131,169-45-72,-153 18 0,281-51-32,-33 5 1117,-52 13 0,72-17 173,29-14-365,28-16-539,26-11-328,-37 22-4,0 1 0,1 1 0,1 2 0,38-15 0,-17 13 0,-1-2 0,75-39 0,-91 41 0,0 2 0,39-13 0,-43 18 0,1-2 0,-2-1 0,48-28 0,-36 22 0,-28 13 0,-25 13 0,-89 51-3,80-44-151,-1 0 0,0-2 0,-1-1-1,-1-1 1,-52 15 0,-219 53-1153,194-50 1307,65-17 0,-57 10 0,77-19 279,-1 1 1,1 0-1,-32 15 1,45-18-201,1 1 1,-1 1 0,0-1 0,1 1 0,0 0 0,0 0-1,0 1 1,0 0 0,1 0 0,0 0 0,0 1 0,0 0-1,-5 8 1,17-19-80,0 1 0,0 0 0,0 0 0,1 0 0,10-3 0,1-1 0,158-64 0,-141 56 0,1 2 0,41-10 0,-17 6 0,-38 9 0,41-21 0,10-4 0,66-23 0,-4-16 0,-116 61 0,-18 9 0,-10 9 0,-10 7 0,7-4 0,-2 0 0,1-1 0,-1 0 0,0-1 0,0 0 0,-1-1 0,-25 8 0,-53 11 21,-98 21-1247,64-15 1226,94-21 0,-1-2 0,1-1 0,-41 3 0,7-3-185,-87 20-1,91-14-273,-107 9-1,114-17 460,0 3 0,-84 22 0,18-2 0,51-8 604,55-14-517,-1-1 0,0-1-1,0 0 1,0-1 0,-20 1-1,36-4-88,-1 0-1,0 0 0,0 0 1,1 0-1,-1 0 1,0 0-1,0 0 1,1 0-1,-1 0 0,0 0 1,0 0-1,1 0 1,-1-1-1,0 1 0,0 0 1,1 0-1,-1-1 1,0 1-1,1-1 0,-1 1 1,1 0-1,-1-1 1,0 1-1,1-1 0,-1 0 1,0 0-1,10-15 596,28-10 255,64-26-848,114-56 0,-124 58-1365,-67 38-5461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1.2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3546 2117 24575,'-6'-1'0,"1"-1"0,-1 1 0,0-1 0,0-1 0,1 1 0,-1-1 0,1 0 0,-9-7 0,-12-4 0,-22-11-270,-2 3-1,0 2 0,-2 2 1,-80-16-1,84 29 271,-53 1 0,54 3 0,-54-7 0,-39-7-467,-275 9 0,246 8-1548,-10-1-467,176-4 2697,13-3 308,17-6 705,120-20 3135,-108 25-4135,73 0-1,-70 4-385,0-1-1,-1-2 1,47-14-1,-42 10-25,-1 1 1,59-4-1,485 11 184,-287 5 0,975-3 853,-1268 0-710,-5-1-130,0 1 1,0 0-1,1 0 1,-1 0-1,0 0 1,0 1-1,0-1 1,0 1 0,0 0-1,0 1 1,0-1-1,0 1 1,6 3-1,-9-4-13,-1-1 0,0 1 0,0-1 0,0 0 0,-1 1 0,1-1 0,0 1 0,0-1 0,0 1 0,0-1 0,0 1 0,0-1 0,-1 0 0,1 1 0,0-1 0,0 0 0,-1 1 0,1-1 0,0 0 0,0 1 0,-1-1 0,1 0 0,0 1 0,-1-1 0,1 0 0,-1 0 0,1 1 0,0-1 0,-1 0 0,1 0 0,-1 0 0,1 0 0,-1 1 0,1-1 0,0 0 0,-1 0 0,1 0 0,-1 0 0,1 0 0,-1 0 0,1 0 0,-1 0 0,1-1 0,-24 6 0,-79 2-437,-135-8-1,85-2 178,7 1 260,-169 5 0,182 13 0,-37 2 0,34-18 0,63-2 0,-140 16 0,97 1 0,53-9 0,-91 23 0,237-25 1110,-49-6-1101,1-2 0,36-8 0,-35 5-10,63-4 0,-34 9-65,18 1-218,89-14 0,-63 4 31,2 5-1,110 8 1,-58 0 86,-13-4 316,162 5 306,-280 4-37,-25 1 58,-19 2-413,-18 0-63,-1-2 0,0 0 0,0-2 0,-1-1 0,-53 0 0,-35 7 0,-199 33-1442,141-37 1442,121-8 0,-94 12 0,21 3-361,-1-6 0,-167-10 0,111-1 193,148 2 141,22 2 246,1-2 1,-1 0 0,0-1-1,1-1 1,-1 0 0,-29-9 0,45 11-177,0 0 1,0-1 0,0 1 0,0 0-1,-1-1 1,1 1 0,0-1 0,0 1-1,0-1 1,0 1 0,0-1-1,1 0 1,-1 0 0,0 1 0,0-1-1,0 0 1,1 0 0,-1 0 0,0 0-1,1 0 1,-1 0 0,0 0 0,0-2-1,2 2-33,-1 0 0,0 0 0,1 0 0,-1 0 0,1 0 0,-1 0 0,1 0 0,-1 1-1,1-1 1,0 0 0,-1 0 0,1 0 0,0 1 0,0-1 0,-1 1 0,1-1 0,0 0 0,0 1-1,0-1 1,1 1 0,52-20-85,42-5 75,-59 14 0,0 1 0,0 2 0,1 2 0,55-2 0,149-7 0,15-1 0,-237 15 0,-14 0 0,-1 1 0,1-1 0,0 1 0,-1 0 0,1 0 0,0 1 0,-1-1 0,1 1 0,-1 1 0,1-1 0,7 4 0,-13-4 0,0 0 0,-1 0 0,1 0 0,0 0 0,-1 0 0,1 0 0,-1 0 0,1 0 0,-1 0 0,0 0 0,1 0 0,-1-1 0,0 1 0,0 0 0,1 0 0,-1-1 0,0 1 0,0 0 0,0-1 0,0 1 0,0-1 0,0 1 0,-2-1 0,-26 17 0,14-11 0,0-1 0,0 0 0,-1-1 0,1-1 0,-1 0 0,-25 0 0,-101-5 0,64-1 0,26 3 0,-42 0 0,-155-21 0,88 5 0,-9-1 0,133 12 0,-44 1 0,4-1 0,54-1 0,23 6 0,0-1 0,0 1 0,0 0 0,0-1 0,0 1 0,0 0 0,0 0 0,0-1 0,0 1 0,0 0 0,0 0 0,0-1 0,0 1 0,0 0 0,0-1 0,0 1 0,0 0 0,0 0 0,0-1 0,0 1 0,0 0 0,1 0 0,-1-1 0,0 1 0,0 0 0,0 0 0,0 0 0,1-1 0,-1 1 0,0 0 0,0 0 0,0 0 0,1 0 0,-1-1 0,0 1 0,0 0 0,1 0 0,-1 0 0,1 0 0,3-2 0,1-1 0,-1 1 0,1 1 0,0-1 0,-1 1 0,10-2 0,117-3-608,-81 5 207,57-8 0,39-6 401,287 9 0,-233 9 0,1483-3-780,-1682 0 788,0-1-1,0 1 1,0 0 0,0 0 0,0-1 0,0 1 0,0 0 0,0 0 0,0 0 0,1 1 0,-1-1 0,0 0 0,0 0 0,0 0 0,0 1 0,0-1 0,0 1 0,0-1 0,0 1-1,0-1 1,0 1 0,0-1 0,0 1 0,-1 0 0,1 0 0,0-1 0,0 1 0,0 1 0,-2 0 52,0-1 0,0 0 0,0 0 0,0 0 0,0 0 0,0 0 0,-1 0 0,1 0 0,0 0 0,-1-1 0,1 1 0,-1 0 0,1-1 0,-1 1 0,1-1 0,-1 0 0,1 1 0,-1-1 0,-2 0 0,-38 6 151,0-2 0,-54-3-1,50-1-900,-84 10-1,-2 5 369,-1-6 0,-172-10 0,110-2 383,-770 3 1540,1147-2-1709,202 5-807,-237 12 473,60 1-295,-87-16 737,-52-2 0,0 3 0,85 13 0,186 32 0,-171-37-33,-119-9 374,0 2 0,0 3 0,0 1 0,92 25 0,-130-27-475,1-1 368,0 1-1,0 1 1,19 9 0,-30-13-209,0-1 0,0 1 0,0-1 0,0 1 0,-1 0 1,1-1-1,0 1 0,0 0 0,-1 0 0,1-1 0,0 1 0,-1 0 1,1 0-1,-1 0 0,1 0 0,-1 0 0,1 0 0,-1 0 0,0 0 1,1 0-1,-1 2 0,0-2-26,-1 1 1,0-1-1,1 0 1,-1 1-1,0-1 1,0 0-1,0 0 1,0 1-1,0-1 1,0 0-1,0 0 1,0 0-1,0 0 1,0-1-1,-1 1 1,1 0-1,0 0 1,-1-1-1,1 1 1,-3 0-1,-37 15 1,-2-1 0,0-3 0,-84 14 0,1-13 0,84-10 0,-73 14 0,98-13 0,1-1 0,-1 0 0,0-1 0,0-1 0,-1-1 0,1-1 0,0 0 0,0-1 0,1-1 0,-1 0 0,0-1 0,1-1 0,0-1 0,0 0 0,0-1 0,1-1 0,-19-12 0,-10-5-22,0 1 1,-2 3-1,-91-29 0,55 27-364,-126-16-1,90 16 378,77 13 227,-1 2-1,-1 2 0,-43-1 0,50 7-217,20-1 0,0 0 0,0 2 0,-1 0 0,1 0 0,-22 6 0,37-7 0,1 0 0,-1 0 0,1 0 0,0 0 0,-1 0 0,1 0 0,-1 0 0,1 0 0,0 1 0,-1-1 0,1 0 0,-1 0 0,1 0 0,0 0 0,-1 0 0,1 1 0,0-1 0,-1 0 0,1 0 0,0 1 0,-1-1 0,1 0 0,0 0 0,-1 1 0,1-1 0,0 0 0,0 1 0,0-1 0,-1 0 0,1 1 0,0-1 0,0 1 0,0-1 0,0 0 0,0 1 0,-1-1 0,1 1 0,0-1 0,0 0 0,0 1 0,0-1 0,0 1 0,0-1 0,1 0 0,-1 1 0,0-1 0,0 1 0,0-1 0,0 1 0,25 14 0,36 5 0,-18-14 8,0-2 1,46 0-1,-43-4-539,71 11-1,96 13 292,-40-6-1147,-45-6 915,235-9 1,-178-5 425,-134 1 71,-2 0 196,-1 2 0,0 2 0,72 13 0,-101-13-99,31 7 975,-48-9-1045,-1-1 0,0 0-1,1 1 1,-1-1 0,0 0 0,0 1-1,1 0 1,-1-1 0,0 1 0,0 0-1,0 0 1,0-1 0,0 1 0,0 0-1,0 0 1,0 0 0,0 0 0,0 0-1,-1 1 1,1-1 0,0 0 0,-1 0-1,1 0 1,-1 1 0,1-1-1,-1 0 1,0 0 0,1 2 0,-1-1-51,-1-1 0,1 1 0,-1-1 0,0 1 0,1-1 0,-1 0 0,0 1 0,1-1 0,-1 0 0,0 0 0,0 1 0,0-1 0,0 0 0,-1 0 0,1 0 0,0 0 0,0 0 0,-1-1 0,1 1 0,0 0 0,-1-1 0,1 1 0,-1 0 1,1-1-1,0 0 0,-3 1 0,-42 7-5,43-8 5,-366 6-774,193-10 315,-1162 4 458,1327 0 12,1 1-1,-1 0 1,1 0 0,0 1-1,-1 0 1,1 1 0,0 0 0,0 0-1,1 1 1,-1 1 0,1 0-1,0 0 1,-16 12 0,25-17 9,0 0 1,0 0-1,-1 0 0,1 1 1,0-1-1,0 0 1,0 0-1,-1 0 0,1 1 1,0-1-1,0 0 1,0 0-1,0 0 0,-1 1 1,1-1-1,0 0 1,0 0-1,0 1 0,0-1 1,0 0-1,0 0 1,0 1-1,0-1 0,0 0 1,0 1-1,0-1 1,0 0-1,0 0 0,0 1 1,0-1-1,0 0 1,0 0-1,0 1 1,0-1-1,0 0 0,0 0 1,1 1-1,-1-1 1,0 0-1,0 0 0,0 1 1,1-1-1,14 6 187,21-3-289,-35-3 101,402 0-20,-168-2 0,-226 2 0,0 1 0,0 0 0,0 0 0,0 1 0,0 0 0,-1 1 0,1 0 0,-1 0 0,11 6 0,-17-8 0,0 0 0,0 0 0,0 0 0,-1 1 0,1-1 0,0 0 0,0 1 0,-1 0 0,1-1 0,-1 1 0,0 0 0,1 0 0,-1 0 0,0-1 0,0 1 0,0 0 0,0 1 0,0-1 0,-1 0 0,1 0 0,-1 0 0,1 0 0,-1 1 0,0-1 0,0 0 0,0 0 0,0 1 0,0-1 0,0 0 0,-1 0 0,1 1 0,-1-1 0,1 0 0,-1 0 0,0 0 0,0 0 0,0 0 0,0 0 0,0 0 0,-1 0 0,1 0 0,-2 1 0,-3 4 0,0 0 0,-1 0 0,0-1 0,0 0 0,0 0 0,0-1 0,-1 0 0,0 0 0,0-1 0,0 0 0,-1-1 0,1 1 0,-1-1 0,-15 2 0,-4 0 0,0-1 0,-1-1 0,-39-2 0,-495-3 0,539 1 0,0-2 0,1 0 0,-24-7 0,21 4 0,1 1 0,-36-2 0,-327 6 0,181 3 0,181-4 0,0 0 0,-40-10 0,38 6 0,-56-4 0,9 11 0,50 0 0,0-1 0,0 0 0,0-2 0,0-1 0,-26-7 0,16 0 0,-22-7 0,-61-9 0,103 24 0,1-1 0,0 0 0,0-1 0,0-1 0,0 0 0,1-1 0,0 0 0,0-1 0,0 0 0,1-1 0,-21-18 0,18 10 0,-1 0 0,0 1 0,-2 1 0,1 1 0,-1 0 0,-1 1 0,0 1 0,-1 1 0,-41-14 0,44 18 0,-2 0 0,-1 0 0,1 1 0,-27-3 0,38 8 0,0 0 0,-1 0 0,1 1 0,0 0 0,0 0 0,0 1 0,0 0 0,0 0 0,1 1 0,-1 0 0,-10 6 0,-26 12 0,25-12 0,0 1 0,-29 19 0,47-29 0,1 0 0,-1 1 0,1-1 0,-1 0 0,1 1 0,-1-1 0,0 1 0,1-1 0,0 0 0,-1 1 0,1-1 0,-1 1 0,1-1 0,0 1 0,-1-1 0,1 1 0,0-1 0,-1 1 0,1 0 0,0-1 0,0 1 0,0-1 0,0 1 0,-1 0 0,1-1 0,0 1 0,0 0 0,0-1 0,0 1 0,0 0 0,1 0 0,17 9 0,30-5 0,-17-8 0,-1-2 0,0-1 0,52-17 0,23-5 0,154-38 0,-123 32 0,-6 3 0,-105 23 0,-25 8 0,1 0 0,-1 0 0,1 0 0,-1-1 0,1 1 0,-1 0 0,1 0 0,-1 0 0,1 0 0,-1 0 0,1-1 0,-1 1 0,1 0 0,-1 0 0,1-1 0,-1 1 0,0 0 0,1-1 0,-1 1 0,1 0 0,-1-1 0,0 1 0,1-1 0,-1 1 0,0-1 0,0 1 0,1 0 0,-1-1 0,0 1 0,0-1 0,0 1 0,0-1 0,1 1 0,-1-1 0,0 0 0,0 1 0,0-1 0,0 1 0,0-1 0,-2 0 0,0 1 0,0-1 0,1 1 0,-1 0 0,0 0 0,1 0 0,-1 0 0,0 0 0,0 0 0,1 1 0,-1-1 0,0 1 0,1-1 0,-1 1 0,0-1 0,-1 2 0,-30 12 0,31-13 0,-18 7 0,0 2 0,1 0 0,0 2 0,0 0 0,1 1 0,-17 15 0,-120 101 0,13-25 0,134-99 0,0 1 0,0-2 0,0 1 0,-1-1 0,1 0 0,-1-1 0,0 0 0,0 0 0,0-1 0,-1 0 0,1-1 0,-16 1 0,15-2 0,-1 1 0,1 1 0,0-1 0,-1 2 0,1 0 0,0 0 0,0 1 0,1 0 0,-18 9 0,16 0 0,20-11 0,24-9 0,-24 3 0,-1-1 0,0 0 0,0 0 0,0-1 0,11-11 0,24-16 0,11 0 0,1 2 0,1 3 0,1 3 0,74-23 0,6 10 0,-117 33 0,0-1 0,30-14 0,29-8 0,213-40 0,-254 56 0,-1-1 0,-1-2 0,0-2 0,47-29 0,-23 13 0,-20 9 0,-32 18 0,1 1 0,0-1 0,0 2 0,0-1 0,1 1 0,0 1 0,-1-1 0,18-2 0,32 1 0,1 3 0,115 9 0,-149-3 0,43 13 0,-29-7 0,91 26 0,-86-26 0,-16-3 0,1-1 0,-1-1 0,33 0 0,-43-3 0,-1 0 0,0 2 0,0 0 0,-1 0 0,29 13 0,-27-10 0,-1-1 0,1 0 0,0-1 0,35 3 0,-27-5 0,46 11 0,-46-8 0,51 4 0,99 6 0,69 1 0,-209-15 0,0 2 0,53 12 0,-25-4 0,8 3 0,-47-9 0,-1-1 0,50 4 0,-30-5 0,1 2 0,84 22 0,-23-3 0,8 6 0,-88-22 0,0-2 0,0 0 0,1-1 0,45 2 0,-17-7 0,-1-1 0,-1 2 0,80 14 0,110 18 0,-216-30 0,0-1 0,42 0 0,-45-3 0,-1 1 0,1 1 0,45 10 0,-19-2 0,0-2 0,0-3 0,0-2 0,101-6 0,-33 0 0,-111 3 0,-4 1 0,1-1 0,-1 0 0,0 0 0,0 0 0,0 0 0,0-1 0,0 0 0,0 1 0,0-1 0,0-1 0,0 1 0,0-1 0,0 1 0,4-4 0,-8 4 0,0 1 0,1 0 0,-1-1 0,0 1 0,0 0 0,0-1 0,0 1 0,0 0 0,0-1 0,0 1 0,0 0 0,0-1 0,0 1 0,0-1 0,0 1 0,-1 0 0,1-1 0,0 1 0,0 0 0,0-1 0,0 1 0,0 0 0,-1 0 0,1-1 0,0 1 0,0 0 0,-1 0 0,1-1 0,0 1 0,0 0 0,-1 0 0,1-1 0,0 1 0,-1 0 0,1 0 0,0 0 0,-1 0 0,1 0 0,0-1 0,-1 1 0,1 0 0,0 0 0,-1 0 0,1 0 0,0 0 0,-1 0 0,-22-6 0,20 5 0,-21-5 0,1-2 0,0-1 0,1 0 0,0-2 0,-32-21 0,29 19 0,-1 1 0,-1 1 0,0 1 0,0 2 0,-46-8 0,29 5 0,-262-63 0,323 72 0,-1-1 0,1 0 0,24-8 0,-19 5 0,40-13 0,106-46 0,-135 53 0,1 1 0,41-7 0,-52 14 0,0-1 0,0-1 0,-1-1 0,0-1 0,0-1 0,0-1 0,27-18 0,-30 15 0,1 0 0,0 0 0,2 2 0,-1 1 0,1 1 0,0 0 0,1 2 0,0 1 0,0 0 0,1 2 0,26-2 0,-40 6 0,-1-1 0,0 0 0,1-1 0,-1 0 0,0-1 0,0 1 0,0-2 0,0 1 0,-1-1 0,0-1 0,10-5 0,1-5 0,-1-1 0,0 0 0,18-22 0,-27 28 0,105-121 0,-19 31 0,-73 72 0,-2 0 0,0-2 0,-2 0 0,15-37 0,-20 39 0,1-1 0,2 2 0,0 0 0,2 1 0,0 1 0,31-32 0,-32 36 0,0-1 0,-2 0 0,19-37 0,-7 13 0,-17 30 0,-5 9 0,0 0 0,-1-1 0,0 1 0,0-1 0,-1 1 0,4-13 0,-7 19 0,0 0 0,0 0 0,0-1 0,1 1 0,-2 0 0,1-1 0,0 1 0,0 0 0,0 0 0,0-1 0,-1 1 0,1 0 0,-1 0 0,1 0 0,-1-1 0,1 1 0,-1 0 0,0 0 0,0-1 0,-1 0 0,0 1 0,0-1 0,0 1 0,0 0 0,0 0 0,0 0 0,-1 0 0,1 0 0,0 0 0,-1 0 0,1 1 0,0-1 0,-5 1 0,-1-1 0,1 0 0,-1 1 0,1 0 0,-1 1 0,1-1 0,0 1 0,-1 1 0,1-1 0,0 2 0,0-1 0,0 1 0,-9 4 0,3 1 0,0 0 0,1 1 0,0 0 0,0 1 0,-11 14 0,-131 115 0,140-127 0,-2 0 0,1-1 0,-1-1 0,-20 10 0,-27 17 0,24-9 0,-50 47 0,83-70 0,0-1 0,1 0 0,-1-1 0,0 1 0,-1-1 0,1-1 0,0 1 0,-1-1 0,0 0 0,0 0 0,1-1 0,-1 0 0,0 0 0,0-1 0,0 0 0,0 0 0,0 0 0,0-1 0,0 0 0,-11-3 0,17 3 0,0 1 0,1-1 0,-1 0 0,0 1 0,1-1 0,-1 0 0,1 1 0,-1-1 0,1 0 0,-1 0 0,1 1 0,0-1 0,-1 0 0,1 0 0,0 0 0,0 0 0,-1 1 0,1-1 0,0 0 0,0 0 0,0 0 0,0 0 0,0 0 0,0 1 0,0-1 0,1 0 0,-1 0 0,0 0 0,0 0 0,1 0 0,-1 1 0,0-1 0,1 0 0,-1 0 0,1 1 0,-1-1 0,1 0 0,-1 1 0,1-1 0,0 0 0,0 0 0,31-33 0,-28 31 0,35-37 0,2 3 0,1 1 0,63-39 0,-26 22 0,-47 31 0,55-30 0,-75 44 0,0 0 0,0 0 0,-1-1 0,0 0 0,13-16 0,-72 52 0,4 1 0,13-6 0,-1-2 0,-1-1 0,-1-2 0,0-1 0,-66 20 0,-370 90-3315,352-92 2741,-543 128-330,604-153 808,29-5 125,0 1 0,0 1 1,0 1-1,-32 14 0,31-10 688,23-9-666,-1 0-1,0 0 0,1 1 0,-1 0 1,1 1-1,0 0 0,-6 4 0,103-79 3719,72-34-4082,-147 95 481,7-3-168,1 1 0,31-10 0,3-2 0,-33 15 0,1 0 0,29-6 0,-34 10 0,0-1 0,0 0 0,0-2 0,25-13 0,-23 8 0,-11 4 0,2 1 0,-1 1 0,1 0 0,1 1 0,-1 0 0,24-5 0,-37 10 0,0 1 0,0 0 0,0 0 0,0 0 0,0-1 0,0 1 0,0 0 0,0 0 0,0 1 0,0-1 0,0 0 0,0 0 0,0 0 0,0 0 0,0 1 0,0-1 0,-1 1 0,1-1 0,0 0 0,0 1 0,0 0 0,0-1 0,-1 1 0,1-1 0,0 1 0,0 0 0,0 1 0,0-1 0,-1 1 0,0-1 0,0 1 0,1-1 0,-1 1 0,0 0 0,0-1 0,-1 1 0,1-1 0,0 1 0,0-1 0,-1 1 0,1-1 0,-1 1 0,0 1 0,-33 54 0,32-54 0,-86 104 0,60-75 0,1 1 0,-28 44 0,54-76 0,0 0 0,0 0 0,1 0 0,-1 0 0,0 0 0,1 0 0,-1 1 0,1-1 0,-1 0 0,1 0 0,-1 0 0,1 1 0,0-1 0,0 0 0,-1 0 0,1 1 0,0-1 0,0 0 0,0 0 0,1 1 0,-1-1 0,0 0 0,0 0 0,1 2 0,0-2 0,0-1 0,0 1 0,0-1 0,0 1 0,1-1 0,-1 1 0,0-1 0,0 0 0,0 0 0,0 0 0,1 1 0,-1-1 0,0 0 0,0-1 0,0 1 0,1 0 0,-1 0 0,0 0 0,2-1 0,64-24 0,-64 24 0,32-13 0,74-17 0,-91 26 0,16-1 0,0 2 0,1 1 0,-1 1 0,42 4 0,-51-1 0,-25-1 0,0 0 0,0 0 0,1 0 0,-1 0 0,0 0 0,0 0 0,1 0 0,-1 0 0,0 0 0,0 0 0,1 0 0,-1 0 0,0 0 0,0 0 0,1 0 0,-1 0 0,0 0 0,0 0 0,0 1 0,1-1 0,-1 0 0,0 0 0,0 0 0,0 0 0,1 1 0,-1-1 0,0 0 0,0 0 0,0 0 0,0 1 0,1-1 0,-1 0 0,0 0 0,0 0 0,0 1 0,0-1 0,0 0 0,0 0 0,0 1 0,0-1 0,0 0 0,0 0 0,0 1 0,0-1 0,0 0 0,0 0 0,0 1 0,-9 14 0,-18 10 0,-42 20 0,48-34 0,1 2 0,1 0 0,-19 17 0,27-21 0,0-1 0,-1 0 0,0-1 0,-1-1 0,1 0 0,-1 0 0,0-1 0,0-1 0,-25 5 0,38-9 0,0 0 0,0 0 0,0 0 0,0 0 0,-1 0 0,1 0 0,0 0 0,0 1 0,0-1 0,0 0 0,-1 0 0,1 0 0,0 0 0,0 0 0,0 0 0,0 0 0,-1 0 0,1 0 0,0 0 0,0 0 0,0 0 0,-1 0 0,1-1 0,0 1 0,0 0 0,0 0 0,0 0 0,0 0 0,-1 0 0,1 0 0,0 0 0,0 0 0,0 0 0,0-1 0,0 1 0,-1 0 0,1 0 0,0 0 0,0 0 0,0 0 0,0-1 0,0 1 0,0 0 0,0 0 0,0 0 0,0 0 0,0-1 0,0 1 0,0 0 0,0 0 0,0 0 0,0 0 0,0-1 0,0 1 0,0 0 0,0 0 0,0 0 0,0-1 0,0 1 0,10-14 0,20-11 0,189-99 0,-190 109 0,1 2 0,0 2 0,1 0 0,0 2 0,60-9 0,-13 1 0,303-74 0,-378 90 0,3 0 0,0 0 0,1-1 0,-1 0 0,0 0 0,0-1 0,0 0 0,-1 0 0,9-6 0,-75 29 0,-3 19 0,47-27 0,1-2 0,-1 0 0,-1-1 0,-22 9 0,-33 10 0,46-17 0,0-1 0,-46 11 0,-423 68-3162,365-58 3115,-81 14 51,175-38-4,-51 17 0,56-14 0,-1-2 0,-39 6 0,-30-1 845,-185 50 1,306-70-448,0 0 0,-1-2 0,19-12 0,-19 11-413,0 0-1,1 1 0,0 1 1,20-6-1,13 1 16,32-9 0,149-20 0,548-25-543,-646 51 541,95-3 94,3 20 361,-232-1-453,0 0 0,0-1 0,0 1 0,1 0 0,-1 0 0,0 0 0,0 0 0,0 0 0,0 0 0,0 0 0,0 0 0,0 1 0,1-1 0,-1 0 0,0 1 0,0-1 0,0 0 0,0 1 0,0-1 0,0 1 0,0 0 0,0-1 0,-1 1 0,1 0 0,0 0 0,0-1 0,0 1 0,0 2 0,-1-2 0,-1 0 0,0 1 0,0-1 0,0 0 0,0 0 0,0 0 0,0 0 0,-1 0 0,1-1 0,0 1 0,-1 0 0,1 0 0,0-1 0,-1 1 0,1-1 0,0 1 0,-1-1 0,1 0 0,-1 1 0,1-1 0,-3 0 0,-31 5 0,-1-1 0,-66-3 0,-33 3 0,-873 26-2812,718-32 1979,231-1 239,1-3 0,-90-20-1,-56-6 1450,-75-12 767,231 34-1275,-135-12-567,71 11 115,-4-9 105,64 9 0,-78-4 0,71 10 0,-100-23 0,100 16 0,-99-9 0,86 15 0,-87-20 0,90 13 0,-102-7 0,108 15 0,-104-23 0,110 16 0,-1 2 0,-74-2 0,-89-9 506,131 9-189,-10-3-118,54 7-207,-69-4 0,84 10 206,-54-11 0,54 7 288,-54-3-1,-345 9 71,403 2-556,1 1 0,-42 9 0,-27 3 0,527-18 51,-218 5-1234,-107-2 1183,135-18 0,110-16-989,-231 22 1000,231 8 1,-177 7 1023,-142-4-1094,-23 0 198,1 0 0,-1 1 0,0 0 0,0 1 0,0 0 0,0 0 0,18 6-1,-27-7-137,0 0-1,0 1 0,-1-1 1,1 0-1,0 1 0,0-1 1,-1 0-1,1 1 0,0-1 1,-1 1-1,1-1 0,0 1 0,-1 0 1,1-1-1,-1 1 0,1-1 1,-1 1-1,1 0 0,-1-1 1,0 1-1,1 0 0,-1 0 1,0-1-1,1 1 0,-1 0 0,0 0 1,0 0-1,0-1 0,0 1 1,0 0-1,0 0 0,0 1 1,-1 0-1,0 1 0,0-1 0,0 0 0,0 0 0,0-1 0,-1 1 1,1 0-1,-1 0 0,1-1 0,-1 1 0,-3 2 0,-4 2 0,0 0 0,0 0 0,0-1-1,-15 5 1,-6-1 0,-50 7 0,14-4 0,31-6 21,-1-2 0,-38 0 0,-45 6-754,39-1 663,-146-3 1,20-2 74,75 12-656,-39 2 221,0-2 445,-2-1-193,103-13-1573,-158 0-2647,77-7 5312,135 2-381,0 0-1,1-1 1,-1 0 0,1-1 0,0-1-1,0 0 1,-17-12 0,-27-10 1853,38 18-2313,0-1 0,1-1 0,1 0 0,0-2 0,1 0 1,1-1-1,-23-25 0,23 23-23,-5 0-50,0 0 0,-1 2 0,-30-17 0,24 18 0,0 1 0,-52-16 0,-16-7 0,91 34 0,-20-10 0,0 1 0,-1 1 0,0 1 0,-34-6 0,51 13 0,1 1 0,-1 1 0,0 0 0,0 0 0,1 1 0,-1 0 0,0 0 0,1 1 0,-1 0 0,1 0 0,-1 1 0,1 0 0,0 1 0,1 0 0,-1 0 0,0 1 0,-10 8 0,4-1 0,1 1 0,0 0 0,1 1 0,-18 27 0,-22 26 0,-2 4 0,40-50 0,-31 36 0,16-31 0,17-14 0,37-26 0,-13 6 0,0-2 0,-1 1 0,0-1 0,-1-1 0,0 0 0,12-17 0,-12 15 0,0 1 0,0 0 0,1 0 0,1 1 0,18-14 0,-14 13 0,0 0 0,21-24 0,8-5 0,-29 27 0,59-43 0,-68 52 0,0 1 0,0 0 0,0 0 0,1 1 0,0 0 0,0 0 0,0 1 0,14-2 0,-19 3 0,-1 1 0,0 0 0,0 0 0,0 0 0,1 0 0,-1 0 0,0 0 0,0 1 0,0-1 0,0 1 0,0 0 0,0-1 0,0 1 0,0 0 0,0 0 0,0 0 0,0 1 0,0-1 0,0 0 0,-1 1 0,1-1 0,1 2 0,-1 0 0,0 0 0,-1 1 0,1-1 0,-1 0 0,0 0 0,0 1 0,0-1 0,0 1 0,0-1 0,-1 1 0,1-1 0,-1 6 0,-1 2 0,1 0 0,-2 1 0,0-1 0,0 0 0,-1 0 0,0 0 0,-8 16 0,6-15 0,-141 257 0,143-263 0,0-1 0,0 1 0,0 0 0,1 0 0,0 0 0,0 0 0,0 1 0,1-1 0,0 1 0,0-1 0,1 1 0,0-1 0,0 1 0,0-1 0,1 1 0,0-1 0,0 0 0,1 1 0,-1-1 0,1 0 0,1 0 0,5 11 0,-1-5 0,0 0 0,1-1 0,0 0 0,1 0 0,0-1 0,1 0 0,0-1 0,1 0 0,21 14 0,25 15 0,2-3 0,1-3 0,125 48 0,-158-77 0,-26-3 0,-1 0 0,0 0 0,1 0 0,-1-1 0,0 1 0,1 0 0,-1 0 0,0 0 0,1-1 0,-1 1 0,0 0 0,0 0 0,1-1 0,-1 1 0,0 0 0,0-1 0,0 1 0,1 0 0,-1-1 0,0 1 0,0-1 0,0 1 0,0 0 0,0-1 0,0 1 0,0 0 0,0-1 0,0 1 0,0-1 0,0 1 0,0 0 0,0-1 0,0 0 0,-2-5 0,0 1 0,-1-1 0,1 0 0,-1 1 0,-7-10 0,2 5 0,-1-1 0,0 1 0,0 1 0,-1-1 0,-17-12 0,15 14 0,0-2 0,1 0 0,1 0 0,-15-18 0,16 16 0,-1 1 0,-1 0 0,0 1 0,-19-14 0,17 14 0,0-1 0,-21-22 0,30 28 0,1 0 0,-1 0 0,1 0 0,0 0 0,0-1 0,1 1 0,0-1 0,0 0 0,0 0 0,0 0 0,0-9 0,-2-12 0,2 0 0,1 0 0,2 0 0,3-29 0,-3 46 0,1 0 0,0 1 0,0 0 0,1-1 0,1 1 0,-1 0 0,1 0 0,1 1 0,0-1 0,0 1 0,0 0 0,1 0 0,0 1 0,12-11 0,10-5 0,2 2 0,0 1 0,2 1 0,0 2 0,1 1 0,42-14 0,-51 19 0,0 0 0,27-18 0,-31 16 0,1 1 0,44-17 0,-32 16 0,0-1 0,-1-2 0,-1-1 0,34-26 0,-37 27 0,51-23 0,9-4 0,-59 25 0,1 1 0,1 2 0,1 1 0,0 1 0,50-12 0,-57 20 0,-1-2 0,1 0 0,-1-2 0,0 0 0,42-25 0,-65 33 0,1 0 0,-1 0 0,1 0 0,0 0 0,0 0 0,0 0 0,-1 1 0,1-1 0,0 1 0,0-1 0,0 1 0,0-1 0,0 1 0,0 0 0,2 0 0,-3 1 0,-1-1 0,0 0 0,1 1 0,-1-1 0,0 0 0,1 1 0,-1-1 0,0 1 0,1-1 0,-1 1 0,0-1 0,0 1 0,0-1 0,1 1 0,-1-1 0,0 1 0,0-1 0,0 1 0,0-1 0,0 1 0,0-1 0,0 1 0,0-1 0,0 1 0,0-1 0,0 1 0,0 0 0,-1-1 0,1 1 0,0-1 0,0 0 0,-1 1 0,1 0 0,-2 4 0,-1 1 0,1-1 0,-1 0 0,0 0 0,-1 0 0,1-1 0,-1 1 0,0-1 0,-5 5 0,-20 16 0,2 2 0,-37 45 0,6-19 0,15-15 0,27-24 0,-1-1 0,-22 14 0,22-16 0,2 0 0,-1 1 0,-14 15 0,-1 2 0,-40 31 0,2-3 0,52-45 0,0 0 0,-2-1 0,1-1 0,-1 0 0,-1-1 0,1-2 0,-2 0 0,1-1 0,-42 7 0,74-19 0,0 0 0,0-1 0,0-1 0,-1 0 0,21-18 0,20-14 0,120-65 0,-145 92 0,0 1 0,0 1 0,1 2 0,1 1 0,32-6 0,-11 3 0,-47 10 0,31-7 0,-1-1 0,0-1 0,0-2 0,51-26 0,-78 34 0,0 1 0,1 0 0,-1 0 0,1 0 0,0 1 0,9-2 0,-16 4 0,1 0 0,-1 0 0,0 0 0,1-1 0,-1 1 0,1 0 0,-1 0 0,1 0 0,-1 0 0,1 1 0,-1-1 0,1 0 0,-1 0 0,0 0 0,1 0 0,-1 0 0,1 0 0,-1 1 0,1-1 0,-1 0 0,0 0 0,1 1 0,-1-1 0,0 0 0,1 1 0,-1-1 0,0 0 0,1 1 0,-1-1 0,0 0 0,1 1 0,-1-1 0,0 1 0,0-1 0,0 1 0,0 1 0,0 0 0,0 1 0,-1-1 0,1 0 0,-1 0 0,0 0 0,0 1 0,0-1 0,0 0 0,0 0 0,0-1 0,-3 5 0,-21 28 0,-2-1 0,-1-1 0,-43 37 0,2-1 0,54-52 0,-1-1 0,0 0 0,-1-1 0,-1-1 0,0-1 0,-1 0 0,0-2 0,-1 0 0,-23 8 0,-13 2 0,30-12 0,-1 0 0,1 2 0,1 2 0,0 0 0,0 1 0,2 1 0,-38 30 0,-30 37 0,107-91 0,0-1 0,-1-1 0,0 0 0,-1-1 0,0 0 0,-1-1 0,-1-1 0,0 0 0,-1 0 0,15-29 0,-21 34 0,0-2 0,-1 1 0,0 0 0,-1-1 0,0 0 0,2-20 0,6-25 0,-6 37 0,-2 7 0,0 1 0,1-1 0,0 1 0,1 0 0,0 0 0,1 1 0,1-1 0,14-19 0,-2 7 0,-1-2 0,-1 0 0,13-29 0,-17 30 0,1 0 0,1 1 0,35-42 0,-7 15 0,-41 48 0,0 0 0,0 0 0,0-1 0,0 1 0,0 0 0,-1-1 0,1 1 0,-1-1 0,0 0 0,0 1 0,-1-1 0,1 0 0,-1 0 0,1-6 0,-2 9 0,1 0 0,-1 0 0,1 0 0,-1 0 0,1 0 0,-1 0 0,1 0 0,-1 0 0,0 0 0,0 0 0,1 0 0,-1 0 0,0 1 0,0-1 0,0 0 0,0 1 0,0-1 0,0 0 0,0 1 0,0-1 0,0 1 0,0 0 0,0-1 0,-1 1 0,1 0 0,0 0 0,0-1 0,0 1 0,0 0 0,-1 0 0,1 1 0,0-1 0,0 0 0,0 0 0,0 0 0,0 1 0,-1-1 0,1 0 0,0 1 0,-2 1 0,-44 20 0,37-14 0,0 0 0,1 1 0,0 0 0,1 1 0,0 0 0,-12 20 0,-20 24 0,-2 1 0,35-44 0,0 0 0,-1-1 0,0 1 0,-1-2 0,0 1 0,-19 13 0,12-10 0,1 1 0,1 0 0,0 1 0,-23 32 0,-23 23 0,17-28 0,-67 73 0,100-104 0,2 1 0,-1 0 0,1 0 0,1 1 0,0 0 0,1 0 0,0 1 0,-4 18 0,9-26 0,1 0 0,-1 1 0,1-1 0,1 0 0,-1 0 0,1 0 0,1 0 0,-1 0 0,1 0 0,0-1 0,0 1 0,0 0 0,1-1 0,0 1 0,6 8 0,7 9 0,2 0 0,20 20 0,-27-31 0,36 37 0,3-2 0,78 58 0,-74-65 0,-9-8 0,45 44 0,-77-66 0,0 0 0,0-1 0,1 0 0,24 11 0,34 22 0,-26-8 0,88 49 0,-122-78 0,0-1 0,0 0 0,0 0 0,1-1 0,-1-1 0,1 0 0,23 0 0,-31-2 0,0-1 0,-1 1 0,1-1 0,0 1 0,0-2 0,0 1 0,-1 0 0,1-1 0,-1 0 0,7-3 0,-9 4 0,0-1 0,0 1 0,-1-1 0,1 1 0,-1-1 0,1 0 0,-1 0 0,1 1 0,-1-1 0,0 0 0,0 0 0,0 0 0,0 0 0,0-1 0,0 1 0,-1 0 0,1 0 0,-1 0 0,0-1 0,1 1 0,-1 0 0,0-5 0,-2 0 0,1 1 0,-1-1 0,0 1 0,0 0 0,-1-1 0,1 1 0,-1 0 0,-1 0 0,1 1 0,-1-1 0,0 1 0,-1 0 0,1 0 0,-1 0 0,-10-7 0,-9-9 0,-52-30 0,75 50 0,-37-26 0,-37-32 0,3 1 0,42 33 0,-37-38 0,44 40 0,-1 0 0,-43-30 0,36 30 0,1-1 0,-48-51 0,50 46 0,-2 1 0,-42-31 0,67 54 0,-1 0 0,1 0 0,-1 0 0,1-1 0,1 0 0,-1 0 0,1 0 0,0 0 0,1-1 0,-1 0 0,1 1 0,1-1 0,-1-1 0,1 1 0,0 0 0,1 0 0,-1-12 0,-1-15 0,2 1 0,6-59 0,-1 20 0,-5 54 0,-1 0 0,0 0 0,-1 0 0,-1 0 0,-1 0 0,0 1 0,-2 0 0,0 0 0,0 0 0,-2 1 0,-10-16 0,14 22 0,0-1 0,1 0 0,0-1 0,1 1 0,0-1 0,1 0 0,0 1 0,0-15 0,-9-47 0,-1 19-1365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4.8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24575,'12'37'0,"0"-4"0,-7 6 0,-2 0 0,-4 68 0,2 35 0,15-62 0,-10-60 0,-2 0 0,3 26 0,-4 332 0,-5-195 0,2-178-91,0 0 0,0 0 0,0 0 0,0 0 0,-1 1 0,0-1 0,0 0 0,0 0 0,0 0 0,-1-1 0,0 1 0,0 0 0,-1 0 0,-2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38.0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124 1 24575,'-12'37'0,"0"-4"0,-17 141 0,14-76 0,12-68 0,-2 0 0,-10 37 0,15-66-31,0 0-1,0 0 0,-1 0 0,1 0 1,0 0-1,0 0 0,-1 0 0,1 0 0,-1 0 1,1 0-1,-1-1 0,1 1 0,-1 0 1,0 0-1,1 0 0,-1-1 0,0 1 1,1 0-1,-1-1 0,0 1 0,0 0 1,0-1-1,0 1 0,0-1 0,0 0 1,0 1-1,0-1 0,0 0 0,1 1 1,-1-1-1,-1 0 0,1 0 0,0 0 1,0 0-1,0 0 0,0 0 0,0 0 1,0 0-1,0-1 0,0 1 0,0 0 1,-1-1-1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5.0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1290 202 24575,'-1'-1'0,"1"0"0,0 0 0,-1 0 0,1-1 0,-1 1 0,1 0 0,-1 0 0,0 0 0,1 0 0,-1 0 0,0 0 0,0 0 0,0 0 0,0 0 0,0 0 0,0 0 0,0 1 0,0-1 0,0 0 0,0 1 0,-1-1 0,1 1 0,0-1 0,0 1 0,-2-1 0,-42-10 0,25 6 0,-7-2 0,0 1 0,-1 1 0,1 2 0,-1 0 0,-28 2 0,-27-2 0,47-2 0,1-2 0,-1-1 0,-67-25 0,3 0 0,69 26 0,-44-5 0,-16-3 0,49 8 0,0 2 0,-1 2 0,-77 4 0,49 1 0,66-3 0,0 1 0,0 1 0,-1-1 0,1 1 0,0 0 0,0 0 0,0 0 0,0 1 0,1 0 0,-1 0 0,0 0 0,1 0 0,-8 6 0,9-6 0,1 0 0,0 1 0,0 0 0,0-1 0,0 1 0,1 0 0,-1 0 0,1 0 0,-1 0 0,1 0 0,0 0 0,0 0 0,1 1 0,-1-1 0,1 0 0,-1 0 0,1 1 0,0-1 0,0 0 0,1 1 0,-1-1 0,2 6 0,-1-4 0,0 1 0,0 0 0,1 0 0,0-1 0,0 1 0,0-1 0,1 1 0,0-1 0,0 0 0,0 0 0,1 0 0,-1-1 0,1 1 0,0-1 0,1 0 0,-1 0 0,1 0 0,0-1 0,0 1 0,0-1 0,0-1 0,8 5 0,8 0 0,-1-1 0,1-1 0,1-1 0,37 3 0,-58-6 0,83 13 0,-55-8 0,0-2 0,30 2 0,-11-5-64,15-1-550,123 19 1,92 18 554,-266-35 56,88 4 3,117-7 0,46 2 0,-130 16 0,31 0 0,55-1 0,33 0 0,-168-12-873,101 16-1,-118-11 1041,25 5-399,-31-4 759,79 2 1,-75-12-70,113 18 0,-138-13 152,59 0 0,-10-1-636,-57 0 26,0 2 0,46 15 0,-50-12 0,0-2 0,1-1 0,41 4 0,-31-11 0,-1-2 0,0-2 0,0-1 0,0-2 0,66-23 0,-79 21 0,0-1 0,-1-1 0,38-25 0,-39 22 0,0 2 0,1 0 0,41-16 0,-27 17 0,1 2 0,42-6 0,-43 10 0,0-2 0,0-1 0,-1-2 0,67-30 0,-90 36 0,0 0 0,1 1 0,-1 1 0,1 0 0,0 1 0,-1 1 0,29 0 0,-25 1 0,0 0 0,-1-2 0,1 0 0,26-7 0,-33 4 0,-12 1 0,-23-2 0,-38 2 0,-145 6 10,-135-3-473,186-16-899,-25-1-177,97 17 1539,-7 0 0,-107-15 0,86 5 1377,-215 8 0,166 5-777,106-3-600,18 0 0,-47 4 0,72-1 0,0 0 0,-1 0 0,2 1 0,-1 1 0,0 0 0,1 1 0,-20 10 0,18-9 0,1-1 0,-1 0 0,0-1 0,0-1 0,-1 0 0,1 0 0,-24 0 0,21-1 0,-1 0 0,1 1 0,0 0 0,-20 8 0,88-4 0,728-8 0,-728-2-418,64-10 1,26-2 425,419 12-1423,-288 5 373,-223 1 962,0 2 0,91 21 0,-90-14 5,1-3 0,76 4-1,-85-10-278,0 2 0,-1 2 0,45 13 0,40 7-284,119 17 839,86 12 639,-315-52-384,1 0-1,-1 2 0,29 12 0,-29-11-312,0 0-1,1-1 1,27 6-1,-7-5 329,0 1 1,-1 2-1,0 2 0,58 27 1,-49-24-458,-36-13-13,0 1-1,-1 0 0,1 1 0,-1 0 0,16 9 1,-23-12-1,0 1 0,-1-1 0,1 0 0,-1 1 0,1 0 0,-1-1 0,1 1-1,-1 0 1,0 0 0,0-1 0,0 1 0,0 0 0,0 0 0,-1 0 0,1 0 0,-1 1 0,1-1 0,-1 0 0,1 0 0,-1 0 0,0 0 0,0 0 0,0 1 0,-1-1 0,1 0 0,0 0 0,-1 0 0,1 0 0,-1 0 0,0 0 0,0 0 0,-1 2 0,-1 2 0,-1 0 0,0 0 0,0 0 0,0-1 0,-1 0 0,0 0 0,0 0 0,0 0 0,-7 4 0,4-4 0,1 1 0,0 1 0,1-1 0,-1 1 0,-5 9 0,0 2 0,0 2 0,0 0 0,-23 24 0,16-20 0,0 1 0,2 1 0,-16 31 0,15-23 0,-32 41 0,7-21 0,-63 63 0,96-106 0,0 1 0,1 0 0,0 0 0,-9 19 0,10-17 0,-1 0 0,0-1 0,-19 23 0,-50 46 0,30-30 0,-70 60 0,101-97 0,0-1 0,1 2 0,1 0 0,-20 29 0,29-38 0,1-1 0,-1 0 0,0 1 0,-1-2 0,1 1 0,-1-1 0,0 0 0,-1 0 0,1-1 0,-1 0 0,0-1 0,0 1 0,0-1 0,0-1 0,0 0 0,-11 2 0,-13 0 0,0-2 0,1-1 0,-39-4 0,40 0 0,0 3 0,0 0 0,-32 5 0,-42 23 0,81-20 0,-1-1 0,0-1 0,0-1 0,-40 3 0,-92 7 0,102-7 0,-66-1 0,90-7 0,0 2 0,1 0 0,-1 2 0,-30 8 0,-102 24-1365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6.7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2408 1 24575,'-1'2'0,"1"1"0,-1 0 0,0 0 0,0 0 0,0 0 0,0-1 0,0 1 0,-1 0 0,1-1 0,-1 1 0,0-1 0,1 0 0,-4 3 0,-32 33 0,20-23 0,-36 37 0,17-19 0,2 2 0,-45 59 0,66-78 0,0-2 0,-1 1 0,0-2 0,-1 0 0,-1-1 0,0 0 0,-20 10 0,10-5 0,-40 32 0,56-40 0,-2-1 0,1-1 0,-1 0 0,-25 10 0,24-11 0,1 0 0,-1 0 0,1 2 0,-21 15 0,22-14 0,-1 0 0,-1-1 0,1-1 0,-1 0 0,0-1 0,0 0 0,-1-1 0,0-1 0,0 0 0,0 0 0,-28 2 0,-13-2 0,-102-6 0,68-1 0,29 5 0,29-1 0,1-1 0,-42-5 0,63 4 0,1 0 0,-1-1 0,0-1 0,1 0 0,0 0 0,-1 0 0,1-1 0,1 0 0,-1-1 0,0 0 0,1 0 0,-10-10 0,7 5 0,-1 0 0,-1 0 0,-22-15 0,27 21 0,-1 1 0,1 0 0,0 0 0,-1 1 0,0 0 0,1 0 0,-1 1 0,0 0 0,-9 0 0,-10-1 0,-1 2 0,-46 4 0,65-2 0,0-1 0,0 2 0,1-1 0,-1 1 0,1 0 0,-1 1 0,1 0 0,0 0 0,1 1 0,-1 0 0,1 0 0,-9 9 0,-19 16 0,-61 41 0,56-43 0,-48 42 0,-136 158 0,223-227 0,0 0 0,0 1 0,0-1 0,-1 0 0,1 1 0,0-1 0,-1 0 0,1 0 0,-1 0 0,1 0 0,-1 0 0,1 0 0,-1-1 0,0 1 0,1-1 0,-1 1 0,0-1 0,1 1 0,-1-1 0,0 0 0,0 0 0,1 0 0,-1 0 0,0 0 0,0 0 0,0 0 0,1-1 0,-1 1 0,-3-2 0,3 0 0,1 1 0,0-1 0,-1 0 0,1 0 0,0 0 0,0 0 0,0-1 0,0 1 0,0 0 0,1 0 0,-1-1 0,0 1 0,1 0 0,0-1 0,0 1 0,0 0 0,0-1 0,0 1 0,0 0 0,0-1 0,1 1 0,-1 0 0,2-3 0,1-8 0,1-1 0,0 1 0,1 1 0,1-1 0,0 1 0,0 0 0,1 0 0,1 0 0,10-11 0,12-11 0,49-44 0,-40 42 0,6-19 0,-38 45 0,0 0 0,0 1 0,1 0 0,0 0 0,1 1 0,12-9 0,5-4 0,0-1 0,-2-1 0,27-34 0,3-5-1365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19.5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2429 507 24575,'-3'1'0,"1"1"0,-1-1 0,1 1 0,-1 0 0,1 0 0,0 0 0,0 0 0,0 0 0,0 1 0,0-1 0,0 1 0,1-1 0,-1 1 0,1-1 0,-2 4 0,-5 8 0,-7 7 0,2 1 0,1 0 0,1 1 0,-13 33 0,19-42 0,1-5 0,-1-1 0,0-1 0,0 1 0,-1-1 0,-9 11 0,-17 23 0,7-2 0,16-28 0,1 1 0,0 0 0,1 1 0,1 0 0,0 0 0,0 0 0,-5 22 0,11-35 0,0 0 0,0 1 0,0-1 0,0 0 0,0 0 0,0 1 0,0-1 0,0 0 0,0 0 0,0 0 0,0 1 0,0-1 0,0 0 0,0 0 0,0 1 0,0-1 0,0 0 0,0 0 0,0 0 0,0 1 0,0-1 0,1 0 0,-1 0 0,0 0 0,0 0 0,0 1 0,0-1 0,1 0 0,-1 0 0,0 0 0,0 0 0,0 0 0,1 1 0,-1-1 0,0 0 0,0 0 0,0 0 0,1 0 0,-1 0 0,0 0 0,0 0 0,0 0 0,1 0 0,14-4 0,18-15 0,-28 16 0,31-21 0,-2-1 0,35-33 0,-39 31 0,1 2 0,59-37 0,-32 21 0,-47 32 0,0 0 0,0 1 0,1 1 0,22-11 0,9 0 0,-1-3 0,67-42 0,81-46 0,-59 43 0,-60 21 0,-50 31 0,-1 0 0,2 2 0,0 0 0,32-11 0,-17 11 0,1 2 0,46-5 0,-74 13 0,0-1 0,0 1 0,-1-2 0,0 1 0,0-1 0,0-1 0,0 1 0,10-8 0,63-54 0,-41 31 0,-13 5 0,-27 29 0,0 0 0,0 0 0,-1 0 0,1 0 0,0 0 0,0 0 0,-1 0 0,1 0 0,-1 0 0,1 0 0,-1-1 0,1 1 0,-1 0 0,0 0 0,0 0 0,0-1 0,1 1 0,-1 0 0,0 0 0,-1-1 0,1 1 0,0 0 0,0 0 0,0-1 0,-1 1 0,1 0 0,0 0 0,-1 0 0,0-2 0,0 2 0,0 1 0,0 0 0,0-1 0,0 1 0,0 0 0,0 0 0,0-1 0,1 1 0,-1 0 0,0 0 0,0 0 0,0 0 0,0 0 0,0 0 0,0 1 0,0-1 0,0 0 0,0 0 0,0 1 0,1-1 0,-1 0 0,0 1 0,0-1 0,0 1 0,0 0 0,-28 18 0,20-13 0,-19 11 0,1 1 0,1 2 0,1 0 0,1 1 0,-32 37 0,43-42 0,-176 228 0,156-194 0,15-22 0,0 0 0,-37 39 0,47-56 0,-1 0 0,2 0 0,0 1 0,0 0 0,1 1 0,0-1 0,-3 14 0,4-12 0,-1 0 0,0 0 0,-1 0 0,0-1 0,-17 23 0,11-21 0,0 0 0,0 0 0,-1-2 0,-1 1 0,0-2 0,-1 0 0,0-1 0,-32 16 0,25-18 0,-1-1 0,0-2 0,-1 0 0,1-2 0,-1 0 0,0-2 0,-29-1 0,-14 0 0,-80-3 0,134 0 0,-1 0 0,0-1 0,1 0 0,0-1 0,-1 0 0,2-2 0,-24-11 0,-22-15 0,-89-35 0,97 42 0,38 18 0,0 1 0,0 0 0,-1 1 0,-19-5 0,-14-1 0,-1 2 0,-86-5 0,108 12 0,-1-1 0,-36-9 0,35 6 0,0 2 0,-30-2 0,20 6 0,0 3 0,-59 12 0,55-8 0,-74 4 0,114-11 0,-39 0 0,0 1 0,0 3 0,-45 8 0,21 6 0,44-11 0,0-1 0,0-1 0,0-1 0,0-1 0,-25 0 0,28-5 0,0 0 0,-33-10 0,-29-4 0,-192 16 0,-15-2 0,284 2 0,0 0 0,1-1 0,-1 1 0,0-1 0,1 1 0,-1-1 0,0 0 0,1 0 0,-1 0 0,1 0 0,-1 0 0,1-1 0,0 1 0,0-1 0,-1 1 0,-1-3 0,3 2 0,0 1 0,0-1 0,0 1 0,1-1 0,-1 0 0,0 1 0,1-1 0,-1 0 0,1 1 0,-1-1 0,1 0 0,0 0 0,0 1 0,0-1 0,0 0 0,0 0 0,0 1 0,1-4 0,1-1 0,0 0 0,1 0 0,-1 0 0,1 0 0,0 1 0,0-1 0,1 1 0,0 0 0,0 0 0,0 0 0,0 1 0,7-6 0,35-28 0,8-8 0,114-73 0,-147 107 0,7-5 0,0 2 0,47-19 0,48-22 0,-4 3 0,-88 39 0,-1 0 0,35-22 0,-37 18 0,2 2 0,32-12 0,-37 22 0,1 0 0,0 2 0,0 1 0,0 1 0,1 2 0,-1 0 0,29 4 0,26 0 0,480-4 0,-532-2 0,-1-1 0,1-2 0,0 0 0,39-15 0,-39 11 0,0 1 0,1 2 0,60-6 0,464 12 96,-250 1-1557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3T22:09:20.7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0 400 24575,'15'-2'0,"-1"0"0,1-1 0,-1 0 0,0-1 0,0-1 0,0 0 0,-1-1 0,1 0 0,20-14 0,43-18 0,-31 18 0,72-45 0,-71 39 0,-13 8 0,0 3 0,1 1 0,73-19 0,188-15 0,-212 33 0,-59 9 0,1 1 0,38-2 0,-1 6 0,-3 0 0,114-15 0,-93 6 0,-1 4 0,144 7 0,-81 2 0,-125-3-91,21-1-228,-1 2 1,1 1-1,70 15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088570c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g2c088570c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dirty="0"/>
              <a:t>Then it runs the rest of 𝒜’s computation under 𝜋[𝑥 → 𝑦] (and its inverse).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09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19:45 </a:t>
            </a:r>
            <a:r>
              <a:rPr lang="en-US" dirty="0"/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232503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F241D-2125-DE81-9FDA-0D2C65B0E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ADC79-356A-9102-B860-95CB851EF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26FE1BC0-4646-D713-05CB-F0B3ED67494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Similarly, for backward query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 call a query 𝑦 “hit” </a:t>
                </a:r>
                <a:r>
                  <a:rPr lang="en-GB" dirty="0" err="1"/>
                  <a:t>wrt</a:t>
                </a:r>
                <a:r>
                  <a:rPr lang="en-GB" dirty="0"/>
                  <a:t> final outcome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𝗁𝗂𝗍</m:t>
                        </m:r>
                      </m:sup>
                    </m:sSup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We call a query 𝑦 “miss” (or just 𝑦 𝗆𝗂𝗌𝗌) if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dirty="0"/>
                  <a:t>as in Figure 1.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Similarly, for backward query to </a:t>
                </a:r>
                <a:r>
                  <a:rPr lang="en-GB" i="0" dirty="0">
                    <a:latin typeface="Cambria Math" panose="02040503050406030204" pitchFamily="18" charset="0"/>
                  </a:rPr>
                  <a:t>𝜋</a:t>
                </a:r>
                <a:r>
                  <a:rPr lang="en-GB" b="0" i="0" dirty="0">
                    <a:latin typeface="Cambria Math" panose="02040503050406030204" pitchFamily="18" charset="0"/>
                  </a:rPr>
                  <a:t>^(</a:t>
                </a:r>
                <a:r>
                  <a:rPr lang="en-GB" i="0" dirty="0">
                    <a:latin typeface="Cambria Math" panose="02040503050406030204" pitchFamily="18" charset="0"/>
                  </a:rPr>
                  <a:t>−1</a:t>
                </a:r>
                <a:r>
                  <a:rPr lang="en-GB" b="0" i="0" dirty="0">
                    <a:latin typeface="Cambria Math" panose="02040503050406030204" pitchFamily="18" charset="0"/>
                  </a:rPr>
                  <a:t>)</a:t>
                </a:r>
                <a:r>
                  <a:rPr lang="en-GB" dirty="0"/>
                  <a:t> call a query 𝑦 “hit” </a:t>
                </a:r>
                <a:r>
                  <a:rPr lang="en-GB" dirty="0" err="1"/>
                  <a:t>wrt</a:t>
                </a:r>
                <a:r>
                  <a:rPr lang="en-GB" dirty="0"/>
                  <a:t> final outcome </a:t>
                </a:r>
                <a:r>
                  <a:rPr lang="en-GB" i="0" dirty="0">
                    <a:latin typeface="Cambria Math" panose="02040503050406030204" pitchFamily="18" charset="0"/>
                  </a:rPr>
                  <a:t>𝑦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∗= 𝜋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 (𝑥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∗)</a:t>
                </a:r>
                <a:r>
                  <a:rPr lang="en-GB" dirty="0"/>
                  <a:t> if </a:t>
                </a:r>
                <a:r>
                  <a:rPr lang="en-GB" i="0" dirty="0">
                    <a:latin typeface="Cambria Math" panose="02040503050406030204" pitchFamily="18" charset="0"/>
                  </a:rPr>
                  <a:t>𝑦^𝗁𝗂𝗍=</a:t>
                </a:r>
                <a:r>
                  <a:rPr lang="en-GB" dirty="0"/>
                  <a:t> </a:t>
                </a:r>
                <a:r>
                  <a:rPr lang="en-GB" i="0" dirty="0">
                    <a:latin typeface="Cambria Math" panose="02040503050406030204" pitchFamily="18" charset="0"/>
                  </a:rPr>
                  <a:t>𝑦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We call a query 𝑦 “miss” (or just 𝑦 𝗆𝗂𝗌𝗌) if </a:t>
                </a:r>
                <a:r>
                  <a:rPr lang="en-GB" i="0" dirty="0">
                    <a:latin typeface="Cambria Math" panose="02040503050406030204" pitchFamily="18" charset="0"/>
                  </a:rPr>
                  <a:t>𝑦 =𝜋(𝑥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∗) </a:t>
                </a:r>
                <a:r>
                  <a:rPr lang="en-GB" dirty="0"/>
                  <a:t>as in Figure 1. </a:t>
                </a:r>
              </a:p>
              <a:p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9315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24854-AE2A-760B-BED8-5E5DB611D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A8221-52AA-914D-0D3F-1FDA38782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D2A21D-ACD7-46A6-1A1D-99B78965F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dirty="0"/>
              <a:t>Then it runs the rest of 𝒜’s computation under 𝜋[𝑥 → 𝑦] (and its inverse).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775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0C449-AC97-FBDE-DA03-DFD92F92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8BF9C-9AA3-3D03-A284-BACF425FB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070BA-2E33-145E-9F0C-A5ED8F297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dirty="0"/>
              <a:t>We define the following simulator in QRPM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GB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dirty="0"/>
              <a:t>such that the 𝑘-tuple (𝑥 * 1 , 𝑦* 1 ), ...,(𝑥 * 𝑘 , 𝑦* 𝑘 ) are “good” with respect to 𝜋.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GB" dirty="0"/>
              <a:t>Here, we have (8𝑞 + 1) instead of (4𝑞 + 1) because we consider the most general algorithm, which can make superposition queries to 𝜋 and 𝜋 −1 within a single query. To handle this, we decompose each query into two: one querying only 𝜋 and the other querying only 𝜋 −1 . This transformation introduces an additional multiplicative factor of 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7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034a2b48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today we are going to work in this query model, which is </a:t>
            </a:r>
            <a:endParaRPr dirty="0"/>
          </a:p>
        </p:txBody>
      </p:sp>
      <p:sp>
        <p:nvSpPr>
          <p:cNvPr id="212" name="Google Shape;212;g2c034a2b48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Our main results focus on Lifting Theorems in QROM that allow us to </a:t>
            </a:r>
            <a:r>
              <a:rPr lang="en-US" dirty="0" err="1"/>
              <a:t>stufdu</a:t>
            </a:r>
            <a:r>
              <a:rPr lang="en-US" dirty="0"/>
              <a:t> the </a:t>
            </a:r>
            <a:r>
              <a:rPr lang="en-US" dirty="0" err="1"/>
              <a:t>securitry</a:t>
            </a:r>
            <a:r>
              <a:rPr lang="en-US" dirty="0"/>
              <a:t> of general search game. More precisely,  </a:t>
            </a:r>
          </a:p>
        </p:txBody>
      </p:sp>
    </p:spTree>
    <p:extLst>
      <p:ext uri="{BB962C8B-B14F-4D97-AF65-F5344CB8AC3E}">
        <p14:creationId xmlns:p14="http://schemas.microsoft.com/office/powerpoint/2010/main" val="849987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C0628-387E-694A-1CCC-3260BB361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528D4-B512-CDC3-B9DE-F9C9172FC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8D9C74-D76C-293E-6FC2-5C2E91399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Our main results focus on Lifting Theorems in QROM that allow us to study the security of general search game. More precisely, 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And finally, at the end of the interaction, the challenger in the security game is going to either accept or reject the adversary</a:t>
            </a:r>
          </a:p>
        </p:txBody>
      </p:sp>
    </p:spTree>
    <p:extLst>
      <p:ext uri="{BB962C8B-B14F-4D97-AF65-F5344CB8AC3E}">
        <p14:creationId xmlns:p14="http://schemas.microsoft.com/office/powerpoint/2010/main" val="98795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52545DFA-A7C3-34D2-C251-E7EEF7158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034a2b489_0_15:notes">
            <a:extLst>
              <a:ext uri="{FF2B5EF4-FFF2-40B4-BE49-F238E27FC236}">
                <a16:creationId xmlns:a16="http://schemas.microsoft.com/office/drawing/2014/main" id="{BD587AF2-FCEC-4A8C-40BA-4CBD43EBCF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today we are going to work in this query model, which is </a:t>
            </a:r>
            <a:endParaRPr dirty="0"/>
          </a:p>
        </p:txBody>
      </p:sp>
      <p:sp>
        <p:nvSpPr>
          <p:cNvPr id="212" name="Google Shape;212;g2c034a2b489_0_15:notes">
            <a:extLst>
              <a:ext uri="{FF2B5EF4-FFF2-40B4-BE49-F238E27FC236}">
                <a16:creationId xmlns:a16="http://schemas.microsoft.com/office/drawing/2014/main" id="{45D71552-ADA9-ECD3-AE8C-3C9E4133B7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8139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r>
                  <a:rPr lang="en-GB" dirty="0"/>
                  <a:t>Show power and simplicity of Lifting </a:t>
                </a:r>
                <a:r>
                  <a:rPr lang="en-GB" dirty="0" err="1"/>
                  <a:t>Thm</a:t>
                </a:r>
                <a:r>
                  <a:rPr lang="en-GB" dirty="0"/>
                  <a:t>: </a:t>
                </a:r>
                <a:r>
                  <a:rPr lang="en-GB" i="1" dirty="0"/>
                  <a:t>double sided zero search</a:t>
                </a:r>
              </a:p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r>
                  <a:rPr lang="en-GB" dirty="0"/>
                  <a:t>Probabilities of these events sum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lang="en-GB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lang="en-GB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</a:t>
                </a:r>
              </a:p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endParaRPr lang="en-GB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r>
                  <a:rPr lang="en-GB" dirty="0"/>
                  <a:t>Show power and simplicity of Lifting </a:t>
                </a:r>
                <a:r>
                  <a:rPr lang="en-GB" dirty="0" err="1"/>
                  <a:t>Thm</a:t>
                </a:r>
                <a:r>
                  <a:rPr lang="en-GB" dirty="0"/>
                  <a:t>: </a:t>
                </a:r>
                <a:r>
                  <a:rPr lang="en-GB" i="1" dirty="0"/>
                  <a:t>double sided zero search</a:t>
                </a:r>
              </a:p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r>
                  <a:rPr lang="en-GB" dirty="0"/>
                  <a:t>Probabilities of these events sum to </a:t>
                </a:r>
                <a:r>
                  <a:rPr lang="en-GB" i="0" dirty="0">
                    <a:latin typeface="Cambria Math" panose="02040503050406030204" pitchFamily="18" charset="0"/>
                  </a:rPr>
                  <a:t>1/2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𝑛 +1/2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𝑛 =2/2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𝑛   </a:t>
                </a:r>
                <a:r>
                  <a:rPr lang="en-GB" dirty="0"/>
                  <a:t> </a:t>
                </a:r>
              </a:p>
              <a:p>
                <a:pPr marL="457200" marR="0" lvl="0" indent="-298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Char char="●"/>
                  <a:tabLst/>
                  <a:defRPr/>
                </a:pPr>
                <a:endParaRPr lang="en-GB" i="1" dirty="0"/>
              </a:p>
              <a:p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399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>
              <a:buFont typeface="Wingdings" pitchFamily="2" charset="2"/>
              <a:buChar char="v"/>
            </a:pPr>
            <a:r>
              <a:rPr lang="en-GB" dirty="0"/>
              <a:t>their results encompass ours in most settings, with a few exceptions, such as preimage-resistance in the single- and two-round cases, and collision-resistance in the single-round case.</a:t>
            </a:r>
          </a:p>
          <a:p>
            <a:pPr lvl="3">
              <a:buFont typeface="Wingdings" pitchFamily="2" charset="2"/>
              <a:buChar char="v"/>
            </a:pPr>
            <a:r>
              <a:rPr lang="en-GB" dirty="0"/>
              <a:t>their approach is tailored specifically to sponge, whereas our lifting theorem applies more broadly to any permutation-based construction.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50303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b="1" dirty="0"/>
                  <a:t>Ideally</a:t>
                </a:r>
                <a:r>
                  <a:rPr lang="en-GB" dirty="0"/>
                  <a:t>, argue </a:t>
                </a:r>
                <a14:m>
                  <m:oMath xmlns:m="http://schemas.openxmlformats.org/officeDocument/2006/math"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GB" dirty="0"/>
                  <a:t> behaves similarly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GB" dirty="0"/>
                  <a:t> up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+ 1)</m:t>
                    </m:r>
                  </m:oMath>
                </a14:m>
                <a:r>
                  <a:rPr lang="en-GB" dirty="0"/>
                  <a:t> - loss   -- from guessing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b="1" dirty="0"/>
                  <a:t>Ideally</a:t>
                </a:r>
                <a:r>
                  <a:rPr lang="en-GB" dirty="0"/>
                  <a:t>, argue </a:t>
                </a:r>
                <a:r>
                  <a:rPr lang="en-US" i="0" dirty="0">
                    <a:ln>
                      <a:solidFill>
                        <a:sysClr val="windowText" lastClr="000000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mbria Math" panose="02040503050406030204" pitchFamily="18" charset="0"/>
                  </a:rPr>
                  <a:t>𝑆𝑖𝑚</a:t>
                </a:r>
                <a:r>
                  <a:rPr lang="en-GB" dirty="0"/>
                  <a:t> behaves similarly to </a:t>
                </a:r>
                <a:r>
                  <a:rPr lang="en-GB" i="0" dirty="0">
                    <a:latin typeface="Cambria Math" panose="02040503050406030204" pitchFamily="18" charset="0"/>
                  </a:rPr>
                  <a:t>𝒜</a:t>
                </a:r>
                <a:r>
                  <a:rPr lang="en-GB" b="0" i="0" dirty="0">
                    <a:latin typeface="Cambria Math" panose="02040503050406030204" pitchFamily="18" charset="0"/>
                  </a:rPr>
                  <a:t>^(𝜋^∗ )</a:t>
                </a:r>
                <a:r>
                  <a:rPr lang="en-GB" dirty="0"/>
                  <a:t> up to </a:t>
                </a:r>
                <a:r>
                  <a:rPr lang="en-GB" i="0" dirty="0">
                    <a:latin typeface="Cambria Math" panose="02040503050406030204" pitchFamily="18" charset="0"/>
                  </a:rPr>
                  <a:t>(𝑞 + 1)</a:t>
                </a:r>
                <a:r>
                  <a:rPr lang="en-GB" dirty="0"/>
                  <a:t> - loss   -- from guessing </a:t>
                </a:r>
                <a:r>
                  <a:rPr lang="en-GB" b="0" i="0">
                    <a:latin typeface="Cambria Math" panose="02040503050406030204" pitchFamily="18" charset="0"/>
                  </a:rPr>
                  <a:t>𝑖^∗</a:t>
                </a:r>
                <a:endParaRPr lang="en-GB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9490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Similarly, for backward query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 call a query 𝑦 “hit” </a:t>
                </a:r>
                <a:r>
                  <a:rPr lang="en-GB" dirty="0" err="1"/>
                  <a:t>wrt</a:t>
                </a:r>
                <a:r>
                  <a:rPr lang="en-GB" dirty="0"/>
                  <a:t> final outcome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𝗁𝗂𝗍</m:t>
                        </m:r>
                      </m:sup>
                    </m:sSup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We call a query 𝑦 “miss” (or just 𝑦 𝗆𝗂𝗌𝗌) if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dirty="0"/>
                  <a:t>as in Figure 1.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Similarly, for backward query to </a:t>
                </a:r>
                <a:r>
                  <a:rPr lang="en-GB" i="0" dirty="0">
                    <a:latin typeface="Cambria Math" panose="02040503050406030204" pitchFamily="18" charset="0"/>
                  </a:rPr>
                  <a:t>𝜋</a:t>
                </a:r>
                <a:r>
                  <a:rPr lang="en-GB" b="0" i="0" dirty="0">
                    <a:latin typeface="Cambria Math" panose="02040503050406030204" pitchFamily="18" charset="0"/>
                  </a:rPr>
                  <a:t>^(</a:t>
                </a:r>
                <a:r>
                  <a:rPr lang="en-GB" i="0" dirty="0">
                    <a:latin typeface="Cambria Math" panose="02040503050406030204" pitchFamily="18" charset="0"/>
                  </a:rPr>
                  <a:t>−1</a:t>
                </a:r>
                <a:r>
                  <a:rPr lang="en-GB" b="0" i="0" dirty="0">
                    <a:latin typeface="Cambria Math" panose="02040503050406030204" pitchFamily="18" charset="0"/>
                  </a:rPr>
                  <a:t>)</a:t>
                </a:r>
                <a:r>
                  <a:rPr lang="en-GB" dirty="0"/>
                  <a:t> call a query 𝑦 “hit” </a:t>
                </a:r>
                <a:r>
                  <a:rPr lang="en-GB" dirty="0" err="1"/>
                  <a:t>wrt</a:t>
                </a:r>
                <a:r>
                  <a:rPr lang="en-GB" dirty="0"/>
                  <a:t> final outcome </a:t>
                </a:r>
                <a:r>
                  <a:rPr lang="en-GB" i="0" dirty="0">
                    <a:latin typeface="Cambria Math" panose="02040503050406030204" pitchFamily="18" charset="0"/>
                  </a:rPr>
                  <a:t>𝑦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∗= 𝜋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 (𝑥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∗)</a:t>
                </a:r>
                <a:r>
                  <a:rPr lang="en-GB" dirty="0"/>
                  <a:t> if </a:t>
                </a:r>
                <a:r>
                  <a:rPr lang="en-GB" i="0" dirty="0">
                    <a:latin typeface="Cambria Math" panose="02040503050406030204" pitchFamily="18" charset="0"/>
                  </a:rPr>
                  <a:t>𝑦^𝗁𝗂𝗍=</a:t>
                </a:r>
                <a:r>
                  <a:rPr lang="en-GB" dirty="0"/>
                  <a:t> </a:t>
                </a:r>
                <a:r>
                  <a:rPr lang="en-GB" i="0" dirty="0">
                    <a:latin typeface="Cambria Math" panose="02040503050406030204" pitchFamily="18" charset="0"/>
                  </a:rPr>
                  <a:t>𝑦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</a:t>
                </a:r>
                <a:r>
                  <a:rPr lang="en-GB" dirty="0"/>
                  <a:t> </a:t>
                </a:r>
              </a:p>
              <a:p>
                <a:r>
                  <a:rPr lang="en-GB" dirty="0"/>
                  <a:t>We call a query 𝑦 “miss” (or just 𝑦 𝗆𝗂𝗌𝗌) if </a:t>
                </a:r>
                <a:r>
                  <a:rPr lang="en-GB" i="0" dirty="0">
                    <a:latin typeface="Cambria Math" panose="02040503050406030204" pitchFamily="18" charset="0"/>
                  </a:rPr>
                  <a:t>𝑦 =𝜋(𝑥</a:t>
                </a:r>
                <a:r>
                  <a:rPr lang="en-GB" b="0" i="0" dirty="0">
                    <a:latin typeface="Cambria Math" panose="02040503050406030204" pitchFamily="18" charset="0"/>
                  </a:rPr>
                  <a:t>^</a:t>
                </a:r>
                <a:r>
                  <a:rPr lang="en-GB" i="0" dirty="0">
                    <a:latin typeface="Cambria Math" panose="02040503050406030204" pitchFamily="18" charset="0"/>
                  </a:rPr>
                  <a:t>∗) </a:t>
                </a:r>
                <a:r>
                  <a:rPr lang="en-GB" dirty="0"/>
                  <a:t>as in Figure 1. </a:t>
                </a:r>
              </a:p>
              <a:p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0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7D5F-B1F7-42D5-B651-81A61A0D91A2}" type="datetime1">
              <a:rPr lang="en-US" smtClean="0"/>
              <a:t>8/12/25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7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6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customXml" Target="../ink/ink5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5.png"/><Relationship Id="rId24" Type="http://schemas.openxmlformats.org/officeDocument/2006/relationships/customXml" Target="../ink/ink11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9.png"/><Relationship Id="rId4" Type="http://schemas.openxmlformats.org/officeDocument/2006/relationships/customXml" Target="../ink/ink1.xml"/><Relationship Id="rId9" Type="http://schemas.openxmlformats.org/officeDocument/2006/relationships/image" Target="../media/image4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NULL"/><Relationship Id="rId18" Type="http://schemas.openxmlformats.org/officeDocument/2006/relationships/image" Target="NULL"/><Relationship Id="rId21" Type="http://schemas.openxmlformats.org/officeDocument/2006/relationships/image" Target="../media/image21.png"/><Relationship Id="rId7" Type="http://schemas.openxmlformats.org/officeDocument/2006/relationships/image" Target="../media/image17.png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NULL"/><Relationship Id="rId24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NULL"/><Relationship Id="rId23" Type="http://schemas.openxmlformats.org/officeDocument/2006/relationships/image" Target="../media/image30.png"/><Relationship Id="rId10" Type="http://schemas.openxmlformats.org/officeDocument/2006/relationships/image" Target="NULL"/><Relationship Id="rId19" Type="http://schemas.openxmlformats.org/officeDocument/2006/relationships/image" Target="../media/image23.png"/><Relationship Id="rId4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0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11" Type="http://schemas.openxmlformats.org/officeDocument/2006/relationships/image" Target="../media/image340.png"/><Relationship Id="rId5" Type="http://schemas.openxmlformats.org/officeDocument/2006/relationships/image" Target="../media/image25.png"/><Relationship Id="rId10" Type="http://schemas.openxmlformats.org/officeDocument/2006/relationships/image" Target="../media/image330.png"/><Relationship Id="rId4" Type="http://schemas.openxmlformats.org/officeDocument/2006/relationships/image" Target="../media/image15.PNG"/><Relationship Id="rId9" Type="http://schemas.openxmlformats.org/officeDocument/2006/relationships/image" Target="../media/image3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4.png"/><Relationship Id="rId7" Type="http://schemas.openxmlformats.org/officeDocument/2006/relationships/image" Target="../media/image3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1.png"/><Relationship Id="rId11" Type="http://schemas.openxmlformats.org/officeDocument/2006/relationships/image" Target="../media/image280.png"/><Relationship Id="rId5" Type="http://schemas.openxmlformats.org/officeDocument/2006/relationships/image" Target="../media/image25.png"/><Relationship Id="rId10" Type="http://schemas.openxmlformats.org/officeDocument/2006/relationships/image" Target="../media/image270.png"/><Relationship Id="rId4" Type="http://schemas.openxmlformats.org/officeDocument/2006/relationships/image" Target="../media/image15.PNG"/><Relationship Id="rId9" Type="http://schemas.openxmlformats.org/officeDocument/2006/relationships/image" Target="../media/image3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40.png"/><Relationship Id="rId5" Type="http://schemas.openxmlformats.org/officeDocument/2006/relationships/image" Target="../media/image20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15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35.png"/><Relationship Id="rId5" Type="http://schemas.openxmlformats.org/officeDocument/2006/relationships/image" Target="../media/image381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4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088570ca0_0_0"/>
          <p:cNvSpPr txBox="1"/>
          <p:nvPr/>
        </p:nvSpPr>
        <p:spPr>
          <a:xfrm>
            <a:off x="1762696" y="2550027"/>
            <a:ext cx="14548309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 defTabSz="457200">
              <a:buClrTx/>
              <a:defRPr/>
            </a:pPr>
            <a:r>
              <a:rPr lang="en-US" sz="70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2C3C43"/>
                  </a:fgClr>
                  <a:bgClr>
                    <a:srgbClr val="2C3C4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rebuchet MS" panose="020B0603020202020204"/>
              </a:rPr>
              <a:t>Quantum Lifting for Invertible Permutations and Ideal Ciphers</a:t>
            </a:r>
            <a:endParaRPr lang="en-US" sz="7000" b="1" i="0" u="none" strike="noStrike" cap="none" dirty="0">
              <a:solidFill>
                <a:schemeClr val="dk1"/>
              </a:solidFill>
              <a:latin typeface="Trebuchet MS" panose="020B070302020209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4FCDFCB-AEDA-939E-5829-0FDF46F6A1BC}"/>
                  </a:ext>
                </a:extLst>
              </p14:cNvPr>
              <p14:cNvContentPartPr/>
              <p14:nvPr/>
            </p14:nvContentPartPr>
            <p14:xfrm>
              <a:off x="1600696" y="1118254"/>
              <a:ext cx="1131840" cy="235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4FCDFCB-AEDA-939E-5829-0FDF46F6A1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2056" y="1109254"/>
                <a:ext cx="114948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E95007D-4721-662E-91A1-4F43C78B93A1}"/>
                  </a:ext>
                </a:extLst>
              </p14:cNvPr>
              <p14:cNvContentPartPr/>
              <p14:nvPr/>
            </p14:nvContentPartPr>
            <p14:xfrm>
              <a:off x="1762696" y="1119694"/>
              <a:ext cx="1221120" cy="217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E95007D-4721-662E-91A1-4F43C78B93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3696" y="1111054"/>
                <a:ext cx="123876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5F213EF-7792-5193-E8A2-0E1628E8B7EF}"/>
                  </a:ext>
                </a:extLst>
              </p14:cNvPr>
              <p14:cNvContentPartPr/>
              <p14:nvPr/>
            </p14:nvContentPartPr>
            <p14:xfrm>
              <a:off x="1097776" y="994414"/>
              <a:ext cx="2718000" cy="858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5F213EF-7792-5193-E8A2-0E1628E8B7E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5136" y="931414"/>
                <a:ext cx="2843640" cy="9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296E08C-5262-E61D-470D-D8BBC7224330}"/>
                  </a:ext>
                </a:extLst>
              </p14:cNvPr>
              <p14:cNvContentPartPr/>
              <p14:nvPr/>
            </p14:nvContentPartPr>
            <p14:xfrm>
              <a:off x="2208376" y="1079734"/>
              <a:ext cx="24840" cy="433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296E08C-5262-E61D-470D-D8BBC72243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45376" y="1017094"/>
                <a:ext cx="1504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4C48D9C-73D6-40A8-0236-8C9771FCF166}"/>
                  </a:ext>
                </a:extLst>
              </p14:cNvPr>
              <p14:cNvContentPartPr/>
              <p14:nvPr/>
            </p14:nvContentPartPr>
            <p14:xfrm>
              <a:off x="1379296" y="1673374"/>
              <a:ext cx="45000" cy="177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4C48D9C-73D6-40A8-0236-8C9771FCF1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6296" y="1610734"/>
                <a:ext cx="170640" cy="30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172735A-E1BB-AA41-CBE8-3EABB6E51474}"/>
              </a:ext>
            </a:extLst>
          </p:cNvPr>
          <p:cNvGrpSpPr/>
          <p:nvPr/>
        </p:nvGrpSpPr>
        <p:grpSpPr>
          <a:xfrm>
            <a:off x="1174096" y="829534"/>
            <a:ext cx="2339280" cy="1200960"/>
            <a:chOff x="1174096" y="829534"/>
            <a:chExt cx="2339280" cy="120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2C94606-28C2-E834-484C-77F4B92DDA2E}"/>
                    </a:ext>
                  </a:extLst>
                </p14:cNvPr>
                <p14:cNvContentPartPr/>
                <p14:nvPr/>
              </p14:nvContentPartPr>
              <p14:xfrm>
                <a:off x="1174096" y="1043014"/>
                <a:ext cx="2339280" cy="734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2C94606-28C2-E834-484C-77F4B92DDA2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1096" y="980014"/>
                  <a:ext cx="2464920" cy="86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8DF80F4-B2DC-8675-5E59-9B1054E268D6}"/>
                    </a:ext>
                  </a:extLst>
                </p14:cNvPr>
                <p14:cNvContentPartPr/>
                <p14:nvPr/>
              </p14:nvContentPartPr>
              <p14:xfrm>
                <a:off x="2018296" y="1471414"/>
                <a:ext cx="866880" cy="371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8DF80F4-B2DC-8675-5E59-9B1054E268D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55656" y="1408774"/>
                  <a:ext cx="99252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DCE231B-2BD3-C7B3-E2B3-51A8FAA7682F}"/>
                    </a:ext>
                  </a:extLst>
                </p14:cNvPr>
                <p14:cNvContentPartPr/>
                <p14:nvPr/>
              </p14:nvContentPartPr>
              <p14:xfrm>
                <a:off x="1583056" y="1242094"/>
                <a:ext cx="1358280" cy="362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DCE231B-2BD3-C7B3-E2B3-51A8FAA7682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20416" y="1179094"/>
                  <a:ext cx="148392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A5EF261-CE21-D6EB-6852-D80FD0642A42}"/>
                    </a:ext>
                  </a:extLst>
                </p14:cNvPr>
                <p14:cNvContentPartPr/>
                <p14:nvPr/>
              </p14:nvContentPartPr>
              <p14:xfrm>
                <a:off x="2161216" y="829534"/>
                <a:ext cx="800640" cy="144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A5EF261-CE21-D6EB-6852-D80FD0642A4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98216" y="766534"/>
                  <a:ext cx="9262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39DA481-1B94-E6D2-8230-6B916CFD9909}"/>
                    </a:ext>
                  </a:extLst>
                </p14:cNvPr>
                <p14:cNvContentPartPr/>
                <p14:nvPr/>
              </p14:nvContentPartPr>
              <p14:xfrm>
                <a:off x="1436176" y="1345774"/>
                <a:ext cx="991080" cy="684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39DA481-1B94-E6D2-8230-6B916CFD990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373536" y="1283134"/>
                  <a:ext cx="1116720" cy="81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99B1199-58C1-372B-9700-6015398B83BB}"/>
                    </a:ext>
                  </a:extLst>
                </p14:cNvPr>
                <p14:cNvContentPartPr/>
                <p14:nvPr/>
              </p14:nvContentPartPr>
              <p14:xfrm>
                <a:off x="1824976" y="1269454"/>
                <a:ext cx="704520" cy="327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99B1199-58C1-372B-9700-6015398B83B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61976" y="1206454"/>
                  <a:ext cx="83016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B8B39CA-3B08-44CC-B8D7-91960C40518E}"/>
                    </a:ext>
                  </a:extLst>
                </p14:cNvPr>
                <p14:cNvContentPartPr/>
                <p14:nvPr/>
              </p14:nvContentPartPr>
              <p14:xfrm>
                <a:off x="2410336" y="1103494"/>
                <a:ext cx="3567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B8B39CA-3B08-44CC-B8D7-91960C40518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347336" y="1040494"/>
                  <a:ext cx="482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8F6A54-21FE-36A9-334C-28D02FD931C8}"/>
                    </a:ext>
                  </a:extLst>
                </p14:cNvPr>
                <p14:cNvContentPartPr/>
                <p14:nvPr/>
              </p14:nvContentPartPr>
              <p14:xfrm>
                <a:off x="1519336" y="1602094"/>
                <a:ext cx="13680" cy="405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8F6A54-21FE-36A9-334C-28D02FD931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456336" y="1539454"/>
                  <a:ext cx="139320" cy="530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3C605F8-ABC4-8BDA-B00B-3DC4AE9B7667}"/>
              </a:ext>
            </a:extLst>
          </p:cNvPr>
          <p:cNvSpPr txBox="1"/>
          <p:nvPr/>
        </p:nvSpPr>
        <p:spPr>
          <a:xfrm>
            <a:off x="2918687" y="9457466"/>
            <a:ext cx="12450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effectLst/>
                <a:latin typeface="ADLaM Display" panose="020F0502020204030204" pitchFamily="34" charset="0"/>
                <a:cs typeface="ADLaM Display" panose="020F0502020204030204" pitchFamily="34" charset="0"/>
              </a:rPr>
              <a:t>CRYPTO</a:t>
            </a:r>
            <a:r>
              <a:rPr lang="en-GB" sz="2200" b="0" dirty="0">
                <a:solidFill>
                  <a:schemeClr val="tx1"/>
                </a:solidFill>
                <a:effectLst/>
                <a:latin typeface="ADLaM Display" panose="020F0502020204030204" pitchFamily="34" charset="0"/>
                <a:cs typeface="ADLaM Display" panose="020F0502020204030204" pitchFamily="34" charset="0"/>
              </a:rPr>
              <a:t> </a:t>
            </a:r>
            <a:r>
              <a:rPr lang="en-GB" sz="2700" b="0" dirty="0">
                <a:solidFill>
                  <a:schemeClr val="tx1"/>
                </a:solidFill>
                <a:effectLst/>
                <a:latin typeface="ADLaM Display" panose="020F0502020204030204" pitchFamily="34" charset="0"/>
                <a:cs typeface="ADLaM Display" panose="020F0502020204030204" pitchFamily="34" charset="0"/>
              </a:rPr>
              <a:t>2025</a:t>
            </a:r>
            <a:endParaRPr lang="en-US" sz="2700" dirty="0">
              <a:solidFill>
                <a:schemeClr val="tx1"/>
              </a:solidFill>
              <a:latin typeface="ADLaM Display" panose="020F0502020204030204" pitchFamily="34" charset="0"/>
              <a:cs typeface="ADLaM Display" panose="020F0502020204030204" pitchFamily="34" charset="0"/>
            </a:endParaRPr>
          </a:p>
        </p:txBody>
      </p:sp>
      <p:sp>
        <p:nvSpPr>
          <p:cNvPr id="2" name="Google Shape;161;p1">
            <a:extLst>
              <a:ext uri="{FF2B5EF4-FFF2-40B4-BE49-F238E27FC236}">
                <a16:creationId xmlns:a16="http://schemas.microsoft.com/office/drawing/2014/main" id="{FDFA222E-9F9E-D5B2-E03C-BB9A0E9A24C5}"/>
              </a:ext>
            </a:extLst>
          </p:cNvPr>
          <p:cNvSpPr txBox="1"/>
          <p:nvPr/>
        </p:nvSpPr>
        <p:spPr>
          <a:xfrm>
            <a:off x="375558" y="8440990"/>
            <a:ext cx="15164225" cy="50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>
              <a:lnSpc>
                <a:spcPct val="130013"/>
              </a:lnSpc>
              <a:buSzPts val="1800"/>
            </a:pPr>
            <a:r>
              <a:rPr lang="en-US" sz="2500" b="1" i="0" u="sng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Alexandru Cojocaru</a:t>
            </a:r>
            <a:r>
              <a:rPr lang="en-US" sz="25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2500" b="1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-US" sz="2500" b="1" i="0" u="none" strike="noStrike" cap="none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inki</a:t>
            </a:r>
            <a:r>
              <a:rPr lang="en-US" sz="2500" b="1" i="0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500" b="1" i="0" u="none" strike="noStrike" cap="none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Hhan</a:t>
            </a:r>
            <a:r>
              <a:rPr lang="en-US" sz="2500" b="1" i="0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      </a:t>
            </a:r>
            <a:r>
              <a:rPr lang="en-US" sz="2500" b="1" i="0" u="none" strike="noStrike" cap="none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Qipeng</a:t>
            </a:r>
            <a:r>
              <a:rPr lang="en-US" sz="2500" b="1" i="0" u="none" strike="noStrike" cap="none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Liu       </a:t>
            </a:r>
            <a:r>
              <a:rPr lang="en-US" sz="2500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Takashi Yamakawa       Aaram Yun </a:t>
            </a:r>
            <a:endParaRPr sz="2500" b="1" i="0" u="none" strike="noStrike" cap="none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66BE7-754A-4019-7014-84982DB12205}"/>
              </a:ext>
            </a:extLst>
          </p:cNvPr>
          <p:cNvSpPr txBox="1"/>
          <p:nvPr/>
        </p:nvSpPr>
        <p:spPr>
          <a:xfrm>
            <a:off x="3227421" y="8948060"/>
            <a:ext cx="2565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University of Edinburgh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B8873-716F-5C02-8A7B-641C6BCCB91B}"/>
              </a:ext>
            </a:extLst>
          </p:cNvPr>
          <p:cNvSpPr txBox="1"/>
          <p:nvPr/>
        </p:nvSpPr>
        <p:spPr>
          <a:xfrm>
            <a:off x="5584372" y="8941127"/>
            <a:ext cx="2743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University of Texas at Austin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13FA3-5164-B4C9-BFE3-B3EFD4E50E1C}"/>
              </a:ext>
            </a:extLst>
          </p:cNvPr>
          <p:cNvSpPr txBox="1"/>
          <p:nvPr/>
        </p:nvSpPr>
        <p:spPr>
          <a:xfrm>
            <a:off x="10417629" y="8948060"/>
            <a:ext cx="3248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NTT Social Informatics Laboratories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A02A1-0CF5-8CFE-2D18-42259077AFDF}"/>
              </a:ext>
            </a:extLst>
          </p:cNvPr>
          <p:cNvSpPr txBox="1"/>
          <p:nvPr/>
        </p:nvSpPr>
        <p:spPr>
          <a:xfrm>
            <a:off x="8677005" y="8948059"/>
            <a:ext cx="2090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UC San Diego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425F2-06D4-B1E3-489C-84F59A024333}"/>
              </a:ext>
            </a:extLst>
          </p:cNvPr>
          <p:cNvSpPr txBox="1"/>
          <p:nvPr/>
        </p:nvSpPr>
        <p:spPr>
          <a:xfrm>
            <a:off x="13666119" y="8948060"/>
            <a:ext cx="2788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Ewha </a:t>
            </a:r>
            <a:r>
              <a:rPr lang="en-GB" b="1" dirty="0" err="1"/>
              <a:t>Womans</a:t>
            </a:r>
            <a:r>
              <a:rPr lang="en-GB" b="1" dirty="0"/>
              <a:t> University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C2975-8051-8665-065B-9CF46FB77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4C1DF7-EE71-6ED0-CF69-E1D129DB2E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2965" y="1458310"/>
                <a:ext cx="17342069" cy="8600090"/>
              </a:xfrm>
            </p:spPr>
            <p:txBody>
              <a:bodyPr>
                <a:normAutofit/>
              </a:bodyPr>
              <a:lstStyle/>
              <a:p>
                <a:pPr marL="25400" indent="0">
                  <a:buNone/>
                </a:pPr>
                <a:r>
                  <a:rPr lang="en-GB" dirty="0"/>
                  <a:t>Random permutation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: 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0, 1</m:t>
                            </m:r>
                          </m:e>
                        </m:d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0, 1</m:t>
                            </m:r>
                          </m:e>
                        </m:d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GB" dirty="0"/>
                  <a:t> are given</a:t>
                </a:r>
              </a:p>
              <a:p>
                <a:r>
                  <a:rPr lang="en-GB" b="1" dirty="0"/>
                  <a:t>Goal</a:t>
                </a:r>
                <a:r>
                  <a:rPr lang="en-GB" dirty="0"/>
                  <a:t>: Find 𝑥, 𝑦 </a:t>
                </a:r>
                <a:r>
                  <a:rPr lang="en-GB" dirty="0" err="1"/>
                  <a:t>s.t.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dirty="0"/>
                  <a:t>, </a:t>
                </a:r>
                <a:r>
                  <a:rPr lang="en-GB" dirty="0" err="1"/>
                  <a:t>s.t.</a:t>
                </a:r>
                <a:r>
                  <a:rPr lang="en-GB" dirty="0"/>
                  <a:t> 𝑥 and 𝑦 have at least 𝑛 leading zeros.</a:t>
                </a:r>
              </a:p>
              <a:p>
                <a:pPr marL="25400" indent="0">
                  <a:buNone/>
                </a:pPr>
                <a:endParaRPr lang="en-GB" dirty="0"/>
              </a:p>
              <a:p>
                <a:pPr marL="25400" indent="0">
                  <a:buNone/>
                </a:pPr>
                <a:endParaRPr lang="en-GB" dirty="0"/>
              </a:p>
              <a:p>
                <a:pPr marL="25400" indent="0">
                  <a:buNone/>
                </a:pPr>
                <a:endParaRPr lang="en-GB" dirty="0"/>
              </a:p>
              <a:p>
                <a:r>
                  <a:rPr lang="en-GB" dirty="0"/>
                  <a:t>Clearly,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, as Challenger makes single query to RP</a:t>
                </a:r>
              </a:p>
              <a:p>
                <a:r>
                  <a:rPr lang="en-GB" dirty="0"/>
                  <a:t>For single-classical-query algorithm </a:t>
                </a:r>
                <a:r>
                  <a:rPr lang="en-GB" dirty="0" err="1"/>
                  <a:t>ℬ</a:t>
                </a:r>
                <a:r>
                  <a:rPr lang="en-GB" dirty="0"/>
                  <a:t>, probability that </a:t>
                </a:r>
                <a:r>
                  <a:rPr lang="en-GB" dirty="0" err="1"/>
                  <a:t>ℬ</a:t>
                </a:r>
                <a:r>
                  <a:rPr lang="en-GB" dirty="0"/>
                  <a:t> wins is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</a:t>
                </a:r>
              </a:p>
              <a:p>
                <a:pPr lvl="1"/>
                <a:r>
                  <a:rPr lang="en-GB" dirty="0"/>
                  <a:t>Follows from two possibilities: either Algorithm queries valid pair or it correctly guesses one </a:t>
                </a:r>
              </a:p>
              <a:p>
                <a:pPr lvl="1"/>
                <a:endParaRPr lang="en-GB" dirty="0"/>
              </a:p>
              <a:p>
                <a:r>
                  <a:rPr lang="en-GB" dirty="0"/>
                  <a:t>Applying Lifting </a:t>
                </a:r>
                <a:r>
                  <a:rPr lang="en-GB" dirty="0" err="1"/>
                  <a:t>Thm</a:t>
                </a:r>
                <a:r>
                  <a:rPr lang="en-GB" dirty="0"/>
                  <a:t>, obtain bound for any 𝑞-query quantum algorithm in QRPM:</a:t>
                </a:r>
              </a:p>
              <a:p>
                <a:pPr lvl="1"/>
                <a:r>
                  <a:rPr lang="en-GB" dirty="0"/>
                  <a:t> </a:t>
                </a:r>
                <a:r>
                  <a:rPr lang="en-GB" dirty="0" err="1"/>
                  <a:t>Pr</a:t>
                </a:r>
                <a:r>
                  <a:rPr lang="en-GB" dirty="0"/>
                  <a:t>[𝒜 wins] ≤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/>
                  <a:t>Pr</a:t>
                </a:r>
                <a:r>
                  <a:rPr lang="en-GB" dirty="0"/>
                  <a:t>[</a:t>
                </a:r>
                <a:r>
                  <a:rPr lang="en-GB" dirty="0" err="1"/>
                  <a:t>ℬ</a:t>
                </a:r>
                <a:r>
                  <a:rPr lang="en-GB" dirty="0"/>
                  <a:t> wins] =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         			---  </a:t>
                </a:r>
                <a:r>
                  <a:rPr lang="en-GB" sz="2500" dirty="0"/>
                  <a:t>tight due to Carolan-Poremba ’24</a:t>
                </a:r>
              </a:p>
              <a:p>
                <a:pPr marL="508000" lvl="1" indent="0">
                  <a:buNone/>
                </a:pPr>
                <a:endParaRPr lang="en-GB" sz="2500" dirty="0"/>
              </a:p>
              <a:p>
                <a:r>
                  <a:rPr lang="en-GB" dirty="0"/>
                  <a:t>Can be easily generalized to game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GB" dirty="0"/>
                  <a:t> to find a pair (𝑥, 𝑦) in arbitrary relation 𝑅: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dirty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𝑤𝑖𝑛𝑠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] ≤ 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i="1" dirty="0" err="1">
                        <a:latin typeface="Cambria Math" panose="02040503050406030204" pitchFamily="18" charset="0"/>
                      </a:rPr>
                      <m:t>Pr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GB" i="1" dirty="0" err="1">
                        <a:latin typeface="Cambria Math" panose="02040503050406030204" pitchFamily="18" charset="0"/>
                      </a:rPr>
                      <m:t>ℬ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𝑤𝑖𝑛𝑠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] =</m:t>
                    </m:r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GB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dirty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query</m:t>
                        </m:r>
                        <m:r>
                          <a:rPr lang="en-GB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outputs</m:t>
                        </m:r>
                        <m:r>
                          <a:rPr lang="en-GB" dirty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GB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sty m:val="p"/>
                              </m:rPr>
                              <a:rPr lang="en-GB" dirty="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</m:d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d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-- </a:t>
                </a:r>
                <a:r>
                  <a:rPr lang="en-GB" sz="2500" dirty="0"/>
                  <a:t>tight Grover’s search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4C1DF7-EE71-6ED0-CF69-E1D129DB2E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2965" y="1458310"/>
                <a:ext cx="17342069" cy="8600090"/>
              </a:xfrm>
              <a:blipFill>
                <a:blip r:embed="rId3"/>
                <a:stretch>
                  <a:fillRect l="-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78BB2E98-048D-DB9C-FD67-5BDD4ECE3261}"/>
              </a:ext>
            </a:extLst>
          </p:cNvPr>
          <p:cNvSpPr txBox="1">
            <a:spLocks/>
          </p:cNvSpPr>
          <p:nvPr/>
        </p:nvSpPr>
        <p:spPr>
          <a:xfrm>
            <a:off x="567046" y="350841"/>
            <a:ext cx="8413991" cy="100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10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 : </a:t>
            </a:r>
            <a:r>
              <a:rPr lang="en-GB" sz="5100" i="1" dirty="0"/>
              <a:t>Double-sided Zero Search</a:t>
            </a:r>
            <a:r>
              <a:rPr lang="en-GB" sz="5100" dirty="0"/>
              <a:t> Game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B0AD32-468D-83C7-C78F-94DA1253E027}"/>
                  </a:ext>
                </a:extLst>
              </p:cNvPr>
              <p:cNvSpPr txBox="1"/>
              <p:nvPr/>
            </p:nvSpPr>
            <p:spPr>
              <a:xfrm>
                <a:off x="10538235" y="2779419"/>
                <a:ext cx="6987088" cy="1592359"/>
              </a:xfrm>
              <a:prstGeom prst="rect">
                <a:avLst/>
              </a:prstGeom>
              <a:pattFill prst="narHorz">
                <a:fgClr>
                  <a:schemeClr val="accent1"/>
                </a:fgClr>
                <a:bgClr>
                  <a:schemeClr val="bg1"/>
                </a:bgClr>
              </a:pattFill>
              <a:effectLst>
                <a:outerShdw blurRad="50800" dist="50800" dir="5400000" algn="ctr" rotWithShape="0">
                  <a:srgbClr val="000000">
                    <a:alpha val="20149"/>
                  </a:srgbClr>
                </a:outerShdw>
                <a:reflection blurRad="856369" endPos="65000" dir="5400000" sy="-100000" algn="bl" rotWithShape="0"/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Quantum Lifting Theorem</a:t>
                </a:r>
                <a:r>
                  <a:rPr lang="en-US" dirty="0"/>
                  <a:t>. Let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number of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’s </a:t>
                </a:r>
                <a:r>
                  <a:rPr lang="en-US" b="1" dirty="0"/>
                  <a:t>classical</a:t>
                </a:r>
                <a:r>
                  <a:rPr lang="en-US" dirty="0"/>
                  <a:t> queries to perm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Then for any QPT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making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b="1" dirty="0"/>
                  <a:t> quantum </a:t>
                </a:r>
                <a:r>
                  <a:rPr lang="en-US" dirty="0"/>
                  <a:t>queries, there exists a QPT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making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 dirty="0"/>
                  <a:t> classical </a:t>
                </a:r>
                <a:r>
                  <a:rPr lang="en-US" dirty="0"/>
                  <a:t>queries </a:t>
                </a:r>
                <a:r>
                  <a:rPr lang="en-US" dirty="0" err="1"/>
                  <a:t>s.t.</a:t>
                </a:r>
                <a:r>
                  <a:rPr lang="en-US" dirty="0"/>
                  <a:t>:</a:t>
                </a:r>
              </a:p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&gt; 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𝐴𝑐𝑐𝑒𝑝𝑡</m:t>
                              </m:r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1 −</m:t>
                          </m:r>
                          <m:f>
                            <m:f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den>
                      </m:f>
                      <m:func>
                        <m:func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 dirty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&gt; →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𝐴𝑐𝑐𝑒𝑝𝑡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B0AD32-468D-83C7-C78F-94DA1253E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235" y="2779419"/>
                <a:ext cx="6987088" cy="15923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50800" dir="5400000" algn="ctr" rotWithShape="0">
                  <a:srgbClr val="000000">
                    <a:alpha val="20149"/>
                  </a:srgbClr>
                </a:outerShdw>
                <a:reflection blurRad="856369" endPos="65000" dir="5400000" sy="-100000" algn="bl" rotWithShape="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A741AE-8B4F-5E3A-23D6-7CC20411C10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899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6517-611B-D089-C8A1-DAE1287B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39E4E3-C961-D63B-DC40-A6D5B1EDDC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2248" y="1292772"/>
                <a:ext cx="17704676" cy="884289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Lifting </a:t>
                </a:r>
                <a:r>
                  <a:rPr lang="en-US" dirty="0" err="1"/>
                  <a:t>Thm</a:t>
                </a:r>
                <a:r>
                  <a:rPr lang="en-US" dirty="0"/>
                  <a:t> can be applied to derive </a:t>
                </a:r>
                <a:r>
                  <a:rPr lang="en-US" b="1" dirty="0"/>
                  <a:t>quantum security of cryptographic tasks</a:t>
                </a:r>
                <a:r>
                  <a:rPr lang="en-US" dirty="0"/>
                  <a:t>: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r>
                  <a:rPr lang="en-US" b="1" dirty="0"/>
                  <a:t>Sponge Construction</a:t>
                </a:r>
                <a:r>
                  <a:rPr lang="en-US" dirty="0"/>
                  <a:t> - </a:t>
                </a:r>
                <a:r>
                  <a:rPr lang="en-GB" dirty="0"/>
                  <a:t>Permutation-based Hashing </a:t>
                </a:r>
                <a:r>
                  <a:rPr lang="en-GB" dirty="0" err="1"/>
                  <a:t>Alg</a:t>
                </a:r>
                <a:r>
                  <a:rPr lang="en-GB" dirty="0"/>
                  <a:t> underlies SHA-3</a:t>
                </a:r>
              </a:p>
              <a:p>
                <a:endParaRPr lang="en-GB" dirty="0"/>
              </a:p>
              <a:p>
                <a:pPr lvl="1">
                  <a:buFont typeface="Wingdings" pitchFamily="2" charset="2"/>
                  <a:buChar char="v"/>
                </a:pPr>
                <a:r>
                  <a:rPr lang="en-GB" dirty="0">
                    <a:solidFill>
                      <a:schemeClr val="accent1">
                        <a:lumMod val="50000"/>
                      </a:schemeClr>
                    </a:solidFill>
                  </a:rPr>
                  <a:t>Classically</a:t>
                </a:r>
                <a:r>
                  <a:rPr lang="en-GB" dirty="0"/>
                  <a:t> -- as secure as a random oracle in RPM</a:t>
                </a:r>
              </a:p>
              <a:p>
                <a:pPr marL="508000" lvl="1" indent="0">
                  <a:buNone/>
                </a:pPr>
                <a:endParaRPr lang="en-GB" dirty="0"/>
              </a:p>
              <a:p>
                <a:pPr lvl="1">
                  <a:buFont typeface="Wingdings" pitchFamily="2" charset="2"/>
                  <a:buChar char="v"/>
                </a:pPr>
                <a:r>
                  <a:rPr lang="en-GB" dirty="0">
                    <a:solidFill>
                      <a:srgbClr val="FF0000"/>
                    </a:solidFill>
                  </a:rPr>
                  <a:t>Quantumly</a:t>
                </a:r>
                <a:r>
                  <a:rPr lang="en-GB" dirty="0"/>
                  <a:t> -- little is known:</a:t>
                </a:r>
              </a:p>
              <a:p>
                <a:pPr lvl="2">
                  <a:buFont typeface="Wingdings" pitchFamily="2" charset="2"/>
                  <a:buChar char="v"/>
                </a:pPr>
                <a:r>
                  <a:rPr lang="en-GB" dirty="0"/>
                  <a:t>Single-round sponge satisfies preimage-resistance and one-</a:t>
                </a:r>
                <a:r>
                  <a:rPr lang="en-GB" dirty="0" err="1"/>
                  <a:t>wayness</a:t>
                </a:r>
                <a:r>
                  <a:rPr lang="en-GB" dirty="0"/>
                  <a:t> [CP24, MMW24]</a:t>
                </a:r>
              </a:p>
              <a:p>
                <a:pPr lvl="2">
                  <a:buFont typeface="Wingdings" pitchFamily="2" charset="2"/>
                  <a:buChar char="v"/>
                </a:pPr>
                <a:r>
                  <a:rPr lang="en-GB" dirty="0"/>
                  <a:t>And reset </a:t>
                </a:r>
                <a:r>
                  <a:rPr lang="en-GB" dirty="0" err="1"/>
                  <a:t>indifferentiability</a:t>
                </a:r>
                <a:r>
                  <a:rPr lang="en-GB" dirty="0"/>
                  <a:t> in certain parameter regime [Zha21, CPZ24]</a:t>
                </a:r>
              </a:p>
              <a:p>
                <a:pPr lvl="2">
                  <a:buFont typeface="Wingdings" pitchFamily="2" charset="2"/>
                  <a:buChar char="v"/>
                </a:pPr>
                <a:r>
                  <a:rPr lang="en-GB" dirty="0"/>
                  <a:t>No results previously known for </a:t>
                </a:r>
                <a:r>
                  <a:rPr lang="en-GB" b="1" dirty="0"/>
                  <a:t>multi-round</a:t>
                </a:r>
                <a:r>
                  <a:rPr lang="en-GB" dirty="0"/>
                  <a:t> Sponge</a:t>
                </a:r>
              </a:p>
              <a:p>
                <a:pPr marL="990600" lvl="2" indent="0">
                  <a:buNone/>
                </a:pPr>
                <a:endParaRPr lang="en-GB" dirty="0"/>
              </a:p>
              <a:p>
                <a:pPr lvl="1">
                  <a:buFont typeface="Wingdings" pitchFamily="2" charset="2"/>
                  <a:buChar char="v"/>
                </a:pPr>
                <a:r>
                  <a:rPr lang="en-GB" dirty="0"/>
                  <a:t>Applying </a:t>
                </a:r>
                <a:r>
                  <a:rPr lang="en-GB" sz="29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Lifting </a:t>
                </a:r>
                <a:r>
                  <a:rPr lang="en-GB" sz="2900" b="1" dirty="0" err="1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Thm</a:t>
                </a:r>
                <a:r>
                  <a:rPr lang="en-GB" sz="29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reduce </a:t>
                </a:r>
                <a:r>
                  <a:rPr lang="en-GB" dirty="0">
                    <a:solidFill>
                      <a:srgbClr val="FF0000"/>
                    </a:solidFill>
                  </a:rPr>
                  <a:t>post-quantum</a:t>
                </a:r>
                <a:r>
                  <a:rPr lang="en-GB" dirty="0"/>
                  <a:t> security to </a:t>
                </a:r>
                <a:r>
                  <a:rPr lang="en-GB" dirty="0">
                    <a:solidFill>
                      <a:schemeClr val="accent1">
                        <a:lumMod val="50000"/>
                      </a:schemeClr>
                    </a:solidFill>
                  </a:rPr>
                  <a:t>classical</a:t>
                </a:r>
                <a:r>
                  <a:rPr lang="en-GB" dirty="0"/>
                  <a:t> security for Sponge</a:t>
                </a:r>
              </a:p>
              <a:p>
                <a:pPr lvl="2">
                  <a:buFont typeface="Wingdings" pitchFamily="2" charset="2"/>
                  <a:buChar char="v"/>
                </a:pPr>
                <a:r>
                  <a:rPr lang="en-GB" dirty="0"/>
                  <a:t>Derive non-trivial bounds for </a:t>
                </a:r>
                <a:r>
                  <a:rPr lang="en-GB" b="1" dirty="0"/>
                  <a:t>constant-round Sponge</a:t>
                </a:r>
                <a:r>
                  <a:rPr lang="en-GB" dirty="0"/>
                  <a:t> : 1) </a:t>
                </a:r>
                <a:r>
                  <a:rPr lang="en-GB" i="1" dirty="0"/>
                  <a:t>preimage-resistance</a:t>
                </a:r>
                <a:r>
                  <a:rPr lang="en-GB" dirty="0"/>
                  <a:t>, 2) </a:t>
                </a:r>
                <a:r>
                  <a:rPr lang="en-GB" i="1" dirty="0"/>
                  <a:t>one-</a:t>
                </a:r>
                <a:r>
                  <a:rPr lang="en-GB" i="1" dirty="0" err="1"/>
                  <a:t>wayness</a:t>
                </a:r>
                <a:r>
                  <a:rPr lang="en-GB" dirty="0"/>
                  <a:t>, 3) </a:t>
                </a:r>
                <a:r>
                  <a:rPr lang="en-GB" i="1" dirty="0"/>
                  <a:t>multi-collision-resistance</a:t>
                </a:r>
              </a:p>
              <a:p>
                <a:pPr lvl="2">
                  <a:buFont typeface="Wingdings" pitchFamily="2" charset="2"/>
                  <a:buChar char="v"/>
                </a:pPr>
                <a:r>
                  <a:rPr lang="en-GB" dirty="0"/>
                  <a:t>Concurrently: Alagic, Carolan, </a:t>
                </a:r>
                <a:r>
                  <a:rPr lang="en-GB" dirty="0" err="1"/>
                  <a:t>Majenz</a:t>
                </a:r>
                <a:r>
                  <a:rPr lang="en-GB" dirty="0"/>
                  <a:t>, and </a:t>
                </a:r>
                <a:r>
                  <a:rPr lang="en-GB" dirty="0" err="1"/>
                  <a:t>Tokat</a:t>
                </a:r>
                <a:r>
                  <a:rPr lang="en-GB" dirty="0"/>
                  <a:t> showed quantum </a:t>
                </a:r>
                <a:r>
                  <a:rPr lang="en-GB" dirty="0" err="1"/>
                  <a:t>indifferentiability</a:t>
                </a:r>
                <a:r>
                  <a:rPr lang="en-GB" dirty="0"/>
                  <a:t> for multi-round Sponge</a:t>
                </a:r>
              </a:p>
              <a:p>
                <a:pPr marL="508000" lvl="1" indent="0">
                  <a:buNone/>
                </a:pPr>
                <a:endParaRPr lang="en-US" dirty="0"/>
              </a:p>
              <a:p>
                <a:pPr marL="508000" lvl="1" indent="0">
                  <a:buNone/>
                </a:pPr>
                <a:endParaRPr lang="en-US" dirty="0"/>
              </a:p>
              <a:p>
                <a:r>
                  <a:rPr lang="en-GB" b="1" dirty="0"/>
                  <a:t>Davies-Meyer and PGV hash functions </a:t>
                </a:r>
                <a:r>
                  <a:rPr lang="en-GB" dirty="0"/>
                  <a:t>- </a:t>
                </a:r>
                <a:r>
                  <a:rPr lang="en-GB" dirty="0" err="1"/>
                  <a:t>Blockcipher</a:t>
                </a:r>
                <a:r>
                  <a:rPr lang="en-GB" dirty="0"/>
                  <a:t> hashing algorithm underlies SHA-1, SHA-2, MD5 </a:t>
                </a:r>
              </a:p>
              <a:p>
                <a:pPr lvl="1">
                  <a:buFont typeface="Wingdings" pitchFamily="2" charset="2"/>
                  <a:buChar char="v"/>
                </a:pPr>
                <a:r>
                  <a:rPr lang="en-GB" dirty="0">
                    <a:solidFill>
                      <a:schemeClr val="accent1">
                        <a:lumMod val="50000"/>
                      </a:schemeClr>
                    </a:solidFill>
                  </a:rPr>
                  <a:t>Classically</a:t>
                </a:r>
                <a:r>
                  <a:rPr lang="en-GB" dirty="0"/>
                  <a:t> -- proven one-</a:t>
                </a:r>
                <a:r>
                  <a:rPr lang="en-GB" dirty="0" err="1"/>
                  <a:t>wayness</a:t>
                </a:r>
                <a:r>
                  <a:rPr lang="en-GB" dirty="0"/>
                  <a:t> and collision-resistance in ICM </a:t>
                </a:r>
              </a:p>
              <a:p>
                <a:pPr lvl="1">
                  <a:buFont typeface="Wingdings" pitchFamily="2" charset="2"/>
                  <a:buChar char="v"/>
                </a:pPr>
                <a:r>
                  <a:rPr lang="en-GB" dirty="0">
                    <a:solidFill>
                      <a:srgbClr val="FF0000"/>
                    </a:solidFill>
                  </a:rPr>
                  <a:t>Quantumly</a:t>
                </a:r>
                <a:r>
                  <a:rPr lang="en-GB" dirty="0"/>
                  <a:t> -- shown one-way in QICM, collision-resistance was open</a:t>
                </a:r>
              </a:p>
              <a:p>
                <a:pPr marL="508000" lvl="1" indent="0">
                  <a:buNone/>
                </a:pPr>
                <a:endParaRPr lang="en-GB" dirty="0"/>
              </a:p>
              <a:p>
                <a:pPr lvl="1">
                  <a:buFont typeface="Wingdings" pitchFamily="2" charset="2"/>
                  <a:buChar char="v"/>
                </a:pPr>
                <a:r>
                  <a:rPr lang="en-GB" dirty="0"/>
                  <a:t>Applying </a:t>
                </a:r>
                <a:r>
                  <a:rPr lang="en-GB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Lifting </a:t>
                </a:r>
                <a:r>
                  <a:rPr lang="en-GB" b="1" dirty="0" err="1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Thm</a:t>
                </a:r>
                <a:r>
                  <a:rPr lang="en-GB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show Davies-Meyer is </a:t>
                </a:r>
                <a:r>
                  <a:rPr lang="en-GB" b="1" dirty="0"/>
                  <a:t>collision-resistance</a:t>
                </a:r>
                <a:r>
                  <a:rPr lang="en-GB" dirty="0"/>
                  <a:t> in QICM</a:t>
                </a:r>
              </a:p>
              <a:p>
                <a:pPr marL="508000" lvl="1" indent="0">
                  <a:buNone/>
                </a:pPr>
                <a:endParaRPr lang="en-GB" dirty="0"/>
              </a:p>
              <a:p>
                <a:pPr lvl="1">
                  <a:buFont typeface="Wingdings" pitchFamily="2" charset="2"/>
                  <a:buChar char="v"/>
                </a:pPr>
                <a:r>
                  <a:rPr lang="en-GB" dirty="0"/>
                  <a:t>Analysis not specific to Davies-Mayer, applicable any PGV-hash functions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39E4E3-C961-D63B-DC40-A6D5B1EDDC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2248" y="1292772"/>
                <a:ext cx="17704676" cy="8842898"/>
              </a:xfrm>
              <a:blipFill>
                <a:blip r:embed="rId3"/>
                <a:stretch>
                  <a:fillRect l="-573" t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7F810467-9169-3682-3A07-46F40EC9D1D7}"/>
              </a:ext>
            </a:extLst>
          </p:cNvPr>
          <p:cNvSpPr txBox="1">
            <a:spLocks/>
          </p:cNvSpPr>
          <p:nvPr/>
        </p:nvSpPr>
        <p:spPr>
          <a:xfrm>
            <a:off x="66432" y="151330"/>
            <a:ext cx="10165277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Applications: Sponge, Davies-Meyer, PGV 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E5F45D-4B48-D2D2-223E-AF15FC577F7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3984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2039" y="3062587"/>
                <a:ext cx="15903921" cy="5344814"/>
              </a:xfrm>
            </p:spPr>
            <p:txBody>
              <a:bodyPr>
                <a:normAutofit/>
              </a:bodyPr>
              <a:lstStyle/>
              <a:p>
                <a:pPr marL="25400" indent="0">
                  <a:buNone/>
                </a:pPr>
                <a:r>
                  <a:rPr lang="en-US" b="1" dirty="0"/>
                  <a:t>Reprogrammed Oracle</a:t>
                </a:r>
                <a:r>
                  <a:rPr lang="en-US" dirty="0"/>
                  <a:t>. Reprogram oracle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to output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on input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results in </a:t>
                </a:r>
              </a:p>
              <a:p>
                <a:pPr marL="25400" indent="0">
                  <a:buNone/>
                </a:pPr>
                <a:r>
                  <a:rPr lang="en-US" dirty="0"/>
                  <a:t>new oracle, defined as:</a:t>
                </a:r>
              </a:p>
              <a:p>
                <a:pPr marL="2540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]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m:rPr>
                                <m:nor/>
                              </m:rPr>
                              <a:rPr lang="en-GB" b="0" i="0" dirty="0" smtClean="0">
                                <a:latin typeface="Cambria Math" panose="02040503050406030204" pitchFamily="18" charset="0"/>
                              </a:rPr>
                              <m:t>         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GB" b="0" i="0" dirty="0" smtClean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if</m:t>
                            </m:r>
                            <m:r>
                              <m:rPr>
                                <m:nor/>
                              </m:rPr>
                              <a:rPr lang="en-GB" b="0" i="0" dirty="0" smtClean="0"/>
                              <m:t>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GB" b="0" i="0" dirty="0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otherwise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  <a:p>
                <a:pPr marL="2540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023B56-F101-E06B-2120-C552A5327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2039" y="3062587"/>
                <a:ext cx="15903921" cy="5344814"/>
              </a:xfrm>
              <a:blipFill>
                <a:blip r:embed="rId2"/>
                <a:stretch>
                  <a:fillRect l="-799" t="-23460" b="-11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AB7B6898-58BF-2D2E-A4A9-397A5870CFDC}"/>
              </a:ext>
            </a:extLst>
          </p:cNvPr>
          <p:cNvSpPr txBox="1">
            <a:spLocks/>
          </p:cNvSpPr>
          <p:nvPr/>
        </p:nvSpPr>
        <p:spPr>
          <a:xfrm>
            <a:off x="1488705" y="47275"/>
            <a:ext cx="8576953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Techniques &amp; Tools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3F1A3D-9F53-4B0A-6123-A0C7D7D7CFB2}"/>
              </a:ext>
            </a:extLst>
          </p:cNvPr>
          <p:cNvSpPr txBox="1">
            <a:spLocks/>
          </p:cNvSpPr>
          <p:nvPr/>
        </p:nvSpPr>
        <p:spPr>
          <a:xfrm>
            <a:off x="-1456780" y="1229440"/>
            <a:ext cx="8576953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Background: Reprogramming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0A8A91-FE98-2539-5486-15DE3D29E5A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66103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6DC4B-7412-60AD-1886-F473073A4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15A19A-38FC-C26A-1B90-D82654C583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342069" cy="7370379"/>
              </a:xfrm>
            </p:spPr>
            <p:txBody>
              <a:bodyPr>
                <a:normAutofit lnSpcReduction="10000"/>
              </a:bodyPr>
              <a:lstStyle/>
              <a:p>
                <a:endParaRPr lang="en-GB" dirty="0"/>
              </a:p>
              <a:p>
                <a:r>
                  <a:rPr lang="en-GB" dirty="0"/>
                  <a:t>Function Inversion:      RO 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: </m:t>
                    </m:r>
                    <m:sSup>
                      <m:sSupPr>
                        <m:ctrlPr>
                          <a:rPr lang="ro-R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0, 1</m:t>
                            </m:r>
                          </m:e>
                        </m:d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ro-R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0, 1</m:t>
                            </m:r>
                          </m:e>
                        </m:d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. Goal: find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s.t.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ro-RO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GB" dirty="0"/>
              </a:p>
              <a:p>
                <a:pPr marL="25400" indent="0">
                  <a:buNone/>
                </a:pPr>
                <a:r>
                  <a:rPr lang="en-GB" dirty="0"/>
                  <a:t> </a:t>
                </a:r>
              </a:p>
              <a:p>
                <a:r>
                  <a:rPr lang="en-GB" dirty="0"/>
                  <a:t>𝒜  classical 𝑞-query </a:t>
                </a:r>
                <a:r>
                  <a:rPr lang="en-GB" dirty="0" err="1"/>
                  <a:t>Alg</a:t>
                </a:r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final outcome</a:t>
                </a:r>
              </a:p>
              <a:p>
                <a:pPr lvl="1"/>
                <a:r>
                  <a:rPr lang="en-GB" dirty="0"/>
                  <a:t>Cases:   </a:t>
                </a:r>
                <a:r>
                  <a:rPr lang="en-GB" b="1" dirty="0"/>
                  <a:t>(1)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is queried by 𝒜 		OR		 </a:t>
                </a:r>
                <a:r>
                  <a:rPr lang="en-GB" b="1" dirty="0"/>
                  <a:t>(2)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never queried </a:t>
                </a:r>
              </a:p>
              <a:p>
                <a:pPr lvl="1"/>
                <a:r>
                  <a:rPr lang="en-GB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∈{1, 2, . . . ,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, ⊥} </m:t>
                    </m:r>
                  </m:oMath>
                </a14:m>
                <a:r>
                  <a:rPr lang="en-GB" dirty="0"/>
                  <a:t>index of that query and ⊥ indicates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never queried. </a:t>
                </a:r>
              </a:p>
              <a:p>
                <a:pPr lvl="1"/>
                <a:endParaRPr lang="en-GB" dirty="0"/>
              </a:p>
              <a:p>
                <a:r>
                  <a:rPr lang="en-GB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YZ</a:t>
                </a:r>
                <a:r>
                  <a:rPr lang="en-GB" dirty="0"/>
                  <a:t> Observation:	𝒜 cannot distinguish between:</a:t>
                </a:r>
              </a:p>
              <a:p>
                <a:pPr marL="508000" lvl="1" indent="0">
                  <a:buNone/>
                </a:pPr>
                <a:r>
                  <a:rPr lang="en-GB" dirty="0"/>
                  <a:t>			1. 𝒜 has oracle access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GB" dirty="0"/>
                  <a:t>for all 𝑞 queries; </a:t>
                </a:r>
              </a:p>
              <a:p>
                <a:pPr marL="508000" lvl="1" indent="0">
                  <a:buNone/>
                </a:pPr>
                <a:r>
                  <a:rPr lang="en-GB" dirty="0"/>
                  <a:t>			2. 𝒜 has oracle access to 𝐻 for the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/>
                  <a:t> queries, then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GB" dirty="0"/>
                  <a:t>for remaining queries;</a:t>
                </a:r>
              </a:p>
              <a:p>
                <a:pPr marL="508000" lvl="1" indent="0">
                  <a:buNone/>
                </a:pPr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YZ</a:t>
                </a:r>
                <a:r>
                  <a:rPr lang="en-GB" dirty="0"/>
                  <a:t> define Simulator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simulating 𝒜 with access to reprogrammed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</a:t>
                </a:r>
              </a:p>
              <a:p>
                <a:pPr marL="25400" indent="0">
                  <a:buNone/>
                </a:pPr>
                <a:endParaRPr lang="en-GB" dirty="0"/>
              </a:p>
              <a:p>
                <a:pPr marL="25400" indent="0">
                  <a:buNone/>
                </a:pPr>
                <a:r>
                  <a:rPr lang="en-GB" dirty="0"/>
                  <a:t>										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15A19A-38FC-C26A-1B90-D82654C583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342069" cy="7370379"/>
              </a:xfrm>
              <a:blipFill>
                <a:blip r:embed="rId2"/>
                <a:stretch>
                  <a:fillRect l="-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E1FDDA85-6E60-BA9A-FCAA-B47472CE6F1F}"/>
              </a:ext>
            </a:extLst>
          </p:cNvPr>
          <p:cNvSpPr txBox="1">
            <a:spLocks/>
          </p:cNvSpPr>
          <p:nvPr/>
        </p:nvSpPr>
        <p:spPr>
          <a:xfrm>
            <a:off x="457199" y="233146"/>
            <a:ext cx="7709027" cy="120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Techniques &amp; Tools: 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Classical Lifting in ROM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161CB6-6B8E-943B-F2E6-01869AB301F9}"/>
                  </a:ext>
                </a:extLst>
              </p:cNvPr>
              <p:cNvSpPr txBox="1"/>
              <p:nvPr/>
            </p:nvSpPr>
            <p:spPr>
              <a:xfrm>
                <a:off x="4157017" y="7844506"/>
                <a:ext cx="7203234" cy="1744388"/>
              </a:xfrm>
              <a:custGeom>
                <a:avLst/>
                <a:gdLst>
                  <a:gd name="connsiteX0" fmla="*/ 0 w 7203234"/>
                  <a:gd name="connsiteY0" fmla="*/ 0 h 1744388"/>
                  <a:gd name="connsiteX1" fmla="*/ 482063 w 7203234"/>
                  <a:gd name="connsiteY1" fmla="*/ 0 h 1744388"/>
                  <a:gd name="connsiteX2" fmla="*/ 820060 w 7203234"/>
                  <a:gd name="connsiteY2" fmla="*/ 0 h 1744388"/>
                  <a:gd name="connsiteX3" fmla="*/ 1518220 w 7203234"/>
                  <a:gd name="connsiteY3" fmla="*/ 0 h 1744388"/>
                  <a:gd name="connsiteX4" fmla="*/ 2000283 w 7203234"/>
                  <a:gd name="connsiteY4" fmla="*/ 0 h 1744388"/>
                  <a:gd name="connsiteX5" fmla="*/ 2482345 w 7203234"/>
                  <a:gd name="connsiteY5" fmla="*/ 0 h 1744388"/>
                  <a:gd name="connsiteX6" fmla="*/ 3180505 w 7203234"/>
                  <a:gd name="connsiteY6" fmla="*/ 0 h 1744388"/>
                  <a:gd name="connsiteX7" fmla="*/ 3590535 w 7203234"/>
                  <a:gd name="connsiteY7" fmla="*/ 0 h 1744388"/>
                  <a:gd name="connsiteX8" fmla="*/ 4288695 w 7203234"/>
                  <a:gd name="connsiteY8" fmla="*/ 0 h 1744388"/>
                  <a:gd name="connsiteX9" fmla="*/ 4986854 w 7203234"/>
                  <a:gd name="connsiteY9" fmla="*/ 0 h 1744388"/>
                  <a:gd name="connsiteX10" fmla="*/ 5540949 w 7203234"/>
                  <a:gd name="connsiteY10" fmla="*/ 0 h 1744388"/>
                  <a:gd name="connsiteX11" fmla="*/ 6239109 w 7203234"/>
                  <a:gd name="connsiteY11" fmla="*/ 0 h 1744388"/>
                  <a:gd name="connsiteX12" fmla="*/ 6721171 w 7203234"/>
                  <a:gd name="connsiteY12" fmla="*/ 0 h 1744388"/>
                  <a:gd name="connsiteX13" fmla="*/ 7203234 w 7203234"/>
                  <a:gd name="connsiteY13" fmla="*/ 0 h 1744388"/>
                  <a:gd name="connsiteX14" fmla="*/ 7203234 w 7203234"/>
                  <a:gd name="connsiteY14" fmla="*/ 598907 h 1744388"/>
                  <a:gd name="connsiteX15" fmla="*/ 7203234 w 7203234"/>
                  <a:gd name="connsiteY15" fmla="*/ 1180369 h 1744388"/>
                  <a:gd name="connsiteX16" fmla="*/ 7203234 w 7203234"/>
                  <a:gd name="connsiteY16" fmla="*/ 1744388 h 1744388"/>
                  <a:gd name="connsiteX17" fmla="*/ 6577107 w 7203234"/>
                  <a:gd name="connsiteY17" fmla="*/ 1744388 h 1744388"/>
                  <a:gd name="connsiteX18" fmla="*/ 6023012 w 7203234"/>
                  <a:gd name="connsiteY18" fmla="*/ 1744388 h 1744388"/>
                  <a:gd name="connsiteX19" fmla="*/ 5685014 w 7203234"/>
                  <a:gd name="connsiteY19" fmla="*/ 1744388 h 1744388"/>
                  <a:gd name="connsiteX20" fmla="*/ 5274984 w 7203234"/>
                  <a:gd name="connsiteY20" fmla="*/ 1744388 h 1744388"/>
                  <a:gd name="connsiteX21" fmla="*/ 4576824 w 7203234"/>
                  <a:gd name="connsiteY21" fmla="*/ 1744388 h 1744388"/>
                  <a:gd name="connsiteX22" fmla="*/ 4022729 w 7203234"/>
                  <a:gd name="connsiteY22" fmla="*/ 1744388 h 1744388"/>
                  <a:gd name="connsiteX23" fmla="*/ 3612699 w 7203234"/>
                  <a:gd name="connsiteY23" fmla="*/ 1744388 h 1744388"/>
                  <a:gd name="connsiteX24" fmla="*/ 3058604 w 7203234"/>
                  <a:gd name="connsiteY24" fmla="*/ 1744388 h 1744388"/>
                  <a:gd name="connsiteX25" fmla="*/ 2720606 w 7203234"/>
                  <a:gd name="connsiteY25" fmla="*/ 1744388 h 1744388"/>
                  <a:gd name="connsiteX26" fmla="*/ 2382608 w 7203234"/>
                  <a:gd name="connsiteY26" fmla="*/ 1744388 h 1744388"/>
                  <a:gd name="connsiteX27" fmla="*/ 1828513 w 7203234"/>
                  <a:gd name="connsiteY27" fmla="*/ 1744388 h 1744388"/>
                  <a:gd name="connsiteX28" fmla="*/ 1418483 w 7203234"/>
                  <a:gd name="connsiteY28" fmla="*/ 1744388 h 1744388"/>
                  <a:gd name="connsiteX29" fmla="*/ 792356 w 7203234"/>
                  <a:gd name="connsiteY29" fmla="*/ 1744388 h 1744388"/>
                  <a:gd name="connsiteX30" fmla="*/ 0 w 7203234"/>
                  <a:gd name="connsiteY30" fmla="*/ 1744388 h 1744388"/>
                  <a:gd name="connsiteX31" fmla="*/ 0 w 7203234"/>
                  <a:gd name="connsiteY31" fmla="*/ 1145481 h 1744388"/>
                  <a:gd name="connsiteX32" fmla="*/ 0 w 7203234"/>
                  <a:gd name="connsiteY32" fmla="*/ 546575 h 1744388"/>
                  <a:gd name="connsiteX33" fmla="*/ 0 w 7203234"/>
                  <a:gd name="connsiteY33" fmla="*/ 0 h 1744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203234" h="1744388" extrusionOk="0">
                    <a:moveTo>
                      <a:pt x="0" y="0"/>
                    </a:moveTo>
                    <a:cubicBezTo>
                      <a:pt x="209180" y="-3684"/>
                      <a:pt x="290363" y="43143"/>
                      <a:pt x="482063" y="0"/>
                    </a:cubicBezTo>
                    <a:cubicBezTo>
                      <a:pt x="673763" y="-43143"/>
                      <a:pt x="719048" y="7403"/>
                      <a:pt x="820060" y="0"/>
                    </a:cubicBezTo>
                    <a:cubicBezTo>
                      <a:pt x="921072" y="-7403"/>
                      <a:pt x="1231248" y="59679"/>
                      <a:pt x="1518220" y="0"/>
                    </a:cubicBezTo>
                    <a:cubicBezTo>
                      <a:pt x="1805192" y="-59679"/>
                      <a:pt x="1800505" y="45862"/>
                      <a:pt x="2000283" y="0"/>
                    </a:cubicBezTo>
                    <a:cubicBezTo>
                      <a:pt x="2200061" y="-45862"/>
                      <a:pt x="2315219" y="52224"/>
                      <a:pt x="2482345" y="0"/>
                    </a:cubicBezTo>
                    <a:cubicBezTo>
                      <a:pt x="2649471" y="-52224"/>
                      <a:pt x="2911170" y="58605"/>
                      <a:pt x="3180505" y="0"/>
                    </a:cubicBezTo>
                    <a:cubicBezTo>
                      <a:pt x="3449840" y="-58605"/>
                      <a:pt x="3461691" y="25797"/>
                      <a:pt x="3590535" y="0"/>
                    </a:cubicBezTo>
                    <a:cubicBezTo>
                      <a:pt x="3719379" y="-25797"/>
                      <a:pt x="4051316" y="80266"/>
                      <a:pt x="4288695" y="0"/>
                    </a:cubicBezTo>
                    <a:cubicBezTo>
                      <a:pt x="4526074" y="-80266"/>
                      <a:pt x="4845484" y="21194"/>
                      <a:pt x="4986854" y="0"/>
                    </a:cubicBezTo>
                    <a:cubicBezTo>
                      <a:pt x="5128224" y="-21194"/>
                      <a:pt x="5357571" y="31052"/>
                      <a:pt x="5540949" y="0"/>
                    </a:cubicBezTo>
                    <a:cubicBezTo>
                      <a:pt x="5724327" y="-31052"/>
                      <a:pt x="5994194" y="23263"/>
                      <a:pt x="6239109" y="0"/>
                    </a:cubicBezTo>
                    <a:cubicBezTo>
                      <a:pt x="6484024" y="-23263"/>
                      <a:pt x="6487271" y="15499"/>
                      <a:pt x="6721171" y="0"/>
                    </a:cubicBezTo>
                    <a:cubicBezTo>
                      <a:pt x="6955071" y="-15499"/>
                      <a:pt x="7069259" y="54243"/>
                      <a:pt x="7203234" y="0"/>
                    </a:cubicBezTo>
                    <a:cubicBezTo>
                      <a:pt x="7222789" y="188690"/>
                      <a:pt x="7180004" y="383926"/>
                      <a:pt x="7203234" y="598907"/>
                    </a:cubicBezTo>
                    <a:cubicBezTo>
                      <a:pt x="7226464" y="813888"/>
                      <a:pt x="7198685" y="1010968"/>
                      <a:pt x="7203234" y="1180369"/>
                    </a:cubicBezTo>
                    <a:cubicBezTo>
                      <a:pt x="7207783" y="1349770"/>
                      <a:pt x="7152786" y="1619724"/>
                      <a:pt x="7203234" y="1744388"/>
                    </a:cubicBezTo>
                    <a:cubicBezTo>
                      <a:pt x="7054783" y="1749973"/>
                      <a:pt x="6874347" y="1711344"/>
                      <a:pt x="6577107" y="1744388"/>
                    </a:cubicBezTo>
                    <a:cubicBezTo>
                      <a:pt x="6279867" y="1777432"/>
                      <a:pt x="6298419" y="1684623"/>
                      <a:pt x="6023012" y="1744388"/>
                    </a:cubicBezTo>
                    <a:cubicBezTo>
                      <a:pt x="5747605" y="1804153"/>
                      <a:pt x="5763265" y="1724155"/>
                      <a:pt x="5685014" y="1744388"/>
                    </a:cubicBezTo>
                    <a:cubicBezTo>
                      <a:pt x="5606763" y="1764621"/>
                      <a:pt x="5453640" y="1728104"/>
                      <a:pt x="5274984" y="1744388"/>
                    </a:cubicBezTo>
                    <a:cubicBezTo>
                      <a:pt x="5096328" y="1760672"/>
                      <a:pt x="4888351" y="1690548"/>
                      <a:pt x="4576824" y="1744388"/>
                    </a:cubicBezTo>
                    <a:cubicBezTo>
                      <a:pt x="4265297" y="1798228"/>
                      <a:pt x="4268106" y="1740000"/>
                      <a:pt x="4022729" y="1744388"/>
                    </a:cubicBezTo>
                    <a:cubicBezTo>
                      <a:pt x="3777352" y="1748776"/>
                      <a:pt x="3774995" y="1741017"/>
                      <a:pt x="3612699" y="1744388"/>
                    </a:cubicBezTo>
                    <a:cubicBezTo>
                      <a:pt x="3450403" y="1747759"/>
                      <a:pt x="3316795" y="1707982"/>
                      <a:pt x="3058604" y="1744388"/>
                    </a:cubicBezTo>
                    <a:cubicBezTo>
                      <a:pt x="2800414" y="1780794"/>
                      <a:pt x="2847014" y="1721932"/>
                      <a:pt x="2720606" y="1744388"/>
                    </a:cubicBezTo>
                    <a:cubicBezTo>
                      <a:pt x="2594198" y="1766844"/>
                      <a:pt x="2503507" y="1737132"/>
                      <a:pt x="2382608" y="1744388"/>
                    </a:cubicBezTo>
                    <a:cubicBezTo>
                      <a:pt x="2261709" y="1751644"/>
                      <a:pt x="2045901" y="1685832"/>
                      <a:pt x="1828513" y="1744388"/>
                    </a:cubicBezTo>
                    <a:cubicBezTo>
                      <a:pt x="1611126" y="1802944"/>
                      <a:pt x="1533504" y="1736847"/>
                      <a:pt x="1418483" y="1744388"/>
                    </a:cubicBezTo>
                    <a:cubicBezTo>
                      <a:pt x="1303462" y="1751929"/>
                      <a:pt x="994217" y="1673336"/>
                      <a:pt x="792356" y="1744388"/>
                    </a:cubicBezTo>
                    <a:cubicBezTo>
                      <a:pt x="590495" y="1815440"/>
                      <a:pt x="344464" y="1704302"/>
                      <a:pt x="0" y="1744388"/>
                    </a:cubicBezTo>
                    <a:cubicBezTo>
                      <a:pt x="-37420" y="1586243"/>
                      <a:pt x="16920" y="1392382"/>
                      <a:pt x="0" y="1145481"/>
                    </a:cubicBezTo>
                    <a:cubicBezTo>
                      <a:pt x="-16920" y="898580"/>
                      <a:pt x="71124" y="825754"/>
                      <a:pt x="0" y="546575"/>
                    </a:cubicBezTo>
                    <a:cubicBezTo>
                      <a:pt x="-71124" y="267396"/>
                      <a:pt x="40640" y="185646"/>
                      <a:pt x="0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𝑆𝑖𝑚</m:t>
                      </m:r>
                      <m:r>
                        <a:rPr lang="en-GB" sz="2400" b="0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500" i="1" dirty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GB" sz="2500" dirty="0"/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Randomly guesses a uniform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 ← {1, 2, . . . , 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, ⊥}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 = ⊥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returns what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returns. 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Else runs 𝒜 with RO </a:t>
                </a:r>
                <a:r>
                  <a:rPr lang="en-GB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𝐻 </a:t>
                </a: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for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 −1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steps and </a:t>
                </a:r>
              </a:p>
              <a:p>
                <a:pPr marL="508000" lvl="1" indent="0">
                  <a:buNone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          runs remaining computation using </a:t>
                </a:r>
                <a14:m>
                  <m:oMath xmlns:m="http://schemas.openxmlformats.org/officeDocument/2006/math">
                    <m:r>
                      <a:rPr lang="en-GB" sz="2000" b="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2161CB6-6B8E-943B-F2E6-01869AB30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017" y="7844506"/>
                <a:ext cx="7203234" cy="1744388"/>
              </a:xfrm>
              <a:prstGeom prst="rect">
                <a:avLst/>
              </a:prstGeom>
              <a:blipFill>
                <a:blip r:embed="rId3"/>
                <a:stretch>
                  <a:fillRect b="-685"/>
                </a:stretch>
              </a:blipFill>
              <a:ln w="254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7203234"/>
                          <a:gd name="connsiteY0" fmla="*/ 0 h 1744388"/>
                          <a:gd name="connsiteX1" fmla="*/ 482063 w 7203234"/>
                          <a:gd name="connsiteY1" fmla="*/ 0 h 1744388"/>
                          <a:gd name="connsiteX2" fmla="*/ 820060 w 7203234"/>
                          <a:gd name="connsiteY2" fmla="*/ 0 h 1744388"/>
                          <a:gd name="connsiteX3" fmla="*/ 1518220 w 7203234"/>
                          <a:gd name="connsiteY3" fmla="*/ 0 h 1744388"/>
                          <a:gd name="connsiteX4" fmla="*/ 2000283 w 7203234"/>
                          <a:gd name="connsiteY4" fmla="*/ 0 h 1744388"/>
                          <a:gd name="connsiteX5" fmla="*/ 2482345 w 7203234"/>
                          <a:gd name="connsiteY5" fmla="*/ 0 h 1744388"/>
                          <a:gd name="connsiteX6" fmla="*/ 3180505 w 7203234"/>
                          <a:gd name="connsiteY6" fmla="*/ 0 h 1744388"/>
                          <a:gd name="connsiteX7" fmla="*/ 3590535 w 7203234"/>
                          <a:gd name="connsiteY7" fmla="*/ 0 h 1744388"/>
                          <a:gd name="connsiteX8" fmla="*/ 4288695 w 7203234"/>
                          <a:gd name="connsiteY8" fmla="*/ 0 h 1744388"/>
                          <a:gd name="connsiteX9" fmla="*/ 4986854 w 7203234"/>
                          <a:gd name="connsiteY9" fmla="*/ 0 h 1744388"/>
                          <a:gd name="connsiteX10" fmla="*/ 5540949 w 7203234"/>
                          <a:gd name="connsiteY10" fmla="*/ 0 h 1744388"/>
                          <a:gd name="connsiteX11" fmla="*/ 6239109 w 7203234"/>
                          <a:gd name="connsiteY11" fmla="*/ 0 h 1744388"/>
                          <a:gd name="connsiteX12" fmla="*/ 6721171 w 7203234"/>
                          <a:gd name="connsiteY12" fmla="*/ 0 h 1744388"/>
                          <a:gd name="connsiteX13" fmla="*/ 7203234 w 7203234"/>
                          <a:gd name="connsiteY13" fmla="*/ 0 h 1744388"/>
                          <a:gd name="connsiteX14" fmla="*/ 7203234 w 7203234"/>
                          <a:gd name="connsiteY14" fmla="*/ 598907 h 1744388"/>
                          <a:gd name="connsiteX15" fmla="*/ 7203234 w 7203234"/>
                          <a:gd name="connsiteY15" fmla="*/ 1180369 h 1744388"/>
                          <a:gd name="connsiteX16" fmla="*/ 7203234 w 7203234"/>
                          <a:gd name="connsiteY16" fmla="*/ 1744388 h 1744388"/>
                          <a:gd name="connsiteX17" fmla="*/ 6577107 w 7203234"/>
                          <a:gd name="connsiteY17" fmla="*/ 1744388 h 1744388"/>
                          <a:gd name="connsiteX18" fmla="*/ 6023012 w 7203234"/>
                          <a:gd name="connsiteY18" fmla="*/ 1744388 h 1744388"/>
                          <a:gd name="connsiteX19" fmla="*/ 5685014 w 7203234"/>
                          <a:gd name="connsiteY19" fmla="*/ 1744388 h 1744388"/>
                          <a:gd name="connsiteX20" fmla="*/ 5274984 w 7203234"/>
                          <a:gd name="connsiteY20" fmla="*/ 1744388 h 1744388"/>
                          <a:gd name="connsiteX21" fmla="*/ 4576824 w 7203234"/>
                          <a:gd name="connsiteY21" fmla="*/ 1744388 h 1744388"/>
                          <a:gd name="connsiteX22" fmla="*/ 4022729 w 7203234"/>
                          <a:gd name="connsiteY22" fmla="*/ 1744388 h 1744388"/>
                          <a:gd name="connsiteX23" fmla="*/ 3612699 w 7203234"/>
                          <a:gd name="connsiteY23" fmla="*/ 1744388 h 1744388"/>
                          <a:gd name="connsiteX24" fmla="*/ 3058604 w 7203234"/>
                          <a:gd name="connsiteY24" fmla="*/ 1744388 h 1744388"/>
                          <a:gd name="connsiteX25" fmla="*/ 2720606 w 7203234"/>
                          <a:gd name="connsiteY25" fmla="*/ 1744388 h 1744388"/>
                          <a:gd name="connsiteX26" fmla="*/ 2382608 w 7203234"/>
                          <a:gd name="connsiteY26" fmla="*/ 1744388 h 1744388"/>
                          <a:gd name="connsiteX27" fmla="*/ 1828513 w 7203234"/>
                          <a:gd name="connsiteY27" fmla="*/ 1744388 h 1744388"/>
                          <a:gd name="connsiteX28" fmla="*/ 1418483 w 7203234"/>
                          <a:gd name="connsiteY28" fmla="*/ 1744388 h 1744388"/>
                          <a:gd name="connsiteX29" fmla="*/ 792356 w 7203234"/>
                          <a:gd name="connsiteY29" fmla="*/ 1744388 h 1744388"/>
                          <a:gd name="connsiteX30" fmla="*/ 0 w 7203234"/>
                          <a:gd name="connsiteY30" fmla="*/ 1744388 h 1744388"/>
                          <a:gd name="connsiteX31" fmla="*/ 0 w 7203234"/>
                          <a:gd name="connsiteY31" fmla="*/ 1145481 h 1744388"/>
                          <a:gd name="connsiteX32" fmla="*/ 0 w 7203234"/>
                          <a:gd name="connsiteY32" fmla="*/ 546575 h 1744388"/>
                          <a:gd name="connsiteX33" fmla="*/ 0 w 7203234"/>
                          <a:gd name="connsiteY33" fmla="*/ 0 h 17443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7203234" h="1744388" extrusionOk="0">
                            <a:moveTo>
                              <a:pt x="0" y="0"/>
                            </a:moveTo>
                            <a:cubicBezTo>
                              <a:pt x="209180" y="-3684"/>
                              <a:pt x="290363" y="43143"/>
                              <a:pt x="482063" y="0"/>
                            </a:cubicBezTo>
                            <a:cubicBezTo>
                              <a:pt x="673763" y="-43143"/>
                              <a:pt x="719048" y="7403"/>
                              <a:pt x="820060" y="0"/>
                            </a:cubicBezTo>
                            <a:cubicBezTo>
                              <a:pt x="921072" y="-7403"/>
                              <a:pt x="1231248" y="59679"/>
                              <a:pt x="1518220" y="0"/>
                            </a:cubicBezTo>
                            <a:cubicBezTo>
                              <a:pt x="1805192" y="-59679"/>
                              <a:pt x="1800505" y="45862"/>
                              <a:pt x="2000283" y="0"/>
                            </a:cubicBezTo>
                            <a:cubicBezTo>
                              <a:pt x="2200061" y="-45862"/>
                              <a:pt x="2315219" y="52224"/>
                              <a:pt x="2482345" y="0"/>
                            </a:cubicBezTo>
                            <a:cubicBezTo>
                              <a:pt x="2649471" y="-52224"/>
                              <a:pt x="2911170" y="58605"/>
                              <a:pt x="3180505" y="0"/>
                            </a:cubicBezTo>
                            <a:cubicBezTo>
                              <a:pt x="3449840" y="-58605"/>
                              <a:pt x="3461691" y="25797"/>
                              <a:pt x="3590535" y="0"/>
                            </a:cubicBezTo>
                            <a:cubicBezTo>
                              <a:pt x="3719379" y="-25797"/>
                              <a:pt x="4051316" y="80266"/>
                              <a:pt x="4288695" y="0"/>
                            </a:cubicBezTo>
                            <a:cubicBezTo>
                              <a:pt x="4526074" y="-80266"/>
                              <a:pt x="4845484" y="21194"/>
                              <a:pt x="4986854" y="0"/>
                            </a:cubicBezTo>
                            <a:cubicBezTo>
                              <a:pt x="5128224" y="-21194"/>
                              <a:pt x="5357571" y="31052"/>
                              <a:pt x="5540949" y="0"/>
                            </a:cubicBezTo>
                            <a:cubicBezTo>
                              <a:pt x="5724327" y="-31052"/>
                              <a:pt x="5994194" y="23263"/>
                              <a:pt x="6239109" y="0"/>
                            </a:cubicBezTo>
                            <a:cubicBezTo>
                              <a:pt x="6484024" y="-23263"/>
                              <a:pt x="6487271" y="15499"/>
                              <a:pt x="6721171" y="0"/>
                            </a:cubicBezTo>
                            <a:cubicBezTo>
                              <a:pt x="6955071" y="-15499"/>
                              <a:pt x="7069259" y="54243"/>
                              <a:pt x="7203234" y="0"/>
                            </a:cubicBezTo>
                            <a:cubicBezTo>
                              <a:pt x="7222789" y="188690"/>
                              <a:pt x="7180004" y="383926"/>
                              <a:pt x="7203234" y="598907"/>
                            </a:cubicBezTo>
                            <a:cubicBezTo>
                              <a:pt x="7226464" y="813888"/>
                              <a:pt x="7198685" y="1010968"/>
                              <a:pt x="7203234" y="1180369"/>
                            </a:cubicBezTo>
                            <a:cubicBezTo>
                              <a:pt x="7207783" y="1349770"/>
                              <a:pt x="7152786" y="1619724"/>
                              <a:pt x="7203234" y="1744388"/>
                            </a:cubicBezTo>
                            <a:cubicBezTo>
                              <a:pt x="7054783" y="1749973"/>
                              <a:pt x="6874347" y="1711344"/>
                              <a:pt x="6577107" y="1744388"/>
                            </a:cubicBezTo>
                            <a:cubicBezTo>
                              <a:pt x="6279867" y="1777432"/>
                              <a:pt x="6298419" y="1684623"/>
                              <a:pt x="6023012" y="1744388"/>
                            </a:cubicBezTo>
                            <a:cubicBezTo>
                              <a:pt x="5747605" y="1804153"/>
                              <a:pt x="5763265" y="1724155"/>
                              <a:pt x="5685014" y="1744388"/>
                            </a:cubicBezTo>
                            <a:cubicBezTo>
                              <a:pt x="5606763" y="1764621"/>
                              <a:pt x="5453640" y="1728104"/>
                              <a:pt x="5274984" y="1744388"/>
                            </a:cubicBezTo>
                            <a:cubicBezTo>
                              <a:pt x="5096328" y="1760672"/>
                              <a:pt x="4888351" y="1690548"/>
                              <a:pt x="4576824" y="1744388"/>
                            </a:cubicBezTo>
                            <a:cubicBezTo>
                              <a:pt x="4265297" y="1798228"/>
                              <a:pt x="4268106" y="1740000"/>
                              <a:pt x="4022729" y="1744388"/>
                            </a:cubicBezTo>
                            <a:cubicBezTo>
                              <a:pt x="3777352" y="1748776"/>
                              <a:pt x="3774995" y="1741017"/>
                              <a:pt x="3612699" y="1744388"/>
                            </a:cubicBezTo>
                            <a:cubicBezTo>
                              <a:pt x="3450403" y="1747759"/>
                              <a:pt x="3316795" y="1707982"/>
                              <a:pt x="3058604" y="1744388"/>
                            </a:cubicBezTo>
                            <a:cubicBezTo>
                              <a:pt x="2800414" y="1780794"/>
                              <a:pt x="2847014" y="1721932"/>
                              <a:pt x="2720606" y="1744388"/>
                            </a:cubicBezTo>
                            <a:cubicBezTo>
                              <a:pt x="2594198" y="1766844"/>
                              <a:pt x="2503507" y="1737132"/>
                              <a:pt x="2382608" y="1744388"/>
                            </a:cubicBezTo>
                            <a:cubicBezTo>
                              <a:pt x="2261709" y="1751644"/>
                              <a:pt x="2045901" y="1685832"/>
                              <a:pt x="1828513" y="1744388"/>
                            </a:cubicBezTo>
                            <a:cubicBezTo>
                              <a:pt x="1611126" y="1802944"/>
                              <a:pt x="1533504" y="1736847"/>
                              <a:pt x="1418483" y="1744388"/>
                            </a:cubicBezTo>
                            <a:cubicBezTo>
                              <a:pt x="1303462" y="1751929"/>
                              <a:pt x="994217" y="1673336"/>
                              <a:pt x="792356" y="1744388"/>
                            </a:cubicBezTo>
                            <a:cubicBezTo>
                              <a:pt x="590495" y="1815440"/>
                              <a:pt x="344464" y="1704302"/>
                              <a:pt x="0" y="1744388"/>
                            </a:cubicBezTo>
                            <a:cubicBezTo>
                              <a:pt x="-37420" y="1586243"/>
                              <a:pt x="16920" y="1392382"/>
                              <a:pt x="0" y="1145481"/>
                            </a:cubicBezTo>
                            <a:cubicBezTo>
                              <a:pt x="-16920" y="898580"/>
                              <a:pt x="71124" y="825754"/>
                              <a:pt x="0" y="546575"/>
                            </a:cubicBezTo>
                            <a:cubicBezTo>
                              <a:pt x="-71124" y="267396"/>
                              <a:pt x="40640" y="18564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150228-AFDB-473E-3544-6B56DAC2FA6B}"/>
                  </a:ext>
                </a:extLst>
              </p:cNvPr>
              <p:cNvSpPr txBox="1"/>
              <p:nvPr/>
            </p:nvSpPr>
            <p:spPr>
              <a:xfrm>
                <a:off x="11492804" y="9133542"/>
                <a:ext cx="32898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-- </a:t>
                </a:r>
                <a:r>
                  <a:rPr lang="en-GB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𝑥 is input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  <a:r>
                  <a:rPr lang="en-GB" sz="2000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</a:t>
                </a:r>
                <a:r>
                  <a:rPr lang="en-GB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query</a:t>
                </a:r>
                <a:endPara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150228-AFDB-473E-3544-6B56DAC2F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2804" y="9133542"/>
                <a:ext cx="3289841" cy="400110"/>
              </a:xfrm>
              <a:prstGeom prst="rect">
                <a:avLst/>
              </a:prstGeom>
              <a:blipFill>
                <a:blip r:embed="rId4"/>
                <a:stretch>
                  <a:fillRect l="-385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59220D3-CF5B-D0BB-02F8-B1FC816EFE45}"/>
              </a:ext>
            </a:extLst>
          </p:cNvPr>
          <p:cNvSpPr txBox="1"/>
          <p:nvPr/>
        </p:nvSpPr>
        <p:spPr>
          <a:xfrm>
            <a:off x="660748" y="1570776"/>
            <a:ext cx="57761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Revisit YZ Lifting </a:t>
            </a:r>
            <a:r>
              <a:rPr lang="en-GB" sz="30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Thm</a:t>
            </a:r>
            <a:endParaRPr lang="en-GB" sz="3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9CF0D5-01BE-B88B-68C5-8042594077A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6278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DDD5D-3D42-6068-9EF8-46AF94B0C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310A75-37FA-CC0F-8EBB-3FE723CB57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378128" cy="8453654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/>
                  <a:t>This approach fails even in </a:t>
                </a:r>
                <a:r>
                  <a:rPr lang="en-GB" dirty="0">
                    <a:solidFill>
                      <a:srgbClr val="FF0000"/>
                    </a:solidFill>
                  </a:rPr>
                  <a:t>classical</a:t>
                </a:r>
                <a:r>
                  <a:rPr lang="en-GB" dirty="0"/>
                  <a:t> RPM </a:t>
                </a:r>
                <a:r>
                  <a:rPr lang="en-GB" b="1" dirty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</a:rPr>
                  <a:t>!</a:t>
                </a:r>
              </a:p>
              <a:p>
                <a:endParaRPr lang="en-GB" dirty="0"/>
              </a:p>
              <a:p>
                <a:pPr marL="25400" indent="0">
                  <a:buNone/>
                </a:pPr>
                <a:r>
                  <a:rPr lang="en-GB" b="1" dirty="0"/>
                  <a:t>Double-Sided Search Problem</a:t>
                </a:r>
              </a:p>
              <a:p>
                <a:pPr lvl="1"/>
                <a:r>
                  <a:rPr lang="en-GB" b="1" dirty="0"/>
                  <a:t>Goal</a:t>
                </a:r>
                <a:r>
                  <a:rPr lang="en-GB" dirty="0"/>
                  <a:t>: Given permutation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, find 𝑥 </a:t>
                </a:r>
                <a:r>
                  <a:rPr lang="en-GB" dirty="0" err="1"/>
                  <a:t>s.t.</a:t>
                </a:r>
                <a:r>
                  <a:rPr lang="en-GB" dirty="0"/>
                  <a:t>  𝑥 &amp; 𝜋(𝑥) have enough leading zeros </a:t>
                </a:r>
              </a:p>
              <a:p>
                <a:pPr marL="25400" indent="0">
                  <a:buNone/>
                </a:pPr>
                <a:endParaRPr lang="en-GB" dirty="0"/>
              </a:p>
              <a:p>
                <a:pPr marL="25400" indent="0">
                  <a:buNone/>
                </a:pPr>
                <a:endParaRPr lang="en-GB" dirty="0"/>
              </a:p>
              <a:p>
                <a:pPr marL="25400" indent="0">
                  <a:buNone/>
                </a:pPr>
                <a:r>
                  <a:rPr lang="en-GB" dirty="0"/>
                  <a:t>	Recall </a:t>
                </a:r>
                <a:r>
                  <a:rPr lang="en-GB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YZ</a:t>
                </a:r>
                <a:r>
                  <a:rPr lang="en-GB" dirty="0"/>
                  <a:t> Simulator: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b="1" dirty="0"/>
                  <a:t>Ideally</a:t>
                </a:r>
                <a:r>
                  <a:rPr lang="en-GB" dirty="0"/>
                  <a:t>, argue </a:t>
                </a:r>
                <a14:m>
                  <m:oMath xmlns:m="http://schemas.openxmlformats.org/officeDocument/2006/math"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GB" dirty="0"/>
                  <a:t> behaves similarly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sSup>
                          <m:sSup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p>
                    </m:sSup>
                  </m:oMath>
                </a14:m>
                <a:endParaRPr lang="en-GB" dirty="0"/>
              </a:p>
              <a:p>
                <a:pPr marL="25400" indent="0">
                  <a:buNone/>
                </a:pPr>
                <a:r>
                  <a:rPr lang="en-GB" dirty="0">
                    <a:solidFill>
                      <a:srgbClr val="FF0000"/>
                    </a:solidFill>
                  </a:rPr>
                  <a:t>		False</a:t>
                </a:r>
                <a:r>
                  <a:rPr lang="en-GB" dirty="0"/>
                  <a:t> due to </a:t>
                </a:r>
                <a:r>
                  <a:rPr lang="en-GB" i="1" dirty="0"/>
                  <a:t>weak dependence inherent in permutations !</a:t>
                </a:r>
              </a:p>
              <a:p>
                <a:pPr marL="25400" indent="0">
                  <a:buNone/>
                </a:pPr>
                <a:endParaRPr lang="en-GB" dirty="0"/>
              </a:p>
              <a:p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GB" dirty="0"/>
                  <a:t> correctly guesses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: possible earlier query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returns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i.e., some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GB" dirty="0"/>
                  <a:t> under 𝜋 evaluates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′)=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dirty="0"/>
                  <a:t>        </a:t>
                </a:r>
              </a:p>
              <a:p>
                <a:pPr marL="25400" indent="0">
                  <a:buNone/>
                </a:pPr>
                <a:r>
                  <a:rPr lang="en-GB" dirty="0"/>
                  <a:t>				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rgbClr val="FF0000"/>
                    </a:solidFill>
                  </a:rPr>
                  <a:t>Not even permutation! </a:t>
                </a:r>
              </a:p>
              <a:p>
                <a:endParaRPr lang="en-GB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𝒜 able to detect </a:t>
                </a:r>
                <a:r>
                  <a:rPr lang="en-GB" b="1" dirty="0">
                    <a:solidFill>
                      <a:srgbClr val="FF0000"/>
                    </a:solidFill>
                  </a:rPr>
                  <a:t>inconsistency</a:t>
                </a:r>
                <a:r>
                  <a:rPr lang="en-GB" dirty="0"/>
                  <a:t> </a:t>
                </a:r>
              </a:p>
              <a:p>
                <a:pPr marL="25400" indent="0">
                  <a:buNone/>
                </a:pPr>
                <a:r>
                  <a:rPr lang="en-GB" dirty="0"/>
                  <a:t>				— 2 queries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’,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produce same output contradicts </a:t>
                </a:r>
                <a:r>
                  <a:rPr lang="en-GB" b="1" dirty="0"/>
                  <a:t>permutation</a:t>
                </a:r>
                <a:r>
                  <a:rPr lang="en-GB" dirty="0"/>
                  <a:t> </a:t>
                </a:r>
                <a:r>
                  <a:rPr lang="en-GB" b="1" dirty="0"/>
                  <a:t>structure</a:t>
                </a:r>
                <a:endParaRPr lang="en-GB" dirty="0"/>
              </a:p>
              <a:p>
                <a:pPr lvl="1"/>
                <a:r>
                  <a:rPr lang="en-GB" dirty="0"/>
                  <a:t>Issue becomes even stronger when access to inverse oracle making inconsistencies easier to detect!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310A75-37FA-CC0F-8EBB-3FE723CB57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378128" cy="8453654"/>
              </a:xfrm>
              <a:blipFill>
                <a:blip r:embed="rId3"/>
                <a:stretch>
                  <a:fillRect l="-730" t="-1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6D6C54B-498D-0030-0634-99433A0246A9}"/>
              </a:ext>
            </a:extLst>
          </p:cNvPr>
          <p:cNvSpPr txBox="1">
            <a:spLocks/>
          </p:cNvSpPr>
          <p:nvPr/>
        </p:nvSpPr>
        <p:spPr>
          <a:xfrm>
            <a:off x="457199" y="233146"/>
            <a:ext cx="7709027" cy="120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Techniques &amp; Tools: 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Classical Lifting in </a:t>
            </a:r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RPM</a:t>
            </a:r>
            <a:endParaRPr lang="en-US" sz="37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BA4BDB-C35C-FCA1-805E-0EEC24E95FC8}"/>
                  </a:ext>
                </a:extLst>
              </p:cNvPr>
              <p:cNvSpPr txBox="1"/>
              <p:nvPr/>
            </p:nvSpPr>
            <p:spPr>
              <a:xfrm>
                <a:off x="4311712" y="3575206"/>
                <a:ext cx="7203234" cy="1734514"/>
              </a:xfrm>
              <a:custGeom>
                <a:avLst/>
                <a:gdLst>
                  <a:gd name="connsiteX0" fmla="*/ 0 w 7203234"/>
                  <a:gd name="connsiteY0" fmla="*/ 0 h 1734514"/>
                  <a:gd name="connsiteX1" fmla="*/ 482063 w 7203234"/>
                  <a:gd name="connsiteY1" fmla="*/ 0 h 1734514"/>
                  <a:gd name="connsiteX2" fmla="*/ 820060 w 7203234"/>
                  <a:gd name="connsiteY2" fmla="*/ 0 h 1734514"/>
                  <a:gd name="connsiteX3" fmla="*/ 1518220 w 7203234"/>
                  <a:gd name="connsiteY3" fmla="*/ 0 h 1734514"/>
                  <a:gd name="connsiteX4" fmla="*/ 2000283 w 7203234"/>
                  <a:gd name="connsiteY4" fmla="*/ 0 h 1734514"/>
                  <a:gd name="connsiteX5" fmla="*/ 2482345 w 7203234"/>
                  <a:gd name="connsiteY5" fmla="*/ 0 h 1734514"/>
                  <a:gd name="connsiteX6" fmla="*/ 3180505 w 7203234"/>
                  <a:gd name="connsiteY6" fmla="*/ 0 h 1734514"/>
                  <a:gd name="connsiteX7" fmla="*/ 3590535 w 7203234"/>
                  <a:gd name="connsiteY7" fmla="*/ 0 h 1734514"/>
                  <a:gd name="connsiteX8" fmla="*/ 4288695 w 7203234"/>
                  <a:gd name="connsiteY8" fmla="*/ 0 h 1734514"/>
                  <a:gd name="connsiteX9" fmla="*/ 4986854 w 7203234"/>
                  <a:gd name="connsiteY9" fmla="*/ 0 h 1734514"/>
                  <a:gd name="connsiteX10" fmla="*/ 5540949 w 7203234"/>
                  <a:gd name="connsiteY10" fmla="*/ 0 h 1734514"/>
                  <a:gd name="connsiteX11" fmla="*/ 6239109 w 7203234"/>
                  <a:gd name="connsiteY11" fmla="*/ 0 h 1734514"/>
                  <a:gd name="connsiteX12" fmla="*/ 6721171 w 7203234"/>
                  <a:gd name="connsiteY12" fmla="*/ 0 h 1734514"/>
                  <a:gd name="connsiteX13" fmla="*/ 7203234 w 7203234"/>
                  <a:gd name="connsiteY13" fmla="*/ 0 h 1734514"/>
                  <a:gd name="connsiteX14" fmla="*/ 7203234 w 7203234"/>
                  <a:gd name="connsiteY14" fmla="*/ 595516 h 1734514"/>
                  <a:gd name="connsiteX15" fmla="*/ 7203234 w 7203234"/>
                  <a:gd name="connsiteY15" fmla="*/ 1173688 h 1734514"/>
                  <a:gd name="connsiteX16" fmla="*/ 7203234 w 7203234"/>
                  <a:gd name="connsiteY16" fmla="*/ 1734514 h 1734514"/>
                  <a:gd name="connsiteX17" fmla="*/ 6577107 w 7203234"/>
                  <a:gd name="connsiteY17" fmla="*/ 1734514 h 1734514"/>
                  <a:gd name="connsiteX18" fmla="*/ 6023012 w 7203234"/>
                  <a:gd name="connsiteY18" fmla="*/ 1734514 h 1734514"/>
                  <a:gd name="connsiteX19" fmla="*/ 5685014 w 7203234"/>
                  <a:gd name="connsiteY19" fmla="*/ 1734514 h 1734514"/>
                  <a:gd name="connsiteX20" fmla="*/ 5274984 w 7203234"/>
                  <a:gd name="connsiteY20" fmla="*/ 1734514 h 1734514"/>
                  <a:gd name="connsiteX21" fmla="*/ 4576824 w 7203234"/>
                  <a:gd name="connsiteY21" fmla="*/ 1734514 h 1734514"/>
                  <a:gd name="connsiteX22" fmla="*/ 4022729 w 7203234"/>
                  <a:gd name="connsiteY22" fmla="*/ 1734514 h 1734514"/>
                  <a:gd name="connsiteX23" fmla="*/ 3612699 w 7203234"/>
                  <a:gd name="connsiteY23" fmla="*/ 1734514 h 1734514"/>
                  <a:gd name="connsiteX24" fmla="*/ 3058604 w 7203234"/>
                  <a:gd name="connsiteY24" fmla="*/ 1734514 h 1734514"/>
                  <a:gd name="connsiteX25" fmla="*/ 2720606 w 7203234"/>
                  <a:gd name="connsiteY25" fmla="*/ 1734514 h 1734514"/>
                  <a:gd name="connsiteX26" fmla="*/ 2382608 w 7203234"/>
                  <a:gd name="connsiteY26" fmla="*/ 1734514 h 1734514"/>
                  <a:gd name="connsiteX27" fmla="*/ 1828513 w 7203234"/>
                  <a:gd name="connsiteY27" fmla="*/ 1734514 h 1734514"/>
                  <a:gd name="connsiteX28" fmla="*/ 1418483 w 7203234"/>
                  <a:gd name="connsiteY28" fmla="*/ 1734514 h 1734514"/>
                  <a:gd name="connsiteX29" fmla="*/ 792356 w 7203234"/>
                  <a:gd name="connsiteY29" fmla="*/ 1734514 h 1734514"/>
                  <a:gd name="connsiteX30" fmla="*/ 0 w 7203234"/>
                  <a:gd name="connsiteY30" fmla="*/ 1734514 h 1734514"/>
                  <a:gd name="connsiteX31" fmla="*/ 0 w 7203234"/>
                  <a:gd name="connsiteY31" fmla="*/ 1138998 h 1734514"/>
                  <a:gd name="connsiteX32" fmla="*/ 0 w 7203234"/>
                  <a:gd name="connsiteY32" fmla="*/ 543481 h 1734514"/>
                  <a:gd name="connsiteX33" fmla="*/ 0 w 7203234"/>
                  <a:gd name="connsiteY33" fmla="*/ 0 h 173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203234" h="1734514" extrusionOk="0">
                    <a:moveTo>
                      <a:pt x="0" y="0"/>
                    </a:moveTo>
                    <a:cubicBezTo>
                      <a:pt x="209180" y="-3684"/>
                      <a:pt x="290363" y="43143"/>
                      <a:pt x="482063" y="0"/>
                    </a:cubicBezTo>
                    <a:cubicBezTo>
                      <a:pt x="673763" y="-43143"/>
                      <a:pt x="719048" y="7403"/>
                      <a:pt x="820060" y="0"/>
                    </a:cubicBezTo>
                    <a:cubicBezTo>
                      <a:pt x="921072" y="-7403"/>
                      <a:pt x="1231248" y="59679"/>
                      <a:pt x="1518220" y="0"/>
                    </a:cubicBezTo>
                    <a:cubicBezTo>
                      <a:pt x="1805192" y="-59679"/>
                      <a:pt x="1800505" y="45862"/>
                      <a:pt x="2000283" y="0"/>
                    </a:cubicBezTo>
                    <a:cubicBezTo>
                      <a:pt x="2200061" y="-45862"/>
                      <a:pt x="2315219" y="52224"/>
                      <a:pt x="2482345" y="0"/>
                    </a:cubicBezTo>
                    <a:cubicBezTo>
                      <a:pt x="2649471" y="-52224"/>
                      <a:pt x="2911170" y="58605"/>
                      <a:pt x="3180505" y="0"/>
                    </a:cubicBezTo>
                    <a:cubicBezTo>
                      <a:pt x="3449840" y="-58605"/>
                      <a:pt x="3461691" y="25797"/>
                      <a:pt x="3590535" y="0"/>
                    </a:cubicBezTo>
                    <a:cubicBezTo>
                      <a:pt x="3719379" y="-25797"/>
                      <a:pt x="4051316" y="80266"/>
                      <a:pt x="4288695" y="0"/>
                    </a:cubicBezTo>
                    <a:cubicBezTo>
                      <a:pt x="4526074" y="-80266"/>
                      <a:pt x="4845484" y="21194"/>
                      <a:pt x="4986854" y="0"/>
                    </a:cubicBezTo>
                    <a:cubicBezTo>
                      <a:pt x="5128224" y="-21194"/>
                      <a:pt x="5357571" y="31052"/>
                      <a:pt x="5540949" y="0"/>
                    </a:cubicBezTo>
                    <a:cubicBezTo>
                      <a:pt x="5724327" y="-31052"/>
                      <a:pt x="5994194" y="23263"/>
                      <a:pt x="6239109" y="0"/>
                    </a:cubicBezTo>
                    <a:cubicBezTo>
                      <a:pt x="6484024" y="-23263"/>
                      <a:pt x="6487271" y="15499"/>
                      <a:pt x="6721171" y="0"/>
                    </a:cubicBezTo>
                    <a:cubicBezTo>
                      <a:pt x="6955071" y="-15499"/>
                      <a:pt x="7069259" y="54243"/>
                      <a:pt x="7203234" y="0"/>
                    </a:cubicBezTo>
                    <a:cubicBezTo>
                      <a:pt x="7224449" y="127244"/>
                      <a:pt x="7201358" y="312966"/>
                      <a:pt x="7203234" y="595516"/>
                    </a:cubicBezTo>
                    <a:cubicBezTo>
                      <a:pt x="7205110" y="878066"/>
                      <a:pt x="7159011" y="990134"/>
                      <a:pt x="7203234" y="1173688"/>
                    </a:cubicBezTo>
                    <a:cubicBezTo>
                      <a:pt x="7247457" y="1357242"/>
                      <a:pt x="7165686" y="1518523"/>
                      <a:pt x="7203234" y="1734514"/>
                    </a:cubicBezTo>
                    <a:cubicBezTo>
                      <a:pt x="7054783" y="1740099"/>
                      <a:pt x="6874347" y="1701470"/>
                      <a:pt x="6577107" y="1734514"/>
                    </a:cubicBezTo>
                    <a:cubicBezTo>
                      <a:pt x="6279867" y="1767558"/>
                      <a:pt x="6298419" y="1674749"/>
                      <a:pt x="6023012" y="1734514"/>
                    </a:cubicBezTo>
                    <a:cubicBezTo>
                      <a:pt x="5747605" y="1794279"/>
                      <a:pt x="5763265" y="1714281"/>
                      <a:pt x="5685014" y="1734514"/>
                    </a:cubicBezTo>
                    <a:cubicBezTo>
                      <a:pt x="5606763" y="1754747"/>
                      <a:pt x="5453640" y="1718230"/>
                      <a:pt x="5274984" y="1734514"/>
                    </a:cubicBezTo>
                    <a:cubicBezTo>
                      <a:pt x="5096328" y="1750798"/>
                      <a:pt x="4888351" y="1680674"/>
                      <a:pt x="4576824" y="1734514"/>
                    </a:cubicBezTo>
                    <a:cubicBezTo>
                      <a:pt x="4265297" y="1788354"/>
                      <a:pt x="4268106" y="1730126"/>
                      <a:pt x="4022729" y="1734514"/>
                    </a:cubicBezTo>
                    <a:cubicBezTo>
                      <a:pt x="3777352" y="1738902"/>
                      <a:pt x="3774995" y="1731143"/>
                      <a:pt x="3612699" y="1734514"/>
                    </a:cubicBezTo>
                    <a:cubicBezTo>
                      <a:pt x="3450403" y="1737885"/>
                      <a:pt x="3316795" y="1698108"/>
                      <a:pt x="3058604" y="1734514"/>
                    </a:cubicBezTo>
                    <a:cubicBezTo>
                      <a:pt x="2800414" y="1770920"/>
                      <a:pt x="2847014" y="1712058"/>
                      <a:pt x="2720606" y="1734514"/>
                    </a:cubicBezTo>
                    <a:cubicBezTo>
                      <a:pt x="2594198" y="1756970"/>
                      <a:pt x="2503507" y="1727258"/>
                      <a:pt x="2382608" y="1734514"/>
                    </a:cubicBezTo>
                    <a:cubicBezTo>
                      <a:pt x="2261709" y="1741770"/>
                      <a:pt x="2045901" y="1675958"/>
                      <a:pt x="1828513" y="1734514"/>
                    </a:cubicBezTo>
                    <a:cubicBezTo>
                      <a:pt x="1611126" y="1793070"/>
                      <a:pt x="1533504" y="1726973"/>
                      <a:pt x="1418483" y="1734514"/>
                    </a:cubicBezTo>
                    <a:cubicBezTo>
                      <a:pt x="1303462" y="1742055"/>
                      <a:pt x="994217" y="1663462"/>
                      <a:pt x="792356" y="1734514"/>
                    </a:cubicBezTo>
                    <a:cubicBezTo>
                      <a:pt x="590495" y="1805566"/>
                      <a:pt x="344464" y="1694428"/>
                      <a:pt x="0" y="1734514"/>
                    </a:cubicBezTo>
                    <a:cubicBezTo>
                      <a:pt x="-60870" y="1473462"/>
                      <a:pt x="17372" y="1414481"/>
                      <a:pt x="0" y="1138998"/>
                    </a:cubicBezTo>
                    <a:cubicBezTo>
                      <a:pt x="-17372" y="863515"/>
                      <a:pt x="56161" y="795818"/>
                      <a:pt x="0" y="543481"/>
                    </a:cubicBezTo>
                    <a:cubicBezTo>
                      <a:pt x="-56161" y="291144"/>
                      <a:pt x="22218" y="151291"/>
                      <a:pt x="0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𝑆𝑖𝑚</m:t>
                      </m:r>
                      <m:r>
                        <a:rPr lang="en-GB" sz="25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500" i="1" dirty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GB" sz="2500" dirty="0"/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Guess uniform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 ← {1, 2, . . . , 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, ⊥}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 = ⊥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returns what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returns 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Else runs 𝒜 with a RP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</m:oMath>
                </a14:m>
                <a:r>
                  <a:rPr lang="en-GB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for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 −1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steps and </a:t>
                </a:r>
              </a:p>
              <a:p>
                <a:pPr marL="508000" lvl="1" indent="0">
                  <a:buNone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          runs remaining computation using  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dirty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BA4BDB-C35C-FCA1-805E-0EEC24E95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712" y="3575206"/>
                <a:ext cx="7203234" cy="1734514"/>
              </a:xfrm>
              <a:prstGeom prst="rect">
                <a:avLst/>
              </a:prstGeom>
              <a:blipFill>
                <a:blip r:embed="rId4"/>
                <a:stretch>
                  <a:fillRect b="-1379"/>
                </a:stretch>
              </a:blipFill>
              <a:ln w="254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7203234"/>
                          <a:gd name="connsiteY0" fmla="*/ 0 h 1734514"/>
                          <a:gd name="connsiteX1" fmla="*/ 482063 w 7203234"/>
                          <a:gd name="connsiteY1" fmla="*/ 0 h 1734514"/>
                          <a:gd name="connsiteX2" fmla="*/ 820060 w 7203234"/>
                          <a:gd name="connsiteY2" fmla="*/ 0 h 1734514"/>
                          <a:gd name="connsiteX3" fmla="*/ 1518220 w 7203234"/>
                          <a:gd name="connsiteY3" fmla="*/ 0 h 1734514"/>
                          <a:gd name="connsiteX4" fmla="*/ 2000283 w 7203234"/>
                          <a:gd name="connsiteY4" fmla="*/ 0 h 1734514"/>
                          <a:gd name="connsiteX5" fmla="*/ 2482345 w 7203234"/>
                          <a:gd name="connsiteY5" fmla="*/ 0 h 1734514"/>
                          <a:gd name="connsiteX6" fmla="*/ 3180505 w 7203234"/>
                          <a:gd name="connsiteY6" fmla="*/ 0 h 1734514"/>
                          <a:gd name="connsiteX7" fmla="*/ 3590535 w 7203234"/>
                          <a:gd name="connsiteY7" fmla="*/ 0 h 1734514"/>
                          <a:gd name="connsiteX8" fmla="*/ 4288695 w 7203234"/>
                          <a:gd name="connsiteY8" fmla="*/ 0 h 1734514"/>
                          <a:gd name="connsiteX9" fmla="*/ 4986854 w 7203234"/>
                          <a:gd name="connsiteY9" fmla="*/ 0 h 1734514"/>
                          <a:gd name="connsiteX10" fmla="*/ 5540949 w 7203234"/>
                          <a:gd name="connsiteY10" fmla="*/ 0 h 1734514"/>
                          <a:gd name="connsiteX11" fmla="*/ 6239109 w 7203234"/>
                          <a:gd name="connsiteY11" fmla="*/ 0 h 1734514"/>
                          <a:gd name="connsiteX12" fmla="*/ 6721171 w 7203234"/>
                          <a:gd name="connsiteY12" fmla="*/ 0 h 1734514"/>
                          <a:gd name="connsiteX13" fmla="*/ 7203234 w 7203234"/>
                          <a:gd name="connsiteY13" fmla="*/ 0 h 1734514"/>
                          <a:gd name="connsiteX14" fmla="*/ 7203234 w 7203234"/>
                          <a:gd name="connsiteY14" fmla="*/ 595516 h 1734514"/>
                          <a:gd name="connsiteX15" fmla="*/ 7203234 w 7203234"/>
                          <a:gd name="connsiteY15" fmla="*/ 1173688 h 1734514"/>
                          <a:gd name="connsiteX16" fmla="*/ 7203234 w 7203234"/>
                          <a:gd name="connsiteY16" fmla="*/ 1734514 h 1734514"/>
                          <a:gd name="connsiteX17" fmla="*/ 6577107 w 7203234"/>
                          <a:gd name="connsiteY17" fmla="*/ 1734514 h 1734514"/>
                          <a:gd name="connsiteX18" fmla="*/ 6023012 w 7203234"/>
                          <a:gd name="connsiteY18" fmla="*/ 1734514 h 1734514"/>
                          <a:gd name="connsiteX19" fmla="*/ 5685014 w 7203234"/>
                          <a:gd name="connsiteY19" fmla="*/ 1734514 h 1734514"/>
                          <a:gd name="connsiteX20" fmla="*/ 5274984 w 7203234"/>
                          <a:gd name="connsiteY20" fmla="*/ 1734514 h 1734514"/>
                          <a:gd name="connsiteX21" fmla="*/ 4576824 w 7203234"/>
                          <a:gd name="connsiteY21" fmla="*/ 1734514 h 1734514"/>
                          <a:gd name="connsiteX22" fmla="*/ 4022729 w 7203234"/>
                          <a:gd name="connsiteY22" fmla="*/ 1734514 h 1734514"/>
                          <a:gd name="connsiteX23" fmla="*/ 3612699 w 7203234"/>
                          <a:gd name="connsiteY23" fmla="*/ 1734514 h 1734514"/>
                          <a:gd name="connsiteX24" fmla="*/ 3058604 w 7203234"/>
                          <a:gd name="connsiteY24" fmla="*/ 1734514 h 1734514"/>
                          <a:gd name="connsiteX25" fmla="*/ 2720606 w 7203234"/>
                          <a:gd name="connsiteY25" fmla="*/ 1734514 h 1734514"/>
                          <a:gd name="connsiteX26" fmla="*/ 2382608 w 7203234"/>
                          <a:gd name="connsiteY26" fmla="*/ 1734514 h 1734514"/>
                          <a:gd name="connsiteX27" fmla="*/ 1828513 w 7203234"/>
                          <a:gd name="connsiteY27" fmla="*/ 1734514 h 1734514"/>
                          <a:gd name="connsiteX28" fmla="*/ 1418483 w 7203234"/>
                          <a:gd name="connsiteY28" fmla="*/ 1734514 h 1734514"/>
                          <a:gd name="connsiteX29" fmla="*/ 792356 w 7203234"/>
                          <a:gd name="connsiteY29" fmla="*/ 1734514 h 1734514"/>
                          <a:gd name="connsiteX30" fmla="*/ 0 w 7203234"/>
                          <a:gd name="connsiteY30" fmla="*/ 1734514 h 1734514"/>
                          <a:gd name="connsiteX31" fmla="*/ 0 w 7203234"/>
                          <a:gd name="connsiteY31" fmla="*/ 1138998 h 1734514"/>
                          <a:gd name="connsiteX32" fmla="*/ 0 w 7203234"/>
                          <a:gd name="connsiteY32" fmla="*/ 543481 h 1734514"/>
                          <a:gd name="connsiteX33" fmla="*/ 0 w 7203234"/>
                          <a:gd name="connsiteY33" fmla="*/ 0 h 1734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7203234" h="1734514" extrusionOk="0">
                            <a:moveTo>
                              <a:pt x="0" y="0"/>
                            </a:moveTo>
                            <a:cubicBezTo>
                              <a:pt x="209180" y="-3684"/>
                              <a:pt x="290363" y="43143"/>
                              <a:pt x="482063" y="0"/>
                            </a:cubicBezTo>
                            <a:cubicBezTo>
                              <a:pt x="673763" y="-43143"/>
                              <a:pt x="719048" y="7403"/>
                              <a:pt x="820060" y="0"/>
                            </a:cubicBezTo>
                            <a:cubicBezTo>
                              <a:pt x="921072" y="-7403"/>
                              <a:pt x="1231248" y="59679"/>
                              <a:pt x="1518220" y="0"/>
                            </a:cubicBezTo>
                            <a:cubicBezTo>
                              <a:pt x="1805192" y="-59679"/>
                              <a:pt x="1800505" y="45862"/>
                              <a:pt x="2000283" y="0"/>
                            </a:cubicBezTo>
                            <a:cubicBezTo>
                              <a:pt x="2200061" y="-45862"/>
                              <a:pt x="2315219" y="52224"/>
                              <a:pt x="2482345" y="0"/>
                            </a:cubicBezTo>
                            <a:cubicBezTo>
                              <a:pt x="2649471" y="-52224"/>
                              <a:pt x="2911170" y="58605"/>
                              <a:pt x="3180505" y="0"/>
                            </a:cubicBezTo>
                            <a:cubicBezTo>
                              <a:pt x="3449840" y="-58605"/>
                              <a:pt x="3461691" y="25797"/>
                              <a:pt x="3590535" y="0"/>
                            </a:cubicBezTo>
                            <a:cubicBezTo>
                              <a:pt x="3719379" y="-25797"/>
                              <a:pt x="4051316" y="80266"/>
                              <a:pt x="4288695" y="0"/>
                            </a:cubicBezTo>
                            <a:cubicBezTo>
                              <a:pt x="4526074" y="-80266"/>
                              <a:pt x="4845484" y="21194"/>
                              <a:pt x="4986854" y="0"/>
                            </a:cubicBezTo>
                            <a:cubicBezTo>
                              <a:pt x="5128224" y="-21194"/>
                              <a:pt x="5357571" y="31052"/>
                              <a:pt x="5540949" y="0"/>
                            </a:cubicBezTo>
                            <a:cubicBezTo>
                              <a:pt x="5724327" y="-31052"/>
                              <a:pt x="5994194" y="23263"/>
                              <a:pt x="6239109" y="0"/>
                            </a:cubicBezTo>
                            <a:cubicBezTo>
                              <a:pt x="6484024" y="-23263"/>
                              <a:pt x="6487271" y="15499"/>
                              <a:pt x="6721171" y="0"/>
                            </a:cubicBezTo>
                            <a:cubicBezTo>
                              <a:pt x="6955071" y="-15499"/>
                              <a:pt x="7069259" y="54243"/>
                              <a:pt x="7203234" y="0"/>
                            </a:cubicBezTo>
                            <a:cubicBezTo>
                              <a:pt x="7224449" y="127244"/>
                              <a:pt x="7201358" y="312966"/>
                              <a:pt x="7203234" y="595516"/>
                            </a:cubicBezTo>
                            <a:cubicBezTo>
                              <a:pt x="7205110" y="878066"/>
                              <a:pt x="7159011" y="990134"/>
                              <a:pt x="7203234" y="1173688"/>
                            </a:cubicBezTo>
                            <a:cubicBezTo>
                              <a:pt x="7247457" y="1357242"/>
                              <a:pt x="7165686" y="1518523"/>
                              <a:pt x="7203234" y="1734514"/>
                            </a:cubicBezTo>
                            <a:cubicBezTo>
                              <a:pt x="7054783" y="1740099"/>
                              <a:pt x="6874347" y="1701470"/>
                              <a:pt x="6577107" y="1734514"/>
                            </a:cubicBezTo>
                            <a:cubicBezTo>
                              <a:pt x="6279867" y="1767558"/>
                              <a:pt x="6298419" y="1674749"/>
                              <a:pt x="6023012" y="1734514"/>
                            </a:cubicBezTo>
                            <a:cubicBezTo>
                              <a:pt x="5747605" y="1794279"/>
                              <a:pt x="5763265" y="1714281"/>
                              <a:pt x="5685014" y="1734514"/>
                            </a:cubicBezTo>
                            <a:cubicBezTo>
                              <a:pt x="5606763" y="1754747"/>
                              <a:pt x="5453640" y="1718230"/>
                              <a:pt x="5274984" y="1734514"/>
                            </a:cubicBezTo>
                            <a:cubicBezTo>
                              <a:pt x="5096328" y="1750798"/>
                              <a:pt x="4888351" y="1680674"/>
                              <a:pt x="4576824" y="1734514"/>
                            </a:cubicBezTo>
                            <a:cubicBezTo>
                              <a:pt x="4265297" y="1788354"/>
                              <a:pt x="4268106" y="1730126"/>
                              <a:pt x="4022729" y="1734514"/>
                            </a:cubicBezTo>
                            <a:cubicBezTo>
                              <a:pt x="3777352" y="1738902"/>
                              <a:pt x="3774995" y="1731143"/>
                              <a:pt x="3612699" y="1734514"/>
                            </a:cubicBezTo>
                            <a:cubicBezTo>
                              <a:pt x="3450403" y="1737885"/>
                              <a:pt x="3316795" y="1698108"/>
                              <a:pt x="3058604" y="1734514"/>
                            </a:cubicBezTo>
                            <a:cubicBezTo>
                              <a:pt x="2800414" y="1770920"/>
                              <a:pt x="2847014" y="1712058"/>
                              <a:pt x="2720606" y="1734514"/>
                            </a:cubicBezTo>
                            <a:cubicBezTo>
                              <a:pt x="2594198" y="1756970"/>
                              <a:pt x="2503507" y="1727258"/>
                              <a:pt x="2382608" y="1734514"/>
                            </a:cubicBezTo>
                            <a:cubicBezTo>
                              <a:pt x="2261709" y="1741770"/>
                              <a:pt x="2045901" y="1675958"/>
                              <a:pt x="1828513" y="1734514"/>
                            </a:cubicBezTo>
                            <a:cubicBezTo>
                              <a:pt x="1611126" y="1793070"/>
                              <a:pt x="1533504" y="1726973"/>
                              <a:pt x="1418483" y="1734514"/>
                            </a:cubicBezTo>
                            <a:cubicBezTo>
                              <a:pt x="1303462" y="1742055"/>
                              <a:pt x="994217" y="1663462"/>
                              <a:pt x="792356" y="1734514"/>
                            </a:cubicBezTo>
                            <a:cubicBezTo>
                              <a:pt x="590495" y="1805566"/>
                              <a:pt x="344464" y="1694428"/>
                              <a:pt x="0" y="1734514"/>
                            </a:cubicBezTo>
                            <a:cubicBezTo>
                              <a:pt x="-60870" y="1473462"/>
                              <a:pt x="17372" y="1414481"/>
                              <a:pt x="0" y="1138998"/>
                            </a:cubicBezTo>
                            <a:cubicBezTo>
                              <a:pt x="-17372" y="863515"/>
                              <a:pt x="56161" y="795818"/>
                              <a:pt x="0" y="543481"/>
                            </a:cubicBezTo>
                            <a:cubicBezTo>
                              <a:pt x="-56161" y="291144"/>
                              <a:pt x="22218" y="15129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58240D-375A-45B7-0D6D-4FBEEC1AAAC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668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D4B8E-B89D-F20D-DCF1-A13FE117E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A78E95-7DC4-5321-38D9-752F655DF3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3089" y="1864086"/>
                <a:ext cx="17185482" cy="8422914"/>
              </a:xfrm>
            </p:spPr>
            <p:txBody>
              <a:bodyPr>
                <a:normAutofit/>
              </a:bodyPr>
              <a:lstStyle/>
              <a:p>
                <a:pPr marL="25400" indent="0">
                  <a:buNone/>
                </a:pPr>
                <a:r>
                  <a:rPr lang="en-GB" sz="2500" dirty="0"/>
                  <a:t>Reprogram </a:t>
                </a:r>
                <a:r>
                  <a:rPr lang="en-GB" sz="2500" i="1" dirty="0"/>
                  <a:t>more carefully</a:t>
                </a:r>
                <a:r>
                  <a:rPr lang="en-GB" sz="2500" dirty="0"/>
                  <a:t> to enable Classical Reprogram Lemma in </a:t>
                </a:r>
                <a:r>
                  <a:rPr lang="en-GB" sz="2500" b="1" dirty="0"/>
                  <a:t>RPM</a:t>
                </a:r>
              </a:p>
              <a:p>
                <a:pPr marL="25400" indent="0">
                  <a:buNone/>
                </a:pPr>
                <a:endParaRPr lang="en-GB" sz="2500" b="1" dirty="0"/>
              </a:p>
              <a:p>
                <a:pPr marL="25400" indent="0">
                  <a:buNone/>
                </a:pPr>
                <a:r>
                  <a:rPr lang="en-GB" sz="2500" b="1" dirty="0"/>
                  <a:t>Special Queries</a:t>
                </a:r>
                <a:r>
                  <a:rPr lang="en-GB" sz="2500" dirty="0"/>
                  <a:t>:</a:t>
                </a:r>
              </a:p>
              <a:p>
                <a:r>
                  <a:rPr lang="en-GB" sz="2400" dirty="0"/>
                  <a:t>𝑥 is a “</a:t>
                </a:r>
                <a:r>
                  <a:rPr lang="en-GB" sz="2400" dirty="0">
                    <a:solidFill>
                      <a:schemeClr val="tx2"/>
                    </a:solidFill>
                  </a:rPr>
                  <a:t>hit</a:t>
                </a:r>
                <a:r>
                  <a:rPr lang="en-GB" sz="2400" dirty="0"/>
                  <a:t>”    </a:t>
                </a:r>
                <a:r>
                  <a:rPr lang="en-GB" sz="2400" dirty="0" err="1"/>
                  <a:t>wrt</a:t>
                </a:r>
                <a:r>
                  <a:rPr lang="en-GB" sz="2400" dirty="0"/>
                  <a:t> outcome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/>
                  <a:t> 	if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GB" sz="2400" dirty="0"/>
              </a:p>
              <a:p>
                <a:r>
                  <a:rPr lang="en-GB" sz="2400" dirty="0"/>
                  <a:t>𝑥 is a “</a:t>
                </a:r>
                <a:r>
                  <a:rPr lang="en-GB" sz="2400" dirty="0">
                    <a:solidFill>
                      <a:schemeClr val="accent2"/>
                    </a:solidFill>
                  </a:rPr>
                  <a:t>miss</a:t>
                </a:r>
                <a:r>
                  <a:rPr lang="en-GB" sz="2400" dirty="0"/>
                  <a:t>” </a:t>
                </a:r>
                <a:r>
                  <a:rPr lang="en-GB" sz="2400" dirty="0" err="1"/>
                  <a:t>wrt</a:t>
                </a:r>
                <a:r>
                  <a:rPr lang="en-GB" sz="2400" dirty="0"/>
                  <a:t> outcome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/>
                  <a:t> 	if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/>
              </a:p>
              <a:p>
                <a:r>
                  <a:rPr lang="en-GB" sz="2400" b="1" dirty="0"/>
                  <a:t>Goal</a:t>
                </a:r>
                <a:r>
                  <a:rPr lang="en-GB" sz="2400" dirty="0"/>
                  <a:t>: Reprogram permutation 𝜋 with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)] </m:t>
                    </m:r>
                  </m:oMath>
                </a14:m>
                <a:r>
                  <a:rPr lang="en-GB" sz="2400" dirty="0"/>
                  <a:t>and maintain </a:t>
                </a:r>
                <a:r>
                  <a:rPr lang="en-GB" sz="2400" b="1" dirty="0"/>
                  <a:t>injectivity</a:t>
                </a:r>
                <a:r>
                  <a:rPr lang="en-GB" sz="2400" dirty="0"/>
                  <a:t> </a:t>
                </a:r>
              </a:p>
              <a:p>
                <a:pPr marL="25400" indent="0">
                  <a:buNone/>
                </a:pPr>
                <a:endParaRPr lang="en-GB" sz="2400" dirty="0"/>
              </a:p>
              <a:p>
                <a:r>
                  <a:rPr lang="en-GB" sz="2400" dirty="0"/>
                  <a:t>Define </a:t>
                </a:r>
                <a:r>
                  <a:rPr lang="en-GB" sz="2400" b="1" dirty="0"/>
                  <a:t>reprogrammed permutation</a:t>
                </a:r>
                <a:r>
                  <a:rPr lang="en-GB" sz="2400" dirty="0"/>
                  <a:t>:</a:t>
                </a:r>
              </a:p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)](</m:t>
                      </m:r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) = 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GB" sz="2000" b="0" i="1" dirty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GB" sz="2000" dirty="0">
                                  <a:solidFill>
                                    <a:schemeClr val="tx2"/>
                                  </a:solidFill>
                                </a:rPr>
                                <m:t>hit</m:t>
                              </m:r>
                            </m:e>
                            <m:e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GB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GB" sz="2000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              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GB" sz="2000" dirty="0">
                                  <a:solidFill>
                                    <a:schemeClr val="accent2"/>
                                  </a:solidFill>
                                </a:rPr>
                                <m:t>miss</m:t>
                              </m:r>
                            </m:e>
                            <m:e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  <a:p>
                <a:pPr marL="25400" indent="0">
                  <a:buNone/>
                </a:pPr>
                <a:endParaRPr lang="en-GB" sz="2000" dirty="0"/>
              </a:p>
              <a:p>
                <a:pPr marL="25400" indent="0">
                  <a:buNone/>
                </a:pPr>
                <a:endParaRPr lang="en-GB" sz="2000" dirty="0"/>
              </a:p>
              <a:p>
                <a:r>
                  <a:rPr lang="en-GB" sz="2400" dirty="0"/>
                  <a:t>When we </a:t>
                </a:r>
                <a:r>
                  <a:rPr lang="en-GB" sz="2400" b="1" dirty="0"/>
                  <a:t>only</a:t>
                </a:r>
                <a:r>
                  <a:rPr lang="en-GB" sz="2400" dirty="0"/>
                  <a:t> hardcode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4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GB" sz="2400" i="1" dirty="0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GB" sz="2400" dirty="0"/>
                  <a:t> -- violates injectivity of permutation</a:t>
                </a:r>
              </a:p>
              <a:p>
                <a:r>
                  <a:rPr lang="en-GB" sz="2400" dirty="0"/>
                  <a:t>To maintain </a:t>
                </a:r>
                <a:r>
                  <a:rPr lang="en-GB" sz="2400" b="1" dirty="0"/>
                  <a:t>injectivity</a:t>
                </a:r>
                <a:r>
                  <a:rPr lang="en-GB" sz="2400" dirty="0"/>
                  <a:t> reprogram </a:t>
                </a:r>
                <a:r>
                  <a:rPr lang="en-GB" sz="2400" dirty="0">
                    <a:solidFill>
                      <a:schemeClr val="tx2"/>
                    </a:solidFill>
                  </a:rPr>
                  <a:t>hit </a:t>
                </a:r>
                <a:r>
                  <a:rPr lang="en-GB" sz="2400" dirty="0"/>
                  <a:t>and </a:t>
                </a:r>
                <a:r>
                  <a:rPr lang="en-GB" sz="2400" dirty="0">
                    <a:solidFill>
                      <a:schemeClr val="accent2"/>
                    </a:solidFill>
                  </a:rPr>
                  <a:t>miss</a:t>
                </a:r>
                <a:r>
                  <a:rPr lang="en-GB" sz="2400" dirty="0"/>
                  <a:t>. Similar </a:t>
                </a:r>
                <a:r>
                  <a:rPr lang="en-GB" sz="2400" dirty="0" err="1"/>
                  <a:t>reprogrammings</a:t>
                </a:r>
                <a:r>
                  <a:rPr lang="en-GB" sz="2400" dirty="0"/>
                  <a:t> for backward queries.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A78E95-7DC4-5321-38D9-752F655DF3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089" y="1864086"/>
                <a:ext cx="17185482" cy="8422914"/>
              </a:xfrm>
              <a:blipFill>
                <a:blip r:embed="rId3"/>
                <a:stretch>
                  <a:fillRect l="-665" b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152C947-7B48-ADA1-E9C6-D2B435540838}"/>
              </a:ext>
            </a:extLst>
          </p:cNvPr>
          <p:cNvSpPr txBox="1">
            <a:spLocks/>
          </p:cNvSpPr>
          <p:nvPr/>
        </p:nvSpPr>
        <p:spPr>
          <a:xfrm>
            <a:off x="457199" y="233146"/>
            <a:ext cx="7709027" cy="120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Techniques &amp; Tools: 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Classical Lifting in </a:t>
            </a:r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RPM</a:t>
            </a:r>
            <a:endParaRPr lang="en-US" sz="37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BFEFD-A1D1-86E9-B025-2C266351108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5531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CFD2A-ACDF-383D-90C4-1041B0589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A210CE-D08F-36C4-A899-AE11AC9715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289625" cy="8168951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Consider </a:t>
                </a:r>
                <a14:m>
                  <m:oMath xmlns:m="http://schemas.openxmlformats.org/officeDocument/2006/math"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GB" dirty="0"/>
                  <a:t> not only guesses index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but also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-</a:t>
                </a:r>
                <a:r>
                  <a:rPr lang="en-GB" dirty="0" err="1"/>
                  <a:t>th</a:t>
                </a:r>
                <a:r>
                  <a:rPr lang="en-GB" dirty="0"/>
                  <a:t> query is </a:t>
                </a:r>
                <a:r>
                  <a:rPr lang="en-GB" dirty="0">
                    <a:solidFill>
                      <a:schemeClr val="tx2"/>
                    </a:solidFill>
                  </a:rPr>
                  <a:t>hit</a:t>
                </a:r>
                <a:r>
                  <a:rPr lang="en-GB" dirty="0"/>
                  <a:t> or </a:t>
                </a:r>
                <a:r>
                  <a:rPr lang="en-GB" dirty="0">
                    <a:solidFill>
                      <a:schemeClr val="accent2"/>
                    </a:solidFill>
                  </a:rPr>
                  <a:t>miss</a:t>
                </a:r>
                <a:r>
                  <a:rPr lang="en-GB" dirty="0"/>
                  <a:t> query</a:t>
                </a:r>
              </a:p>
              <a:p>
                <a:endParaRPr lang="en-GB" dirty="0"/>
              </a:p>
              <a:p>
                <a:r>
                  <a:rPr lang="en-GB" dirty="0"/>
                  <a:t>By defining </a:t>
                </a:r>
                <a:r>
                  <a:rPr lang="en-GB" dirty="0">
                    <a:solidFill>
                      <a:schemeClr val="tx2"/>
                    </a:solidFill>
                  </a:rPr>
                  <a:t>hit</a:t>
                </a:r>
                <a:r>
                  <a:rPr lang="en-GB" dirty="0"/>
                  <a:t> and </a:t>
                </a:r>
                <a:r>
                  <a:rPr lang="en-GB" dirty="0">
                    <a:solidFill>
                      <a:schemeClr val="accent2"/>
                    </a:solidFill>
                  </a:rPr>
                  <a:t>miss</a:t>
                </a:r>
                <a:r>
                  <a:rPr lang="en-GB" dirty="0"/>
                  <a:t> queries, capture first query touching outcome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 </a:t>
                </a:r>
              </a:p>
              <a:p>
                <a:pPr lvl="1"/>
                <a:r>
                  <a:rPr lang="en-GB" dirty="0"/>
                  <a:t>either by querying </a:t>
                </a:r>
                <a:r>
                  <a:rPr lang="en-GB" dirty="0">
                    <a:solidFill>
                      <a:schemeClr val="accent2"/>
                    </a:solidFill>
                  </a:rPr>
                  <a:t>miss</a:t>
                </a:r>
                <a:r>
                  <a:rPr lang="en-GB" dirty="0"/>
                  <a:t> or </a:t>
                </a:r>
                <a:r>
                  <a:rPr lang="en-GB" dirty="0">
                    <a:solidFill>
                      <a:schemeClr val="tx2"/>
                    </a:solidFill>
                  </a:rPr>
                  <a:t>hit</a:t>
                </a:r>
                <a:r>
                  <a:rPr lang="en-GB" dirty="0"/>
                  <a:t> query </a:t>
                </a:r>
              </a:p>
              <a:p>
                <a:pPr marL="508000" lvl="1" indent="0">
                  <a:buNone/>
                </a:pPr>
                <a:endParaRPr lang="en-GB" dirty="0"/>
              </a:p>
              <a:p>
                <a:r>
                  <a:rPr lang="en-GB" dirty="0"/>
                  <a:t>With idea in classical setting – generalize to quantum setting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Measure-and-Reprogram for </a:t>
                </a:r>
                <a:r>
                  <a:rPr lang="en-GB" b="1" dirty="0"/>
                  <a:t>QRPM</a:t>
                </a:r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A210CE-D08F-36C4-A899-AE11AC9715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289625" cy="8168951"/>
              </a:xfrm>
              <a:blipFill>
                <a:blip r:embed="rId3"/>
                <a:stretch>
                  <a:fillRect l="-734" t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1B1AD36-A76F-D5B2-DF01-F0C9055E3717}"/>
              </a:ext>
            </a:extLst>
          </p:cNvPr>
          <p:cNvSpPr txBox="1">
            <a:spLocks/>
          </p:cNvSpPr>
          <p:nvPr/>
        </p:nvSpPr>
        <p:spPr>
          <a:xfrm>
            <a:off x="457199" y="233146"/>
            <a:ext cx="7709027" cy="120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Techniques &amp; Tools: 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Measure and Reprogram in </a:t>
            </a:r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QRPM</a:t>
            </a:r>
            <a:endParaRPr lang="en-US" sz="37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05C062-0268-27C3-DA1E-A381F78F28A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57A0A15-5F47-3C55-0130-02BA0CB29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55593" y="5306283"/>
                <a:ext cx="12784712" cy="3367817"/>
              </a:xfrm>
              <a:custGeom>
                <a:avLst/>
                <a:gdLst>
                  <a:gd name="connsiteX0" fmla="*/ 0 w 12784712"/>
                  <a:gd name="connsiteY0" fmla="*/ 0 h 3367817"/>
                  <a:gd name="connsiteX1" fmla="*/ 12784712 w 12784712"/>
                  <a:gd name="connsiteY1" fmla="*/ 0 h 3367817"/>
                  <a:gd name="connsiteX2" fmla="*/ 12784712 w 12784712"/>
                  <a:gd name="connsiteY2" fmla="*/ 3367817 h 3367817"/>
                  <a:gd name="connsiteX3" fmla="*/ 0 w 12784712"/>
                  <a:gd name="connsiteY3" fmla="*/ 3367817 h 3367817"/>
                  <a:gd name="connsiteX4" fmla="*/ 0 w 12784712"/>
                  <a:gd name="connsiteY4" fmla="*/ 0 h 336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4712" h="3367817" extrusionOk="0">
                    <a:moveTo>
                      <a:pt x="0" y="0"/>
                    </a:moveTo>
                    <a:cubicBezTo>
                      <a:pt x="1418194" y="118645"/>
                      <a:pt x="7348547" y="116012"/>
                      <a:pt x="12784712" y="0"/>
                    </a:cubicBezTo>
                    <a:cubicBezTo>
                      <a:pt x="12651830" y="1244372"/>
                      <a:pt x="12869663" y="1771799"/>
                      <a:pt x="12784712" y="3367817"/>
                    </a:cubicBezTo>
                    <a:cubicBezTo>
                      <a:pt x="6908327" y="3502417"/>
                      <a:pt x="1938220" y="3210621"/>
                      <a:pt x="0" y="3367817"/>
                    </a:cubicBezTo>
                    <a:cubicBezTo>
                      <a:pt x="-20187" y="2039141"/>
                      <a:pt x="-152480" y="539731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spcFirstLastPara="1" wrap="square" lIns="91425" tIns="45700" rIns="91425" bIns="45700" anchor="t" anchorCtr="0">
                <a:normAutofit fontScale="775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431800" algn="l" rtl="0">
                  <a:lnSpc>
                    <a:spcPct val="100000"/>
                  </a:lnSpc>
                  <a:spcBef>
                    <a:spcPts val="64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Char char="•"/>
                  <a:defRPr sz="3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40640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Char char="–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–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»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25400" indent="0">
                  <a:buFont typeface="Arial"/>
                  <a:buNone/>
                </a:pPr>
                <a:r>
                  <a:rPr lang="en-US" b="1" dirty="0">
                    <a:ln w="6350">
                      <a:solidFill>
                        <a:sysClr val="windowText" lastClr="000000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Quantum Measure-and-Reprogram Lemma</a:t>
                </a:r>
              </a:p>
              <a:p>
                <a14:m>
                  <m:oMath xmlns:m="http://schemas.openxmlformats.org/officeDocument/2006/math"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600" dirty="0"/>
                  <a:t> permutations </a:t>
                </a:r>
              </a:p>
              <a:p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600" dirty="0"/>
                  <a:t>-quantum query algorithm to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6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, …,</m:t>
                    </m:r>
                    <m:sSubSup>
                      <m:sSub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600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 err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600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600" dirty="0"/>
                  <a:t> be any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600" dirty="0"/>
                  <a:t> inputs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Sup>
                          <m:sSubSupPr>
                            <m:ctrlP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6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en-GB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6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GB" sz="2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6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/>
              </a:p>
              <a:p>
                <a:pPr marL="25400" indent="0">
                  <a:buFont typeface="Arial"/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sz="2800" dirty="0"/>
                  <a:t>Then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800" dirty="0"/>
                  <a:t> Simulator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US" sz="2800" dirty="0"/>
                  <a:t> that given oracle access to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/>
                  <a:t>, </a:t>
                </a:r>
                <a:r>
                  <a:rPr lang="en-US" sz="2800" dirty="0" err="1"/>
                  <a:t>s.t.</a:t>
                </a:r>
                <a:r>
                  <a:rPr lang="en-US" sz="2800" dirty="0"/>
                  <a:t> for any output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/>
                  <a:t> simulates output of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/>
                  <a:t> having oracle access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begChr m:val="["/>
                        <m:endChr m:val="]"/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…</m:t>
                    </m:r>
                    <m:d>
                      <m:dPr>
                        <m:begChr m:val="["/>
                        <m:endChr m:val="]"/>
                        <m:ctrlPr>
                          <a:rPr lang="en-GB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/>
                  <a:t> with probability:</a:t>
                </a:r>
              </a:p>
              <a:p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7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700" dirty="0" err="1" smtClean="0">
                            <a:latin typeface="Cambria Math" panose="02040503050406030204" pitchFamily="18" charset="0"/>
                          </a:rPr>
                          <m:t>Pr</m:t>
                        </m:r>
                      </m:e>
                      <m:lim>
                        <m:r>
                          <a:rPr lang="en-GB" sz="27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sz="27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lim>
                    </m:limLow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2700" i="1" dirty="0" smtClean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𝑜𝑢𝑡𝑝𝑢𝑡𝑠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7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]≥</m:t>
                    </m:r>
                    <m:f>
                      <m:fPr>
                        <m:ctrlPr>
                          <a:rPr lang="en-GB" sz="27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7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27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700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GB" sz="2700" b="0" i="1" dirty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GB" sz="2700" b="0" i="1" dirty="0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⋅</m:t>
                    </m:r>
                    <m:limLow>
                      <m:limLowPr>
                        <m:ctrlPr>
                          <a:rPr lang="en-US" sz="27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700" dirty="0" err="1" smtClean="0">
                            <a:latin typeface="Cambria Math" panose="02040503050406030204" pitchFamily="18" charset="0"/>
                          </a:rPr>
                          <m:t>Pr</m:t>
                        </m:r>
                      </m:e>
                      <m:lim>
                        <m:r>
                          <a:rPr lang="en-GB" sz="27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sz="27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lim>
                    </m:limLow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[</m:t>
                    </m:r>
                    <m:sSup>
                      <m:sSupPr>
                        <m:ctrlPr>
                          <a:rPr lang="en-US" sz="27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sup>
                    </m:sSup>
                    <m:r>
                      <a:rPr lang="en-US" sz="27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700" i="1" dirty="0">
                        <a:latin typeface="Cambria Math" panose="02040503050406030204" pitchFamily="18" charset="0"/>
                      </a:rPr>
                      <m:t>𝑜𝑢𝑡𝑝𝑢𝑡𝑠</m:t>
                    </m:r>
                    <m:r>
                      <a:rPr lang="en-US" sz="27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7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700" dirty="0"/>
                  <a:t> </a:t>
                </a:r>
              </a:p>
              <a:p>
                <a:pPr marL="25400" indent="0">
                  <a:buFont typeface="Arial"/>
                  <a:buNone/>
                </a:pPr>
                <a:endParaRPr lang="en-US" dirty="0"/>
              </a:p>
              <a:p>
                <a:pPr marL="25400" indent="0">
                  <a:buFont typeface="Arial"/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57A0A15-5F47-3C55-0130-02BA0CB29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593" y="5306283"/>
                <a:ext cx="12784712" cy="3367817"/>
              </a:xfrm>
              <a:prstGeom prst="rect">
                <a:avLst/>
              </a:prstGeom>
              <a:blipFill>
                <a:blip r:embed="rId4"/>
                <a:stretch>
                  <a:fillRect l="-197"/>
                </a:stretch>
              </a:blipFill>
              <a:ln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2784712"/>
                          <a:gd name="connsiteY0" fmla="*/ 0 h 3367817"/>
                          <a:gd name="connsiteX1" fmla="*/ 12784712 w 12784712"/>
                          <a:gd name="connsiteY1" fmla="*/ 0 h 3367817"/>
                          <a:gd name="connsiteX2" fmla="*/ 12784712 w 12784712"/>
                          <a:gd name="connsiteY2" fmla="*/ 3367817 h 3367817"/>
                          <a:gd name="connsiteX3" fmla="*/ 0 w 12784712"/>
                          <a:gd name="connsiteY3" fmla="*/ 3367817 h 3367817"/>
                          <a:gd name="connsiteX4" fmla="*/ 0 w 12784712"/>
                          <a:gd name="connsiteY4" fmla="*/ 0 h 3367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84712" h="3367817" extrusionOk="0">
                            <a:moveTo>
                              <a:pt x="0" y="0"/>
                            </a:moveTo>
                            <a:cubicBezTo>
                              <a:pt x="1418194" y="118645"/>
                              <a:pt x="7348547" y="116012"/>
                              <a:pt x="12784712" y="0"/>
                            </a:cubicBezTo>
                            <a:cubicBezTo>
                              <a:pt x="12651830" y="1244372"/>
                              <a:pt x="12869663" y="1771799"/>
                              <a:pt x="12784712" y="3367817"/>
                            </a:cubicBezTo>
                            <a:cubicBezTo>
                              <a:pt x="6908327" y="3502417"/>
                              <a:pt x="1938220" y="3210621"/>
                              <a:pt x="0" y="3367817"/>
                            </a:cubicBezTo>
                            <a:cubicBezTo>
                              <a:pt x="-20187" y="2039141"/>
                              <a:pt x="-152480" y="5397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64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0EC00C-82CF-E121-C9D5-AEDFAE172124}"/>
              </a:ext>
            </a:extLst>
          </p:cNvPr>
          <p:cNvCxnSpPr/>
          <p:nvPr/>
        </p:nvCxnSpPr>
        <p:spPr>
          <a:xfrm>
            <a:off x="0" y="0"/>
            <a:ext cx="1371600" cy="0"/>
          </a:xfrm>
          <a:prstGeom prst="line">
            <a:avLst/>
          </a:prstGeom>
          <a:ln w="0" cap="rnd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A79F22-F756-D70B-5037-22378294D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5" y="5188627"/>
            <a:ext cx="16925239" cy="4519682"/>
          </a:xfrm>
        </p:spPr>
        <p:txBody>
          <a:bodyPr>
            <a:normAutofit/>
          </a:bodyPr>
          <a:lstStyle/>
          <a:p>
            <a:pPr marL="25400" indent="0">
              <a:buNone/>
            </a:pPr>
            <a:endParaRPr lang="en-US" dirty="0"/>
          </a:p>
          <a:p>
            <a:pPr marL="539750" indent="-514350">
              <a:buFont typeface="+mj-lt"/>
              <a:buAutoNum type="alphaLcParenR"/>
            </a:pPr>
            <a:r>
              <a:rPr lang="en-US" dirty="0"/>
              <a:t>Extend Lifting to NISQ setting;</a:t>
            </a:r>
          </a:p>
          <a:p>
            <a:pPr marL="539750" indent="-514350">
              <a:buFont typeface="+mj-lt"/>
              <a:buAutoNum type="alphaLcParenR"/>
            </a:pPr>
            <a:r>
              <a:rPr lang="en-US" dirty="0"/>
              <a:t>Tighter Lifting </a:t>
            </a:r>
            <a:r>
              <a:rPr lang="en-US" dirty="0" err="1"/>
              <a:t>Thms</a:t>
            </a:r>
            <a:r>
              <a:rPr lang="en-US" dirty="0"/>
              <a:t> for other optimal security and complexity results;</a:t>
            </a:r>
          </a:p>
          <a:p>
            <a:pPr marL="539750" indent="-514350">
              <a:buFont typeface="+mj-lt"/>
              <a:buAutoNum type="alphaLcParenR"/>
            </a:pPr>
            <a:r>
              <a:rPr lang="en-US" dirty="0"/>
              <a:t>Extend results to general interactive search games, e.g. general interactive Sponge;</a:t>
            </a:r>
          </a:p>
          <a:p>
            <a:pPr marL="539750" indent="-514350">
              <a:buFont typeface="+mj-lt"/>
              <a:buAutoNum type="alphaLcParenR"/>
            </a:pPr>
            <a:r>
              <a:rPr lang="en-US" dirty="0"/>
              <a:t>Other Applications relying on permutations?</a:t>
            </a:r>
          </a:p>
          <a:p>
            <a:pPr marL="25400" indent="0">
              <a:buNone/>
            </a:pPr>
            <a:endParaRPr lang="en-US" dirty="0"/>
          </a:p>
          <a:p>
            <a:pPr marL="25400" indent="0"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895374-68BC-4E7C-4D21-FF81364678AB}"/>
              </a:ext>
            </a:extLst>
          </p:cNvPr>
          <p:cNvSpPr txBox="1">
            <a:spLocks/>
          </p:cNvSpPr>
          <p:nvPr/>
        </p:nvSpPr>
        <p:spPr>
          <a:xfrm>
            <a:off x="681380" y="3777457"/>
            <a:ext cx="16594110" cy="5166958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dirty="0"/>
              <a:t> 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/>
              <a:t> </a:t>
            </a:r>
          </a:p>
          <a:p>
            <a:endParaRPr lang="en-US" sz="27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F3C42-218B-CE0B-2960-C023F5EC3FFC}"/>
              </a:ext>
            </a:extLst>
          </p:cNvPr>
          <p:cNvSpPr txBox="1">
            <a:spLocks/>
          </p:cNvSpPr>
          <p:nvPr/>
        </p:nvSpPr>
        <p:spPr>
          <a:xfrm>
            <a:off x="-1495966" y="308213"/>
            <a:ext cx="6095938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Summary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58EAEF-9708-3246-8936-6B5378A4F158}"/>
              </a:ext>
            </a:extLst>
          </p:cNvPr>
          <p:cNvGrpSpPr/>
          <p:nvPr/>
        </p:nvGrpSpPr>
        <p:grpSpPr>
          <a:xfrm>
            <a:off x="4209955" y="8460493"/>
            <a:ext cx="7633628" cy="1232582"/>
            <a:chOff x="806987" y="5615691"/>
            <a:chExt cx="7633628" cy="1232582"/>
          </a:xfrm>
        </p:grpSpPr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BB5CFC49-2335-CBA6-B181-15A904BB9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987" y="5633315"/>
              <a:ext cx="1322954" cy="12149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0B8F96-91E3-F155-23DB-0FAA0ADA0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3790" y="5615691"/>
              <a:ext cx="1456825" cy="1214958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F56320BC-F7A2-82BC-ED87-49F83735CDA2}"/>
                </a:ext>
              </a:extLst>
            </p:cNvPr>
            <p:cNvSpPr txBox="1">
              <a:spLocks/>
            </p:cNvSpPr>
            <p:nvPr/>
          </p:nvSpPr>
          <p:spPr>
            <a:xfrm>
              <a:off x="1197004" y="5753033"/>
              <a:ext cx="6700070" cy="69316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US" sz="5000" b="1" dirty="0">
                  <a:ln w="12700">
                    <a:solidFill>
                      <a:srgbClr val="2C3C43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2C3C43"/>
                    </a:fgClr>
                    <a:bgClr>
                      <a:srgbClr val="2C3C43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2C3C43">
                        <a:lumMod val="75000"/>
                      </a:srgbClr>
                    </a:outerShdw>
                  </a:effectLst>
                </a:rPr>
                <a:t>Thank You!</a:t>
              </a:r>
              <a:endParaRPr lang="en-GB" sz="50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EA152AA-F1D4-825E-ACBB-20015C25F3B7}"/>
                </a:ext>
              </a:extLst>
            </p:cNvPr>
            <p:cNvCxnSpPr/>
            <p:nvPr/>
          </p:nvCxnSpPr>
          <p:spPr>
            <a:xfrm>
              <a:off x="2249715" y="6579804"/>
              <a:ext cx="4734075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19F03F-5F9C-1A7A-BDBA-165C7ACBE9A3}"/>
              </a:ext>
            </a:extLst>
          </p:cNvPr>
          <p:cNvSpPr txBox="1">
            <a:spLocks/>
          </p:cNvSpPr>
          <p:nvPr/>
        </p:nvSpPr>
        <p:spPr>
          <a:xfrm>
            <a:off x="-944220" y="4826093"/>
            <a:ext cx="6095938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Future Directions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7B5B1-1036-BC40-51D0-5AAD37FA6F12}"/>
              </a:ext>
            </a:extLst>
          </p:cNvPr>
          <p:cNvSpPr txBox="1"/>
          <p:nvPr/>
        </p:nvSpPr>
        <p:spPr>
          <a:xfrm>
            <a:off x="541808" y="1314041"/>
            <a:ext cx="1613329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 dirty="0"/>
              <a:t>Main Result</a:t>
            </a:r>
            <a:r>
              <a:rPr lang="en-GB" sz="2500" dirty="0"/>
              <a:t>: Derive </a:t>
            </a:r>
            <a:r>
              <a:rPr lang="en-GB" sz="2500" b="1" dirty="0"/>
              <a:t>first</a:t>
            </a:r>
            <a:r>
              <a:rPr lang="en-GB" sz="2500" dirty="0"/>
              <a:t> Lifting </a:t>
            </a:r>
            <a:r>
              <a:rPr lang="en-GB" sz="2500" dirty="0" err="1"/>
              <a:t>Thm</a:t>
            </a:r>
            <a:r>
              <a:rPr lang="en-GB" sz="2500" dirty="0"/>
              <a:t> for Security in Quantum Random Permutation &amp; Ideal Cipher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500" dirty="0"/>
          </a:p>
          <a:p>
            <a:r>
              <a:rPr lang="en-GB" sz="2500" b="1" dirty="0"/>
              <a:t>Application</a:t>
            </a:r>
            <a:r>
              <a:rPr lang="en-GB" sz="2500" dirty="0"/>
              <a:t>: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sz="2500" dirty="0"/>
              <a:t>Derive tight bounds for quantum hardness of </a:t>
            </a:r>
            <a:r>
              <a:rPr lang="en-GB" sz="2500" i="1" dirty="0"/>
              <a:t>Double-sided Zero Search</a:t>
            </a:r>
            <a:r>
              <a:rPr lang="en-GB" sz="2500" dirty="0"/>
              <a:t> Game</a:t>
            </a:r>
          </a:p>
          <a:p>
            <a:pPr marL="342900" lvl="1" indent="-342900">
              <a:buFont typeface="Wingdings" pitchFamily="2" charset="2"/>
              <a:buChar char="q"/>
            </a:pPr>
            <a:r>
              <a:rPr lang="en-GB" sz="2500" dirty="0"/>
              <a:t>Post-Quantum Security for:</a:t>
            </a:r>
          </a:p>
          <a:p>
            <a:pPr lvl="2">
              <a:buFont typeface="Wingdings" pitchFamily="2" charset="2"/>
              <a:buChar char="ü"/>
            </a:pPr>
            <a:r>
              <a:rPr lang="en-GB" sz="2500" dirty="0"/>
              <a:t>Preimage Resistance, One-</a:t>
            </a:r>
            <a:r>
              <a:rPr lang="en-GB" sz="2500" dirty="0" err="1"/>
              <a:t>Wayness</a:t>
            </a:r>
            <a:r>
              <a:rPr lang="en-GB" sz="2500" dirty="0"/>
              <a:t>, Multi-Collision Resistance of constant-round </a:t>
            </a:r>
            <a:r>
              <a:rPr lang="en-GB" sz="2500" b="1" dirty="0"/>
              <a:t>Sponge</a:t>
            </a:r>
            <a:endParaRPr lang="en-GB" sz="2500" dirty="0"/>
          </a:p>
          <a:p>
            <a:pPr lvl="2">
              <a:buFont typeface="Wingdings" pitchFamily="2" charset="2"/>
              <a:buChar char="ü"/>
            </a:pPr>
            <a:r>
              <a:rPr lang="en-GB" sz="2500" dirty="0"/>
              <a:t>Collision Resistance of </a:t>
            </a:r>
            <a:r>
              <a:rPr lang="en-GB" sz="2500" b="1" dirty="0"/>
              <a:t>Davies-Meyer</a:t>
            </a:r>
            <a:endParaRPr lang="en-US" sz="2500" b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1EFF9F-6455-93D1-A257-D97B8620102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915174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0D908-571C-5DDE-F688-0E460DFFB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DC84E6-9154-D307-4660-0B9F5BCC46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3089" y="1864086"/>
                <a:ext cx="17185482" cy="8422914"/>
              </a:xfrm>
            </p:spPr>
            <p:txBody>
              <a:bodyPr>
                <a:normAutofit/>
              </a:bodyPr>
              <a:lstStyle/>
              <a:p>
                <a:pPr marL="25400" indent="0">
                  <a:buNone/>
                </a:pPr>
                <a:r>
                  <a:rPr lang="en-GB" sz="2500" dirty="0"/>
                  <a:t>Reprogram </a:t>
                </a:r>
                <a:r>
                  <a:rPr lang="en-GB" sz="2500" i="1" dirty="0"/>
                  <a:t>more carefully</a:t>
                </a:r>
                <a:r>
                  <a:rPr lang="en-GB" sz="2500" dirty="0"/>
                  <a:t> to enable Classical Reprogram Lemma in </a:t>
                </a:r>
                <a:r>
                  <a:rPr lang="en-GB" sz="2500" b="1" dirty="0"/>
                  <a:t>RPM</a:t>
                </a:r>
              </a:p>
              <a:p>
                <a:pPr marL="25400" indent="0">
                  <a:buNone/>
                </a:pPr>
                <a:endParaRPr lang="en-GB" sz="2500" b="1" dirty="0"/>
              </a:p>
              <a:p>
                <a:pPr marL="25400" indent="0">
                  <a:buNone/>
                </a:pPr>
                <a:r>
                  <a:rPr lang="en-GB" sz="2500" b="1" dirty="0"/>
                  <a:t>Special Queries</a:t>
                </a:r>
                <a:r>
                  <a:rPr lang="en-GB" sz="2500" dirty="0"/>
                  <a:t>:</a:t>
                </a:r>
              </a:p>
              <a:p>
                <a:r>
                  <a:rPr lang="en-GB" sz="2400" dirty="0"/>
                  <a:t>𝑥 is a “</a:t>
                </a:r>
                <a:r>
                  <a:rPr lang="en-GB" sz="2400" dirty="0">
                    <a:solidFill>
                      <a:schemeClr val="tx2"/>
                    </a:solidFill>
                  </a:rPr>
                  <a:t>hit</a:t>
                </a:r>
                <a:r>
                  <a:rPr lang="en-GB" sz="2400" dirty="0"/>
                  <a:t>”    </a:t>
                </a:r>
                <a:r>
                  <a:rPr lang="en-GB" sz="2400" dirty="0" err="1"/>
                  <a:t>wrt</a:t>
                </a:r>
                <a:r>
                  <a:rPr lang="en-GB" sz="2400" dirty="0"/>
                  <a:t> outcome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/>
                  <a:t> 	if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GB" sz="2400" dirty="0"/>
              </a:p>
              <a:p>
                <a:r>
                  <a:rPr lang="en-GB" sz="2400" dirty="0"/>
                  <a:t>𝑥 is a “</a:t>
                </a:r>
                <a:r>
                  <a:rPr lang="en-GB" sz="2400" dirty="0">
                    <a:solidFill>
                      <a:schemeClr val="accent2"/>
                    </a:solidFill>
                  </a:rPr>
                  <a:t>miss</a:t>
                </a:r>
                <a:r>
                  <a:rPr lang="en-GB" sz="2400" dirty="0"/>
                  <a:t>” </a:t>
                </a:r>
                <a:r>
                  <a:rPr lang="en-GB" sz="2400" dirty="0" err="1"/>
                  <a:t>wrt</a:t>
                </a:r>
                <a:r>
                  <a:rPr lang="en-GB" sz="2400" dirty="0"/>
                  <a:t> outcome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/>
                  <a:t> 	if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/>
              </a:p>
              <a:p>
                <a:r>
                  <a:rPr lang="en-GB" sz="2400" b="1" dirty="0"/>
                  <a:t>Goal</a:t>
                </a:r>
                <a:r>
                  <a:rPr lang="en-GB" sz="2400" dirty="0"/>
                  <a:t>: Reprogram permutation 𝜋 with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)] </m:t>
                    </m:r>
                  </m:oMath>
                </a14:m>
                <a:r>
                  <a:rPr lang="en-GB" sz="2400" dirty="0"/>
                  <a:t>and maintain </a:t>
                </a:r>
                <a:r>
                  <a:rPr lang="en-GB" sz="2400" b="1" dirty="0"/>
                  <a:t>injectivity</a:t>
                </a:r>
                <a:r>
                  <a:rPr lang="en-GB" sz="2400" dirty="0"/>
                  <a:t> </a:t>
                </a:r>
              </a:p>
              <a:p>
                <a:pPr marL="25400" indent="0">
                  <a:buNone/>
                </a:pPr>
                <a:endParaRPr lang="en-GB" sz="2400" dirty="0"/>
              </a:p>
              <a:p>
                <a:r>
                  <a:rPr lang="en-GB" sz="2400" dirty="0"/>
                  <a:t>Define </a:t>
                </a:r>
                <a:r>
                  <a:rPr lang="en-GB" sz="2400" b="1" dirty="0"/>
                  <a:t>reprogrammed permutation</a:t>
                </a:r>
                <a:r>
                  <a:rPr lang="en-GB" sz="2400" dirty="0"/>
                  <a:t>:</a:t>
                </a:r>
              </a:p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sz="20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)](</m:t>
                      </m:r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000" i="1" dirty="0">
                          <a:latin typeface="Cambria Math" panose="02040503050406030204" pitchFamily="18" charset="0"/>
                        </a:rPr>
                        <m:t>) = 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GB" sz="2000" b="0" i="1" dirty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GB" sz="2000" dirty="0">
                                  <a:solidFill>
                                    <a:schemeClr val="tx2"/>
                                  </a:solidFill>
                                </a:rPr>
                                <m:t>hit</m:t>
                              </m:r>
                            </m:e>
                            <m:e>
                              <m:r>
                                <a:rPr lang="en-GB" sz="2000" i="1" dirty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GB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0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GB" sz="2000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              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GB" sz="2000" dirty="0">
                                  <a:solidFill>
                                    <a:schemeClr val="accent2"/>
                                  </a:solidFill>
                                </a:rPr>
                                <m:t>miss</m:t>
                              </m:r>
                            </m:e>
                            <m:e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0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sz="2000" dirty="0"/>
              </a:p>
              <a:p>
                <a:pPr marL="25400" indent="0">
                  <a:buNone/>
                </a:pPr>
                <a:endParaRPr lang="en-GB" sz="2000" dirty="0"/>
              </a:p>
              <a:p>
                <a:pPr marL="25400" indent="0">
                  <a:buNone/>
                </a:pPr>
                <a:endParaRPr lang="en-GB" sz="2000" dirty="0"/>
              </a:p>
              <a:p>
                <a:r>
                  <a:rPr lang="en-GB" sz="2400" dirty="0"/>
                  <a:t>When we </a:t>
                </a:r>
                <a:r>
                  <a:rPr lang="en-GB" sz="2400" b="1" dirty="0"/>
                  <a:t>only</a:t>
                </a:r>
                <a:r>
                  <a:rPr lang="en-GB" sz="2400" dirty="0"/>
                  <a:t> hardcode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GB" sz="2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4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GB" sz="2400" i="1" dirty="0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GB" sz="2400" dirty="0"/>
                  <a:t> -- violates injectivity of permutation</a:t>
                </a:r>
              </a:p>
              <a:p>
                <a:r>
                  <a:rPr lang="en-GB" sz="2400" dirty="0"/>
                  <a:t>Thus have to find element with more than 1 preimage and reprogram that too</a:t>
                </a:r>
              </a:p>
              <a:p>
                <a:r>
                  <a:rPr lang="en-GB" sz="2400" dirty="0"/>
                  <a:t>To maintain </a:t>
                </a:r>
                <a:r>
                  <a:rPr lang="en-GB" sz="2400" b="1" dirty="0"/>
                  <a:t>injectivity</a:t>
                </a:r>
                <a:r>
                  <a:rPr lang="en-GB" sz="2400" dirty="0"/>
                  <a:t> reprogram </a:t>
                </a:r>
                <a:r>
                  <a:rPr lang="en-GB" sz="2400" dirty="0">
                    <a:solidFill>
                      <a:schemeClr val="tx2"/>
                    </a:solidFill>
                  </a:rPr>
                  <a:t>hit </a:t>
                </a:r>
                <a:r>
                  <a:rPr lang="en-GB" sz="2400" dirty="0"/>
                  <a:t>and </a:t>
                </a:r>
                <a:r>
                  <a:rPr lang="en-GB" sz="2400" dirty="0">
                    <a:solidFill>
                      <a:schemeClr val="accent2"/>
                    </a:solidFill>
                  </a:rPr>
                  <a:t>miss</a:t>
                </a:r>
                <a:r>
                  <a:rPr lang="en-GB" sz="2400" dirty="0"/>
                  <a:t>. Similar </a:t>
                </a:r>
                <a:r>
                  <a:rPr lang="en-GB" sz="2400" dirty="0" err="1"/>
                  <a:t>reprogrammings</a:t>
                </a:r>
                <a:r>
                  <a:rPr lang="en-GB" sz="2400" dirty="0"/>
                  <a:t> for backward queries.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DC84E6-9154-D307-4660-0B9F5BCC46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089" y="1864086"/>
                <a:ext cx="17185482" cy="8422914"/>
              </a:xfrm>
              <a:blipFill>
                <a:blip r:embed="rId3"/>
                <a:stretch>
                  <a:fillRect l="-665" b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ADF5B6-D882-7835-DEFE-7AC0340CEEC4}"/>
              </a:ext>
            </a:extLst>
          </p:cNvPr>
          <p:cNvSpPr txBox="1">
            <a:spLocks/>
          </p:cNvSpPr>
          <p:nvPr/>
        </p:nvSpPr>
        <p:spPr>
          <a:xfrm>
            <a:off x="457199" y="233146"/>
            <a:ext cx="7709027" cy="120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Techniques &amp; Tools: 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Classical Lifting in </a:t>
            </a:r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RPM</a:t>
            </a:r>
            <a:endParaRPr lang="en-US" sz="37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1649E-FB96-A709-6448-AC613CBF25C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724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F6771-8BB2-B68A-B0BE-8363F9F74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A25B40-8A23-B995-C83F-FE83848696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17289625" cy="81689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Consider </a:t>
                </a:r>
                <a14:m>
                  <m:oMath xmlns:m="http://schemas.openxmlformats.org/officeDocument/2006/math">
                    <m:r>
                      <a:rPr lang="en-US" i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GB" dirty="0"/>
                  <a:t> not only guesses index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but also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-</a:t>
                </a:r>
                <a:r>
                  <a:rPr lang="en-GB" dirty="0" err="1"/>
                  <a:t>th</a:t>
                </a:r>
                <a:r>
                  <a:rPr lang="en-GB" dirty="0"/>
                  <a:t> query is </a:t>
                </a:r>
                <a:r>
                  <a:rPr lang="en-GB" dirty="0">
                    <a:solidFill>
                      <a:schemeClr val="tx2"/>
                    </a:solidFill>
                  </a:rPr>
                  <a:t>hit</a:t>
                </a:r>
                <a:r>
                  <a:rPr lang="en-GB" dirty="0"/>
                  <a:t> or </a:t>
                </a:r>
                <a:r>
                  <a:rPr lang="en-GB" dirty="0">
                    <a:solidFill>
                      <a:schemeClr val="accent2"/>
                    </a:solidFill>
                  </a:rPr>
                  <a:t>miss</a:t>
                </a:r>
                <a:r>
                  <a:rPr lang="en-GB" dirty="0"/>
                  <a:t> query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By defining </a:t>
                </a:r>
                <a:r>
                  <a:rPr lang="en-GB" dirty="0">
                    <a:solidFill>
                      <a:schemeClr val="tx2"/>
                    </a:solidFill>
                  </a:rPr>
                  <a:t>hit</a:t>
                </a:r>
                <a:r>
                  <a:rPr lang="en-GB" dirty="0"/>
                  <a:t> and </a:t>
                </a:r>
                <a:r>
                  <a:rPr lang="en-GB" dirty="0">
                    <a:solidFill>
                      <a:schemeClr val="accent2"/>
                    </a:solidFill>
                  </a:rPr>
                  <a:t>miss</a:t>
                </a:r>
                <a:r>
                  <a:rPr lang="en-GB" dirty="0"/>
                  <a:t> queries, capture first query touching outcome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 </a:t>
                </a:r>
              </a:p>
              <a:p>
                <a:pPr lvl="1"/>
                <a:r>
                  <a:rPr lang="en-GB" dirty="0"/>
                  <a:t>either by querying </a:t>
                </a:r>
                <a:r>
                  <a:rPr lang="en-GB" dirty="0">
                    <a:solidFill>
                      <a:schemeClr val="accent2"/>
                    </a:solidFill>
                  </a:rPr>
                  <a:t>miss</a:t>
                </a:r>
                <a:r>
                  <a:rPr lang="en-GB" dirty="0"/>
                  <a:t> or </a:t>
                </a:r>
                <a:r>
                  <a:rPr lang="en-GB" dirty="0">
                    <a:solidFill>
                      <a:schemeClr val="tx2"/>
                    </a:solidFill>
                  </a:rPr>
                  <a:t>hit</a:t>
                </a:r>
                <a:r>
                  <a:rPr lang="en-GB" dirty="0"/>
                  <a:t> query </a:t>
                </a:r>
              </a:p>
              <a:p>
                <a:pPr lvl="1"/>
                <a:r>
                  <a:rPr lang="en-GB" dirty="0"/>
                  <a:t>New Sim establishes reprogram lemma in classical RPM.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A210CE-D08F-36C4-A899-AE11AC9715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17289625" cy="8168951"/>
              </a:xfrm>
              <a:blipFill>
                <a:blip r:embed="rId3"/>
                <a:stretch>
                  <a:fillRect l="-734" t="-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FD2B534-E1BB-3EE2-63A6-05FE08089BAA}"/>
              </a:ext>
            </a:extLst>
          </p:cNvPr>
          <p:cNvSpPr txBox="1">
            <a:spLocks/>
          </p:cNvSpPr>
          <p:nvPr/>
        </p:nvSpPr>
        <p:spPr>
          <a:xfrm>
            <a:off x="457199" y="233146"/>
            <a:ext cx="7709027" cy="120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Techniques &amp; Tools: </a:t>
            </a:r>
          </a:p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Classical Lifting in </a:t>
            </a:r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RPM</a:t>
            </a:r>
            <a:endParaRPr lang="en-US" sz="37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28BA73-F7BA-94BD-6D0E-FC6B22B3EF5E}"/>
                  </a:ext>
                </a:extLst>
              </p:cNvPr>
              <p:cNvSpPr txBox="1"/>
              <p:nvPr/>
            </p:nvSpPr>
            <p:spPr>
              <a:xfrm>
                <a:off x="2418567" y="2549593"/>
                <a:ext cx="10383032" cy="4505016"/>
              </a:xfrm>
              <a:custGeom>
                <a:avLst/>
                <a:gdLst>
                  <a:gd name="connsiteX0" fmla="*/ 0 w 10383032"/>
                  <a:gd name="connsiteY0" fmla="*/ 0 h 4505016"/>
                  <a:gd name="connsiteX1" fmla="*/ 473005 w 10383032"/>
                  <a:gd name="connsiteY1" fmla="*/ 0 h 4505016"/>
                  <a:gd name="connsiteX2" fmla="*/ 738349 w 10383032"/>
                  <a:gd name="connsiteY2" fmla="*/ 0 h 4505016"/>
                  <a:gd name="connsiteX3" fmla="*/ 1522845 w 10383032"/>
                  <a:gd name="connsiteY3" fmla="*/ 0 h 4505016"/>
                  <a:gd name="connsiteX4" fmla="*/ 1995849 w 10383032"/>
                  <a:gd name="connsiteY4" fmla="*/ 0 h 4505016"/>
                  <a:gd name="connsiteX5" fmla="*/ 2468854 w 10383032"/>
                  <a:gd name="connsiteY5" fmla="*/ 0 h 4505016"/>
                  <a:gd name="connsiteX6" fmla="*/ 3253350 w 10383032"/>
                  <a:gd name="connsiteY6" fmla="*/ 0 h 4505016"/>
                  <a:gd name="connsiteX7" fmla="*/ 3622524 w 10383032"/>
                  <a:gd name="connsiteY7" fmla="*/ 0 h 4505016"/>
                  <a:gd name="connsiteX8" fmla="*/ 4407020 w 10383032"/>
                  <a:gd name="connsiteY8" fmla="*/ 0 h 4505016"/>
                  <a:gd name="connsiteX9" fmla="*/ 5191516 w 10383032"/>
                  <a:gd name="connsiteY9" fmla="*/ 0 h 4505016"/>
                  <a:gd name="connsiteX10" fmla="*/ 5768351 w 10383032"/>
                  <a:gd name="connsiteY10" fmla="*/ 0 h 4505016"/>
                  <a:gd name="connsiteX11" fmla="*/ 6552847 w 10383032"/>
                  <a:gd name="connsiteY11" fmla="*/ 0 h 4505016"/>
                  <a:gd name="connsiteX12" fmla="*/ 7025852 w 10383032"/>
                  <a:gd name="connsiteY12" fmla="*/ 0 h 4505016"/>
                  <a:gd name="connsiteX13" fmla="*/ 7498856 w 10383032"/>
                  <a:gd name="connsiteY13" fmla="*/ 0 h 4505016"/>
                  <a:gd name="connsiteX14" fmla="*/ 8179522 w 10383032"/>
                  <a:gd name="connsiteY14" fmla="*/ 0 h 4505016"/>
                  <a:gd name="connsiteX15" fmla="*/ 8652527 w 10383032"/>
                  <a:gd name="connsiteY15" fmla="*/ 0 h 4505016"/>
                  <a:gd name="connsiteX16" fmla="*/ 9437022 w 10383032"/>
                  <a:gd name="connsiteY16" fmla="*/ 0 h 4505016"/>
                  <a:gd name="connsiteX17" fmla="*/ 10383032 w 10383032"/>
                  <a:gd name="connsiteY17" fmla="*/ 0 h 4505016"/>
                  <a:gd name="connsiteX18" fmla="*/ 10383032 w 10383032"/>
                  <a:gd name="connsiteY18" fmla="*/ 563127 h 4505016"/>
                  <a:gd name="connsiteX19" fmla="*/ 10383032 w 10383032"/>
                  <a:gd name="connsiteY19" fmla="*/ 1171304 h 4505016"/>
                  <a:gd name="connsiteX20" fmla="*/ 10383032 w 10383032"/>
                  <a:gd name="connsiteY20" fmla="*/ 1599281 h 4505016"/>
                  <a:gd name="connsiteX21" fmla="*/ 10383032 w 10383032"/>
                  <a:gd name="connsiteY21" fmla="*/ 2072307 h 4505016"/>
                  <a:gd name="connsiteX22" fmla="*/ 10383032 w 10383032"/>
                  <a:gd name="connsiteY22" fmla="*/ 2680485 h 4505016"/>
                  <a:gd name="connsiteX23" fmla="*/ 10383032 w 10383032"/>
                  <a:gd name="connsiteY23" fmla="*/ 3198561 h 4505016"/>
                  <a:gd name="connsiteX24" fmla="*/ 10383032 w 10383032"/>
                  <a:gd name="connsiteY24" fmla="*/ 3671588 h 4505016"/>
                  <a:gd name="connsiteX25" fmla="*/ 10383032 w 10383032"/>
                  <a:gd name="connsiteY25" fmla="*/ 4505016 h 4505016"/>
                  <a:gd name="connsiteX26" fmla="*/ 9806197 w 10383032"/>
                  <a:gd name="connsiteY26" fmla="*/ 4505016 h 4505016"/>
                  <a:gd name="connsiteX27" fmla="*/ 9229362 w 10383032"/>
                  <a:gd name="connsiteY27" fmla="*/ 4505016 h 4505016"/>
                  <a:gd name="connsiteX28" fmla="*/ 8860187 w 10383032"/>
                  <a:gd name="connsiteY28" fmla="*/ 4505016 h 4505016"/>
                  <a:gd name="connsiteX29" fmla="*/ 8179522 w 10383032"/>
                  <a:gd name="connsiteY29" fmla="*/ 4505016 h 4505016"/>
                  <a:gd name="connsiteX30" fmla="*/ 7810347 w 10383032"/>
                  <a:gd name="connsiteY30" fmla="*/ 4505016 h 4505016"/>
                  <a:gd name="connsiteX31" fmla="*/ 7129682 w 10383032"/>
                  <a:gd name="connsiteY31" fmla="*/ 4505016 h 4505016"/>
                  <a:gd name="connsiteX32" fmla="*/ 6864338 w 10383032"/>
                  <a:gd name="connsiteY32" fmla="*/ 4505016 h 4505016"/>
                  <a:gd name="connsiteX33" fmla="*/ 6183672 w 10383032"/>
                  <a:gd name="connsiteY33" fmla="*/ 4505016 h 4505016"/>
                  <a:gd name="connsiteX34" fmla="*/ 5814498 w 10383032"/>
                  <a:gd name="connsiteY34" fmla="*/ 4505016 h 4505016"/>
                  <a:gd name="connsiteX35" fmla="*/ 5549154 w 10383032"/>
                  <a:gd name="connsiteY35" fmla="*/ 4505016 h 4505016"/>
                  <a:gd name="connsiteX36" fmla="*/ 5179979 w 10383032"/>
                  <a:gd name="connsiteY36" fmla="*/ 4505016 h 4505016"/>
                  <a:gd name="connsiteX37" fmla="*/ 4499314 w 10383032"/>
                  <a:gd name="connsiteY37" fmla="*/ 4505016 h 4505016"/>
                  <a:gd name="connsiteX38" fmla="*/ 4130139 w 10383032"/>
                  <a:gd name="connsiteY38" fmla="*/ 4505016 h 4505016"/>
                  <a:gd name="connsiteX39" fmla="*/ 3864795 w 10383032"/>
                  <a:gd name="connsiteY39" fmla="*/ 4505016 h 4505016"/>
                  <a:gd name="connsiteX40" fmla="*/ 3495621 w 10383032"/>
                  <a:gd name="connsiteY40" fmla="*/ 4505016 h 4505016"/>
                  <a:gd name="connsiteX41" fmla="*/ 3022616 w 10383032"/>
                  <a:gd name="connsiteY41" fmla="*/ 4505016 h 4505016"/>
                  <a:gd name="connsiteX42" fmla="*/ 2445781 w 10383032"/>
                  <a:gd name="connsiteY42" fmla="*/ 4505016 h 4505016"/>
                  <a:gd name="connsiteX43" fmla="*/ 2076606 w 10383032"/>
                  <a:gd name="connsiteY43" fmla="*/ 4505016 h 4505016"/>
                  <a:gd name="connsiteX44" fmla="*/ 1292111 w 10383032"/>
                  <a:gd name="connsiteY44" fmla="*/ 4505016 h 4505016"/>
                  <a:gd name="connsiteX45" fmla="*/ 715276 w 10383032"/>
                  <a:gd name="connsiteY45" fmla="*/ 4505016 h 4505016"/>
                  <a:gd name="connsiteX46" fmla="*/ 0 w 10383032"/>
                  <a:gd name="connsiteY46" fmla="*/ 4505016 h 4505016"/>
                  <a:gd name="connsiteX47" fmla="*/ 0 w 10383032"/>
                  <a:gd name="connsiteY47" fmla="*/ 3896839 h 4505016"/>
                  <a:gd name="connsiteX48" fmla="*/ 0 w 10383032"/>
                  <a:gd name="connsiteY48" fmla="*/ 3333712 h 4505016"/>
                  <a:gd name="connsiteX49" fmla="*/ 0 w 10383032"/>
                  <a:gd name="connsiteY49" fmla="*/ 2815635 h 4505016"/>
                  <a:gd name="connsiteX50" fmla="*/ 0 w 10383032"/>
                  <a:gd name="connsiteY50" fmla="*/ 2207458 h 4505016"/>
                  <a:gd name="connsiteX51" fmla="*/ 0 w 10383032"/>
                  <a:gd name="connsiteY51" fmla="*/ 1644331 h 4505016"/>
                  <a:gd name="connsiteX52" fmla="*/ 0 w 10383032"/>
                  <a:gd name="connsiteY52" fmla="*/ 991104 h 4505016"/>
                  <a:gd name="connsiteX53" fmla="*/ 0 w 10383032"/>
                  <a:gd name="connsiteY53" fmla="*/ 0 h 450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0383032" h="4505016" extrusionOk="0">
                    <a:moveTo>
                      <a:pt x="0" y="0"/>
                    </a:moveTo>
                    <a:cubicBezTo>
                      <a:pt x="236466" y="-28246"/>
                      <a:pt x="326405" y="33477"/>
                      <a:pt x="473005" y="0"/>
                    </a:cubicBezTo>
                    <a:cubicBezTo>
                      <a:pt x="619606" y="-33477"/>
                      <a:pt x="663942" y="6947"/>
                      <a:pt x="738349" y="0"/>
                    </a:cubicBezTo>
                    <a:cubicBezTo>
                      <a:pt x="812756" y="-6947"/>
                      <a:pt x="1130898" y="6911"/>
                      <a:pt x="1522845" y="0"/>
                    </a:cubicBezTo>
                    <a:cubicBezTo>
                      <a:pt x="1914792" y="-6911"/>
                      <a:pt x="1817791" y="18843"/>
                      <a:pt x="1995849" y="0"/>
                    </a:cubicBezTo>
                    <a:cubicBezTo>
                      <a:pt x="2173907" y="-18843"/>
                      <a:pt x="2337579" y="7818"/>
                      <a:pt x="2468854" y="0"/>
                    </a:cubicBezTo>
                    <a:cubicBezTo>
                      <a:pt x="2600129" y="-7818"/>
                      <a:pt x="3035553" y="4398"/>
                      <a:pt x="3253350" y="0"/>
                    </a:cubicBezTo>
                    <a:cubicBezTo>
                      <a:pt x="3471147" y="-4398"/>
                      <a:pt x="3482631" y="44199"/>
                      <a:pt x="3622524" y="0"/>
                    </a:cubicBezTo>
                    <a:cubicBezTo>
                      <a:pt x="3762417" y="-44199"/>
                      <a:pt x="4072700" y="93121"/>
                      <a:pt x="4407020" y="0"/>
                    </a:cubicBezTo>
                    <a:cubicBezTo>
                      <a:pt x="4741340" y="-93121"/>
                      <a:pt x="4974781" y="68111"/>
                      <a:pt x="5191516" y="0"/>
                    </a:cubicBezTo>
                    <a:cubicBezTo>
                      <a:pt x="5408251" y="-68111"/>
                      <a:pt x="5497256" y="8769"/>
                      <a:pt x="5768351" y="0"/>
                    </a:cubicBezTo>
                    <a:cubicBezTo>
                      <a:pt x="6039446" y="-8769"/>
                      <a:pt x="6391384" y="30520"/>
                      <a:pt x="6552847" y="0"/>
                    </a:cubicBezTo>
                    <a:cubicBezTo>
                      <a:pt x="6714310" y="-30520"/>
                      <a:pt x="6843151" y="48196"/>
                      <a:pt x="7025852" y="0"/>
                    </a:cubicBezTo>
                    <a:cubicBezTo>
                      <a:pt x="7208554" y="-48196"/>
                      <a:pt x="7325391" y="55133"/>
                      <a:pt x="7498856" y="0"/>
                    </a:cubicBezTo>
                    <a:cubicBezTo>
                      <a:pt x="7672321" y="-55133"/>
                      <a:pt x="7943016" y="36810"/>
                      <a:pt x="8179522" y="0"/>
                    </a:cubicBezTo>
                    <a:cubicBezTo>
                      <a:pt x="8416028" y="-36810"/>
                      <a:pt x="8492226" y="29022"/>
                      <a:pt x="8652527" y="0"/>
                    </a:cubicBezTo>
                    <a:cubicBezTo>
                      <a:pt x="8812828" y="-29022"/>
                      <a:pt x="9065266" y="7930"/>
                      <a:pt x="9437022" y="0"/>
                    </a:cubicBezTo>
                    <a:cubicBezTo>
                      <a:pt x="9808779" y="-7930"/>
                      <a:pt x="10183782" y="8756"/>
                      <a:pt x="10383032" y="0"/>
                    </a:cubicBezTo>
                    <a:cubicBezTo>
                      <a:pt x="10384910" y="211492"/>
                      <a:pt x="10331081" y="324129"/>
                      <a:pt x="10383032" y="563127"/>
                    </a:cubicBezTo>
                    <a:cubicBezTo>
                      <a:pt x="10434983" y="802125"/>
                      <a:pt x="10365513" y="959905"/>
                      <a:pt x="10383032" y="1171304"/>
                    </a:cubicBezTo>
                    <a:cubicBezTo>
                      <a:pt x="10400551" y="1382703"/>
                      <a:pt x="10335950" y="1413826"/>
                      <a:pt x="10383032" y="1599281"/>
                    </a:cubicBezTo>
                    <a:cubicBezTo>
                      <a:pt x="10430114" y="1784736"/>
                      <a:pt x="10330119" y="1914889"/>
                      <a:pt x="10383032" y="2072307"/>
                    </a:cubicBezTo>
                    <a:cubicBezTo>
                      <a:pt x="10435945" y="2229725"/>
                      <a:pt x="10331961" y="2499890"/>
                      <a:pt x="10383032" y="2680485"/>
                    </a:cubicBezTo>
                    <a:cubicBezTo>
                      <a:pt x="10434103" y="2861080"/>
                      <a:pt x="10346139" y="3002515"/>
                      <a:pt x="10383032" y="3198561"/>
                    </a:cubicBezTo>
                    <a:cubicBezTo>
                      <a:pt x="10419925" y="3394607"/>
                      <a:pt x="10346396" y="3450566"/>
                      <a:pt x="10383032" y="3671588"/>
                    </a:cubicBezTo>
                    <a:cubicBezTo>
                      <a:pt x="10419668" y="3892610"/>
                      <a:pt x="10376110" y="4122454"/>
                      <a:pt x="10383032" y="4505016"/>
                    </a:cubicBezTo>
                    <a:cubicBezTo>
                      <a:pt x="10185580" y="4523125"/>
                      <a:pt x="9978583" y="4489440"/>
                      <a:pt x="9806197" y="4505016"/>
                    </a:cubicBezTo>
                    <a:cubicBezTo>
                      <a:pt x="9633812" y="4520592"/>
                      <a:pt x="9387828" y="4461004"/>
                      <a:pt x="9229362" y="4505016"/>
                    </a:cubicBezTo>
                    <a:cubicBezTo>
                      <a:pt x="9070896" y="4549028"/>
                      <a:pt x="8970361" y="4475597"/>
                      <a:pt x="8860187" y="4505016"/>
                    </a:cubicBezTo>
                    <a:cubicBezTo>
                      <a:pt x="8750014" y="4534435"/>
                      <a:pt x="8409776" y="4428837"/>
                      <a:pt x="8179522" y="4505016"/>
                    </a:cubicBezTo>
                    <a:cubicBezTo>
                      <a:pt x="7949268" y="4581195"/>
                      <a:pt x="7945338" y="4473958"/>
                      <a:pt x="7810347" y="4505016"/>
                    </a:cubicBezTo>
                    <a:cubicBezTo>
                      <a:pt x="7675356" y="4536074"/>
                      <a:pt x="7466849" y="4489145"/>
                      <a:pt x="7129682" y="4505016"/>
                    </a:cubicBezTo>
                    <a:cubicBezTo>
                      <a:pt x="6792515" y="4520887"/>
                      <a:pt x="6938779" y="4480099"/>
                      <a:pt x="6864338" y="4505016"/>
                    </a:cubicBezTo>
                    <a:cubicBezTo>
                      <a:pt x="6789897" y="4529933"/>
                      <a:pt x="6439688" y="4432401"/>
                      <a:pt x="6183672" y="4505016"/>
                    </a:cubicBezTo>
                    <a:cubicBezTo>
                      <a:pt x="5927656" y="4577631"/>
                      <a:pt x="5942705" y="4464966"/>
                      <a:pt x="5814498" y="4505016"/>
                    </a:cubicBezTo>
                    <a:cubicBezTo>
                      <a:pt x="5686291" y="4545066"/>
                      <a:pt x="5671139" y="4500538"/>
                      <a:pt x="5549154" y="4505016"/>
                    </a:cubicBezTo>
                    <a:cubicBezTo>
                      <a:pt x="5427169" y="4509494"/>
                      <a:pt x="5352215" y="4479295"/>
                      <a:pt x="5179979" y="4505016"/>
                    </a:cubicBezTo>
                    <a:cubicBezTo>
                      <a:pt x="5007744" y="4530737"/>
                      <a:pt x="4647909" y="4454191"/>
                      <a:pt x="4499314" y="4505016"/>
                    </a:cubicBezTo>
                    <a:cubicBezTo>
                      <a:pt x="4350720" y="4555841"/>
                      <a:pt x="4205233" y="4500287"/>
                      <a:pt x="4130139" y="4505016"/>
                    </a:cubicBezTo>
                    <a:cubicBezTo>
                      <a:pt x="4055046" y="4509745"/>
                      <a:pt x="3969831" y="4496777"/>
                      <a:pt x="3864795" y="4505016"/>
                    </a:cubicBezTo>
                    <a:cubicBezTo>
                      <a:pt x="3759759" y="4513255"/>
                      <a:pt x="3611595" y="4471243"/>
                      <a:pt x="3495621" y="4505016"/>
                    </a:cubicBezTo>
                    <a:cubicBezTo>
                      <a:pt x="3379647" y="4538789"/>
                      <a:pt x="3148535" y="4485603"/>
                      <a:pt x="3022616" y="4505016"/>
                    </a:cubicBezTo>
                    <a:cubicBezTo>
                      <a:pt x="2896697" y="4524429"/>
                      <a:pt x="2687295" y="4466353"/>
                      <a:pt x="2445781" y="4505016"/>
                    </a:cubicBezTo>
                    <a:cubicBezTo>
                      <a:pt x="2204268" y="4543679"/>
                      <a:pt x="2166887" y="4504470"/>
                      <a:pt x="2076606" y="4505016"/>
                    </a:cubicBezTo>
                    <a:cubicBezTo>
                      <a:pt x="1986325" y="4505562"/>
                      <a:pt x="1615471" y="4435444"/>
                      <a:pt x="1292111" y="4505016"/>
                    </a:cubicBezTo>
                    <a:cubicBezTo>
                      <a:pt x="968752" y="4574588"/>
                      <a:pt x="854547" y="4461535"/>
                      <a:pt x="715276" y="4505016"/>
                    </a:cubicBezTo>
                    <a:cubicBezTo>
                      <a:pt x="576005" y="4548497"/>
                      <a:pt x="171897" y="4501769"/>
                      <a:pt x="0" y="4505016"/>
                    </a:cubicBezTo>
                    <a:cubicBezTo>
                      <a:pt x="-70528" y="4308967"/>
                      <a:pt x="7636" y="4063127"/>
                      <a:pt x="0" y="3896839"/>
                    </a:cubicBezTo>
                    <a:cubicBezTo>
                      <a:pt x="-7636" y="3730551"/>
                      <a:pt x="43494" y="3544144"/>
                      <a:pt x="0" y="3333712"/>
                    </a:cubicBezTo>
                    <a:cubicBezTo>
                      <a:pt x="-43494" y="3123280"/>
                      <a:pt x="43456" y="3065309"/>
                      <a:pt x="0" y="2815635"/>
                    </a:cubicBezTo>
                    <a:cubicBezTo>
                      <a:pt x="-43456" y="2565961"/>
                      <a:pt x="45305" y="2332881"/>
                      <a:pt x="0" y="2207458"/>
                    </a:cubicBezTo>
                    <a:cubicBezTo>
                      <a:pt x="-45305" y="2082035"/>
                      <a:pt x="53696" y="1887032"/>
                      <a:pt x="0" y="1644331"/>
                    </a:cubicBezTo>
                    <a:cubicBezTo>
                      <a:pt x="-53696" y="1401630"/>
                      <a:pt x="18653" y="1294864"/>
                      <a:pt x="0" y="991104"/>
                    </a:cubicBezTo>
                    <a:cubicBezTo>
                      <a:pt x="-18653" y="687344"/>
                      <a:pt x="46648" y="288609"/>
                      <a:pt x="0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𝑆𝑖𝑚</m:t>
                      </m:r>
                      <m:r>
                        <a:rPr lang="en-GB" sz="2400" b="0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500" i="1" dirty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GB" sz="2500" dirty="0"/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Guess uniform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) ← 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1, 2, . . . , </m:t>
                        </m:r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, ⊥</m:t>
                        </m:r>
                      </m:e>
                    </m:d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 ×{0,1}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 = ⊥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returns what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returns. 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Else runs 𝒜 with RP 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</m:oMath>
                </a14:m>
                <a:r>
                  <a:rPr lang="en-GB" sz="20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for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000" b="0" i="1" dirty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steps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𝑖</m:t>
                        </m:r>
                      </m:e>
                      <m:sup>
                        <m: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  <a:r>
                  <a:rPr lang="en-GB" sz="2000" i="1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</a:t>
                </a: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query:</a:t>
                </a:r>
              </a:p>
              <a:p>
                <a:pPr marL="508000" lvl="1"/>
                <a:endPara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022350" lvl="3" indent="-514350">
                  <a:buFont typeface="+mj-lt"/>
                  <a:buAutoNum type="alphaL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 b = 0 (</a:t>
                </a:r>
                <a:r>
                  <a:rPr lang="en-GB" sz="2000" i="1" dirty="0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hit</a:t>
                </a: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query):</a:t>
                </a:r>
              </a:p>
              <a:p>
                <a:pPr marL="1022350" lvl="5" indent="-514350">
                  <a:buFont typeface="+mj-lt"/>
                  <a:buAutoNum type="romanLcPeriod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forward query on input x: compute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sSup>
                      <m:sSupPr>
                        <m:ctrlP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𝜋</m:t>
                        </m:r>
                      </m:e>
                      <m:sup>
                        <m: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∗</m:t>
                        </m:r>
                      </m:sup>
                    </m:sSup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 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and reprogram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022350" lvl="5" indent="-514350">
                  <a:buFont typeface="+mj-lt"/>
                  <a:buAutoNum type="romanLcPeriod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backward query on input y:  compute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sSup>
                      <m:sSupPr>
                        <m:ctrlP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∗</m:t>
                            </m:r>
                          </m:sup>
                        </m:sSup>
                      </m:e>
                      <m:sup>
                        <m: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−1</m:t>
                        </m:r>
                      </m:sup>
                    </m:sSup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 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and reprogram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508000" lvl="5"/>
                <a:endPara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022350" lvl="3" indent="-514350">
                  <a:buFont typeface="+mj-lt"/>
                  <a:buAutoNum type="alphaLcParenR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 b = 1 (</a:t>
                </a:r>
                <a:r>
                  <a:rPr lang="en-GB" sz="2000" i="1" dirty="0">
                    <a:solidFill>
                      <a:schemeClr val="accent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miss</a:t>
                </a: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query):</a:t>
                </a:r>
              </a:p>
              <a:p>
                <a:pPr marL="1022350" lvl="5" indent="-514350">
                  <a:buFont typeface="+mj-lt"/>
                  <a:buAutoNum type="romanLcPeriod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forward query on input x: compute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=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d>
                      <m:dPr>
                        <m:ctrlP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GB" sz="20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GB" sz="20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GB" sz="20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 dirty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and reprogram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2000" i="1" dirty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022350" lvl="5" indent="-514350">
                  <a:buFont typeface="+mj-lt"/>
                  <a:buAutoNum type="romanLcPeriod"/>
                </a:pPr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backward query on input y:  compute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=</m:t>
                    </m:r>
                    <m:sSup>
                      <m:sSupPr>
                        <m:ctrlP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𝜋</m:t>
                        </m:r>
                      </m:e>
                      <m:sup>
                        <m: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GB" sz="20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20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GB" sz="20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−</m:t>
                                </m:r>
                                <m:r>
                                  <a:rPr lang="en-GB" sz="2000" i="1" dirty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1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20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 dirty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</m:t>
                    </m:r>
                  </m:oMath>
                </a14:m>
                <a:r>
                  <a:rPr lang="en-GB" sz="20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and reprogram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2000" i="1" dirty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137372-5B10-FD64-46EF-212910384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67" y="2549593"/>
                <a:ext cx="10383032" cy="4505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0383032"/>
                          <a:gd name="connsiteY0" fmla="*/ 0 h 4505016"/>
                          <a:gd name="connsiteX1" fmla="*/ 473005 w 10383032"/>
                          <a:gd name="connsiteY1" fmla="*/ 0 h 4505016"/>
                          <a:gd name="connsiteX2" fmla="*/ 738349 w 10383032"/>
                          <a:gd name="connsiteY2" fmla="*/ 0 h 4505016"/>
                          <a:gd name="connsiteX3" fmla="*/ 1522845 w 10383032"/>
                          <a:gd name="connsiteY3" fmla="*/ 0 h 4505016"/>
                          <a:gd name="connsiteX4" fmla="*/ 1995849 w 10383032"/>
                          <a:gd name="connsiteY4" fmla="*/ 0 h 4505016"/>
                          <a:gd name="connsiteX5" fmla="*/ 2468854 w 10383032"/>
                          <a:gd name="connsiteY5" fmla="*/ 0 h 4505016"/>
                          <a:gd name="connsiteX6" fmla="*/ 3253350 w 10383032"/>
                          <a:gd name="connsiteY6" fmla="*/ 0 h 4505016"/>
                          <a:gd name="connsiteX7" fmla="*/ 3622524 w 10383032"/>
                          <a:gd name="connsiteY7" fmla="*/ 0 h 4505016"/>
                          <a:gd name="connsiteX8" fmla="*/ 4407020 w 10383032"/>
                          <a:gd name="connsiteY8" fmla="*/ 0 h 4505016"/>
                          <a:gd name="connsiteX9" fmla="*/ 5191516 w 10383032"/>
                          <a:gd name="connsiteY9" fmla="*/ 0 h 4505016"/>
                          <a:gd name="connsiteX10" fmla="*/ 5768351 w 10383032"/>
                          <a:gd name="connsiteY10" fmla="*/ 0 h 4505016"/>
                          <a:gd name="connsiteX11" fmla="*/ 6552847 w 10383032"/>
                          <a:gd name="connsiteY11" fmla="*/ 0 h 4505016"/>
                          <a:gd name="connsiteX12" fmla="*/ 7025852 w 10383032"/>
                          <a:gd name="connsiteY12" fmla="*/ 0 h 4505016"/>
                          <a:gd name="connsiteX13" fmla="*/ 7498856 w 10383032"/>
                          <a:gd name="connsiteY13" fmla="*/ 0 h 4505016"/>
                          <a:gd name="connsiteX14" fmla="*/ 8179522 w 10383032"/>
                          <a:gd name="connsiteY14" fmla="*/ 0 h 4505016"/>
                          <a:gd name="connsiteX15" fmla="*/ 8652527 w 10383032"/>
                          <a:gd name="connsiteY15" fmla="*/ 0 h 4505016"/>
                          <a:gd name="connsiteX16" fmla="*/ 9437022 w 10383032"/>
                          <a:gd name="connsiteY16" fmla="*/ 0 h 4505016"/>
                          <a:gd name="connsiteX17" fmla="*/ 10383032 w 10383032"/>
                          <a:gd name="connsiteY17" fmla="*/ 0 h 4505016"/>
                          <a:gd name="connsiteX18" fmla="*/ 10383032 w 10383032"/>
                          <a:gd name="connsiteY18" fmla="*/ 563127 h 4505016"/>
                          <a:gd name="connsiteX19" fmla="*/ 10383032 w 10383032"/>
                          <a:gd name="connsiteY19" fmla="*/ 1171304 h 4505016"/>
                          <a:gd name="connsiteX20" fmla="*/ 10383032 w 10383032"/>
                          <a:gd name="connsiteY20" fmla="*/ 1599281 h 4505016"/>
                          <a:gd name="connsiteX21" fmla="*/ 10383032 w 10383032"/>
                          <a:gd name="connsiteY21" fmla="*/ 2072307 h 4505016"/>
                          <a:gd name="connsiteX22" fmla="*/ 10383032 w 10383032"/>
                          <a:gd name="connsiteY22" fmla="*/ 2680485 h 4505016"/>
                          <a:gd name="connsiteX23" fmla="*/ 10383032 w 10383032"/>
                          <a:gd name="connsiteY23" fmla="*/ 3198561 h 4505016"/>
                          <a:gd name="connsiteX24" fmla="*/ 10383032 w 10383032"/>
                          <a:gd name="connsiteY24" fmla="*/ 3671588 h 4505016"/>
                          <a:gd name="connsiteX25" fmla="*/ 10383032 w 10383032"/>
                          <a:gd name="connsiteY25" fmla="*/ 4505016 h 4505016"/>
                          <a:gd name="connsiteX26" fmla="*/ 9806197 w 10383032"/>
                          <a:gd name="connsiteY26" fmla="*/ 4505016 h 4505016"/>
                          <a:gd name="connsiteX27" fmla="*/ 9229362 w 10383032"/>
                          <a:gd name="connsiteY27" fmla="*/ 4505016 h 4505016"/>
                          <a:gd name="connsiteX28" fmla="*/ 8860187 w 10383032"/>
                          <a:gd name="connsiteY28" fmla="*/ 4505016 h 4505016"/>
                          <a:gd name="connsiteX29" fmla="*/ 8179522 w 10383032"/>
                          <a:gd name="connsiteY29" fmla="*/ 4505016 h 4505016"/>
                          <a:gd name="connsiteX30" fmla="*/ 7810347 w 10383032"/>
                          <a:gd name="connsiteY30" fmla="*/ 4505016 h 4505016"/>
                          <a:gd name="connsiteX31" fmla="*/ 7129682 w 10383032"/>
                          <a:gd name="connsiteY31" fmla="*/ 4505016 h 4505016"/>
                          <a:gd name="connsiteX32" fmla="*/ 6864338 w 10383032"/>
                          <a:gd name="connsiteY32" fmla="*/ 4505016 h 4505016"/>
                          <a:gd name="connsiteX33" fmla="*/ 6183672 w 10383032"/>
                          <a:gd name="connsiteY33" fmla="*/ 4505016 h 4505016"/>
                          <a:gd name="connsiteX34" fmla="*/ 5814498 w 10383032"/>
                          <a:gd name="connsiteY34" fmla="*/ 4505016 h 4505016"/>
                          <a:gd name="connsiteX35" fmla="*/ 5549154 w 10383032"/>
                          <a:gd name="connsiteY35" fmla="*/ 4505016 h 4505016"/>
                          <a:gd name="connsiteX36" fmla="*/ 5179979 w 10383032"/>
                          <a:gd name="connsiteY36" fmla="*/ 4505016 h 4505016"/>
                          <a:gd name="connsiteX37" fmla="*/ 4499314 w 10383032"/>
                          <a:gd name="connsiteY37" fmla="*/ 4505016 h 4505016"/>
                          <a:gd name="connsiteX38" fmla="*/ 4130139 w 10383032"/>
                          <a:gd name="connsiteY38" fmla="*/ 4505016 h 4505016"/>
                          <a:gd name="connsiteX39" fmla="*/ 3864795 w 10383032"/>
                          <a:gd name="connsiteY39" fmla="*/ 4505016 h 4505016"/>
                          <a:gd name="connsiteX40" fmla="*/ 3495621 w 10383032"/>
                          <a:gd name="connsiteY40" fmla="*/ 4505016 h 4505016"/>
                          <a:gd name="connsiteX41" fmla="*/ 3022616 w 10383032"/>
                          <a:gd name="connsiteY41" fmla="*/ 4505016 h 4505016"/>
                          <a:gd name="connsiteX42" fmla="*/ 2445781 w 10383032"/>
                          <a:gd name="connsiteY42" fmla="*/ 4505016 h 4505016"/>
                          <a:gd name="connsiteX43" fmla="*/ 2076606 w 10383032"/>
                          <a:gd name="connsiteY43" fmla="*/ 4505016 h 4505016"/>
                          <a:gd name="connsiteX44" fmla="*/ 1292111 w 10383032"/>
                          <a:gd name="connsiteY44" fmla="*/ 4505016 h 4505016"/>
                          <a:gd name="connsiteX45" fmla="*/ 715276 w 10383032"/>
                          <a:gd name="connsiteY45" fmla="*/ 4505016 h 4505016"/>
                          <a:gd name="connsiteX46" fmla="*/ 0 w 10383032"/>
                          <a:gd name="connsiteY46" fmla="*/ 4505016 h 4505016"/>
                          <a:gd name="connsiteX47" fmla="*/ 0 w 10383032"/>
                          <a:gd name="connsiteY47" fmla="*/ 3896839 h 4505016"/>
                          <a:gd name="connsiteX48" fmla="*/ 0 w 10383032"/>
                          <a:gd name="connsiteY48" fmla="*/ 3333712 h 4505016"/>
                          <a:gd name="connsiteX49" fmla="*/ 0 w 10383032"/>
                          <a:gd name="connsiteY49" fmla="*/ 2815635 h 4505016"/>
                          <a:gd name="connsiteX50" fmla="*/ 0 w 10383032"/>
                          <a:gd name="connsiteY50" fmla="*/ 2207458 h 4505016"/>
                          <a:gd name="connsiteX51" fmla="*/ 0 w 10383032"/>
                          <a:gd name="connsiteY51" fmla="*/ 1644331 h 4505016"/>
                          <a:gd name="connsiteX52" fmla="*/ 0 w 10383032"/>
                          <a:gd name="connsiteY52" fmla="*/ 991104 h 4505016"/>
                          <a:gd name="connsiteX53" fmla="*/ 0 w 10383032"/>
                          <a:gd name="connsiteY53" fmla="*/ 0 h 4505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10383032" h="4505016" extrusionOk="0">
                            <a:moveTo>
                              <a:pt x="0" y="0"/>
                            </a:moveTo>
                            <a:cubicBezTo>
                              <a:pt x="236466" y="-28246"/>
                              <a:pt x="326405" y="33477"/>
                              <a:pt x="473005" y="0"/>
                            </a:cubicBezTo>
                            <a:cubicBezTo>
                              <a:pt x="619606" y="-33477"/>
                              <a:pt x="663942" y="6947"/>
                              <a:pt x="738349" y="0"/>
                            </a:cubicBezTo>
                            <a:cubicBezTo>
                              <a:pt x="812756" y="-6947"/>
                              <a:pt x="1130898" y="6911"/>
                              <a:pt x="1522845" y="0"/>
                            </a:cubicBezTo>
                            <a:cubicBezTo>
                              <a:pt x="1914792" y="-6911"/>
                              <a:pt x="1817791" y="18843"/>
                              <a:pt x="1995849" y="0"/>
                            </a:cubicBezTo>
                            <a:cubicBezTo>
                              <a:pt x="2173907" y="-18843"/>
                              <a:pt x="2337579" y="7818"/>
                              <a:pt x="2468854" y="0"/>
                            </a:cubicBezTo>
                            <a:cubicBezTo>
                              <a:pt x="2600129" y="-7818"/>
                              <a:pt x="3035553" y="4398"/>
                              <a:pt x="3253350" y="0"/>
                            </a:cubicBezTo>
                            <a:cubicBezTo>
                              <a:pt x="3471147" y="-4398"/>
                              <a:pt x="3482631" y="44199"/>
                              <a:pt x="3622524" y="0"/>
                            </a:cubicBezTo>
                            <a:cubicBezTo>
                              <a:pt x="3762417" y="-44199"/>
                              <a:pt x="4072700" y="93121"/>
                              <a:pt x="4407020" y="0"/>
                            </a:cubicBezTo>
                            <a:cubicBezTo>
                              <a:pt x="4741340" y="-93121"/>
                              <a:pt x="4974781" y="68111"/>
                              <a:pt x="5191516" y="0"/>
                            </a:cubicBezTo>
                            <a:cubicBezTo>
                              <a:pt x="5408251" y="-68111"/>
                              <a:pt x="5497256" y="8769"/>
                              <a:pt x="5768351" y="0"/>
                            </a:cubicBezTo>
                            <a:cubicBezTo>
                              <a:pt x="6039446" y="-8769"/>
                              <a:pt x="6391384" y="30520"/>
                              <a:pt x="6552847" y="0"/>
                            </a:cubicBezTo>
                            <a:cubicBezTo>
                              <a:pt x="6714310" y="-30520"/>
                              <a:pt x="6843151" y="48196"/>
                              <a:pt x="7025852" y="0"/>
                            </a:cubicBezTo>
                            <a:cubicBezTo>
                              <a:pt x="7208554" y="-48196"/>
                              <a:pt x="7325391" y="55133"/>
                              <a:pt x="7498856" y="0"/>
                            </a:cubicBezTo>
                            <a:cubicBezTo>
                              <a:pt x="7672321" y="-55133"/>
                              <a:pt x="7943016" y="36810"/>
                              <a:pt x="8179522" y="0"/>
                            </a:cubicBezTo>
                            <a:cubicBezTo>
                              <a:pt x="8416028" y="-36810"/>
                              <a:pt x="8492226" y="29022"/>
                              <a:pt x="8652527" y="0"/>
                            </a:cubicBezTo>
                            <a:cubicBezTo>
                              <a:pt x="8812828" y="-29022"/>
                              <a:pt x="9065266" y="7930"/>
                              <a:pt x="9437022" y="0"/>
                            </a:cubicBezTo>
                            <a:cubicBezTo>
                              <a:pt x="9808779" y="-7930"/>
                              <a:pt x="10183782" y="8756"/>
                              <a:pt x="10383032" y="0"/>
                            </a:cubicBezTo>
                            <a:cubicBezTo>
                              <a:pt x="10384910" y="211492"/>
                              <a:pt x="10331081" y="324129"/>
                              <a:pt x="10383032" y="563127"/>
                            </a:cubicBezTo>
                            <a:cubicBezTo>
                              <a:pt x="10434983" y="802125"/>
                              <a:pt x="10365513" y="959905"/>
                              <a:pt x="10383032" y="1171304"/>
                            </a:cubicBezTo>
                            <a:cubicBezTo>
                              <a:pt x="10400551" y="1382703"/>
                              <a:pt x="10335950" y="1413826"/>
                              <a:pt x="10383032" y="1599281"/>
                            </a:cubicBezTo>
                            <a:cubicBezTo>
                              <a:pt x="10430114" y="1784736"/>
                              <a:pt x="10330119" y="1914889"/>
                              <a:pt x="10383032" y="2072307"/>
                            </a:cubicBezTo>
                            <a:cubicBezTo>
                              <a:pt x="10435945" y="2229725"/>
                              <a:pt x="10331961" y="2499890"/>
                              <a:pt x="10383032" y="2680485"/>
                            </a:cubicBezTo>
                            <a:cubicBezTo>
                              <a:pt x="10434103" y="2861080"/>
                              <a:pt x="10346139" y="3002515"/>
                              <a:pt x="10383032" y="3198561"/>
                            </a:cubicBezTo>
                            <a:cubicBezTo>
                              <a:pt x="10419925" y="3394607"/>
                              <a:pt x="10346396" y="3450566"/>
                              <a:pt x="10383032" y="3671588"/>
                            </a:cubicBezTo>
                            <a:cubicBezTo>
                              <a:pt x="10419668" y="3892610"/>
                              <a:pt x="10376110" y="4122454"/>
                              <a:pt x="10383032" y="4505016"/>
                            </a:cubicBezTo>
                            <a:cubicBezTo>
                              <a:pt x="10185580" y="4523125"/>
                              <a:pt x="9978583" y="4489440"/>
                              <a:pt x="9806197" y="4505016"/>
                            </a:cubicBezTo>
                            <a:cubicBezTo>
                              <a:pt x="9633812" y="4520592"/>
                              <a:pt x="9387828" y="4461004"/>
                              <a:pt x="9229362" y="4505016"/>
                            </a:cubicBezTo>
                            <a:cubicBezTo>
                              <a:pt x="9070896" y="4549028"/>
                              <a:pt x="8970361" y="4475597"/>
                              <a:pt x="8860187" y="4505016"/>
                            </a:cubicBezTo>
                            <a:cubicBezTo>
                              <a:pt x="8750014" y="4534435"/>
                              <a:pt x="8409776" y="4428837"/>
                              <a:pt x="8179522" y="4505016"/>
                            </a:cubicBezTo>
                            <a:cubicBezTo>
                              <a:pt x="7949268" y="4581195"/>
                              <a:pt x="7945338" y="4473958"/>
                              <a:pt x="7810347" y="4505016"/>
                            </a:cubicBezTo>
                            <a:cubicBezTo>
                              <a:pt x="7675356" y="4536074"/>
                              <a:pt x="7466849" y="4489145"/>
                              <a:pt x="7129682" y="4505016"/>
                            </a:cubicBezTo>
                            <a:cubicBezTo>
                              <a:pt x="6792515" y="4520887"/>
                              <a:pt x="6938779" y="4480099"/>
                              <a:pt x="6864338" y="4505016"/>
                            </a:cubicBezTo>
                            <a:cubicBezTo>
                              <a:pt x="6789897" y="4529933"/>
                              <a:pt x="6439688" y="4432401"/>
                              <a:pt x="6183672" y="4505016"/>
                            </a:cubicBezTo>
                            <a:cubicBezTo>
                              <a:pt x="5927656" y="4577631"/>
                              <a:pt x="5942705" y="4464966"/>
                              <a:pt x="5814498" y="4505016"/>
                            </a:cubicBezTo>
                            <a:cubicBezTo>
                              <a:pt x="5686291" y="4545066"/>
                              <a:pt x="5671139" y="4500538"/>
                              <a:pt x="5549154" y="4505016"/>
                            </a:cubicBezTo>
                            <a:cubicBezTo>
                              <a:pt x="5427169" y="4509494"/>
                              <a:pt x="5352215" y="4479295"/>
                              <a:pt x="5179979" y="4505016"/>
                            </a:cubicBezTo>
                            <a:cubicBezTo>
                              <a:pt x="5007744" y="4530737"/>
                              <a:pt x="4647909" y="4454191"/>
                              <a:pt x="4499314" y="4505016"/>
                            </a:cubicBezTo>
                            <a:cubicBezTo>
                              <a:pt x="4350720" y="4555841"/>
                              <a:pt x="4205233" y="4500287"/>
                              <a:pt x="4130139" y="4505016"/>
                            </a:cubicBezTo>
                            <a:cubicBezTo>
                              <a:pt x="4055046" y="4509745"/>
                              <a:pt x="3969831" y="4496777"/>
                              <a:pt x="3864795" y="4505016"/>
                            </a:cubicBezTo>
                            <a:cubicBezTo>
                              <a:pt x="3759759" y="4513255"/>
                              <a:pt x="3611595" y="4471243"/>
                              <a:pt x="3495621" y="4505016"/>
                            </a:cubicBezTo>
                            <a:cubicBezTo>
                              <a:pt x="3379647" y="4538789"/>
                              <a:pt x="3148535" y="4485603"/>
                              <a:pt x="3022616" y="4505016"/>
                            </a:cubicBezTo>
                            <a:cubicBezTo>
                              <a:pt x="2896697" y="4524429"/>
                              <a:pt x="2687295" y="4466353"/>
                              <a:pt x="2445781" y="4505016"/>
                            </a:cubicBezTo>
                            <a:cubicBezTo>
                              <a:pt x="2204268" y="4543679"/>
                              <a:pt x="2166887" y="4504470"/>
                              <a:pt x="2076606" y="4505016"/>
                            </a:cubicBezTo>
                            <a:cubicBezTo>
                              <a:pt x="1986325" y="4505562"/>
                              <a:pt x="1615471" y="4435444"/>
                              <a:pt x="1292111" y="4505016"/>
                            </a:cubicBezTo>
                            <a:cubicBezTo>
                              <a:pt x="968752" y="4574588"/>
                              <a:pt x="854547" y="4461535"/>
                              <a:pt x="715276" y="4505016"/>
                            </a:cubicBezTo>
                            <a:cubicBezTo>
                              <a:pt x="576005" y="4548497"/>
                              <a:pt x="171897" y="4501769"/>
                              <a:pt x="0" y="4505016"/>
                            </a:cubicBezTo>
                            <a:cubicBezTo>
                              <a:pt x="-70528" y="4308967"/>
                              <a:pt x="7636" y="4063127"/>
                              <a:pt x="0" y="3896839"/>
                            </a:cubicBezTo>
                            <a:cubicBezTo>
                              <a:pt x="-7636" y="3730551"/>
                              <a:pt x="43494" y="3544144"/>
                              <a:pt x="0" y="3333712"/>
                            </a:cubicBezTo>
                            <a:cubicBezTo>
                              <a:pt x="-43494" y="3123280"/>
                              <a:pt x="43456" y="3065309"/>
                              <a:pt x="0" y="2815635"/>
                            </a:cubicBezTo>
                            <a:cubicBezTo>
                              <a:pt x="-43456" y="2565961"/>
                              <a:pt x="45305" y="2332881"/>
                              <a:pt x="0" y="2207458"/>
                            </a:cubicBezTo>
                            <a:cubicBezTo>
                              <a:pt x="-45305" y="2082035"/>
                              <a:pt x="53696" y="1887032"/>
                              <a:pt x="0" y="1644331"/>
                            </a:cubicBezTo>
                            <a:cubicBezTo>
                              <a:pt x="-53696" y="1401630"/>
                              <a:pt x="18653" y="1294864"/>
                              <a:pt x="0" y="991104"/>
                            </a:cubicBezTo>
                            <a:cubicBezTo>
                              <a:pt x="-18653" y="687344"/>
                              <a:pt x="46648" y="28860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DEE567-27E3-E824-494E-936F3575884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0523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F4BF0D-8CB5-54A3-29DA-7BD9D72224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61" y="1944956"/>
                <a:ext cx="13066769" cy="717559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Arial" panose="020B0604020202020204" pitchFamily="34" charset="0"/>
                  </a:rPr>
                  <a:t>Query Model</a:t>
                </a:r>
                <a:r>
                  <a:rPr lang="en-US" sz="2400" dirty="0">
                    <a:latin typeface="Arial" panose="020B0604020202020204" pitchFamily="34" charset="0"/>
                  </a:rPr>
                  <a:t> - elegant abstraction adopted </a:t>
                </a:r>
                <a:r>
                  <a:rPr lang="en-US" sz="2400" b="1" dirty="0">
                    <a:latin typeface="Arial" panose="020B0604020202020204" pitchFamily="34" charset="0"/>
                  </a:rPr>
                  <a:t>Cryptography</a:t>
                </a:r>
                <a:r>
                  <a:rPr lang="en-US" sz="2400" dirty="0">
                    <a:latin typeface="Arial" panose="020B0604020202020204" pitchFamily="34" charset="0"/>
                  </a:rPr>
                  <a:t> &amp; </a:t>
                </a:r>
                <a:r>
                  <a:rPr lang="en-US" sz="2400" b="1" dirty="0">
                    <a:latin typeface="Arial" panose="020B0604020202020204" pitchFamily="34" charset="0"/>
                  </a:rPr>
                  <a:t>Complexity Theory</a:t>
                </a:r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</a:t>
                </a:r>
                <a:r>
                  <a:rPr lang="en-US" sz="2400" b="1" dirty="0">
                    <a:latin typeface="Arial" panose="020B0604020202020204" pitchFamily="34" charset="0"/>
                  </a:rPr>
                  <a:t>Random Oracle Model</a:t>
                </a:r>
                <a:r>
                  <a:rPr lang="en-US" sz="2400" dirty="0">
                    <a:latin typeface="Arial" panose="020B0604020202020204" pitchFamily="34" charset="0"/>
                  </a:rPr>
                  <a:t> (ROM)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Numerous cryptosystems designed &amp; analyzed in ROM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2400" b="1" dirty="0">
                  <a:latin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b="1" i="1" dirty="0">
                    <a:latin typeface="Arial" panose="020B0604020202020204" pitchFamily="34" charset="0"/>
                  </a:rPr>
                  <a:t>Query algorithm</a:t>
                </a:r>
                <a:r>
                  <a:rPr lang="en-US" sz="2400" dirty="0">
                    <a:latin typeface="Arial" panose="020B0604020202020204" pitchFamily="34" charset="0"/>
                  </a:rPr>
                  <a:t> solves problem querying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400" dirty="0">
                  <a:latin typeface="Arial" panose="020B0604020202020204" pitchFamily="34" charset="0"/>
                </a:endParaRP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Complexity of Algorithm =  </a:t>
                </a:r>
                <a:r>
                  <a:rPr lang="en-US" sz="2400" b="1" dirty="0">
                    <a:latin typeface="Arial" panose="020B0604020202020204" pitchFamily="34" charset="0"/>
                  </a:rPr>
                  <a:t>#</a:t>
                </a:r>
                <a:r>
                  <a:rPr lang="en-US" sz="2400" dirty="0">
                    <a:latin typeface="Arial" panose="020B0604020202020204" pitchFamily="34" charset="0"/>
                  </a:rPr>
                  <a:t> queries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;</a:t>
                </a: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F4BF0D-8CB5-54A3-29DA-7BD9D7222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1" y="1944956"/>
                <a:ext cx="13066769" cy="7175598"/>
              </a:xfrm>
              <a:prstGeom prst="rect">
                <a:avLst/>
              </a:prstGeom>
              <a:blipFill>
                <a:blip r:embed="rId4"/>
                <a:stretch>
                  <a:fillRect l="-583" t="-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A49ABF49-0060-2AF8-65E3-80B0ACA0346C}"/>
              </a:ext>
            </a:extLst>
          </p:cNvPr>
          <p:cNvGrpSpPr/>
          <p:nvPr/>
        </p:nvGrpSpPr>
        <p:grpSpPr>
          <a:xfrm>
            <a:off x="11340039" y="2669566"/>
            <a:ext cx="5232939" cy="1814977"/>
            <a:chOff x="8257086" y="2030941"/>
            <a:chExt cx="3426999" cy="8333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868BB7-1D98-30C9-D642-1786715D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7086" y="2091723"/>
              <a:ext cx="841241" cy="77256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BEE333C-3C7A-038E-CD38-A1CCBA79D00F}"/>
                </a:ext>
              </a:extLst>
            </p:cNvPr>
            <p:cNvGrpSpPr/>
            <p:nvPr/>
          </p:nvGrpSpPr>
          <p:grpSpPr>
            <a:xfrm>
              <a:off x="10924883" y="2106619"/>
              <a:ext cx="759202" cy="652840"/>
              <a:chOff x="3126522" y="4217777"/>
              <a:chExt cx="2126262" cy="1714286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E7460E7-1FE1-C579-5FB0-ADC941F82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6117" y="4217777"/>
                <a:ext cx="1866667" cy="1714286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77FCDA7-89E2-11AF-4166-A3A57654A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6522" y="4276686"/>
                <a:ext cx="1040012" cy="1326153"/>
              </a:xfrm>
              <a:prstGeom prst="rect">
                <a:avLst/>
              </a:prstGeom>
            </p:spPr>
          </p:pic>
        </p:grpSp>
        <p:pic>
          <p:nvPicPr>
            <p:cNvPr id="32" name="Picture 31" descr="A white cube with blue lines&#10;&#10;Description automatically generated with low confidence">
              <a:extLst>
                <a:ext uri="{FF2B5EF4-FFF2-40B4-BE49-F238E27FC236}">
                  <a16:creationId xmlns:a16="http://schemas.microsoft.com/office/drawing/2014/main" id="{6BA2DF05-CA1F-8EB1-2A48-6659EAFA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258" y="2030941"/>
              <a:ext cx="1566178" cy="7725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1E9BEE7-DF9A-1A96-22F1-C80DBB2C4121}"/>
                    </a:ext>
                  </a:extLst>
                </p:cNvPr>
                <p:cNvSpPr txBox="1"/>
                <p:nvPr/>
              </p:nvSpPr>
              <p:spPr>
                <a:xfrm>
                  <a:off x="9728761" y="2049307"/>
                  <a:ext cx="651163" cy="183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𝑅𝑂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1E9BEE7-DF9A-1A96-22F1-C80DBB2C4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8761" y="2049307"/>
                  <a:ext cx="651163" cy="1837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6D4BF3-97CD-013E-D419-42D59DBF5274}"/>
                    </a:ext>
                  </a:extLst>
                </p:cNvPr>
                <p:cNvSpPr txBox="1"/>
                <p:nvPr/>
              </p:nvSpPr>
              <p:spPr>
                <a:xfrm>
                  <a:off x="9675783" y="2306316"/>
                  <a:ext cx="1224723" cy="296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Random </a:t>
                  </a:r>
                </a:p>
                <a:p>
                  <a:r>
                    <a:rPr lang="en-US" sz="1200" dirty="0"/>
                    <a:t>black-box</a:t>
                  </a:r>
                </a:p>
                <a:p>
                  <a:r>
                    <a:rPr lang="en-US" sz="1200" dirty="0"/>
                    <a:t> function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6D4BF3-97CD-013E-D419-42D59DBF5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5783" y="2306316"/>
                  <a:ext cx="1224723" cy="296764"/>
                </a:xfrm>
                <a:prstGeom prst="rect">
                  <a:avLst/>
                </a:prstGeom>
                <a:blipFill>
                  <a:blip r:embed="rId11"/>
                  <a:stretch>
                    <a:fillRect l="-327" t="-943"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FB7AEA-1DB9-B259-C1EF-FDE8A7A00D00}"/>
                    </a:ext>
                  </a:extLst>
                </p:cNvPr>
                <p:cNvSpPr txBox="1"/>
                <p:nvPr/>
              </p:nvSpPr>
              <p:spPr>
                <a:xfrm>
                  <a:off x="9308206" y="2215101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9FB7AEA-1DB9-B259-C1EF-FDE8A7A00D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8206" y="2215101"/>
                  <a:ext cx="263237" cy="14838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DF7D7E-486E-B635-9D2D-586B941078A0}"/>
                    </a:ext>
                  </a:extLst>
                </p:cNvPr>
                <p:cNvSpPr txBox="1"/>
                <p:nvPr/>
              </p:nvSpPr>
              <p:spPr>
                <a:xfrm>
                  <a:off x="10471493" y="2230114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2DF7D7E-486E-B635-9D2D-586B941078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1493" y="2230114"/>
                  <a:ext cx="263237" cy="148382"/>
                </a:xfrm>
                <a:prstGeom prst="rect">
                  <a:avLst/>
                </a:prstGeom>
                <a:blipFill>
                  <a:blip r:embed="rId13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3A5F5F-AD47-5D44-3C2F-697E93E02E0C}"/>
                    </a:ext>
                  </a:extLst>
                </p:cNvPr>
                <p:cNvSpPr txBox="1"/>
                <p:nvPr/>
              </p:nvSpPr>
              <p:spPr>
                <a:xfrm>
                  <a:off x="9254586" y="2475502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3A5F5F-AD47-5D44-3C2F-697E93E02E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4586" y="2475502"/>
                  <a:ext cx="263237" cy="148382"/>
                </a:xfrm>
                <a:prstGeom prst="rect">
                  <a:avLst/>
                </a:prstGeom>
                <a:blipFill>
                  <a:blip r:embed="rId14"/>
                  <a:stretch>
                    <a:fillRect r="-39394" b="-11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CD71DC-8228-27BB-B595-123A8D9ABA8A}"/>
                    </a:ext>
                  </a:extLst>
                </p:cNvPr>
                <p:cNvSpPr txBox="1"/>
                <p:nvPr/>
              </p:nvSpPr>
              <p:spPr>
                <a:xfrm>
                  <a:off x="10447116" y="2396960"/>
                  <a:ext cx="263237" cy="1483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5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5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CD71DC-8228-27BB-B595-123A8D9ABA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7116" y="2396960"/>
                  <a:ext cx="263237" cy="148382"/>
                </a:xfrm>
                <a:prstGeom prst="rect">
                  <a:avLst/>
                </a:prstGeom>
                <a:blipFill>
                  <a:blip r:embed="rId15"/>
                  <a:stretch>
                    <a:fillRect r="-39394" b="-113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3A686FAB-6953-86D8-F84A-8B4B1D6CAD2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111448-AE7F-A9D1-EEE9-AB62D6633374}"/>
              </a:ext>
            </a:extLst>
          </p:cNvPr>
          <p:cNvGrpSpPr/>
          <p:nvPr/>
        </p:nvGrpSpPr>
        <p:grpSpPr>
          <a:xfrm>
            <a:off x="11340040" y="5249008"/>
            <a:ext cx="5232939" cy="1938694"/>
            <a:chOff x="11340040" y="5249008"/>
            <a:chExt cx="5232939" cy="1938694"/>
          </a:xfrm>
        </p:grpSpPr>
        <p:pic>
          <p:nvPicPr>
            <p:cNvPr id="16" name="Picture 15" descr="A picture containing sketch, drawing, diagram, line art&#10;&#10;Description automatically generated">
              <a:extLst>
                <a:ext uri="{FF2B5EF4-FFF2-40B4-BE49-F238E27FC236}">
                  <a16:creationId xmlns:a16="http://schemas.microsoft.com/office/drawing/2014/main" id="{0933D961-CAC4-663F-1C66-2F9D3734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040" y="5249008"/>
              <a:ext cx="5232939" cy="19386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21DBA11-5A9C-7C35-849E-DD3E291291CE}"/>
                    </a:ext>
                  </a:extLst>
                </p:cNvPr>
                <p:cNvSpPr txBox="1"/>
                <p:nvPr/>
              </p:nvSpPr>
              <p:spPr>
                <a:xfrm>
                  <a:off x="11536917" y="6156217"/>
                  <a:ext cx="187012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Random </a:t>
                  </a:r>
                </a:p>
                <a:p>
                  <a:r>
                    <a:rPr lang="en-US" sz="1200" dirty="0"/>
                    <a:t>black-box</a:t>
                  </a:r>
                </a:p>
                <a:p>
                  <a:r>
                    <a:rPr lang="en-US" sz="1200" dirty="0"/>
                    <a:t> function </a:t>
                  </a:r>
                  <a14:m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21DBA11-5A9C-7C35-849E-DD3E29129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36917" y="6156217"/>
                  <a:ext cx="1870120" cy="646331"/>
                </a:xfrm>
                <a:prstGeom prst="rect">
                  <a:avLst/>
                </a:prstGeom>
                <a:blipFill>
                  <a:blip r:embed="rId17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FA13E9-FE99-151D-0E3E-441308BB8D38}"/>
              </a:ext>
            </a:extLst>
          </p:cNvPr>
          <p:cNvSpPr txBox="1">
            <a:spLocks/>
          </p:cNvSpPr>
          <p:nvPr/>
        </p:nvSpPr>
        <p:spPr>
          <a:xfrm>
            <a:off x="82061" y="422093"/>
            <a:ext cx="3706168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Query Model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7FEFF9-5772-8F28-1ED9-B59E7AA36EAA}"/>
                  </a:ext>
                </a:extLst>
              </p:cNvPr>
              <p:cNvSpPr txBox="1"/>
              <p:nvPr/>
            </p:nvSpPr>
            <p:spPr>
              <a:xfrm>
                <a:off x="143968" y="5618190"/>
                <a:ext cx="111341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solidFill>
                      <a:srgbClr val="0070C0"/>
                    </a:solidFill>
                    <a:latin typeface="Arial" panose="020B0604020202020204" pitchFamily="34" charset="0"/>
                  </a:rPr>
                  <a:t>Quantum computing</a:t>
                </a:r>
                <a:r>
                  <a:rPr lang="en-US" sz="2400" dirty="0">
                    <a:latin typeface="Arial" panose="020B0604020202020204" pitchFamily="34" charset="0"/>
                  </a:rPr>
                  <a:t>: </a:t>
                </a:r>
                <a:r>
                  <a:rPr lang="en-US" sz="2400" b="1" dirty="0">
                    <a:latin typeface="Arial" panose="020B0604020202020204" pitchFamily="34" charset="0"/>
                  </a:rPr>
                  <a:t>new query model 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</a:rPr>
                  <a:t>   Quantum Random Oracle</a:t>
                </a:r>
                <a:r>
                  <a:rPr lang="en-US" sz="2400" dirty="0">
                    <a:latin typeface="Arial" panose="020B0604020202020204" pitchFamily="34" charset="0"/>
                  </a:rPr>
                  <a:t>: </a:t>
                </a: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Arial" panose="020B0604020202020204" pitchFamily="34" charset="0"/>
                  </a:rPr>
                  <a:t>Superposition Queries</a:t>
                </a:r>
                <a:r>
                  <a:rPr lang="en-US" sz="2400" dirty="0">
                    <a:latin typeface="Arial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 permitted </a:t>
                </a: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Equips </a:t>
                </a:r>
                <a:r>
                  <a:rPr lang="en-US" sz="2400" b="1" i="1" dirty="0">
                    <a:latin typeface="Arial" panose="020B0604020202020204" pitchFamily="34" charset="0"/>
                  </a:rPr>
                  <a:t>quantum parties</a:t>
                </a:r>
                <a:r>
                  <a:rPr lang="en-US" sz="2400" b="1" dirty="0">
                    <a:latin typeface="Arial" panose="020B0604020202020204" pitchFamily="34" charset="0"/>
                  </a:rPr>
                  <a:t> and </a:t>
                </a:r>
                <a:r>
                  <a:rPr lang="en-US" sz="2400" b="1" i="1" dirty="0">
                    <a:latin typeface="Arial" panose="020B0604020202020204" pitchFamily="34" charset="0"/>
                  </a:rPr>
                  <a:t>quantum algorithms</a:t>
                </a:r>
                <a:r>
                  <a:rPr lang="en-US" sz="2400" dirty="0">
                    <a:latin typeface="Arial" panose="020B0604020202020204" pitchFamily="34" charset="0"/>
                  </a:rPr>
                  <a:t> with new </a:t>
                </a:r>
                <a:r>
                  <a:rPr lang="en-US" sz="2400" i="1" dirty="0">
                    <a:latin typeface="Arial" panose="020B0604020202020204" pitchFamily="34" charset="0"/>
                  </a:rPr>
                  <a:t>capabilities</a:t>
                </a:r>
                <a:r>
                  <a:rPr lang="en-US" sz="2400" dirty="0">
                    <a:latin typeface="Arial" panose="020B0604020202020204" pitchFamily="34" charset="0"/>
                  </a:rPr>
                  <a:t>;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7FEFF9-5772-8F28-1ED9-B59E7AA36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8" y="5618190"/>
                <a:ext cx="11134165" cy="1200329"/>
              </a:xfrm>
              <a:prstGeom prst="rect">
                <a:avLst/>
              </a:prstGeom>
              <a:blipFill>
                <a:blip r:embed="rId18"/>
                <a:stretch>
                  <a:fillRect l="-797" t="-4167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9140D9-A8DD-23E7-F268-D4D5CC75C16E}"/>
                  </a:ext>
                </a:extLst>
              </p:cNvPr>
              <p:cNvSpPr txBox="1"/>
              <p:nvPr/>
            </p:nvSpPr>
            <p:spPr>
              <a:xfrm>
                <a:off x="143968" y="8342044"/>
                <a:ext cx="1079730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 is a </a:t>
                </a:r>
                <a:r>
                  <a:rPr lang="en-US" sz="2400" b="1" dirty="0">
                    <a:latin typeface="Arial" panose="020B0604020202020204" pitchFamily="34" charset="0"/>
                  </a:rPr>
                  <a:t>permutation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b="1" dirty="0">
                    <a:latin typeface="Arial" panose="020B0604020202020204" pitchFamily="34" charset="0"/>
                  </a:rPr>
                  <a:t>   Quantum Random </a:t>
                </a:r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Permutation</a:t>
                </a:r>
                <a:r>
                  <a:rPr lang="en-US" sz="2400" b="1" dirty="0">
                    <a:latin typeface="Arial" panose="020B0604020202020204" pitchFamily="34" charset="0"/>
                  </a:rPr>
                  <a:t> Oracle</a:t>
                </a:r>
              </a:p>
              <a:p>
                <a:pPr marL="285750" lvl="1" indent="-285750">
                  <a:buFont typeface="Wingdings" panose="05000000000000000000" pitchFamily="2" charset="2"/>
                  <a:buChar char="Ø"/>
                </a:pPr>
                <a:r>
                  <a:rPr lang="en-US" sz="2400" dirty="0">
                    <a:latin typeface="Arial" panose="020B0604020202020204" pitchFamily="34" charset="0"/>
                  </a:rPr>
                  <a:t> Superposition queries to both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panose="020B0604020202020204" pitchFamily="34" charset="0"/>
                  </a:rPr>
                  <a:t> are permitted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9140D9-A8DD-23E7-F268-D4D5CC75C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8" y="8342044"/>
                <a:ext cx="10797301" cy="830997"/>
              </a:xfrm>
              <a:prstGeom prst="rect">
                <a:avLst/>
              </a:prstGeom>
              <a:blipFill>
                <a:blip r:embed="rId19"/>
                <a:stretch>
                  <a:fillRect l="-823" t="-5970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BD0EB51-A552-F7A4-6A65-409AF964EC0C}"/>
              </a:ext>
            </a:extLst>
          </p:cNvPr>
          <p:cNvGrpSpPr/>
          <p:nvPr/>
        </p:nvGrpSpPr>
        <p:grpSpPr>
          <a:xfrm>
            <a:off x="10688695" y="7535209"/>
            <a:ext cx="4172211" cy="2751792"/>
            <a:chOff x="6457950" y="571500"/>
            <a:chExt cx="4849830" cy="348445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D4AFF06-6BBF-9C6C-29CB-64DAB8082E93}"/>
                </a:ext>
              </a:extLst>
            </p:cNvPr>
            <p:cNvGrpSpPr/>
            <p:nvPr/>
          </p:nvGrpSpPr>
          <p:grpSpPr>
            <a:xfrm>
              <a:off x="6457950" y="571500"/>
              <a:ext cx="4849830" cy="3484453"/>
              <a:chOff x="6457947" y="571500"/>
              <a:chExt cx="9021624" cy="609600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7636DA0-7576-E4E6-0BFE-68BA49EF71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57947" y="3619501"/>
                <a:ext cx="5372101" cy="304800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58EFA9D-2F05-66E6-8C38-64E7C9E7A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152171" y="1525470"/>
                <a:ext cx="3327400" cy="31242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A5655EA-0697-ADE4-D37D-B9F8D7744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57950" y="571500"/>
                <a:ext cx="5372100" cy="3048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6FE33CFF-C01C-E315-ECEE-370835871E17}"/>
                      </a:ext>
                    </a:extLst>
                  </p:cNvPr>
                  <p:cNvSpPr txBox="1"/>
                  <p:nvPr/>
                </p:nvSpPr>
                <p:spPr>
                  <a:xfrm>
                    <a:off x="7181615" y="2143581"/>
                    <a:ext cx="534156" cy="8863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9943ABC0-7CCF-AD2E-0076-190FBFA4CF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81615" y="2143581"/>
                    <a:ext cx="534156" cy="886357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l="-9524" r="-38095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BD0EDB3-DFCE-5085-0785-8BE951F7BA58}"/>
                      </a:ext>
                    </a:extLst>
                  </p:cNvPr>
                  <p:cNvSpPr txBox="1"/>
                  <p:nvPr/>
                </p:nvSpPr>
                <p:spPr>
                  <a:xfrm>
                    <a:off x="6859251" y="5164312"/>
                    <a:ext cx="534156" cy="8863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0CA473A-8F1E-DE62-F204-3982E8E97A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9251" y="5164312"/>
                    <a:ext cx="534156" cy="886357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0000" r="-120000"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BC4A3601-50A8-ECE7-2249-95DF52DF13DB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4510" y="4709835"/>
                    <a:ext cx="1086837" cy="47727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8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800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FCE6E01C-10D8-DA3B-691E-82C69948DB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4510" y="4709835"/>
                    <a:ext cx="1086837" cy="477270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A7D319-4AD1-93F3-92E1-1DC341CBDA8A}"/>
                </a:ext>
              </a:extLst>
            </p:cNvPr>
            <p:cNvSpPr/>
            <p:nvPr/>
          </p:nvSpPr>
          <p:spPr>
            <a:xfrm>
              <a:off x="6817259" y="905347"/>
              <a:ext cx="633743" cy="298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177EB3-2674-B449-9628-2D581C5FD99A}"/>
                </a:ext>
              </a:extLst>
            </p:cNvPr>
            <p:cNvSpPr/>
            <p:nvPr/>
          </p:nvSpPr>
          <p:spPr>
            <a:xfrm>
              <a:off x="6817258" y="2642797"/>
              <a:ext cx="633743" cy="298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82AA5-6C47-6452-7CE6-F75FF0907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2084-10BF-FC3A-FBA7-964E8935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4" y="889766"/>
            <a:ext cx="16767110" cy="919065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n-GB" sz="2500" dirty="0"/>
              <a:t>With idea in classical setting -- generalize to quantum setting and give a lifting theorem for </a:t>
            </a:r>
            <a:r>
              <a:rPr lang="en-GB" sz="2500" b="1" dirty="0"/>
              <a:t>QRPM</a:t>
            </a:r>
            <a:endParaRPr lang="en-GB" sz="2500" dirty="0"/>
          </a:p>
          <a:p>
            <a:endParaRPr lang="en-GB" dirty="0"/>
          </a:p>
          <a:p>
            <a:pPr marL="2540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5400" indent="0">
              <a:buNone/>
            </a:pPr>
            <a:endParaRPr lang="en-GB" dirty="0"/>
          </a:p>
          <a:p>
            <a:pPr marL="25400" indent="0">
              <a:buNone/>
            </a:pPr>
            <a:endParaRPr lang="en-GB" dirty="0"/>
          </a:p>
          <a:p>
            <a:pPr marL="25400" indent="0">
              <a:buNone/>
            </a:pPr>
            <a:endParaRPr lang="en-GB" dirty="0"/>
          </a:p>
          <a:p>
            <a:pPr marL="25400" indent="0">
              <a:buNone/>
            </a:pPr>
            <a:endParaRPr lang="en-GB" dirty="0"/>
          </a:p>
          <a:p>
            <a:pPr marL="25400" indent="0">
              <a:buNone/>
            </a:pPr>
            <a:endParaRPr lang="en-GB" dirty="0"/>
          </a:p>
          <a:p>
            <a:pPr marL="25400" indent="0">
              <a:buNone/>
            </a:pPr>
            <a:endParaRPr lang="en-GB" dirty="0"/>
          </a:p>
          <a:p>
            <a:pPr marL="2540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F254D-84D9-3A57-F569-6526C87EB3BC}"/>
              </a:ext>
            </a:extLst>
          </p:cNvPr>
          <p:cNvSpPr txBox="1">
            <a:spLocks/>
          </p:cNvSpPr>
          <p:nvPr/>
        </p:nvSpPr>
        <p:spPr>
          <a:xfrm>
            <a:off x="233264" y="-248175"/>
            <a:ext cx="10291666" cy="127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Quantum Measure and Reprogram in </a:t>
            </a:r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QRPM</a:t>
            </a:r>
            <a:endParaRPr lang="en-US" sz="37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3BC6C1A-7342-986F-00BD-B597145692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17493" y="6811881"/>
                <a:ext cx="12784712" cy="3367817"/>
              </a:xfrm>
              <a:custGeom>
                <a:avLst/>
                <a:gdLst>
                  <a:gd name="connsiteX0" fmla="*/ 0 w 12784712"/>
                  <a:gd name="connsiteY0" fmla="*/ 0 h 3367817"/>
                  <a:gd name="connsiteX1" fmla="*/ 12784712 w 12784712"/>
                  <a:gd name="connsiteY1" fmla="*/ 0 h 3367817"/>
                  <a:gd name="connsiteX2" fmla="*/ 12784712 w 12784712"/>
                  <a:gd name="connsiteY2" fmla="*/ 3367817 h 3367817"/>
                  <a:gd name="connsiteX3" fmla="*/ 0 w 12784712"/>
                  <a:gd name="connsiteY3" fmla="*/ 3367817 h 3367817"/>
                  <a:gd name="connsiteX4" fmla="*/ 0 w 12784712"/>
                  <a:gd name="connsiteY4" fmla="*/ 0 h 3367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84712" h="3367817" extrusionOk="0">
                    <a:moveTo>
                      <a:pt x="0" y="0"/>
                    </a:moveTo>
                    <a:cubicBezTo>
                      <a:pt x="1418194" y="118645"/>
                      <a:pt x="7348547" y="116012"/>
                      <a:pt x="12784712" y="0"/>
                    </a:cubicBezTo>
                    <a:cubicBezTo>
                      <a:pt x="12651830" y="1244372"/>
                      <a:pt x="12869663" y="1771799"/>
                      <a:pt x="12784712" y="3367817"/>
                    </a:cubicBezTo>
                    <a:cubicBezTo>
                      <a:pt x="6908327" y="3502417"/>
                      <a:pt x="1938220" y="3210621"/>
                      <a:pt x="0" y="3367817"/>
                    </a:cubicBezTo>
                    <a:cubicBezTo>
                      <a:pt x="-20187" y="2039141"/>
                      <a:pt x="-152480" y="539731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spcFirstLastPara="1" wrap="square" lIns="91425" tIns="45700" rIns="91425" bIns="45700" anchor="t" anchorCtr="0">
                <a:normAutofit fontScale="775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431800" algn="l" rtl="0">
                  <a:lnSpc>
                    <a:spcPct val="100000"/>
                  </a:lnSpc>
                  <a:spcBef>
                    <a:spcPts val="64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Char char="•"/>
                  <a:defRPr sz="3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40640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Char char="–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–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»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25400" indent="0">
                  <a:buFont typeface="Arial"/>
                  <a:buNone/>
                </a:pPr>
                <a:r>
                  <a:rPr lang="en-US" b="1" dirty="0">
                    <a:ln w="6350">
                      <a:solidFill>
                        <a:sysClr val="windowText" lastClr="000000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a:rPr>
                  <a:t>Quantum Measure-and-Reprogram Lemma</a:t>
                </a:r>
              </a:p>
              <a:p>
                <a14:m>
                  <m:oMath xmlns:m="http://schemas.openxmlformats.org/officeDocument/2006/math"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600" dirty="0"/>
                  <a:t> permutations </a:t>
                </a:r>
              </a:p>
              <a:p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600" dirty="0"/>
                  <a:t>-quantum query algorithm to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6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, …,</m:t>
                    </m:r>
                    <m:sSubSup>
                      <m:sSub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600" i="1" dirty="0" err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dirty="0" err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600" i="1" dirty="0" err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600" dirty="0"/>
                  <a:t> be any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600" dirty="0"/>
                  <a:t> inputs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60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Sup>
                          <m:sSubSupPr>
                            <m:ctrlP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GB" sz="2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6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en-GB" sz="2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6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GB" sz="2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6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6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GB" sz="26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sz="26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/>
              </a:p>
              <a:p>
                <a:pPr marL="25400" indent="0">
                  <a:buFont typeface="Arial"/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sz="2800" dirty="0"/>
                  <a:t>Then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800" dirty="0"/>
                  <a:t> Simulator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US" sz="2800" dirty="0"/>
                  <a:t> that given oracle access to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/>
                  <a:t>, </a:t>
                </a:r>
                <a:r>
                  <a:rPr lang="en-US" sz="2800" dirty="0" err="1"/>
                  <a:t>s.t.</a:t>
                </a:r>
                <a:r>
                  <a:rPr lang="en-US" sz="2800" dirty="0"/>
                  <a:t> for any output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800" dirty="0"/>
                  <a:t> simulates output of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/>
                  <a:t> having oracle access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begChr m:val="["/>
                        <m:endChr m:val="]"/>
                        <m:ctrlPr>
                          <a:rPr lang="en-GB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…</m:t>
                    </m:r>
                    <m:d>
                      <m:dPr>
                        <m:begChr m:val="["/>
                        <m:endChr m:val="]"/>
                        <m:ctrlPr>
                          <a:rPr lang="en-GB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GB" sz="28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GB" sz="2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GB" sz="2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800" dirty="0"/>
                  <a:t> with probability:</a:t>
                </a:r>
              </a:p>
              <a:p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7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700" dirty="0" err="1" smtClean="0">
                            <a:latin typeface="Cambria Math" panose="02040503050406030204" pitchFamily="18" charset="0"/>
                          </a:rPr>
                          <m:t>Pr</m:t>
                        </m:r>
                      </m:e>
                      <m:lim>
                        <m:r>
                          <a:rPr lang="en-GB" sz="27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sz="27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lim>
                    </m:limLow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2700" i="1" dirty="0" smtClean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𝑆𝑖𝑚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𝑜𝑢𝑡𝑝𝑢𝑡𝑠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7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]≥</m:t>
                    </m:r>
                    <m:f>
                      <m:fPr>
                        <m:ctrlPr>
                          <a:rPr lang="en-GB" sz="27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70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27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700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GB" sz="2700" b="0" i="1" dirty="0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GB" sz="2700" b="0" i="1" dirty="0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⋅</m:t>
                    </m:r>
                    <m:limLow>
                      <m:limLowPr>
                        <m:ctrlPr>
                          <a:rPr lang="en-US" sz="2700" i="1" dirty="0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700" dirty="0" err="1" smtClean="0">
                            <a:latin typeface="Cambria Math" panose="02040503050406030204" pitchFamily="18" charset="0"/>
                          </a:rPr>
                          <m:t>Pr</m:t>
                        </m:r>
                      </m:e>
                      <m:lim>
                        <m:r>
                          <a:rPr lang="en-GB" sz="27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GB" sz="27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27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lim>
                    </m:limLow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 [</m:t>
                    </m:r>
                    <m:sSup>
                      <m:sSupPr>
                        <m:ctrlPr>
                          <a:rPr lang="en-US" sz="27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GB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GB" sz="2400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Sup>
                              <m:sSub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sup>
                    </m:sSup>
                    <m:r>
                      <a:rPr lang="en-US" sz="27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700" i="1" dirty="0">
                        <a:latin typeface="Cambria Math" panose="02040503050406030204" pitchFamily="18" charset="0"/>
                      </a:rPr>
                      <m:t>𝑜𝑢𝑡𝑝𝑢𝑡𝑠</m:t>
                    </m:r>
                    <m:r>
                      <a:rPr lang="en-US" sz="27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700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7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700" dirty="0"/>
                  <a:t> </a:t>
                </a:r>
              </a:p>
              <a:p>
                <a:pPr marL="25400" indent="0">
                  <a:buFont typeface="Arial"/>
                  <a:buNone/>
                </a:pPr>
                <a:endParaRPr lang="en-US" dirty="0"/>
              </a:p>
              <a:p>
                <a:pPr marL="25400" indent="0">
                  <a:buFont typeface="Arial"/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DA333D9-C625-D715-11D7-BA1C448C4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493" y="6811881"/>
                <a:ext cx="12784712" cy="3367817"/>
              </a:xfrm>
              <a:prstGeom prst="rect">
                <a:avLst/>
              </a:prstGeom>
              <a:blipFill>
                <a:blip r:embed="rId3"/>
                <a:stretch>
                  <a:fillRect l="-295"/>
                </a:stretch>
              </a:blipFill>
              <a:ln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2784712"/>
                          <a:gd name="connsiteY0" fmla="*/ 0 h 3367817"/>
                          <a:gd name="connsiteX1" fmla="*/ 12784712 w 12784712"/>
                          <a:gd name="connsiteY1" fmla="*/ 0 h 3367817"/>
                          <a:gd name="connsiteX2" fmla="*/ 12784712 w 12784712"/>
                          <a:gd name="connsiteY2" fmla="*/ 3367817 h 3367817"/>
                          <a:gd name="connsiteX3" fmla="*/ 0 w 12784712"/>
                          <a:gd name="connsiteY3" fmla="*/ 3367817 h 3367817"/>
                          <a:gd name="connsiteX4" fmla="*/ 0 w 12784712"/>
                          <a:gd name="connsiteY4" fmla="*/ 0 h 3367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84712" h="3367817" extrusionOk="0">
                            <a:moveTo>
                              <a:pt x="0" y="0"/>
                            </a:moveTo>
                            <a:cubicBezTo>
                              <a:pt x="1418194" y="118645"/>
                              <a:pt x="7348547" y="116012"/>
                              <a:pt x="12784712" y="0"/>
                            </a:cubicBezTo>
                            <a:cubicBezTo>
                              <a:pt x="12651830" y="1244372"/>
                              <a:pt x="12869663" y="1771799"/>
                              <a:pt x="12784712" y="3367817"/>
                            </a:cubicBezTo>
                            <a:cubicBezTo>
                              <a:pt x="6908327" y="3502417"/>
                              <a:pt x="1938220" y="3210621"/>
                              <a:pt x="0" y="3367817"/>
                            </a:cubicBezTo>
                            <a:cubicBezTo>
                              <a:pt x="-20187" y="2039141"/>
                              <a:pt x="-152480" y="53973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D062F6-0496-3307-CC92-D813A12A9463}"/>
                  </a:ext>
                </a:extLst>
              </p:cNvPr>
              <p:cNvSpPr txBox="1"/>
              <p:nvPr/>
            </p:nvSpPr>
            <p:spPr>
              <a:xfrm>
                <a:off x="635035" y="1668485"/>
                <a:ext cx="10745172" cy="4857612"/>
              </a:xfrm>
              <a:custGeom>
                <a:avLst/>
                <a:gdLst>
                  <a:gd name="connsiteX0" fmla="*/ 0 w 10745172"/>
                  <a:gd name="connsiteY0" fmla="*/ 0 h 4857612"/>
                  <a:gd name="connsiteX1" fmla="*/ 489502 w 10745172"/>
                  <a:gd name="connsiteY1" fmla="*/ 0 h 4857612"/>
                  <a:gd name="connsiteX2" fmla="*/ 764101 w 10745172"/>
                  <a:gd name="connsiteY2" fmla="*/ 0 h 4857612"/>
                  <a:gd name="connsiteX3" fmla="*/ 1575959 w 10745172"/>
                  <a:gd name="connsiteY3" fmla="*/ 0 h 4857612"/>
                  <a:gd name="connsiteX4" fmla="*/ 2065461 w 10745172"/>
                  <a:gd name="connsiteY4" fmla="*/ 0 h 4857612"/>
                  <a:gd name="connsiteX5" fmla="*/ 2554963 w 10745172"/>
                  <a:gd name="connsiteY5" fmla="*/ 0 h 4857612"/>
                  <a:gd name="connsiteX6" fmla="*/ 3366821 w 10745172"/>
                  <a:gd name="connsiteY6" fmla="*/ 0 h 4857612"/>
                  <a:gd name="connsiteX7" fmla="*/ 3748871 w 10745172"/>
                  <a:gd name="connsiteY7" fmla="*/ 0 h 4857612"/>
                  <a:gd name="connsiteX8" fmla="*/ 4560729 w 10745172"/>
                  <a:gd name="connsiteY8" fmla="*/ 0 h 4857612"/>
                  <a:gd name="connsiteX9" fmla="*/ 5372586 w 10745172"/>
                  <a:gd name="connsiteY9" fmla="*/ 0 h 4857612"/>
                  <a:gd name="connsiteX10" fmla="*/ 5969540 w 10745172"/>
                  <a:gd name="connsiteY10" fmla="*/ 0 h 4857612"/>
                  <a:gd name="connsiteX11" fmla="*/ 6781397 w 10745172"/>
                  <a:gd name="connsiteY11" fmla="*/ 0 h 4857612"/>
                  <a:gd name="connsiteX12" fmla="*/ 7270900 w 10745172"/>
                  <a:gd name="connsiteY12" fmla="*/ 0 h 4857612"/>
                  <a:gd name="connsiteX13" fmla="*/ 7760402 w 10745172"/>
                  <a:gd name="connsiteY13" fmla="*/ 0 h 4857612"/>
                  <a:gd name="connsiteX14" fmla="*/ 8464808 w 10745172"/>
                  <a:gd name="connsiteY14" fmla="*/ 0 h 4857612"/>
                  <a:gd name="connsiteX15" fmla="*/ 8954310 w 10745172"/>
                  <a:gd name="connsiteY15" fmla="*/ 0 h 4857612"/>
                  <a:gd name="connsiteX16" fmla="*/ 9766167 w 10745172"/>
                  <a:gd name="connsiteY16" fmla="*/ 0 h 4857612"/>
                  <a:gd name="connsiteX17" fmla="*/ 10745172 w 10745172"/>
                  <a:gd name="connsiteY17" fmla="*/ 0 h 4857612"/>
                  <a:gd name="connsiteX18" fmla="*/ 10745172 w 10745172"/>
                  <a:gd name="connsiteY18" fmla="*/ 539735 h 4857612"/>
                  <a:gd name="connsiteX19" fmla="*/ 10745172 w 10745172"/>
                  <a:gd name="connsiteY19" fmla="*/ 1128045 h 4857612"/>
                  <a:gd name="connsiteX20" fmla="*/ 10745172 w 10745172"/>
                  <a:gd name="connsiteY20" fmla="*/ 1522052 h 4857612"/>
                  <a:gd name="connsiteX21" fmla="*/ 10745172 w 10745172"/>
                  <a:gd name="connsiteY21" fmla="*/ 1964634 h 4857612"/>
                  <a:gd name="connsiteX22" fmla="*/ 10745172 w 10745172"/>
                  <a:gd name="connsiteY22" fmla="*/ 2552945 h 4857612"/>
                  <a:gd name="connsiteX23" fmla="*/ 10745172 w 10745172"/>
                  <a:gd name="connsiteY23" fmla="*/ 3044104 h 4857612"/>
                  <a:gd name="connsiteX24" fmla="*/ 10745172 w 10745172"/>
                  <a:gd name="connsiteY24" fmla="*/ 3486686 h 4857612"/>
                  <a:gd name="connsiteX25" fmla="*/ 10745172 w 10745172"/>
                  <a:gd name="connsiteY25" fmla="*/ 4074997 h 4857612"/>
                  <a:gd name="connsiteX26" fmla="*/ 10745172 w 10745172"/>
                  <a:gd name="connsiteY26" fmla="*/ 4857612 h 4857612"/>
                  <a:gd name="connsiteX27" fmla="*/ 10148218 w 10745172"/>
                  <a:gd name="connsiteY27" fmla="*/ 4857612 h 4857612"/>
                  <a:gd name="connsiteX28" fmla="*/ 9766167 w 10745172"/>
                  <a:gd name="connsiteY28" fmla="*/ 4857612 h 4857612"/>
                  <a:gd name="connsiteX29" fmla="*/ 9061762 w 10745172"/>
                  <a:gd name="connsiteY29" fmla="*/ 4857612 h 4857612"/>
                  <a:gd name="connsiteX30" fmla="*/ 8679711 w 10745172"/>
                  <a:gd name="connsiteY30" fmla="*/ 4857612 h 4857612"/>
                  <a:gd name="connsiteX31" fmla="*/ 7975305 w 10745172"/>
                  <a:gd name="connsiteY31" fmla="*/ 4857612 h 4857612"/>
                  <a:gd name="connsiteX32" fmla="*/ 7700707 w 10745172"/>
                  <a:gd name="connsiteY32" fmla="*/ 4857612 h 4857612"/>
                  <a:gd name="connsiteX33" fmla="*/ 6996301 w 10745172"/>
                  <a:gd name="connsiteY33" fmla="*/ 4857612 h 4857612"/>
                  <a:gd name="connsiteX34" fmla="*/ 6614250 w 10745172"/>
                  <a:gd name="connsiteY34" fmla="*/ 4857612 h 4857612"/>
                  <a:gd name="connsiteX35" fmla="*/ 6339651 w 10745172"/>
                  <a:gd name="connsiteY35" fmla="*/ 4857612 h 4857612"/>
                  <a:gd name="connsiteX36" fmla="*/ 5957601 w 10745172"/>
                  <a:gd name="connsiteY36" fmla="*/ 4857612 h 4857612"/>
                  <a:gd name="connsiteX37" fmla="*/ 5253195 w 10745172"/>
                  <a:gd name="connsiteY37" fmla="*/ 4857612 h 4857612"/>
                  <a:gd name="connsiteX38" fmla="*/ 4871145 w 10745172"/>
                  <a:gd name="connsiteY38" fmla="*/ 4857612 h 4857612"/>
                  <a:gd name="connsiteX39" fmla="*/ 4596546 w 10745172"/>
                  <a:gd name="connsiteY39" fmla="*/ 4857612 h 4857612"/>
                  <a:gd name="connsiteX40" fmla="*/ 4214495 w 10745172"/>
                  <a:gd name="connsiteY40" fmla="*/ 4857612 h 4857612"/>
                  <a:gd name="connsiteX41" fmla="*/ 3724993 w 10745172"/>
                  <a:gd name="connsiteY41" fmla="*/ 4857612 h 4857612"/>
                  <a:gd name="connsiteX42" fmla="*/ 3128039 w 10745172"/>
                  <a:gd name="connsiteY42" fmla="*/ 4857612 h 4857612"/>
                  <a:gd name="connsiteX43" fmla="*/ 2745988 w 10745172"/>
                  <a:gd name="connsiteY43" fmla="*/ 4857612 h 4857612"/>
                  <a:gd name="connsiteX44" fmla="*/ 1934131 w 10745172"/>
                  <a:gd name="connsiteY44" fmla="*/ 4857612 h 4857612"/>
                  <a:gd name="connsiteX45" fmla="*/ 1337177 w 10745172"/>
                  <a:gd name="connsiteY45" fmla="*/ 4857612 h 4857612"/>
                  <a:gd name="connsiteX46" fmla="*/ 525320 w 10745172"/>
                  <a:gd name="connsiteY46" fmla="*/ 4857612 h 4857612"/>
                  <a:gd name="connsiteX47" fmla="*/ 0 w 10745172"/>
                  <a:gd name="connsiteY47" fmla="*/ 4857612 h 4857612"/>
                  <a:gd name="connsiteX48" fmla="*/ 0 w 10745172"/>
                  <a:gd name="connsiteY48" fmla="*/ 4366453 h 4857612"/>
                  <a:gd name="connsiteX49" fmla="*/ 0 w 10745172"/>
                  <a:gd name="connsiteY49" fmla="*/ 3875295 h 4857612"/>
                  <a:gd name="connsiteX50" fmla="*/ 0 w 10745172"/>
                  <a:gd name="connsiteY50" fmla="*/ 3286984 h 4857612"/>
                  <a:gd name="connsiteX51" fmla="*/ 0 w 10745172"/>
                  <a:gd name="connsiteY51" fmla="*/ 2747249 h 4857612"/>
                  <a:gd name="connsiteX52" fmla="*/ 0 w 10745172"/>
                  <a:gd name="connsiteY52" fmla="*/ 2110363 h 4857612"/>
                  <a:gd name="connsiteX53" fmla="*/ 0 w 10745172"/>
                  <a:gd name="connsiteY53" fmla="*/ 1473476 h 4857612"/>
                  <a:gd name="connsiteX54" fmla="*/ 0 w 10745172"/>
                  <a:gd name="connsiteY54" fmla="*/ 885165 h 4857612"/>
                  <a:gd name="connsiteX55" fmla="*/ 0 w 10745172"/>
                  <a:gd name="connsiteY55" fmla="*/ 0 h 4857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0745172" h="4857612" extrusionOk="0">
                    <a:moveTo>
                      <a:pt x="0" y="0"/>
                    </a:moveTo>
                    <a:cubicBezTo>
                      <a:pt x="195352" y="-33835"/>
                      <a:pt x="286131" y="7871"/>
                      <a:pt x="489502" y="0"/>
                    </a:cubicBezTo>
                    <a:cubicBezTo>
                      <a:pt x="692873" y="-7871"/>
                      <a:pt x="670627" y="5800"/>
                      <a:pt x="764101" y="0"/>
                    </a:cubicBezTo>
                    <a:cubicBezTo>
                      <a:pt x="857575" y="-5800"/>
                      <a:pt x="1364444" y="62534"/>
                      <a:pt x="1575959" y="0"/>
                    </a:cubicBezTo>
                    <a:cubicBezTo>
                      <a:pt x="1787474" y="-62534"/>
                      <a:pt x="1882469" y="57830"/>
                      <a:pt x="2065461" y="0"/>
                    </a:cubicBezTo>
                    <a:cubicBezTo>
                      <a:pt x="2248453" y="-57830"/>
                      <a:pt x="2334854" y="33585"/>
                      <a:pt x="2554963" y="0"/>
                    </a:cubicBezTo>
                    <a:cubicBezTo>
                      <a:pt x="2775072" y="-33585"/>
                      <a:pt x="3111649" y="92666"/>
                      <a:pt x="3366821" y="0"/>
                    </a:cubicBezTo>
                    <a:cubicBezTo>
                      <a:pt x="3621993" y="-92666"/>
                      <a:pt x="3649367" y="2511"/>
                      <a:pt x="3748871" y="0"/>
                    </a:cubicBezTo>
                    <a:cubicBezTo>
                      <a:pt x="3848375" y="-2511"/>
                      <a:pt x="4241268" y="62660"/>
                      <a:pt x="4560729" y="0"/>
                    </a:cubicBezTo>
                    <a:cubicBezTo>
                      <a:pt x="4880190" y="-62660"/>
                      <a:pt x="5054904" y="95215"/>
                      <a:pt x="5372586" y="0"/>
                    </a:cubicBezTo>
                    <a:cubicBezTo>
                      <a:pt x="5690268" y="-95215"/>
                      <a:pt x="5834912" y="52451"/>
                      <a:pt x="5969540" y="0"/>
                    </a:cubicBezTo>
                    <a:cubicBezTo>
                      <a:pt x="6104168" y="-52451"/>
                      <a:pt x="6423107" y="37166"/>
                      <a:pt x="6781397" y="0"/>
                    </a:cubicBezTo>
                    <a:cubicBezTo>
                      <a:pt x="7139687" y="-37166"/>
                      <a:pt x="7061290" y="8459"/>
                      <a:pt x="7270900" y="0"/>
                    </a:cubicBezTo>
                    <a:cubicBezTo>
                      <a:pt x="7480510" y="-8459"/>
                      <a:pt x="7654553" y="6333"/>
                      <a:pt x="7760402" y="0"/>
                    </a:cubicBezTo>
                    <a:cubicBezTo>
                      <a:pt x="7866251" y="-6333"/>
                      <a:pt x="8167166" y="51830"/>
                      <a:pt x="8464808" y="0"/>
                    </a:cubicBezTo>
                    <a:cubicBezTo>
                      <a:pt x="8762450" y="-51830"/>
                      <a:pt x="8843700" y="52149"/>
                      <a:pt x="8954310" y="0"/>
                    </a:cubicBezTo>
                    <a:cubicBezTo>
                      <a:pt x="9064920" y="-52149"/>
                      <a:pt x="9362138" y="11805"/>
                      <a:pt x="9766167" y="0"/>
                    </a:cubicBezTo>
                    <a:cubicBezTo>
                      <a:pt x="10170196" y="-11805"/>
                      <a:pt x="10343571" y="14478"/>
                      <a:pt x="10745172" y="0"/>
                    </a:cubicBezTo>
                    <a:cubicBezTo>
                      <a:pt x="10787909" y="127543"/>
                      <a:pt x="10713879" y="292993"/>
                      <a:pt x="10745172" y="539735"/>
                    </a:cubicBezTo>
                    <a:cubicBezTo>
                      <a:pt x="10776465" y="786477"/>
                      <a:pt x="10691084" y="934070"/>
                      <a:pt x="10745172" y="1128045"/>
                    </a:cubicBezTo>
                    <a:cubicBezTo>
                      <a:pt x="10799260" y="1322020"/>
                      <a:pt x="10739053" y="1441468"/>
                      <a:pt x="10745172" y="1522052"/>
                    </a:cubicBezTo>
                    <a:cubicBezTo>
                      <a:pt x="10751291" y="1602636"/>
                      <a:pt x="10727996" y="1755372"/>
                      <a:pt x="10745172" y="1964634"/>
                    </a:cubicBezTo>
                    <a:cubicBezTo>
                      <a:pt x="10762348" y="2173896"/>
                      <a:pt x="10711504" y="2420189"/>
                      <a:pt x="10745172" y="2552945"/>
                    </a:cubicBezTo>
                    <a:cubicBezTo>
                      <a:pt x="10778840" y="2685701"/>
                      <a:pt x="10724811" y="2884898"/>
                      <a:pt x="10745172" y="3044104"/>
                    </a:cubicBezTo>
                    <a:cubicBezTo>
                      <a:pt x="10765533" y="3203310"/>
                      <a:pt x="10710915" y="3338833"/>
                      <a:pt x="10745172" y="3486686"/>
                    </a:cubicBezTo>
                    <a:cubicBezTo>
                      <a:pt x="10779429" y="3634539"/>
                      <a:pt x="10732215" y="3914784"/>
                      <a:pt x="10745172" y="4074997"/>
                    </a:cubicBezTo>
                    <a:cubicBezTo>
                      <a:pt x="10758129" y="4235210"/>
                      <a:pt x="10718207" y="4619075"/>
                      <a:pt x="10745172" y="4857612"/>
                    </a:cubicBezTo>
                    <a:cubicBezTo>
                      <a:pt x="10612698" y="4882720"/>
                      <a:pt x="10341190" y="4832204"/>
                      <a:pt x="10148218" y="4857612"/>
                    </a:cubicBezTo>
                    <a:cubicBezTo>
                      <a:pt x="9955246" y="4883020"/>
                      <a:pt x="9874715" y="4826713"/>
                      <a:pt x="9766167" y="4857612"/>
                    </a:cubicBezTo>
                    <a:cubicBezTo>
                      <a:pt x="9657619" y="4888511"/>
                      <a:pt x="9357906" y="4811715"/>
                      <a:pt x="9061762" y="4857612"/>
                    </a:cubicBezTo>
                    <a:cubicBezTo>
                      <a:pt x="8765619" y="4903509"/>
                      <a:pt x="8836313" y="4836625"/>
                      <a:pt x="8679711" y="4857612"/>
                    </a:cubicBezTo>
                    <a:cubicBezTo>
                      <a:pt x="8523109" y="4878599"/>
                      <a:pt x="8135226" y="4809042"/>
                      <a:pt x="7975305" y="4857612"/>
                    </a:cubicBezTo>
                    <a:cubicBezTo>
                      <a:pt x="7815384" y="4906182"/>
                      <a:pt x="7761967" y="4827357"/>
                      <a:pt x="7700707" y="4857612"/>
                    </a:cubicBezTo>
                    <a:cubicBezTo>
                      <a:pt x="7639447" y="4887867"/>
                      <a:pt x="7148156" y="4817832"/>
                      <a:pt x="6996301" y="4857612"/>
                    </a:cubicBezTo>
                    <a:cubicBezTo>
                      <a:pt x="6844446" y="4897392"/>
                      <a:pt x="6729685" y="4828849"/>
                      <a:pt x="6614250" y="4857612"/>
                    </a:cubicBezTo>
                    <a:cubicBezTo>
                      <a:pt x="6498815" y="4886375"/>
                      <a:pt x="6463782" y="4837963"/>
                      <a:pt x="6339651" y="4857612"/>
                    </a:cubicBezTo>
                    <a:cubicBezTo>
                      <a:pt x="6215520" y="4877261"/>
                      <a:pt x="6127425" y="4839508"/>
                      <a:pt x="5957601" y="4857612"/>
                    </a:cubicBezTo>
                    <a:cubicBezTo>
                      <a:pt x="5787777" y="4875716"/>
                      <a:pt x="5481365" y="4813387"/>
                      <a:pt x="5253195" y="4857612"/>
                    </a:cubicBezTo>
                    <a:cubicBezTo>
                      <a:pt x="5025025" y="4901837"/>
                      <a:pt x="5037322" y="4836221"/>
                      <a:pt x="4871145" y="4857612"/>
                    </a:cubicBezTo>
                    <a:cubicBezTo>
                      <a:pt x="4704968" y="4879003"/>
                      <a:pt x="4665896" y="4828385"/>
                      <a:pt x="4596546" y="4857612"/>
                    </a:cubicBezTo>
                    <a:cubicBezTo>
                      <a:pt x="4527196" y="4886839"/>
                      <a:pt x="4324038" y="4856145"/>
                      <a:pt x="4214495" y="4857612"/>
                    </a:cubicBezTo>
                    <a:cubicBezTo>
                      <a:pt x="4104952" y="4859079"/>
                      <a:pt x="3878352" y="4821205"/>
                      <a:pt x="3724993" y="4857612"/>
                    </a:cubicBezTo>
                    <a:cubicBezTo>
                      <a:pt x="3571634" y="4894019"/>
                      <a:pt x="3284182" y="4812428"/>
                      <a:pt x="3128039" y="4857612"/>
                    </a:cubicBezTo>
                    <a:cubicBezTo>
                      <a:pt x="2971896" y="4902796"/>
                      <a:pt x="2918923" y="4840186"/>
                      <a:pt x="2745988" y="4857612"/>
                    </a:cubicBezTo>
                    <a:cubicBezTo>
                      <a:pt x="2573053" y="4875038"/>
                      <a:pt x="2323160" y="4803887"/>
                      <a:pt x="1934131" y="4857612"/>
                    </a:cubicBezTo>
                    <a:cubicBezTo>
                      <a:pt x="1545102" y="4911337"/>
                      <a:pt x="1576807" y="4794919"/>
                      <a:pt x="1337177" y="4857612"/>
                    </a:cubicBezTo>
                    <a:cubicBezTo>
                      <a:pt x="1097547" y="4920305"/>
                      <a:pt x="733824" y="4781403"/>
                      <a:pt x="525320" y="4857612"/>
                    </a:cubicBezTo>
                    <a:cubicBezTo>
                      <a:pt x="316816" y="4933821"/>
                      <a:pt x="134192" y="4838429"/>
                      <a:pt x="0" y="4857612"/>
                    </a:cubicBezTo>
                    <a:cubicBezTo>
                      <a:pt x="-33992" y="4633906"/>
                      <a:pt x="47550" y="4464698"/>
                      <a:pt x="0" y="4366453"/>
                    </a:cubicBezTo>
                    <a:cubicBezTo>
                      <a:pt x="-47550" y="4268208"/>
                      <a:pt x="3997" y="4023580"/>
                      <a:pt x="0" y="3875295"/>
                    </a:cubicBezTo>
                    <a:cubicBezTo>
                      <a:pt x="-3997" y="3727010"/>
                      <a:pt x="361" y="3414009"/>
                      <a:pt x="0" y="3286984"/>
                    </a:cubicBezTo>
                    <a:cubicBezTo>
                      <a:pt x="-361" y="3159959"/>
                      <a:pt x="27686" y="2857980"/>
                      <a:pt x="0" y="2747249"/>
                    </a:cubicBezTo>
                    <a:cubicBezTo>
                      <a:pt x="-27686" y="2636519"/>
                      <a:pt x="47006" y="2349596"/>
                      <a:pt x="0" y="2110363"/>
                    </a:cubicBezTo>
                    <a:cubicBezTo>
                      <a:pt x="-47006" y="1871130"/>
                      <a:pt x="13389" y="1636481"/>
                      <a:pt x="0" y="1473476"/>
                    </a:cubicBezTo>
                    <a:cubicBezTo>
                      <a:pt x="-13389" y="1310471"/>
                      <a:pt x="43020" y="1149345"/>
                      <a:pt x="0" y="885165"/>
                    </a:cubicBezTo>
                    <a:cubicBezTo>
                      <a:pt x="-43020" y="620985"/>
                      <a:pt x="87164" y="325560"/>
                      <a:pt x="0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254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300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𝑆𝑖𝑚</m:t>
                      </m:r>
                      <m:r>
                        <a:rPr lang="en-GB" sz="2300" b="0" i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300" i="1" dirty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GB" sz="2300" dirty="0"/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Guess uniform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900" b="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9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1900" b="0" i="1" dirty="0" smtClean="0">
                        <a:latin typeface="Cambria Math" panose="02040503050406030204" pitchFamily="18" charset="0"/>
                      </a:rPr>
                      <m:t>) ← </m:t>
                    </m:r>
                    <m:d>
                      <m:dPr>
                        <m:begChr m:val="{"/>
                        <m:endChr m:val="}"/>
                        <m:ctrlPr>
                          <a:rPr lang="en-GB" sz="1900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1, 2, . . . , </m:t>
                        </m:r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, ⊥</m:t>
                        </m:r>
                      </m:e>
                    </m:d>
                    <m:r>
                      <a:rPr lang="en-GB" sz="1900" b="0" i="1" dirty="0" smtClean="0">
                        <a:latin typeface="Cambria Math" panose="02040503050406030204" pitchFamily="18" charset="0"/>
                      </a:rPr>
                      <m:t> ×{0,1}</m:t>
                    </m:r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900" b="0" i="1" dirty="0">
                        <a:latin typeface="Cambria Math" panose="02040503050406030204" pitchFamily="18" charset="0"/>
                      </a:rPr>
                      <m:t> = ⊥</m:t>
                    </m:r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returns what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p>
                        <m:r>
                          <a:rPr lang="en-GB" sz="19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returns. 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Else runs 𝒜 with RP 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</m:oMath>
                </a14:m>
                <a:r>
                  <a:rPr lang="en-GB" sz="19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for first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9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1900" b="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sz="1900" b="0" i="1" dirty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steps</a:t>
                </a:r>
              </a:p>
              <a:p>
                <a:pPr marL="1022350" lvl="1" indent="-514350">
                  <a:buFont typeface="+mj-lt"/>
                  <a:buAutoNum type="arabicParenR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𝑖</m:t>
                        </m:r>
                      </m:e>
                      <m:sup>
                        <m: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-</a:t>
                </a:r>
                <a:r>
                  <a:rPr lang="en-GB" sz="1900" i="1" dirty="0" err="1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</a:t>
                </a: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query:</a:t>
                </a:r>
              </a:p>
              <a:p>
                <a:pPr marL="508000" lvl="1"/>
                <a:endParaRPr lang="en-GB" sz="19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508000" lvl="1"/>
                <a:endParaRPr lang="en-GB" sz="19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508000" lvl="1"/>
                <a:endParaRPr lang="en-GB" sz="19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022350" lvl="3" indent="-514350">
                  <a:buFont typeface="+mj-lt"/>
                  <a:buAutoNum type="alphaLcParenR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 b = 0 (</a:t>
                </a:r>
                <a:r>
                  <a:rPr lang="en-GB" sz="1900" i="1" dirty="0">
                    <a:solidFill>
                      <a:schemeClr val="tx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hit</a:t>
                </a: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query):</a:t>
                </a:r>
              </a:p>
              <a:p>
                <a:pPr marL="1022350" lvl="5" indent="-514350">
                  <a:buFont typeface="+mj-lt"/>
                  <a:buAutoNum type="romanLcPeriod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forward query on input x: compute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sSup>
                      <m:sSupPr>
                        <m:ctrlP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𝜋</m:t>
                        </m:r>
                      </m:e>
                      <m:sup>
                        <m: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∗</m:t>
                        </m:r>
                      </m:sup>
                    </m:sSup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 </m:t>
                    </m:r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and reprogram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19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022350" lvl="5" indent="-514350">
                  <a:buFont typeface="+mj-lt"/>
                  <a:buAutoNum type="romanLcPeriod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backward query on input y:  compute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sSup>
                      <m:sSupPr>
                        <m:ctrlP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∗</m:t>
                            </m:r>
                          </m:sup>
                        </m:sSup>
                      </m:e>
                      <m:sup>
                        <m: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−1</m:t>
                        </m:r>
                      </m:sup>
                    </m:sSup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(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) </m:t>
                    </m:r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and reprogram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19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508000" lvl="5"/>
                <a:endParaRPr lang="en-GB" sz="19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022350" lvl="3" indent="-514350">
                  <a:buFont typeface="+mj-lt"/>
                  <a:buAutoNum type="alphaLcParenR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 b = 1 (</a:t>
                </a:r>
                <a:r>
                  <a:rPr lang="en-GB" sz="1900" i="1" dirty="0">
                    <a:solidFill>
                      <a:schemeClr val="accent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miss</a:t>
                </a: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query):</a:t>
                </a:r>
              </a:p>
              <a:p>
                <a:pPr marL="1022350" lvl="5" indent="-514350">
                  <a:buFont typeface="+mj-lt"/>
                  <a:buAutoNum type="romanLcPeriod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forward query on input x: compute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=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d>
                      <m:dPr>
                        <m:ctrlP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GB" sz="19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sz="19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GB" sz="19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  <m:sup>
                            <m: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𝜋</m:t>
                            </m:r>
                            <m:d>
                              <m:dPr>
                                <m:ctrlPr>
                                  <a:rPr lang="en-GB" sz="19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GB" sz="1900" i="1" dirty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</m:t>
                    </m:r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and reprogram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1900" i="1" dirty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19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marL="1022350" lvl="5" indent="-514350">
                  <a:buFont typeface="+mj-lt"/>
                  <a:buAutoNum type="romanLcPeriod"/>
                </a:pPr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 backward query on input y:  compute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=</m:t>
                    </m:r>
                    <m:sSup>
                      <m:sSupPr>
                        <m:ctrlP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𝜋</m:t>
                        </m:r>
                      </m:e>
                      <m:sup>
                        <m: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GB" sz="1900" i="1" dirty="0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GB" sz="1900" i="1" dirty="0" smtClean="0"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19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sz="19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GB" sz="19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−</m:t>
                                </m:r>
                                <m:r>
                                  <a:rPr lang="en-GB" sz="1900" i="1" dirty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1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1900" i="1" dirty="0" smtClean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GB" sz="1900" i="1" dirty="0">
                                    <a:latin typeface="Cambria Math" panose="02040503050406030204" pitchFamily="18" charset="0"/>
                                    <a:cs typeface="Calibri Light" panose="020F0302020204030204" pitchFamily="34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</m:t>
                    </m:r>
                  </m:oMath>
                </a14:m>
                <a:r>
                  <a:rPr lang="en-GB" sz="1900" i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and reprogram </a:t>
                </a:r>
                <a14:m>
                  <m:oMath xmlns:m="http://schemas.openxmlformats.org/officeDocument/2006/math"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1900" i="1" dirty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1900" i="1" dirty="0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2000" i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D062F6-0496-3307-CC92-D813A12A9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35" y="1668485"/>
                <a:ext cx="10745172" cy="4857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0070C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0745172"/>
                          <a:gd name="connsiteY0" fmla="*/ 0 h 4857612"/>
                          <a:gd name="connsiteX1" fmla="*/ 489502 w 10745172"/>
                          <a:gd name="connsiteY1" fmla="*/ 0 h 4857612"/>
                          <a:gd name="connsiteX2" fmla="*/ 764101 w 10745172"/>
                          <a:gd name="connsiteY2" fmla="*/ 0 h 4857612"/>
                          <a:gd name="connsiteX3" fmla="*/ 1575959 w 10745172"/>
                          <a:gd name="connsiteY3" fmla="*/ 0 h 4857612"/>
                          <a:gd name="connsiteX4" fmla="*/ 2065461 w 10745172"/>
                          <a:gd name="connsiteY4" fmla="*/ 0 h 4857612"/>
                          <a:gd name="connsiteX5" fmla="*/ 2554963 w 10745172"/>
                          <a:gd name="connsiteY5" fmla="*/ 0 h 4857612"/>
                          <a:gd name="connsiteX6" fmla="*/ 3366821 w 10745172"/>
                          <a:gd name="connsiteY6" fmla="*/ 0 h 4857612"/>
                          <a:gd name="connsiteX7" fmla="*/ 3748871 w 10745172"/>
                          <a:gd name="connsiteY7" fmla="*/ 0 h 4857612"/>
                          <a:gd name="connsiteX8" fmla="*/ 4560729 w 10745172"/>
                          <a:gd name="connsiteY8" fmla="*/ 0 h 4857612"/>
                          <a:gd name="connsiteX9" fmla="*/ 5372586 w 10745172"/>
                          <a:gd name="connsiteY9" fmla="*/ 0 h 4857612"/>
                          <a:gd name="connsiteX10" fmla="*/ 5969540 w 10745172"/>
                          <a:gd name="connsiteY10" fmla="*/ 0 h 4857612"/>
                          <a:gd name="connsiteX11" fmla="*/ 6781397 w 10745172"/>
                          <a:gd name="connsiteY11" fmla="*/ 0 h 4857612"/>
                          <a:gd name="connsiteX12" fmla="*/ 7270900 w 10745172"/>
                          <a:gd name="connsiteY12" fmla="*/ 0 h 4857612"/>
                          <a:gd name="connsiteX13" fmla="*/ 7760402 w 10745172"/>
                          <a:gd name="connsiteY13" fmla="*/ 0 h 4857612"/>
                          <a:gd name="connsiteX14" fmla="*/ 8464808 w 10745172"/>
                          <a:gd name="connsiteY14" fmla="*/ 0 h 4857612"/>
                          <a:gd name="connsiteX15" fmla="*/ 8954310 w 10745172"/>
                          <a:gd name="connsiteY15" fmla="*/ 0 h 4857612"/>
                          <a:gd name="connsiteX16" fmla="*/ 9766167 w 10745172"/>
                          <a:gd name="connsiteY16" fmla="*/ 0 h 4857612"/>
                          <a:gd name="connsiteX17" fmla="*/ 10745172 w 10745172"/>
                          <a:gd name="connsiteY17" fmla="*/ 0 h 4857612"/>
                          <a:gd name="connsiteX18" fmla="*/ 10745172 w 10745172"/>
                          <a:gd name="connsiteY18" fmla="*/ 539735 h 4857612"/>
                          <a:gd name="connsiteX19" fmla="*/ 10745172 w 10745172"/>
                          <a:gd name="connsiteY19" fmla="*/ 1128045 h 4857612"/>
                          <a:gd name="connsiteX20" fmla="*/ 10745172 w 10745172"/>
                          <a:gd name="connsiteY20" fmla="*/ 1522052 h 4857612"/>
                          <a:gd name="connsiteX21" fmla="*/ 10745172 w 10745172"/>
                          <a:gd name="connsiteY21" fmla="*/ 1964634 h 4857612"/>
                          <a:gd name="connsiteX22" fmla="*/ 10745172 w 10745172"/>
                          <a:gd name="connsiteY22" fmla="*/ 2552945 h 4857612"/>
                          <a:gd name="connsiteX23" fmla="*/ 10745172 w 10745172"/>
                          <a:gd name="connsiteY23" fmla="*/ 3044104 h 4857612"/>
                          <a:gd name="connsiteX24" fmla="*/ 10745172 w 10745172"/>
                          <a:gd name="connsiteY24" fmla="*/ 3486686 h 4857612"/>
                          <a:gd name="connsiteX25" fmla="*/ 10745172 w 10745172"/>
                          <a:gd name="connsiteY25" fmla="*/ 4074997 h 4857612"/>
                          <a:gd name="connsiteX26" fmla="*/ 10745172 w 10745172"/>
                          <a:gd name="connsiteY26" fmla="*/ 4857612 h 4857612"/>
                          <a:gd name="connsiteX27" fmla="*/ 10148218 w 10745172"/>
                          <a:gd name="connsiteY27" fmla="*/ 4857612 h 4857612"/>
                          <a:gd name="connsiteX28" fmla="*/ 9766167 w 10745172"/>
                          <a:gd name="connsiteY28" fmla="*/ 4857612 h 4857612"/>
                          <a:gd name="connsiteX29" fmla="*/ 9061762 w 10745172"/>
                          <a:gd name="connsiteY29" fmla="*/ 4857612 h 4857612"/>
                          <a:gd name="connsiteX30" fmla="*/ 8679711 w 10745172"/>
                          <a:gd name="connsiteY30" fmla="*/ 4857612 h 4857612"/>
                          <a:gd name="connsiteX31" fmla="*/ 7975305 w 10745172"/>
                          <a:gd name="connsiteY31" fmla="*/ 4857612 h 4857612"/>
                          <a:gd name="connsiteX32" fmla="*/ 7700707 w 10745172"/>
                          <a:gd name="connsiteY32" fmla="*/ 4857612 h 4857612"/>
                          <a:gd name="connsiteX33" fmla="*/ 6996301 w 10745172"/>
                          <a:gd name="connsiteY33" fmla="*/ 4857612 h 4857612"/>
                          <a:gd name="connsiteX34" fmla="*/ 6614250 w 10745172"/>
                          <a:gd name="connsiteY34" fmla="*/ 4857612 h 4857612"/>
                          <a:gd name="connsiteX35" fmla="*/ 6339651 w 10745172"/>
                          <a:gd name="connsiteY35" fmla="*/ 4857612 h 4857612"/>
                          <a:gd name="connsiteX36" fmla="*/ 5957601 w 10745172"/>
                          <a:gd name="connsiteY36" fmla="*/ 4857612 h 4857612"/>
                          <a:gd name="connsiteX37" fmla="*/ 5253195 w 10745172"/>
                          <a:gd name="connsiteY37" fmla="*/ 4857612 h 4857612"/>
                          <a:gd name="connsiteX38" fmla="*/ 4871145 w 10745172"/>
                          <a:gd name="connsiteY38" fmla="*/ 4857612 h 4857612"/>
                          <a:gd name="connsiteX39" fmla="*/ 4596546 w 10745172"/>
                          <a:gd name="connsiteY39" fmla="*/ 4857612 h 4857612"/>
                          <a:gd name="connsiteX40" fmla="*/ 4214495 w 10745172"/>
                          <a:gd name="connsiteY40" fmla="*/ 4857612 h 4857612"/>
                          <a:gd name="connsiteX41" fmla="*/ 3724993 w 10745172"/>
                          <a:gd name="connsiteY41" fmla="*/ 4857612 h 4857612"/>
                          <a:gd name="connsiteX42" fmla="*/ 3128039 w 10745172"/>
                          <a:gd name="connsiteY42" fmla="*/ 4857612 h 4857612"/>
                          <a:gd name="connsiteX43" fmla="*/ 2745988 w 10745172"/>
                          <a:gd name="connsiteY43" fmla="*/ 4857612 h 4857612"/>
                          <a:gd name="connsiteX44" fmla="*/ 1934131 w 10745172"/>
                          <a:gd name="connsiteY44" fmla="*/ 4857612 h 4857612"/>
                          <a:gd name="connsiteX45" fmla="*/ 1337177 w 10745172"/>
                          <a:gd name="connsiteY45" fmla="*/ 4857612 h 4857612"/>
                          <a:gd name="connsiteX46" fmla="*/ 525320 w 10745172"/>
                          <a:gd name="connsiteY46" fmla="*/ 4857612 h 4857612"/>
                          <a:gd name="connsiteX47" fmla="*/ 0 w 10745172"/>
                          <a:gd name="connsiteY47" fmla="*/ 4857612 h 4857612"/>
                          <a:gd name="connsiteX48" fmla="*/ 0 w 10745172"/>
                          <a:gd name="connsiteY48" fmla="*/ 4366453 h 4857612"/>
                          <a:gd name="connsiteX49" fmla="*/ 0 w 10745172"/>
                          <a:gd name="connsiteY49" fmla="*/ 3875295 h 4857612"/>
                          <a:gd name="connsiteX50" fmla="*/ 0 w 10745172"/>
                          <a:gd name="connsiteY50" fmla="*/ 3286984 h 4857612"/>
                          <a:gd name="connsiteX51" fmla="*/ 0 w 10745172"/>
                          <a:gd name="connsiteY51" fmla="*/ 2747249 h 4857612"/>
                          <a:gd name="connsiteX52" fmla="*/ 0 w 10745172"/>
                          <a:gd name="connsiteY52" fmla="*/ 2110363 h 4857612"/>
                          <a:gd name="connsiteX53" fmla="*/ 0 w 10745172"/>
                          <a:gd name="connsiteY53" fmla="*/ 1473476 h 4857612"/>
                          <a:gd name="connsiteX54" fmla="*/ 0 w 10745172"/>
                          <a:gd name="connsiteY54" fmla="*/ 885165 h 4857612"/>
                          <a:gd name="connsiteX55" fmla="*/ 0 w 10745172"/>
                          <a:gd name="connsiteY55" fmla="*/ 0 h 48576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</a:cxnLst>
                        <a:rect l="l" t="t" r="r" b="b"/>
                        <a:pathLst>
                          <a:path w="10745172" h="4857612" extrusionOk="0">
                            <a:moveTo>
                              <a:pt x="0" y="0"/>
                            </a:moveTo>
                            <a:cubicBezTo>
                              <a:pt x="195352" y="-33835"/>
                              <a:pt x="286131" y="7871"/>
                              <a:pt x="489502" y="0"/>
                            </a:cubicBezTo>
                            <a:cubicBezTo>
                              <a:pt x="692873" y="-7871"/>
                              <a:pt x="670627" y="5800"/>
                              <a:pt x="764101" y="0"/>
                            </a:cubicBezTo>
                            <a:cubicBezTo>
                              <a:pt x="857575" y="-5800"/>
                              <a:pt x="1364444" y="62534"/>
                              <a:pt x="1575959" y="0"/>
                            </a:cubicBezTo>
                            <a:cubicBezTo>
                              <a:pt x="1787474" y="-62534"/>
                              <a:pt x="1882469" y="57830"/>
                              <a:pt x="2065461" y="0"/>
                            </a:cubicBezTo>
                            <a:cubicBezTo>
                              <a:pt x="2248453" y="-57830"/>
                              <a:pt x="2334854" y="33585"/>
                              <a:pt x="2554963" y="0"/>
                            </a:cubicBezTo>
                            <a:cubicBezTo>
                              <a:pt x="2775072" y="-33585"/>
                              <a:pt x="3111649" y="92666"/>
                              <a:pt x="3366821" y="0"/>
                            </a:cubicBezTo>
                            <a:cubicBezTo>
                              <a:pt x="3621993" y="-92666"/>
                              <a:pt x="3649367" y="2511"/>
                              <a:pt x="3748871" y="0"/>
                            </a:cubicBezTo>
                            <a:cubicBezTo>
                              <a:pt x="3848375" y="-2511"/>
                              <a:pt x="4241268" y="62660"/>
                              <a:pt x="4560729" y="0"/>
                            </a:cubicBezTo>
                            <a:cubicBezTo>
                              <a:pt x="4880190" y="-62660"/>
                              <a:pt x="5054904" y="95215"/>
                              <a:pt x="5372586" y="0"/>
                            </a:cubicBezTo>
                            <a:cubicBezTo>
                              <a:pt x="5690268" y="-95215"/>
                              <a:pt x="5834912" y="52451"/>
                              <a:pt x="5969540" y="0"/>
                            </a:cubicBezTo>
                            <a:cubicBezTo>
                              <a:pt x="6104168" y="-52451"/>
                              <a:pt x="6423107" y="37166"/>
                              <a:pt x="6781397" y="0"/>
                            </a:cubicBezTo>
                            <a:cubicBezTo>
                              <a:pt x="7139687" y="-37166"/>
                              <a:pt x="7061290" y="8459"/>
                              <a:pt x="7270900" y="0"/>
                            </a:cubicBezTo>
                            <a:cubicBezTo>
                              <a:pt x="7480510" y="-8459"/>
                              <a:pt x="7654553" y="6333"/>
                              <a:pt x="7760402" y="0"/>
                            </a:cubicBezTo>
                            <a:cubicBezTo>
                              <a:pt x="7866251" y="-6333"/>
                              <a:pt x="8167166" y="51830"/>
                              <a:pt x="8464808" y="0"/>
                            </a:cubicBezTo>
                            <a:cubicBezTo>
                              <a:pt x="8762450" y="-51830"/>
                              <a:pt x="8843700" y="52149"/>
                              <a:pt x="8954310" y="0"/>
                            </a:cubicBezTo>
                            <a:cubicBezTo>
                              <a:pt x="9064920" y="-52149"/>
                              <a:pt x="9362138" y="11805"/>
                              <a:pt x="9766167" y="0"/>
                            </a:cubicBezTo>
                            <a:cubicBezTo>
                              <a:pt x="10170196" y="-11805"/>
                              <a:pt x="10343571" y="14478"/>
                              <a:pt x="10745172" y="0"/>
                            </a:cubicBezTo>
                            <a:cubicBezTo>
                              <a:pt x="10787909" y="127543"/>
                              <a:pt x="10713879" y="292993"/>
                              <a:pt x="10745172" y="539735"/>
                            </a:cubicBezTo>
                            <a:cubicBezTo>
                              <a:pt x="10776465" y="786477"/>
                              <a:pt x="10691084" y="934070"/>
                              <a:pt x="10745172" y="1128045"/>
                            </a:cubicBezTo>
                            <a:cubicBezTo>
                              <a:pt x="10799260" y="1322020"/>
                              <a:pt x="10739053" y="1441468"/>
                              <a:pt x="10745172" y="1522052"/>
                            </a:cubicBezTo>
                            <a:cubicBezTo>
                              <a:pt x="10751291" y="1602636"/>
                              <a:pt x="10727996" y="1755372"/>
                              <a:pt x="10745172" y="1964634"/>
                            </a:cubicBezTo>
                            <a:cubicBezTo>
                              <a:pt x="10762348" y="2173896"/>
                              <a:pt x="10711504" y="2420189"/>
                              <a:pt x="10745172" y="2552945"/>
                            </a:cubicBezTo>
                            <a:cubicBezTo>
                              <a:pt x="10778840" y="2685701"/>
                              <a:pt x="10724811" y="2884898"/>
                              <a:pt x="10745172" y="3044104"/>
                            </a:cubicBezTo>
                            <a:cubicBezTo>
                              <a:pt x="10765533" y="3203310"/>
                              <a:pt x="10710915" y="3338833"/>
                              <a:pt x="10745172" y="3486686"/>
                            </a:cubicBezTo>
                            <a:cubicBezTo>
                              <a:pt x="10779429" y="3634539"/>
                              <a:pt x="10732215" y="3914784"/>
                              <a:pt x="10745172" y="4074997"/>
                            </a:cubicBezTo>
                            <a:cubicBezTo>
                              <a:pt x="10758129" y="4235210"/>
                              <a:pt x="10718207" y="4619075"/>
                              <a:pt x="10745172" y="4857612"/>
                            </a:cubicBezTo>
                            <a:cubicBezTo>
                              <a:pt x="10612698" y="4882720"/>
                              <a:pt x="10341190" y="4832204"/>
                              <a:pt x="10148218" y="4857612"/>
                            </a:cubicBezTo>
                            <a:cubicBezTo>
                              <a:pt x="9955246" y="4883020"/>
                              <a:pt x="9874715" y="4826713"/>
                              <a:pt x="9766167" y="4857612"/>
                            </a:cubicBezTo>
                            <a:cubicBezTo>
                              <a:pt x="9657619" y="4888511"/>
                              <a:pt x="9357906" y="4811715"/>
                              <a:pt x="9061762" y="4857612"/>
                            </a:cubicBezTo>
                            <a:cubicBezTo>
                              <a:pt x="8765619" y="4903509"/>
                              <a:pt x="8836313" y="4836625"/>
                              <a:pt x="8679711" y="4857612"/>
                            </a:cubicBezTo>
                            <a:cubicBezTo>
                              <a:pt x="8523109" y="4878599"/>
                              <a:pt x="8135226" y="4809042"/>
                              <a:pt x="7975305" y="4857612"/>
                            </a:cubicBezTo>
                            <a:cubicBezTo>
                              <a:pt x="7815384" y="4906182"/>
                              <a:pt x="7761967" y="4827357"/>
                              <a:pt x="7700707" y="4857612"/>
                            </a:cubicBezTo>
                            <a:cubicBezTo>
                              <a:pt x="7639447" y="4887867"/>
                              <a:pt x="7148156" y="4817832"/>
                              <a:pt x="6996301" y="4857612"/>
                            </a:cubicBezTo>
                            <a:cubicBezTo>
                              <a:pt x="6844446" y="4897392"/>
                              <a:pt x="6729685" y="4828849"/>
                              <a:pt x="6614250" y="4857612"/>
                            </a:cubicBezTo>
                            <a:cubicBezTo>
                              <a:pt x="6498815" y="4886375"/>
                              <a:pt x="6463782" y="4837963"/>
                              <a:pt x="6339651" y="4857612"/>
                            </a:cubicBezTo>
                            <a:cubicBezTo>
                              <a:pt x="6215520" y="4877261"/>
                              <a:pt x="6127425" y="4839508"/>
                              <a:pt x="5957601" y="4857612"/>
                            </a:cubicBezTo>
                            <a:cubicBezTo>
                              <a:pt x="5787777" y="4875716"/>
                              <a:pt x="5481365" y="4813387"/>
                              <a:pt x="5253195" y="4857612"/>
                            </a:cubicBezTo>
                            <a:cubicBezTo>
                              <a:pt x="5025025" y="4901837"/>
                              <a:pt x="5037322" y="4836221"/>
                              <a:pt x="4871145" y="4857612"/>
                            </a:cubicBezTo>
                            <a:cubicBezTo>
                              <a:pt x="4704968" y="4879003"/>
                              <a:pt x="4665896" y="4828385"/>
                              <a:pt x="4596546" y="4857612"/>
                            </a:cubicBezTo>
                            <a:cubicBezTo>
                              <a:pt x="4527196" y="4886839"/>
                              <a:pt x="4324038" y="4856145"/>
                              <a:pt x="4214495" y="4857612"/>
                            </a:cubicBezTo>
                            <a:cubicBezTo>
                              <a:pt x="4104952" y="4859079"/>
                              <a:pt x="3878352" y="4821205"/>
                              <a:pt x="3724993" y="4857612"/>
                            </a:cubicBezTo>
                            <a:cubicBezTo>
                              <a:pt x="3571634" y="4894019"/>
                              <a:pt x="3284182" y="4812428"/>
                              <a:pt x="3128039" y="4857612"/>
                            </a:cubicBezTo>
                            <a:cubicBezTo>
                              <a:pt x="2971896" y="4902796"/>
                              <a:pt x="2918923" y="4840186"/>
                              <a:pt x="2745988" y="4857612"/>
                            </a:cubicBezTo>
                            <a:cubicBezTo>
                              <a:pt x="2573053" y="4875038"/>
                              <a:pt x="2323160" y="4803887"/>
                              <a:pt x="1934131" y="4857612"/>
                            </a:cubicBezTo>
                            <a:cubicBezTo>
                              <a:pt x="1545102" y="4911337"/>
                              <a:pt x="1576807" y="4794919"/>
                              <a:pt x="1337177" y="4857612"/>
                            </a:cubicBezTo>
                            <a:cubicBezTo>
                              <a:pt x="1097547" y="4920305"/>
                              <a:pt x="733824" y="4781403"/>
                              <a:pt x="525320" y="4857612"/>
                            </a:cubicBezTo>
                            <a:cubicBezTo>
                              <a:pt x="316816" y="4933821"/>
                              <a:pt x="134192" y="4838429"/>
                              <a:pt x="0" y="4857612"/>
                            </a:cubicBezTo>
                            <a:cubicBezTo>
                              <a:pt x="-33992" y="4633906"/>
                              <a:pt x="47550" y="4464698"/>
                              <a:pt x="0" y="4366453"/>
                            </a:cubicBezTo>
                            <a:cubicBezTo>
                              <a:pt x="-47550" y="4268208"/>
                              <a:pt x="3997" y="4023580"/>
                              <a:pt x="0" y="3875295"/>
                            </a:cubicBezTo>
                            <a:cubicBezTo>
                              <a:pt x="-3997" y="3727010"/>
                              <a:pt x="361" y="3414009"/>
                              <a:pt x="0" y="3286984"/>
                            </a:cubicBezTo>
                            <a:cubicBezTo>
                              <a:pt x="-361" y="3159959"/>
                              <a:pt x="27686" y="2857980"/>
                              <a:pt x="0" y="2747249"/>
                            </a:cubicBezTo>
                            <a:cubicBezTo>
                              <a:pt x="-27686" y="2636519"/>
                              <a:pt x="47006" y="2349596"/>
                              <a:pt x="0" y="2110363"/>
                            </a:cubicBezTo>
                            <a:cubicBezTo>
                              <a:pt x="-47006" y="1871130"/>
                              <a:pt x="13389" y="1636481"/>
                              <a:pt x="0" y="1473476"/>
                            </a:cubicBezTo>
                            <a:cubicBezTo>
                              <a:pt x="-13389" y="1310471"/>
                              <a:pt x="43020" y="1149345"/>
                              <a:pt x="0" y="885165"/>
                            </a:cubicBezTo>
                            <a:cubicBezTo>
                              <a:pt x="-43020" y="620985"/>
                              <a:pt x="87164" y="32556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AD722E7-89F0-5A57-C642-8697B5A39623}"/>
              </a:ext>
            </a:extLst>
          </p:cNvPr>
          <p:cNvSpPr txBox="1"/>
          <p:nvPr/>
        </p:nvSpPr>
        <p:spPr>
          <a:xfrm>
            <a:off x="1193076" y="3133389"/>
            <a:ext cx="3585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0" lvl="1"/>
            <a:r>
              <a:rPr lang="en-GB" sz="2000" i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 measures input register: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996B42-ED0F-39AD-A768-914ECDD5971F}"/>
                  </a:ext>
                </a:extLst>
              </p:cNvPr>
              <p:cNvSpPr txBox="1"/>
              <p:nvPr/>
            </p:nvSpPr>
            <p:spPr>
              <a:xfrm>
                <a:off x="6375400" y="2038225"/>
                <a:ext cx="1382918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9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19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← {0,1}</m:t>
                      </m:r>
                    </m:oMath>
                  </m:oMathPara>
                </a14:m>
                <a:endParaRPr lang="en-GB" sz="19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996B42-ED0F-39AD-A768-914ECDD5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400" y="2038225"/>
                <a:ext cx="1382918" cy="384721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FA93A7-5E23-2DD9-EAC8-3E91D744DE55}"/>
                  </a:ext>
                </a:extLst>
              </p:cNvPr>
              <p:cNvSpPr txBox="1"/>
              <p:nvPr/>
            </p:nvSpPr>
            <p:spPr>
              <a:xfrm>
                <a:off x="635035" y="3448498"/>
                <a:ext cx="914400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022350" lvl="1" indent="-514350">
                  <a:buFont typeface="+mj-lt"/>
                  <a:buAutoNum type="romanUcPeriod"/>
                </a:pPr>
                <a:r>
                  <a:rPr lang="en-GB" sz="19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 c = 0 first reprogram then answer all A’s remaining queries using </a:t>
                </a:r>
                <a14:m>
                  <m:oMath xmlns:m="http://schemas.openxmlformats.org/officeDocument/2006/math"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[</m:t>
                    </m:r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𝑥</m:t>
                    </m:r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𝑦</m:t>
                    </m:r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]</m:t>
                    </m:r>
                  </m:oMath>
                </a14:m>
                <a:endParaRPr lang="en-GB" sz="19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022350" lvl="1" indent="-514350">
                  <a:buFont typeface="+mj-lt"/>
                  <a:buAutoNum type="romanUcPeriod"/>
                </a:pPr>
                <a:r>
                  <a:rPr lang="en-GB" sz="19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 c = 1 first answer A’s </a:t>
                </a:r>
                <a14:m>
                  <m:oMath xmlns:m="http://schemas.openxmlformats.org/officeDocument/2006/math"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𝑖</m:t>
                    </m:r>
                  </m:oMath>
                </a14:m>
                <a:r>
                  <a:rPr lang="en-GB" sz="1900" i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-th</a:t>
                </a:r>
                <a:r>
                  <a:rPr lang="en-GB" sz="19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query using </a:t>
                </a:r>
                <a14:m>
                  <m:oMath xmlns:m="http://schemas.openxmlformats.org/officeDocument/2006/math"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𝜋</m:t>
                    </m:r>
                    <m:r>
                      <a:rPr lang="en-GB" sz="1900" b="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</m:t>
                    </m:r>
                  </m:oMath>
                </a14:m>
                <a:r>
                  <a:rPr lang="en-GB" sz="19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then reprogram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FFA93A7-5E23-2DD9-EAC8-3E91D744D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35" y="3448498"/>
                <a:ext cx="9144000" cy="677108"/>
              </a:xfrm>
              <a:prstGeom prst="rect">
                <a:avLst/>
              </a:prstGeom>
              <a:blipFill>
                <a:blip r:embed="rId6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BF0F6E-1525-46FD-6AC1-4C7D01D8D1E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6336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10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F457E-2225-F1C2-A7EF-BB2B34C7F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047" y="4644427"/>
            <a:ext cx="17874862" cy="4794823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n-US" b="1" dirty="0"/>
              <a:t>Lifting Theorem</a:t>
            </a:r>
            <a:r>
              <a:rPr lang="en-US" dirty="0"/>
              <a:t>:</a:t>
            </a:r>
          </a:p>
          <a:p>
            <a:pPr marL="25400" indent="0">
              <a:buNone/>
            </a:pPr>
            <a:r>
              <a:rPr lang="en-US" dirty="0"/>
              <a:t>If we have a scheme/security game that is secure against classical attacks</a:t>
            </a:r>
          </a:p>
          <a:p>
            <a:pPr marL="508000" lvl="1" indent="0">
              <a:buNone/>
            </a:pPr>
            <a:r>
              <a:rPr lang="en-US" b="1" dirty="0"/>
              <a:t>			</a:t>
            </a:r>
            <a:r>
              <a:rPr lang="en-US" sz="3400" b="1" dirty="0">
                <a:solidFill>
                  <a:srgbClr val="0070C0"/>
                </a:solidFill>
              </a:rPr>
              <a:t>Lift</a:t>
            </a:r>
            <a:r>
              <a:rPr lang="en-US" sz="3400" dirty="0"/>
              <a:t> to</a:t>
            </a:r>
          </a:p>
          <a:p>
            <a:pPr marL="508000" lvl="1" indent="0">
              <a:buNone/>
            </a:pPr>
            <a:r>
              <a:rPr lang="en-GB" sz="3200" dirty="0"/>
              <a:t>Ensure security against quantum adversaries. </a:t>
            </a:r>
            <a:endParaRPr lang="en-US" sz="3200" dirty="0"/>
          </a:p>
          <a:p>
            <a:endParaRPr lang="en-US" dirty="0"/>
          </a:p>
          <a:p>
            <a:r>
              <a:rPr lang="en-US" dirty="0"/>
              <a:t>Focus on </a:t>
            </a:r>
            <a:r>
              <a:rPr lang="en-US" b="1" dirty="0"/>
              <a:t>Lifting Theorems</a:t>
            </a:r>
            <a:r>
              <a:rPr lang="en-US" dirty="0"/>
              <a:t> for </a:t>
            </a:r>
            <a:r>
              <a:rPr lang="en-US" i="1" dirty="0"/>
              <a:t>Security (Search) Games </a:t>
            </a:r>
            <a:r>
              <a:rPr lang="en-US" dirty="0"/>
              <a:t>in </a:t>
            </a:r>
            <a:r>
              <a:rPr lang="en-US" i="1" dirty="0"/>
              <a:t>Quantum Random Permutation Oracle Model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1B6743-8EFC-E6DB-583E-2110ECA5FB52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5881254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Main Goal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EB9B3D-4CEA-0CFE-F507-F98E8A21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357" y="350841"/>
            <a:ext cx="6697507" cy="446500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57AC60-5094-52E8-4A79-B5D06E06C0B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94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548AF-A347-3743-3240-8455A265B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7147A-4021-C3E9-23C3-ACDEF963D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17894175" cy="4543320"/>
          </a:xfrm>
        </p:spPr>
        <p:txBody>
          <a:bodyPr/>
          <a:lstStyle/>
          <a:p>
            <a:r>
              <a:rPr lang="en-US" dirty="0"/>
              <a:t>Focus on </a:t>
            </a:r>
            <a:r>
              <a:rPr lang="en-US" b="1" dirty="0"/>
              <a:t>Lifting Theorems</a:t>
            </a:r>
            <a:r>
              <a:rPr lang="en-US" dirty="0"/>
              <a:t> for </a:t>
            </a:r>
            <a:r>
              <a:rPr lang="en-US" i="1" dirty="0"/>
              <a:t>Security (Search) Games </a:t>
            </a:r>
            <a:r>
              <a:rPr lang="en-US" dirty="0"/>
              <a:t>in Quantum Random Permutation Oracle Model</a:t>
            </a:r>
          </a:p>
          <a:p>
            <a:pPr marL="508000" lvl="1" indent="0">
              <a:buNone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CAE54-405C-C581-7DEC-E3BAC49EE9A5}"/>
              </a:ext>
            </a:extLst>
          </p:cNvPr>
          <p:cNvSpPr txBox="1"/>
          <p:nvPr/>
        </p:nvSpPr>
        <p:spPr>
          <a:xfrm>
            <a:off x="7241988" y="2679591"/>
            <a:ext cx="38040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Game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79EFC39-3DFE-CD4A-4FBC-3362439AF953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5881254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Lifting Theorem in QROM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F5E57-3414-D0BC-50EC-0EE2B88BF10F}"/>
              </a:ext>
            </a:extLst>
          </p:cNvPr>
          <p:cNvGrpSpPr/>
          <p:nvPr/>
        </p:nvGrpSpPr>
        <p:grpSpPr>
          <a:xfrm>
            <a:off x="3025314" y="3969478"/>
            <a:ext cx="11435727" cy="5434566"/>
            <a:chOff x="3025314" y="3969478"/>
            <a:chExt cx="11435727" cy="54345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C347A4-6EDA-98AF-7624-642D4CFF5AC1}"/>
                </a:ext>
              </a:extLst>
            </p:cNvPr>
            <p:cNvGrpSpPr/>
            <p:nvPr/>
          </p:nvGrpSpPr>
          <p:grpSpPr>
            <a:xfrm>
              <a:off x="3025314" y="3969478"/>
              <a:ext cx="11435727" cy="5434566"/>
              <a:chOff x="3025314" y="3969478"/>
              <a:chExt cx="11435727" cy="543456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240E4AE-A536-3C1F-650A-69925FD08B91}"/>
                  </a:ext>
                </a:extLst>
              </p:cNvPr>
              <p:cNvGrpSpPr/>
              <p:nvPr/>
            </p:nvGrpSpPr>
            <p:grpSpPr>
              <a:xfrm>
                <a:off x="3025314" y="3969478"/>
                <a:ext cx="11435727" cy="5434566"/>
                <a:chOff x="1208389" y="3625093"/>
                <a:chExt cx="11435727" cy="5434566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2F75D4E0-9B20-F9E6-76BD-42B8F687EDBB}"/>
                    </a:ext>
                  </a:extLst>
                </p:cNvPr>
                <p:cNvGrpSpPr/>
                <p:nvPr/>
              </p:nvGrpSpPr>
              <p:grpSpPr>
                <a:xfrm>
                  <a:off x="1515020" y="3625093"/>
                  <a:ext cx="10238889" cy="3997588"/>
                  <a:chOff x="282970" y="2505591"/>
                  <a:chExt cx="6825926" cy="2665058"/>
                </a:xfrm>
              </p:grpSpPr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46BE944F-8161-2FE3-19A7-17FC3394E996}"/>
                      </a:ext>
                    </a:extLst>
                  </p:cNvPr>
                  <p:cNvGrpSpPr/>
                  <p:nvPr/>
                </p:nvGrpSpPr>
                <p:grpSpPr>
                  <a:xfrm>
                    <a:off x="282970" y="2505591"/>
                    <a:ext cx="6825926" cy="2665058"/>
                    <a:chOff x="282970" y="2505591"/>
                    <a:chExt cx="6825926" cy="2665058"/>
                  </a:xfrm>
                </p:grpSpPr>
                <p:pic>
                  <p:nvPicPr>
                    <p:cNvPr id="7" name="Picture 6">
                      <a:extLst>
                        <a:ext uri="{FF2B5EF4-FFF2-40B4-BE49-F238E27FC236}">
                          <a16:creationId xmlns:a16="http://schemas.microsoft.com/office/drawing/2014/main" id="{F1997E96-2C3B-8AB0-54C7-95544E8AA5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82970" y="4099086"/>
                      <a:ext cx="1224643" cy="1071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" name="Picture 7">
                      <a:extLst>
                        <a:ext uri="{FF2B5EF4-FFF2-40B4-BE49-F238E27FC236}">
                          <a16:creationId xmlns:a16="http://schemas.microsoft.com/office/drawing/2014/main" id="{AB8F4B61-BBD3-C56F-0C1C-8DE1C586CF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068883" y="4115640"/>
                      <a:ext cx="1040013" cy="9551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Picture 8" descr="A white cube with blue lines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33A41222-82D2-ABEF-3FB6-69C3079EA0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8950" y="2505591"/>
                      <a:ext cx="1985182" cy="97925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0" name="Straight Arrow Connector 9">
                      <a:extLst>
                        <a:ext uri="{FF2B5EF4-FFF2-40B4-BE49-F238E27FC236}">
                          <a16:creationId xmlns:a16="http://schemas.microsoft.com/office/drawing/2014/main" id="{F4DBE255-FB3B-88FB-9F67-41B777A912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51761" y="3081894"/>
                      <a:ext cx="1775647" cy="1021859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Straight Arrow Connector 10">
                      <a:extLst>
                        <a:ext uri="{FF2B5EF4-FFF2-40B4-BE49-F238E27FC236}">
                          <a16:creationId xmlns:a16="http://schemas.microsoft.com/office/drawing/2014/main" id="{C5369CCA-779A-B4C0-0F01-33223BCBDB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339477" y="3081894"/>
                      <a:ext cx="1981768" cy="100987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" name="TextBox 11">
                          <a:extLst>
                            <a:ext uri="{FF2B5EF4-FFF2-40B4-BE49-F238E27FC236}">
                              <a16:creationId xmlns:a16="http://schemas.microsoft.com/office/drawing/2014/main" id="{2D2984DF-CCFE-69DB-2A29-C36447486B4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40840">
                          <a:off x="4728799" y="3381761"/>
                          <a:ext cx="163348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US" sz="1800" dirty="0"/>
                            <a:t> classical queries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12" name="TextBox 11">
                          <a:extLst>
                            <a:ext uri="{FF2B5EF4-FFF2-40B4-BE49-F238E27FC236}">
                              <a16:creationId xmlns:a16="http://schemas.microsoft.com/office/drawing/2014/main" id="{2D2984DF-CCFE-69DB-2A29-C36447486B4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640840">
                          <a:off x="4728799" y="3381761"/>
                          <a:ext cx="1633484" cy="246221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" name="TextBox 12">
                          <a:extLst>
                            <a:ext uri="{FF2B5EF4-FFF2-40B4-BE49-F238E27FC236}">
                              <a16:creationId xmlns:a16="http://schemas.microsoft.com/office/drawing/2014/main" id="{431E7B67-6547-DE80-CE3D-A28ACACC1C3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9744683">
                          <a:off x="1341497" y="3306792"/>
                          <a:ext cx="163348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oMath>
                          </a14:m>
                          <a:r>
                            <a:rPr lang="en-US" sz="1800" dirty="0"/>
                            <a:t> quantum queries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13" name="TextBox 12">
                          <a:extLst>
                            <a:ext uri="{FF2B5EF4-FFF2-40B4-BE49-F238E27FC236}">
                              <a16:creationId xmlns:a16="http://schemas.microsoft.com/office/drawing/2014/main" id="{431E7B67-6547-DE80-CE3D-A28ACACC1C3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9744683">
                          <a:off x="1341497" y="3306792"/>
                          <a:ext cx="1633484" cy="246221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b="-24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" name="TextBox 5">
                        <a:extLst>
                          <a:ext uri="{FF2B5EF4-FFF2-40B4-BE49-F238E27FC236}">
                            <a16:creationId xmlns:a16="http://schemas.microsoft.com/office/drawing/2014/main" id="{0E7797DF-69F4-6D33-0A70-38058741821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62942" y="2804895"/>
                        <a:ext cx="86967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GB" sz="21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m:oMathPara>
                        </a14:m>
                        <a:endParaRPr lang="en-US" sz="2100" dirty="0"/>
                      </a:p>
                    </p:txBody>
                  </p:sp>
                </mc:Choice>
                <mc:Fallback xmlns="">
                  <p:sp>
                    <p:nvSpPr>
                      <p:cNvPr id="6" name="TextBox 5">
                        <a:extLst>
                          <a:ext uri="{FF2B5EF4-FFF2-40B4-BE49-F238E27FC236}">
                            <a16:creationId xmlns:a16="http://schemas.microsoft.com/office/drawing/2014/main" id="{0E7797DF-69F4-6D33-0A70-38058741821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62942" y="2804895"/>
                        <a:ext cx="869674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7E68F6F2-74AB-4CCF-15FE-CE8B35D96B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93890" y="7622681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𝐶h𝑎𝑙𝑙𝑒𝑛𝑔𝑒𝑟</m:t>
                          </m:r>
                        </m:oMath>
                      </a14:m>
                      <a:r>
                        <a:rPr lang="en-US" sz="200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7E68F6F2-74AB-4CCF-15FE-CE8B35D96B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93890" y="7622681"/>
                      <a:ext cx="2450226" cy="40011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031" b="-121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68E6CD77-F81B-33BD-B6A3-B8D22D2494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08389" y="7622681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𝐴𝑑𝑣𝑒𝑟𝑠𝑎𝑟𝑦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68E6CD77-F81B-33BD-B6A3-B8D22D24946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08389" y="7622681"/>
                      <a:ext cx="2450226" cy="40011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D411166F-D5E3-D0B6-7224-7F8D27D04F2C}"/>
                    </a:ext>
                  </a:extLst>
                </p:cNvPr>
                <p:cNvCxnSpPr/>
                <p:nvPr/>
              </p:nvCxnSpPr>
              <p:spPr>
                <a:xfrm>
                  <a:off x="3434860" y="6435969"/>
                  <a:ext cx="6723859" cy="0"/>
                </a:xfrm>
                <a:prstGeom prst="straightConnector1">
                  <a:avLst/>
                </a:prstGeom>
                <a:ln w="25400" cmpd="tri">
                  <a:solidFill>
                    <a:schemeClr val="accent6">
                      <a:lumMod val="50000"/>
                    </a:schemeClr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55D55503-25AF-10FF-B5FA-28AB51BB0D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05903" y="8659549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𝑜𝑟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𝑅𝑒𝑗𝑒𝑐𝑡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55D55503-25AF-10FF-B5FA-28AB51BB0D1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05903" y="8659549"/>
                      <a:ext cx="2450226" cy="40011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181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" name="Straight Arrow Connector 1">
                <a:extLst>
                  <a:ext uri="{FF2B5EF4-FFF2-40B4-BE49-F238E27FC236}">
                    <a16:creationId xmlns:a16="http://schemas.microsoft.com/office/drawing/2014/main" id="{55F81EC5-C69F-B94B-B90D-EF0A6D3F6BE8}"/>
                  </a:ext>
                </a:extLst>
              </p:cNvPr>
              <p:cNvCxnSpPr/>
              <p:nvPr/>
            </p:nvCxnSpPr>
            <p:spPr>
              <a:xfrm>
                <a:off x="5220458" y="7625481"/>
                <a:ext cx="6723859" cy="0"/>
              </a:xfrm>
              <a:prstGeom prst="straightConnector1">
                <a:avLst/>
              </a:prstGeom>
              <a:ln w="25400" cmpd="tri">
                <a:solidFill>
                  <a:schemeClr val="accent6">
                    <a:lumMod val="50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FAD3605-B8B3-E81C-20EB-441D1EAB5E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7527" y="6957001"/>
                <a:ext cx="0" cy="50713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31CE2D8F-5D45-D2BD-0B0A-A76CB7F5060A}"/>
                </a:ext>
              </a:extLst>
            </p:cNvPr>
            <p:cNvSpPr/>
            <p:nvPr/>
          </p:nvSpPr>
          <p:spPr>
            <a:xfrm>
              <a:off x="12868835" y="8501646"/>
              <a:ext cx="134471" cy="46754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12803D-F623-A149-2DB4-0C1869189B7F}"/>
                  </a:ext>
                </a:extLst>
              </p:cNvPr>
              <p:cNvSpPr txBox="1"/>
              <p:nvPr/>
            </p:nvSpPr>
            <p:spPr>
              <a:xfrm>
                <a:off x="7763478" y="4884948"/>
                <a:ext cx="130451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1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1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GB" sz="21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12803D-F623-A149-2DB4-0C1869189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3478" y="4884948"/>
                <a:ext cx="1304511" cy="4154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B85D11D4-4559-66F6-AFBF-84C6640D53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64652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80B7E1-7F96-FC73-5584-18243570D8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36690"/>
                <a:ext cx="17284890" cy="8048767"/>
              </a:xfrm>
            </p:spPr>
            <p:txBody>
              <a:bodyPr>
                <a:normAutofit lnSpcReduction="10000"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Introduced by </a:t>
                </a:r>
                <a:r>
                  <a:rPr lang="en-US" dirty="0" err="1"/>
                  <a:t>Yamaka</a:t>
                </a:r>
                <a:r>
                  <a:rPr lang="en-US" dirty="0"/>
                  <a:t> and </a:t>
                </a:r>
                <a:r>
                  <a:rPr lang="en-US" dirty="0" err="1"/>
                  <a:t>Zhandry</a:t>
                </a:r>
                <a:r>
                  <a:rPr lang="en-US" dirty="0"/>
                  <a:t> [Eurocrypt’21], as a tool to </a:t>
                </a:r>
                <a:r>
                  <a:rPr lang="en-US" b="1" dirty="0"/>
                  <a:t>lift security</a:t>
                </a:r>
                <a:r>
                  <a:rPr lang="en-US" dirty="0"/>
                  <a:t> from </a:t>
                </a:r>
                <a:r>
                  <a:rPr lang="en-US" b="1" dirty="0"/>
                  <a:t>ROM</a:t>
                </a:r>
                <a:r>
                  <a:rPr lang="en-US" dirty="0"/>
                  <a:t> to </a:t>
                </a:r>
                <a:r>
                  <a:rPr lang="en-US" b="1" dirty="0"/>
                  <a:t>QROM</a:t>
                </a:r>
              </a:p>
              <a:p>
                <a:r>
                  <a:rPr lang="en-GB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YZ</a:t>
                </a:r>
                <a:r>
                  <a:rPr lang="en-US" dirty="0"/>
                  <a:t>: If a search game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such that: </a:t>
                </a:r>
              </a:p>
              <a:p>
                <a:pPr lvl="1"/>
                <a:r>
                  <a:rPr lang="en-US" dirty="0"/>
                  <a:t>Challenger performing a constant number of queries to the random oracle</a:t>
                </a:r>
              </a:p>
              <a:p>
                <a:pPr lvl="1"/>
                <a:r>
                  <a:rPr lang="en-US" dirty="0"/>
                  <a:t>And G is </a:t>
                </a:r>
                <a:r>
                  <a:rPr lang="en-US" b="1" i="1" dirty="0"/>
                  <a:t>secure</a:t>
                </a:r>
                <a:r>
                  <a:rPr lang="en-US" i="1" dirty="0"/>
                  <a:t> against a </a:t>
                </a:r>
                <a:r>
                  <a:rPr lang="en-US" b="1" i="1" dirty="0"/>
                  <a:t>classical</a:t>
                </a:r>
                <a:r>
                  <a:rPr lang="en-US" i="1" dirty="0"/>
                  <a:t> adversary</a:t>
                </a:r>
                <a:r>
                  <a:rPr lang="en-US" dirty="0"/>
                  <a:t>, </a:t>
                </a:r>
              </a:p>
              <a:p>
                <a:pPr marL="25400" indent="0">
                  <a:buNone/>
                </a:pPr>
                <a:r>
                  <a:rPr lang="en-US" dirty="0"/>
                  <a:t>		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</a:t>
                </a:r>
                <a:r>
                  <a:rPr lang="en-US" i="1" dirty="0"/>
                  <a:t>also </a:t>
                </a:r>
                <a:r>
                  <a:rPr lang="en-US" b="1" i="1" dirty="0"/>
                  <a:t>secure</a:t>
                </a:r>
                <a:r>
                  <a:rPr lang="en-US" i="1" dirty="0"/>
                  <a:t> against a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quantum</a:t>
                </a:r>
                <a:r>
                  <a:rPr lang="en-US" i="1" dirty="0"/>
                  <a:t> adversary  </a:t>
                </a:r>
                <a:r>
                  <a:rPr lang="en-US" dirty="0"/>
                  <a:t>(in QROM).</a:t>
                </a:r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 Specifically, if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2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makes </a:t>
                </a:r>
                <a:r>
                  <a:rPr lang="en-US" b="1" dirty="0"/>
                  <a:t>𝑘</a:t>
                </a:r>
                <a:r>
                  <a:rPr lang="en-US" dirty="0"/>
                  <a:t> queries and </a:t>
                </a:r>
              </a:p>
              <a:p>
                <a:pPr marL="25400" indent="0">
                  <a:buNone/>
                </a:pPr>
                <a:r>
                  <a:rPr lang="en-US" dirty="0"/>
                  <a:t>	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makes </a:t>
                </a:r>
                <a:r>
                  <a:rPr lang="en-US" b="1" dirty="0"/>
                  <a:t>𝑞</a:t>
                </a:r>
                <a:r>
                  <a:rPr lang="en-US" dirty="0"/>
                  <a:t> </a:t>
                </a:r>
                <a:r>
                  <a:rPr lang="en-US" b="1" dirty="0"/>
                  <a:t>quantum</a:t>
                </a:r>
                <a:r>
                  <a:rPr lang="en-US" dirty="0"/>
                  <a:t> queries and wins Game with probability 𝜖,</a:t>
                </a:r>
              </a:p>
              <a:p>
                <a:pPr marL="25400" indent="0">
                  <a:buNone/>
                </a:pPr>
                <a:r>
                  <a:rPr lang="en-US" dirty="0"/>
                  <a:t>		 then exists </a:t>
                </a:r>
                <a:r>
                  <a:rPr lang="en-US" b="1" dirty="0"/>
                  <a:t>classical</a:t>
                </a:r>
                <a:r>
                  <a:rPr lang="en-US" dirty="0"/>
                  <a:t> algorithm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performing </a:t>
                </a:r>
                <a:r>
                  <a:rPr lang="en-US" b="1" dirty="0"/>
                  <a:t>only 𝑘 classical </a:t>
                </a:r>
                <a:r>
                  <a:rPr lang="en-US" dirty="0"/>
                  <a:t>queries </a:t>
                </a:r>
              </a:p>
              <a:p>
                <a:pPr marL="25400" indent="0">
                  <a:buNone/>
                </a:pPr>
                <a:r>
                  <a:rPr lang="en-US" dirty="0"/>
                  <a:t>							     winning with probability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e>
                        </m:d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80B7E1-7F96-FC73-5584-18243570D8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36690"/>
                <a:ext cx="17284890" cy="8048767"/>
              </a:xfrm>
              <a:blipFill>
                <a:blip r:embed="rId2"/>
                <a:stretch>
                  <a:fillRect l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1">
            <a:extLst>
              <a:ext uri="{FF2B5EF4-FFF2-40B4-BE49-F238E27FC236}">
                <a16:creationId xmlns:a16="http://schemas.microsoft.com/office/drawing/2014/main" id="{21C2669C-3D4A-C568-8C49-46145914B46C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5881254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Lifting Theorem in QROM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29423B-C3C5-554D-66CA-FA74659F6775}"/>
              </a:ext>
            </a:extLst>
          </p:cNvPr>
          <p:cNvGrpSpPr/>
          <p:nvPr/>
        </p:nvGrpSpPr>
        <p:grpSpPr>
          <a:xfrm>
            <a:off x="5386377" y="380117"/>
            <a:ext cx="7482458" cy="4014462"/>
            <a:chOff x="5386377" y="380117"/>
            <a:chExt cx="7482458" cy="40144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B44F5F-5D4C-8370-890E-C92D7169FEA2}"/>
                </a:ext>
              </a:extLst>
            </p:cNvPr>
            <p:cNvGrpSpPr/>
            <p:nvPr/>
          </p:nvGrpSpPr>
          <p:grpSpPr>
            <a:xfrm>
              <a:off x="5386377" y="380117"/>
              <a:ext cx="7482458" cy="4014462"/>
              <a:chOff x="3025314" y="3969478"/>
              <a:chExt cx="11668270" cy="543456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898605E-B158-F15F-4610-791EB2C8D7C4}"/>
                  </a:ext>
                </a:extLst>
              </p:cNvPr>
              <p:cNvGrpSpPr/>
              <p:nvPr/>
            </p:nvGrpSpPr>
            <p:grpSpPr>
              <a:xfrm>
                <a:off x="3025314" y="3969478"/>
                <a:ext cx="11668270" cy="5434566"/>
                <a:chOff x="1208389" y="3625093"/>
                <a:chExt cx="11668270" cy="5434566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9086C47B-0475-1D02-275E-EA24EF932459}"/>
                    </a:ext>
                  </a:extLst>
                </p:cNvPr>
                <p:cNvGrpSpPr/>
                <p:nvPr/>
              </p:nvGrpSpPr>
              <p:grpSpPr>
                <a:xfrm>
                  <a:off x="1515020" y="3625093"/>
                  <a:ext cx="10238889" cy="3997588"/>
                  <a:chOff x="282970" y="2505591"/>
                  <a:chExt cx="6825926" cy="2665058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5EE2D024-637E-42D9-EEF9-A49A909271F3}"/>
                      </a:ext>
                    </a:extLst>
                  </p:cNvPr>
                  <p:cNvGrpSpPr/>
                  <p:nvPr/>
                </p:nvGrpSpPr>
                <p:grpSpPr>
                  <a:xfrm>
                    <a:off x="282970" y="2505591"/>
                    <a:ext cx="6825926" cy="2665058"/>
                    <a:chOff x="282970" y="2505591"/>
                    <a:chExt cx="6825926" cy="2665058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2E92AAC8-67E1-261E-2F99-BD15BBE765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82970" y="4099086"/>
                      <a:ext cx="1224643" cy="1071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65CCEFC7-2A3D-6EA5-65D1-D55180E900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6068883" y="4115640"/>
                      <a:ext cx="1040013" cy="95511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 descr="A white cube with blue lines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FC8D7233-A705-5ADC-F921-9745E9B11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28950" y="2505591"/>
                      <a:ext cx="1985182" cy="97925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8" name="Straight Arrow Connector 17">
                      <a:extLst>
                        <a:ext uri="{FF2B5EF4-FFF2-40B4-BE49-F238E27FC236}">
                          <a16:creationId xmlns:a16="http://schemas.microsoft.com/office/drawing/2014/main" id="{2B165E56-5FB8-75D8-867C-AEA6D3373E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351761" y="3081894"/>
                      <a:ext cx="1775647" cy="1021859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31672726-B932-0BCA-9752-18CC211A7D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339477" y="3081894"/>
                      <a:ext cx="1981768" cy="100987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5"/>
                    </a:lnRef>
                    <a:fillRef idx="0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TextBox 19">
                          <a:extLst>
                            <a:ext uri="{FF2B5EF4-FFF2-40B4-BE49-F238E27FC236}">
                              <a16:creationId xmlns:a16="http://schemas.microsoft.com/office/drawing/2014/main" id="{D3B1A69C-B49D-2FC6-5DAB-26678831521C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40840">
                          <a:off x="4728799" y="3381761"/>
                          <a:ext cx="1633484" cy="24622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US" sz="1800" dirty="0"/>
                            <a:t> classical queries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20" name="TextBox 19">
                          <a:extLst>
                            <a:ext uri="{FF2B5EF4-FFF2-40B4-BE49-F238E27FC236}">
                              <a16:creationId xmlns:a16="http://schemas.microsoft.com/office/drawing/2014/main" id="{D3B1A69C-B49D-2FC6-5DAB-26678831521C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640840">
                          <a:off x="4728799" y="3381761"/>
                          <a:ext cx="1633484" cy="246221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 l="-16800" b="-1375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6F967AA1-C30C-8B94-0AB5-75B89D96E4B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9744683">
                          <a:off x="1422841" y="3290494"/>
                          <a:ext cx="1633484" cy="58331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oMath>
                          </a14:m>
                          <a:r>
                            <a:rPr lang="en-US" sz="1800" dirty="0"/>
                            <a:t> quantum queries</a:t>
                          </a:r>
                        </a:p>
                      </p:txBody>
                    </p:sp>
                  </mc:Choice>
                  <mc:Fallback xmlns="">
                    <p:sp>
                      <p:nvSpPr>
                        <p:cNvPr id="21" name="TextBox 20">
                          <a:extLst>
                            <a:ext uri="{FF2B5EF4-FFF2-40B4-BE49-F238E27FC236}">
                              <a16:creationId xmlns:a16="http://schemas.microsoft.com/office/drawing/2014/main" id="{6F967AA1-C30C-8B94-0AB5-75B89D96E4B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9744683">
                          <a:off x="1422841" y="3290494"/>
                          <a:ext cx="1633484" cy="583312"/>
                        </a:xfrm>
                        <a:prstGeom prst="rect">
                          <a:avLst/>
                        </a:prstGeom>
                        <a:blipFill>
                          <a:blip r:embed="rId7"/>
                          <a:stretch>
                            <a:fillRect b="-740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" name="TextBox 13">
                        <a:extLst>
                          <a:ext uri="{FF2B5EF4-FFF2-40B4-BE49-F238E27FC236}">
                            <a16:creationId xmlns:a16="http://schemas.microsoft.com/office/drawing/2014/main" id="{45953DDF-EF7D-A6E1-DECE-CE808B4ED2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39405" y="2943395"/>
                        <a:ext cx="86967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100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en-US" sz="2100" dirty="0"/>
                      </a:p>
                    </p:txBody>
                  </p:sp>
                </mc:Choice>
                <mc:Fallback xmlns="">
                  <p:sp>
                    <p:nvSpPr>
                      <p:cNvPr id="6" name="TextBox 5">
                        <a:extLst>
                          <a:ext uri="{FF2B5EF4-FFF2-40B4-BE49-F238E27FC236}">
                            <a16:creationId xmlns:a16="http://schemas.microsoft.com/office/drawing/2014/main" id="{DE8DC6C1-699C-9C88-CC47-B724F5CE92C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39405" y="2943395"/>
                        <a:ext cx="869674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1594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B33BEF67-5EA6-D32B-14B7-AC8380779C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93890" y="7622681"/>
                      <a:ext cx="2682769" cy="5416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𝐶h𝑎𝑙𝑙𝑒𝑛𝑔𝑒𝑟</m:t>
                          </m:r>
                        </m:oMath>
                      </a14:m>
                      <a:r>
                        <a:rPr lang="en-US" sz="2000" dirty="0"/>
                        <a:t> </a:t>
                      </a:r>
                      <a14:m>
                        <m:oMath xmlns:m="http://schemas.openxmlformats.org/officeDocument/2006/math">
                          <m:r>
                            <a:rPr lang="en-US" sz="2000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oMath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B33BEF67-5EA6-D32B-14B7-AC8380779C8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93890" y="7622681"/>
                      <a:ext cx="2682769" cy="54164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730" b="-1562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1052CCDD-0016-D206-F723-E4ED9B623B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08389" y="7622681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𝐴𝑑𝑣𝑒𝑟𝑠𝑎𝑟𝑦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3B500D72-0F11-D864-0D3E-2491C843BEF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08389" y="7622681"/>
                      <a:ext cx="2450226" cy="40011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4AD7A63F-D2CA-84F7-C06A-EF5B22BDD520}"/>
                    </a:ext>
                  </a:extLst>
                </p:cNvPr>
                <p:cNvCxnSpPr/>
                <p:nvPr/>
              </p:nvCxnSpPr>
              <p:spPr>
                <a:xfrm>
                  <a:off x="3434860" y="6435969"/>
                  <a:ext cx="6723859" cy="0"/>
                </a:xfrm>
                <a:prstGeom prst="straightConnector1">
                  <a:avLst/>
                </a:prstGeom>
                <a:ln w="25400" cmpd="tri">
                  <a:solidFill>
                    <a:schemeClr val="accent6">
                      <a:lumMod val="50000"/>
                    </a:schemeClr>
                  </a:solidFill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3636BEA-2BE6-092A-5FC4-26B8F01EC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05903" y="8659549"/>
                      <a:ext cx="24502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𝑜𝑟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𝑅𝑒𝑗𝑒𝑐𝑡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F33DE455-00C8-B850-8278-B8F550AB1A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05903" y="8659549"/>
                      <a:ext cx="2450226" cy="40011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1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5892E276-A61F-2B92-60F5-61AECA9910F6}"/>
                  </a:ext>
                </a:extLst>
              </p:cNvPr>
              <p:cNvCxnSpPr/>
              <p:nvPr/>
            </p:nvCxnSpPr>
            <p:spPr>
              <a:xfrm>
                <a:off x="5220458" y="7625481"/>
                <a:ext cx="6723859" cy="0"/>
              </a:xfrm>
              <a:prstGeom prst="straightConnector1">
                <a:avLst/>
              </a:prstGeom>
              <a:ln w="25400" cmpd="tri">
                <a:solidFill>
                  <a:schemeClr val="accent6">
                    <a:lumMod val="50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1FB0E4A5-F57A-E294-9AB9-8E5FDF20CE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7527" y="6957001"/>
                <a:ext cx="0" cy="50713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Down Arrow 1">
              <a:extLst>
                <a:ext uri="{FF2B5EF4-FFF2-40B4-BE49-F238E27FC236}">
                  <a16:creationId xmlns:a16="http://schemas.microsoft.com/office/drawing/2014/main" id="{1D28CFA5-541D-0A9C-575A-7CF18457DFEB}"/>
                </a:ext>
              </a:extLst>
            </p:cNvPr>
            <p:cNvSpPr/>
            <p:nvPr/>
          </p:nvSpPr>
          <p:spPr>
            <a:xfrm>
              <a:off x="11994782" y="3763124"/>
              <a:ext cx="121024" cy="400110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15EC0DC-CD43-383C-7EE9-B5B956F54D1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3222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99827-0475-AF85-5FF3-F48E31D9D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55B7891-9D44-D36A-046A-920CF309C815}"/>
              </a:ext>
            </a:extLst>
          </p:cNvPr>
          <p:cNvSpPr txBox="1">
            <a:spLocks/>
          </p:cNvSpPr>
          <p:nvPr/>
        </p:nvSpPr>
        <p:spPr>
          <a:xfrm>
            <a:off x="457199" y="6045339"/>
            <a:ext cx="16932729" cy="4187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  <a:p>
            <a:pPr marL="25400" indent="0">
              <a:buNone/>
            </a:pPr>
            <a:endParaRPr lang="en-US" dirty="0"/>
          </a:p>
          <a:p>
            <a:pPr marL="25400" indent="0">
              <a:buNone/>
            </a:pPr>
            <a:r>
              <a:rPr lang="en-US" sz="3800" b="1" dirty="0"/>
              <a:t>Why are Lifting Theorems useful:</a:t>
            </a:r>
            <a:r>
              <a:rPr lang="en-US" dirty="0"/>
              <a:t> </a:t>
            </a:r>
          </a:p>
          <a:p>
            <a:pPr marL="25400" indent="0">
              <a:buNone/>
            </a:pPr>
            <a:r>
              <a:rPr lang="en-US" dirty="0"/>
              <a:t>Because it essentially tells us that to study security against </a:t>
            </a:r>
            <a:r>
              <a:rPr lang="en-US" b="1" dirty="0"/>
              <a:t>arbitrary</a:t>
            </a:r>
            <a:r>
              <a:rPr lang="en-US" dirty="0"/>
              <a:t> adversary it </a:t>
            </a:r>
            <a:r>
              <a:rPr lang="en-US" dirty="0">
                <a:solidFill>
                  <a:srgbClr val="FF0000"/>
                </a:solidFill>
              </a:rPr>
              <a:t>suffices</a:t>
            </a:r>
          </a:p>
          <a:p>
            <a:pPr marL="25400" indent="0">
              <a:buNone/>
            </a:pPr>
            <a:r>
              <a:rPr lang="en-US" dirty="0">
                <a:solidFill>
                  <a:schemeClr val="tx1"/>
                </a:solidFill>
              </a:rPr>
              <a:t>To study security against adversary that performs</a:t>
            </a:r>
            <a:r>
              <a:rPr lang="en-US" dirty="0">
                <a:solidFill>
                  <a:srgbClr val="FF0000"/>
                </a:solidFill>
              </a:rPr>
              <a:t> a small fixed </a:t>
            </a:r>
            <a:r>
              <a:rPr lang="en-US" dirty="0">
                <a:solidFill>
                  <a:schemeClr val="tx1"/>
                </a:solidFill>
              </a:rPr>
              <a:t>number of </a:t>
            </a:r>
            <a:r>
              <a:rPr lang="en-US" b="1" dirty="0">
                <a:solidFill>
                  <a:schemeClr val="tx1"/>
                </a:solidFill>
              </a:rPr>
              <a:t>classical </a:t>
            </a:r>
            <a:r>
              <a:rPr lang="en-US" dirty="0">
                <a:solidFill>
                  <a:schemeClr val="tx1"/>
                </a:solidFill>
              </a:rPr>
              <a:t>queries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23E46AF-00B9-7E1A-FF98-9849E17EB444}"/>
              </a:ext>
            </a:extLst>
          </p:cNvPr>
          <p:cNvSpPr txBox="1">
            <a:spLocks/>
          </p:cNvSpPr>
          <p:nvPr/>
        </p:nvSpPr>
        <p:spPr>
          <a:xfrm>
            <a:off x="125611" y="243141"/>
            <a:ext cx="9887522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Main Result: Lifting Theorems in QRPM &amp; QICM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5" name="Picture 24" descr="A cartoon character with many different sized objects&#10;&#10;AI-generated content may be incorrect.">
            <a:extLst>
              <a:ext uri="{FF2B5EF4-FFF2-40B4-BE49-F238E27FC236}">
                <a16:creationId xmlns:a16="http://schemas.microsoft.com/office/drawing/2014/main" id="{322894E8-69C9-59AE-ABC4-E55DE5C6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915" y="1880618"/>
            <a:ext cx="4612009" cy="4612009"/>
          </a:xfrm>
          <a:prstGeom prst="rect">
            <a:avLst/>
          </a:prstGeom>
        </p:spPr>
      </p:pic>
      <p:pic>
        <p:nvPicPr>
          <p:cNvPr id="27" name="Picture 26" descr="A cartoon of a person in a hood&#10;&#10;AI-generated content may be incorrect.">
            <a:extLst>
              <a:ext uri="{FF2B5EF4-FFF2-40B4-BE49-F238E27FC236}">
                <a16:creationId xmlns:a16="http://schemas.microsoft.com/office/drawing/2014/main" id="{6E2C7102-DF28-38EE-A72C-2AD8FEFD3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94" y="1880619"/>
            <a:ext cx="4612009" cy="4612009"/>
          </a:xfrm>
          <a:prstGeom prst="rect">
            <a:avLst/>
          </a:prstGeom>
        </p:spPr>
      </p:pic>
      <p:sp>
        <p:nvSpPr>
          <p:cNvPr id="30" name="Right Arrow 29">
            <a:extLst>
              <a:ext uri="{FF2B5EF4-FFF2-40B4-BE49-F238E27FC236}">
                <a16:creationId xmlns:a16="http://schemas.microsoft.com/office/drawing/2014/main" id="{67A5FADF-F4EC-337F-EE5F-8DE8D60613F0}"/>
              </a:ext>
            </a:extLst>
          </p:cNvPr>
          <p:cNvSpPr/>
          <p:nvPr/>
        </p:nvSpPr>
        <p:spPr>
          <a:xfrm>
            <a:off x="6163056" y="3863181"/>
            <a:ext cx="4151376" cy="3234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0467E8-BAAB-9317-C801-E76183EAC4EB}"/>
              </a:ext>
            </a:extLst>
          </p:cNvPr>
          <p:cNvSpPr txBox="1"/>
          <p:nvPr/>
        </p:nvSpPr>
        <p:spPr>
          <a:xfrm>
            <a:off x="6877550" y="3342221"/>
            <a:ext cx="29431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Quantum Lifting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B3BFC4-0FA5-53E7-5B34-31C4531898D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114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200270B7-A8B3-6507-F746-6609C6A8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E6FCC1-BC96-79D5-6C86-BA93524184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36" y="1944956"/>
                <a:ext cx="13569684" cy="717559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400" b="1" dirty="0">
                    <a:latin typeface="Arial" panose="020B0604020202020204" pitchFamily="34" charset="0"/>
                  </a:rPr>
                  <a:t>Query Permutation Model (RPM) </a:t>
                </a:r>
                <a:r>
                  <a:rPr lang="en-GB" sz="2400" dirty="0"/>
                  <a:t>every party access to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/>
                  <a:t> for uniformly random perm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GB" sz="2400" dirty="0"/>
              </a:p>
              <a:p>
                <a:endParaRPr lang="en-GB" sz="2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2400" b="1" dirty="0"/>
                  <a:t>Ideal Cipher Model (ICM) </a:t>
                </a:r>
                <a:r>
                  <a:rPr lang="en-GB" sz="2400" dirty="0"/>
                  <a:t>every party access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GB" sz="2400" dirty="0"/>
                  <a:t> where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GB" sz="2400" dirty="0"/>
                  <a:t> is independent RP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GB" sz="2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GB" sz="2400" dirty="0"/>
                  <a:t>Several constructions &amp; proofs developed in RPM/ICM:</a:t>
                </a:r>
              </a:p>
              <a:p>
                <a:r>
                  <a:rPr lang="en-GB" sz="2400" dirty="0"/>
                  <a:t>Even-Mansour (AES), Davies-Meyer hash (SHA-1/2 and MD5), Sponge Construction (SHA-3)</a:t>
                </a:r>
              </a:p>
              <a:p>
                <a:endParaRPr lang="en-GB" sz="2400" dirty="0"/>
              </a:p>
              <a:p>
                <a:endParaRPr lang="en-GB" sz="2400" dirty="0"/>
              </a:p>
              <a:p>
                <a:r>
                  <a:rPr lang="en-GB" sz="2400" b="1" dirty="0"/>
                  <a:t>Distinction QROM and QRPM:</a:t>
                </a:r>
              </a:p>
              <a:p>
                <a:endParaRPr lang="en-GB" sz="2400" b="1" dirty="0"/>
              </a:p>
              <a:p>
                <a:pPr lvl="3"/>
                <a:r>
                  <a:rPr lang="en-GB" sz="2400" dirty="0"/>
                  <a:t>1. Random Functions (ROM) perfect independence: outputs are </a:t>
                </a:r>
                <a:r>
                  <a:rPr lang="en-GB" sz="2400" b="1" dirty="0"/>
                  <a:t>pairwise independent</a:t>
                </a:r>
              </a:p>
              <a:p>
                <a:pPr marL="285750" lvl="4" indent="-285750">
                  <a:buFont typeface="Wingdings" panose="05000000000000000000" pitchFamily="2" charset="2"/>
                  <a:buChar char="Ø"/>
                </a:pPr>
                <a:r>
                  <a:rPr lang="en-GB" sz="2400" dirty="0">
                    <a:solidFill>
                      <a:srgbClr val="FF0000"/>
                    </a:solidFill>
                  </a:rPr>
                  <a:t>Contrast</a:t>
                </a:r>
                <a:r>
                  <a:rPr lang="en-GB" sz="2400" dirty="0"/>
                  <a:t>: while outputs of RP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400" dirty="0"/>
                  <a:t> independent, </a:t>
                </a:r>
                <a:r>
                  <a:rPr lang="en-GB" sz="2400" b="1" dirty="0"/>
                  <a:t>weak correlations</a:t>
                </a:r>
                <a:r>
                  <a:rPr lang="en-GB" sz="2400" dirty="0"/>
                  <a:t> between them </a:t>
                </a:r>
              </a:p>
              <a:p>
                <a:pPr lvl="4"/>
                <a:r>
                  <a:rPr lang="en-GB" sz="2400" dirty="0"/>
                  <a:t>										invalidate methods in QROM</a:t>
                </a:r>
              </a:p>
              <a:p>
                <a:pPr marL="285750" lvl="4" indent="-285750">
                  <a:buFont typeface="Wingdings" panose="05000000000000000000" pitchFamily="2" charset="2"/>
                  <a:buChar char="Ø"/>
                </a:pPr>
                <a:r>
                  <a:rPr lang="en-GB" sz="2400" dirty="0"/>
                  <a:t> Issue even when </a:t>
                </a:r>
                <a:r>
                  <a:rPr lang="en-GB" sz="2400" dirty="0" err="1"/>
                  <a:t>Alg</a:t>
                </a:r>
                <a:r>
                  <a:rPr lang="en-GB" sz="2400" dirty="0"/>
                  <a:t> access </a:t>
                </a:r>
                <a:r>
                  <a:rPr lang="en-GB" sz="2400" b="1" dirty="0"/>
                  <a:t>only to forward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400" dirty="0"/>
                  <a:t> and not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 </a:t>
                </a:r>
              </a:p>
              <a:p>
                <a:pPr marL="285750" lvl="4" indent="-285750">
                  <a:buFont typeface="Wingdings" panose="05000000000000000000" pitchFamily="2" charset="2"/>
                  <a:buChar char="Ø"/>
                </a:pPr>
                <a:endParaRPr lang="en-GB" sz="2400" dirty="0"/>
              </a:p>
              <a:p>
                <a:pPr lvl="3"/>
                <a:r>
                  <a:rPr lang="en-GB" sz="2400" dirty="0"/>
                  <a:t>2. In QRPM/QICM, </a:t>
                </a:r>
                <a:r>
                  <a:rPr lang="en-GB" sz="2400" dirty="0" err="1"/>
                  <a:t>Alg</a:t>
                </a:r>
                <a:r>
                  <a:rPr lang="en-GB" sz="2400" dirty="0"/>
                  <a:t> access to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400" dirty="0"/>
                  <a:t> but also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/>
                  <a:t>  </a:t>
                </a:r>
              </a:p>
              <a:p>
                <a:pPr marL="285750" lvl="3" indent="-285750">
                  <a:buFont typeface="Wingdings" panose="05000000000000000000" pitchFamily="2" charset="2"/>
                  <a:buChar char="Ø"/>
                </a:pPr>
                <a:r>
                  <a:rPr lang="en-GB" sz="2400" dirty="0"/>
                  <a:t>Querying backward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4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/>
                  <a:t> destroys independence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challenging extend QROM proofs</a:t>
                </a:r>
                <a:endParaRPr lang="en-US" sz="2400" dirty="0">
                  <a:latin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  <a:p>
                <a:pPr marL="457200" lvl="1"/>
                <a:endParaRPr lang="en-US" sz="24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E6FCC1-BC96-79D5-6C86-BA9352418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" y="1944956"/>
                <a:ext cx="13569684" cy="7175598"/>
              </a:xfrm>
              <a:prstGeom prst="rect">
                <a:avLst/>
              </a:prstGeom>
              <a:blipFill>
                <a:blip r:embed="rId4"/>
                <a:stretch>
                  <a:fillRect l="-654" t="-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87F8DED-588F-3766-9505-6A090F844665}"/>
              </a:ext>
            </a:extLst>
          </p:cNvPr>
          <p:cNvSpPr txBox="1">
            <a:spLocks/>
          </p:cNvSpPr>
          <p:nvPr/>
        </p:nvSpPr>
        <p:spPr>
          <a:xfrm>
            <a:off x="82060" y="422093"/>
            <a:ext cx="6490755" cy="1017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Query Model and Challenges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98DD24-CE10-9C2C-D63A-A94CE7B74964}"/>
              </a:ext>
            </a:extLst>
          </p:cNvPr>
          <p:cNvGrpSpPr/>
          <p:nvPr/>
        </p:nvGrpSpPr>
        <p:grpSpPr>
          <a:xfrm>
            <a:off x="13404732" y="1944956"/>
            <a:ext cx="4172211" cy="2751792"/>
            <a:chOff x="13404732" y="1944956"/>
            <a:chExt cx="4172211" cy="27517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B4BD612-57F8-070F-7226-83A6FD5C9575}"/>
                </a:ext>
              </a:extLst>
            </p:cNvPr>
            <p:cNvGrpSpPr/>
            <p:nvPr/>
          </p:nvGrpSpPr>
          <p:grpSpPr>
            <a:xfrm>
              <a:off x="13404732" y="1944956"/>
              <a:ext cx="4172211" cy="2751792"/>
              <a:chOff x="6457950" y="571500"/>
              <a:chExt cx="4849830" cy="3484453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48AC550-CBB9-35A3-95D8-69423C39FCCF}"/>
                  </a:ext>
                </a:extLst>
              </p:cNvPr>
              <p:cNvGrpSpPr/>
              <p:nvPr/>
            </p:nvGrpSpPr>
            <p:grpSpPr>
              <a:xfrm>
                <a:off x="6457950" y="571500"/>
                <a:ext cx="4849830" cy="3484453"/>
                <a:chOff x="6457947" y="571500"/>
                <a:chExt cx="9021624" cy="6096002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3483D810-32BD-C2E8-594C-1392EB00D6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57947" y="3619501"/>
                  <a:ext cx="5372101" cy="3048001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03B6A216-805D-BE39-92AC-9620284E01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152171" y="1525470"/>
                  <a:ext cx="3327400" cy="3124200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E1008262-F88E-7605-7C19-CED10635D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57950" y="571500"/>
                  <a:ext cx="5372100" cy="3048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D2D6044B-E389-D69C-033A-1C5E566E2C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81615" y="2143581"/>
                      <a:ext cx="534156" cy="8863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D2D6044B-E389-D69C-033A-1C5E566E2C6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81615" y="2143581"/>
                      <a:ext cx="534156" cy="88635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190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54F07FA0-0D74-301D-800B-CD1C1CDA21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59251" y="5164312"/>
                      <a:ext cx="534156" cy="88635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dirty="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GB" sz="2000" b="0" i="1" dirty="0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54F07FA0-0D74-301D-800B-CD1C1CDA218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9251" y="5164312"/>
                      <a:ext cx="534156" cy="88635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r="-1190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EFFCC9B5-8E7B-EA38-BA3C-0AF0988A6A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14510" y="4709835"/>
                      <a:ext cx="1086837" cy="47727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8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oMath>
                        </m:oMathPara>
                      </a14:m>
                      <a:endParaRPr lang="en-US" sz="800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EFFCC9B5-8E7B-EA38-BA3C-0AF0988A6AE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514510" y="4709835"/>
                      <a:ext cx="1086837" cy="47727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A333148-F73C-96EE-07C7-D76A9BE3698A}"/>
                  </a:ext>
                </a:extLst>
              </p:cNvPr>
              <p:cNvSpPr/>
              <p:nvPr/>
            </p:nvSpPr>
            <p:spPr>
              <a:xfrm>
                <a:off x="6817259" y="905347"/>
                <a:ext cx="633743" cy="2987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D0CEF34-9296-6E09-99C4-686881B49195}"/>
                  </a:ext>
                </a:extLst>
              </p:cNvPr>
              <p:cNvSpPr/>
              <p:nvPr/>
            </p:nvSpPr>
            <p:spPr>
              <a:xfrm>
                <a:off x="6817258" y="2642797"/>
                <a:ext cx="633743" cy="2987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63998D-3988-1856-B9CC-754938E4520F}"/>
                </a:ext>
              </a:extLst>
            </p:cNvPr>
            <p:cNvSpPr/>
            <p:nvPr/>
          </p:nvSpPr>
          <p:spPr>
            <a:xfrm>
              <a:off x="15424300" y="2556872"/>
              <a:ext cx="99237" cy="23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15732C-2175-86FE-EBD0-6538A823A2B7}"/>
                </a:ext>
              </a:extLst>
            </p:cNvPr>
            <p:cNvSpPr/>
            <p:nvPr/>
          </p:nvSpPr>
          <p:spPr>
            <a:xfrm>
              <a:off x="15413672" y="3963920"/>
              <a:ext cx="99237" cy="23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5F3BC31-3413-B3F1-A401-7B1277DBB7C9}"/>
                    </a:ext>
                  </a:extLst>
                </p:cNvPr>
                <p:cNvSpPr txBox="1"/>
                <p:nvPr/>
              </p:nvSpPr>
              <p:spPr>
                <a:xfrm>
                  <a:off x="15327425" y="2507901"/>
                  <a:ext cx="26227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5F3BC31-3413-B3F1-A401-7B1277DBB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27425" y="2507901"/>
                  <a:ext cx="26227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24621C1-7755-27F6-1E2A-D4245EEC3866}"/>
                    </a:ext>
                  </a:extLst>
                </p:cNvPr>
                <p:cNvSpPr txBox="1"/>
                <p:nvPr/>
              </p:nvSpPr>
              <p:spPr>
                <a:xfrm>
                  <a:off x="15320337" y="3875032"/>
                  <a:ext cx="26227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24621C1-7755-27F6-1E2A-D4245EEC38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20337" y="3875032"/>
                  <a:ext cx="262270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BB2A39-D7AF-04E5-E2B2-2C0B222E688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055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492BA-1F87-2B9A-8822-9D6209E8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640F9-DBB9-6F39-CBF1-301ADE676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2086C3-1E91-30EC-E7F3-43C02CFEA3AC}"/>
              </a:ext>
            </a:extLst>
          </p:cNvPr>
          <p:cNvGrpSpPr/>
          <p:nvPr/>
        </p:nvGrpSpPr>
        <p:grpSpPr>
          <a:xfrm>
            <a:off x="1433666" y="1413041"/>
            <a:ext cx="7421692" cy="4176918"/>
            <a:chOff x="1208389" y="3625093"/>
            <a:chExt cx="11311435" cy="55677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79D0CE-8043-008F-8A6C-0EBE49D20A9E}"/>
                </a:ext>
              </a:extLst>
            </p:cNvPr>
            <p:cNvGrpSpPr/>
            <p:nvPr/>
          </p:nvGrpSpPr>
          <p:grpSpPr>
            <a:xfrm>
              <a:off x="1515020" y="3625093"/>
              <a:ext cx="10238889" cy="3997588"/>
              <a:chOff x="282970" y="2505591"/>
              <a:chExt cx="6825926" cy="266505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B3DC018-609B-69D4-BF1E-BC94B3BD1CB3}"/>
                  </a:ext>
                </a:extLst>
              </p:cNvPr>
              <p:cNvGrpSpPr/>
              <p:nvPr/>
            </p:nvGrpSpPr>
            <p:grpSpPr>
              <a:xfrm>
                <a:off x="282970" y="2505591"/>
                <a:ext cx="6825926" cy="2665058"/>
                <a:chOff x="282970" y="2505591"/>
                <a:chExt cx="6825926" cy="2665058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E29C5930-B596-6B0E-D33A-311ACEE137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2970" y="4099086"/>
                  <a:ext cx="1224643" cy="1071563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5265DC5F-D941-7B4C-6E78-D5EEC90537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68883" y="4115640"/>
                  <a:ext cx="1040013" cy="955114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white cube with blue line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9D1E814C-3464-4FA1-B12A-CC32F8A00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8950" y="2505591"/>
                  <a:ext cx="1985182" cy="979255"/>
                </a:xfrm>
                <a:prstGeom prst="rect">
                  <a:avLst/>
                </a:prstGeom>
              </p:spPr>
            </p:pic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A7B9F4C7-296B-B2BA-96CC-C3CB4FA14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51761" y="3081894"/>
                  <a:ext cx="1775647" cy="102185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B747AFC8-EE39-29B9-6CBF-F214559CC7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39477" y="3081894"/>
                  <a:ext cx="1981768" cy="10098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D8C08552-3499-54E9-0B8E-865F22A87D2D}"/>
                        </a:ext>
                      </a:extLst>
                    </p:cNvPr>
                    <p:cNvSpPr txBox="1"/>
                    <p:nvPr/>
                  </p:nvSpPr>
                  <p:spPr>
                    <a:xfrm rot="1777657">
                      <a:off x="4772602" y="3381659"/>
                      <a:ext cx="1633483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a14:m>
                      <a:r>
                        <a:rPr lang="en-US" sz="1800" dirty="0"/>
                        <a:t> classical queries</a:t>
                      </a: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D8C08552-3499-54E9-0B8E-865F22A87D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777657">
                      <a:off x="4772602" y="3381659"/>
                      <a:ext cx="1633483" cy="246221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7213" b="-843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E815DBEF-08A8-4539-2A5C-70363A10F866}"/>
                        </a:ext>
                      </a:extLst>
                    </p:cNvPr>
                    <p:cNvSpPr txBox="1"/>
                    <p:nvPr/>
                  </p:nvSpPr>
                  <p:spPr>
                    <a:xfrm rot="19475156">
                      <a:off x="1493323" y="3223968"/>
                      <a:ext cx="1633483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𝑞</m:t>
                          </m:r>
                        </m:oMath>
                      </a14:m>
                      <a:r>
                        <a:rPr lang="en-US" sz="1800" dirty="0"/>
                        <a:t> classical queries</a:t>
                      </a: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E815DBEF-08A8-4539-2A5C-70363A10F86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9475156">
                      <a:off x="1493323" y="3223968"/>
                      <a:ext cx="1633483" cy="2462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3478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1DCD11F-2FEC-6BE4-12F0-3DFE1FF842D5}"/>
                      </a:ext>
                    </a:extLst>
                  </p:cNvPr>
                  <p:cNvSpPr txBox="1"/>
                  <p:nvPr/>
                </p:nvSpPr>
                <p:spPr>
                  <a:xfrm>
                    <a:off x="3263534" y="2767620"/>
                    <a:ext cx="869674" cy="3692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1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oMath>
                      </m:oMathPara>
                    </a14:m>
                    <a:endParaRPr lang="en-US" sz="21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1DCD11F-2FEC-6BE4-12F0-3DFE1FF842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3534" y="2767620"/>
                    <a:ext cx="869674" cy="36923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D16E546-0EB5-C273-5E25-B4C99CF98195}"/>
                    </a:ext>
                  </a:extLst>
                </p:cNvPr>
                <p:cNvSpPr txBox="1"/>
                <p:nvPr/>
              </p:nvSpPr>
              <p:spPr>
                <a:xfrm>
                  <a:off x="9905904" y="7622682"/>
                  <a:ext cx="2613920" cy="533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𝐶h𝑎𝑙𝑙𝑒𝑛𝑔𝑒𝑟</m:t>
                      </m:r>
                    </m:oMath>
                  </a14:m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D16E546-0EB5-C273-5E25-B4C99CF981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5904" y="7622682"/>
                  <a:ext cx="2613920" cy="533343"/>
                </a:xfrm>
                <a:prstGeom prst="rect">
                  <a:avLst/>
                </a:prstGeom>
                <a:blipFill>
                  <a:blip r:embed="rId8"/>
                  <a:stretch>
                    <a:fillRect l="-1471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E7CF66D-4B69-7449-8428-97693285E970}"/>
                    </a:ext>
                  </a:extLst>
                </p:cNvPr>
                <p:cNvSpPr txBox="1"/>
                <p:nvPr/>
              </p:nvSpPr>
              <p:spPr>
                <a:xfrm>
                  <a:off x="1208389" y="7622682"/>
                  <a:ext cx="2663470" cy="533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𝐴𝑑𝑣𝑒𝑟𝑠𝑎𝑟𝑦</m:t>
                      </m:r>
                    </m:oMath>
                  </a14:m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E7CF66D-4B69-7449-8428-97693285E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8389" y="7622682"/>
                  <a:ext cx="2663470" cy="533343"/>
                </a:xfrm>
                <a:prstGeom prst="rect">
                  <a:avLst/>
                </a:prstGeom>
                <a:blipFill>
                  <a:blip r:embed="rId9"/>
                  <a:stretch>
                    <a:fillRect l="-1439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9F411FD-EF87-8C5B-F3C1-4B02EBD96572}"/>
                    </a:ext>
                  </a:extLst>
                </p:cNvPr>
                <p:cNvSpPr txBox="1"/>
                <p:nvPr/>
              </p:nvSpPr>
              <p:spPr>
                <a:xfrm>
                  <a:off x="9905902" y="8659549"/>
                  <a:ext cx="2450225" cy="5333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𝐴𝑐𝑐𝑒𝑝𝑡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𝑜𝑟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𝑅𝑒𝑗𝑒𝑐𝑡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9F411FD-EF87-8C5B-F3C1-4B02EBD965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5902" y="8659549"/>
                  <a:ext cx="2450225" cy="533343"/>
                </a:xfrm>
                <a:prstGeom prst="rect">
                  <a:avLst/>
                </a:prstGeom>
                <a:blipFill>
                  <a:blip r:embed="rId10"/>
                  <a:stretch>
                    <a:fillRect l="-1575" r="-28346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0F813F15-4B86-A4BB-C8AC-99FB2C35B5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199" y="5748360"/>
                <a:ext cx="17062705" cy="44927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 fontScale="925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431800" algn="l" rtl="0">
                  <a:lnSpc>
                    <a:spcPct val="100000"/>
                  </a:lnSpc>
                  <a:spcBef>
                    <a:spcPts val="640"/>
                  </a:spcBef>
                  <a:spcAft>
                    <a:spcPts val="0"/>
                  </a:spcAft>
                  <a:buClr>
                    <a:schemeClr val="dk1"/>
                  </a:buClr>
                  <a:buSzPts val="3200"/>
                  <a:buFont typeface="Arial"/>
                  <a:buChar char="•"/>
                  <a:defRPr sz="3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406400" algn="l" rtl="0">
                  <a:lnSpc>
                    <a:spcPct val="100000"/>
                  </a:lnSpc>
                  <a:spcBef>
                    <a:spcPts val="56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Char char="–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81000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–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»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55600" algn="l" rtl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chemeClr val="dk1"/>
                  </a:buClr>
                  <a:buSzPts val="20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25400" indent="0">
                  <a:buNone/>
                </a:pPr>
                <a:r>
                  <a:rPr lang="en-US" sz="3500" b="1" i="1" dirty="0">
                    <a:highlight>
                      <a:srgbClr val="E5DFB5"/>
                    </a:highlight>
                  </a:rPr>
                  <a:t>Quantum Lifting Theorem</a:t>
                </a:r>
                <a:r>
                  <a:rPr lang="en-US" dirty="0"/>
                  <a:t>: Let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number of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’s </a:t>
                </a:r>
                <a:r>
                  <a:rPr lang="en-US" b="1" dirty="0"/>
                  <a:t>classical</a:t>
                </a:r>
                <a:r>
                  <a:rPr lang="en-US" dirty="0"/>
                  <a:t> queries to perm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marL="25400" indent="0">
                  <a:buNone/>
                </a:pPr>
                <a:r>
                  <a:rPr lang="en-US" dirty="0"/>
                  <a:t>Then for any QPT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making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b="1" dirty="0"/>
                  <a:t> quantum </a:t>
                </a:r>
                <a:r>
                  <a:rPr lang="en-US" dirty="0"/>
                  <a:t>queries, there exists a PPT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making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b="1" dirty="0"/>
                  <a:t> classical </a:t>
                </a:r>
                <a:r>
                  <a:rPr lang="en-US" dirty="0"/>
                  <a:t>queries </a:t>
                </a:r>
                <a:r>
                  <a:rPr lang="en-US" dirty="0" err="1"/>
                  <a:t>s.t.</a:t>
                </a:r>
                <a:r>
                  <a:rPr lang="en-US" dirty="0"/>
                  <a:t>:</a:t>
                </a:r>
              </a:p>
              <a:p>
                <a:pPr marL="2540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5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5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3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5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35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500" b="0" i="1" smtClean="0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sz="3500" b="0" i="1" smtClean="0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GB" sz="3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35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3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35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GB" sz="35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GB" sz="35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GB" sz="3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sz="35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num>
                      <m:den>
                        <m:r>
                          <a:rPr lang="en-GB" sz="3500" b="0" i="1" smtClean="0">
                            <a:latin typeface="Cambria Math" panose="02040503050406030204" pitchFamily="18" charset="0"/>
                          </a:rPr>
                          <m:t>1 −</m:t>
                        </m:r>
                        <m:f>
                          <m:fPr>
                            <m:ctrlPr>
                              <a:rPr lang="en-GB" sz="3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3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35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GB" sz="3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sz="35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sz="35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GB" sz="35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</m:den>
                    </m:f>
                    <m:func>
                      <m:funcPr>
                        <m:ctrlPr>
                          <a:rPr lang="en-US" sz="35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5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35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500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sz="3500" i="1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</m:oMath>
                </a14:m>
                <a:endParaRPr lang="en-US" sz="3500" dirty="0"/>
              </a:p>
              <a:p>
                <a:pPr marL="25400" indent="0">
                  <a:buNone/>
                </a:pPr>
                <a:endParaRPr lang="en-US" dirty="0"/>
              </a:p>
              <a:p>
                <a:pPr marL="25400" indent="0">
                  <a:buNone/>
                </a:pPr>
                <a:r>
                  <a:rPr lang="en-US" b="1" dirty="0"/>
                  <a:t>Why are Lifting Theorems useful:</a:t>
                </a:r>
                <a:r>
                  <a:rPr lang="en-US" dirty="0"/>
                  <a:t> </a:t>
                </a:r>
              </a:p>
              <a:p>
                <a:pPr marL="25400" indent="0">
                  <a:buNone/>
                </a:pPr>
                <a:r>
                  <a:rPr lang="en-US" dirty="0"/>
                  <a:t>Because it essentially tells us that to study security against </a:t>
                </a:r>
                <a:r>
                  <a:rPr lang="en-US" b="1" dirty="0"/>
                  <a:t>arbitrary</a:t>
                </a:r>
                <a:r>
                  <a:rPr lang="en-US" dirty="0"/>
                  <a:t> adversary it </a:t>
                </a:r>
                <a:r>
                  <a:rPr lang="en-US" sz="3500" dirty="0">
                    <a:solidFill>
                      <a:srgbClr val="FF0000"/>
                    </a:solidFill>
                  </a:rPr>
                  <a:t>suffices</a:t>
                </a:r>
              </a:p>
              <a:p>
                <a:pPr marL="2540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To study security against an adversary that performs</a:t>
                </a:r>
                <a:r>
                  <a:rPr lang="en-US" dirty="0">
                    <a:solidFill>
                      <a:srgbClr val="FF0000"/>
                    </a:solidFill>
                  </a:rPr>
                  <a:t> a small fixed </a:t>
                </a:r>
                <a:r>
                  <a:rPr lang="en-US" dirty="0">
                    <a:solidFill>
                      <a:schemeClr val="tx1"/>
                    </a:solidFill>
                  </a:rPr>
                  <a:t>number of </a:t>
                </a:r>
                <a:r>
                  <a:rPr lang="en-US" b="1" dirty="0">
                    <a:solidFill>
                      <a:schemeClr val="tx1"/>
                    </a:solidFill>
                  </a:rPr>
                  <a:t>classical</a:t>
                </a:r>
                <a:r>
                  <a:rPr lang="en-US" dirty="0">
                    <a:solidFill>
                      <a:schemeClr val="tx1"/>
                    </a:solidFill>
                  </a:rPr>
                  <a:t> queries</a:t>
                </a:r>
                <a:endParaRPr lang="en-GB" i="1" dirty="0">
                  <a:latin typeface="Cambria Math" panose="02040503050406030204" pitchFamily="18" charset="0"/>
                </a:endParaRPr>
              </a:p>
              <a:p>
                <a:pPr marL="2540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&gt; 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𝐴𝑐𝑐𝑒𝑝𝑡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- </a:t>
                </a:r>
                <a:r>
                  <a:rPr lang="en-US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performs </a:t>
                </a:r>
                <a:r>
                  <a:rPr lang="en-US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same number of queries as Challenger </a:t>
                </a: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0F813F15-4B86-A4BB-C8AC-99FB2C35B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5748360"/>
                <a:ext cx="17062705" cy="4492728"/>
              </a:xfrm>
              <a:prstGeom prst="rect">
                <a:avLst/>
              </a:prstGeom>
              <a:blipFill>
                <a:blip r:embed="rId11"/>
                <a:stretch>
                  <a:fillRect l="-818" t="-19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448B6F60-EA33-3C0A-4265-9E6DF0DC433F}"/>
              </a:ext>
            </a:extLst>
          </p:cNvPr>
          <p:cNvSpPr txBox="1">
            <a:spLocks/>
          </p:cNvSpPr>
          <p:nvPr/>
        </p:nvSpPr>
        <p:spPr>
          <a:xfrm>
            <a:off x="125611" y="243141"/>
            <a:ext cx="9239105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Main Result: Lifting Theorem in QRPM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ED51892-0A6D-ED6D-6051-44102EBEAE75}"/>
              </a:ext>
            </a:extLst>
          </p:cNvPr>
          <p:cNvCxnSpPr>
            <a:cxnSpLocks/>
          </p:cNvCxnSpPr>
          <p:nvPr/>
        </p:nvCxnSpPr>
        <p:spPr>
          <a:xfrm>
            <a:off x="2927135" y="3472581"/>
            <a:ext cx="4434754" cy="0"/>
          </a:xfrm>
          <a:prstGeom prst="straightConnector1">
            <a:avLst/>
          </a:prstGeom>
          <a:ln w="25400" cmpd="tri"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9DFD04-58A7-CB46-2DEC-375A23E36FF6}"/>
              </a:ext>
            </a:extLst>
          </p:cNvPr>
          <p:cNvCxnSpPr>
            <a:cxnSpLocks/>
          </p:cNvCxnSpPr>
          <p:nvPr/>
        </p:nvCxnSpPr>
        <p:spPr>
          <a:xfrm>
            <a:off x="2927135" y="4120281"/>
            <a:ext cx="4434754" cy="0"/>
          </a:xfrm>
          <a:prstGeom prst="straightConnector1">
            <a:avLst/>
          </a:prstGeom>
          <a:ln w="25400" cmpd="tri"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89095A-5676-C300-9DA8-D0A3D0E026B6}"/>
              </a:ext>
            </a:extLst>
          </p:cNvPr>
          <p:cNvCxnSpPr>
            <a:cxnSpLocks/>
          </p:cNvCxnSpPr>
          <p:nvPr/>
        </p:nvCxnSpPr>
        <p:spPr>
          <a:xfrm>
            <a:off x="5293302" y="3565520"/>
            <a:ext cx="0" cy="48260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>
            <a:extLst>
              <a:ext uri="{FF2B5EF4-FFF2-40B4-BE49-F238E27FC236}">
                <a16:creationId xmlns:a16="http://schemas.microsoft.com/office/drawing/2014/main" id="{04CC2E0A-B02F-0ABD-4C8C-8CAA742A9574}"/>
              </a:ext>
            </a:extLst>
          </p:cNvPr>
          <p:cNvSpPr/>
          <p:nvPr/>
        </p:nvSpPr>
        <p:spPr>
          <a:xfrm>
            <a:off x="7937600" y="4795052"/>
            <a:ext cx="134471" cy="4675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5998A3-525D-AA5A-B8DC-F277A9709CE3}"/>
                  </a:ext>
                </a:extLst>
              </p:cNvPr>
              <p:cNvSpPr txBox="1"/>
              <p:nvPr/>
            </p:nvSpPr>
            <p:spPr>
              <a:xfrm>
                <a:off x="4690237" y="2070595"/>
                <a:ext cx="85592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sz="21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1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sz="21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5998A3-525D-AA5A-B8DC-F277A9709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237" y="2070595"/>
                <a:ext cx="855920" cy="4154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8776F9D-5B08-7D2B-89B5-1086E55C3FF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6656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7C086-FC0F-179B-C610-AB976A2C3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17342069" cy="7370379"/>
          </a:xfrm>
        </p:spPr>
        <p:txBody>
          <a:bodyPr>
            <a:normAutofit/>
          </a:bodyPr>
          <a:lstStyle/>
          <a:p>
            <a:r>
              <a:rPr lang="en-GB" dirty="0"/>
              <a:t>Derive </a:t>
            </a:r>
            <a:r>
              <a:rPr lang="en-GB" b="1" dirty="0"/>
              <a:t>first</a:t>
            </a:r>
            <a:r>
              <a:rPr lang="en-GB" dirty="0"/>
              <a:t> Lifting </a:t>
            </a:r>
            <a:r>
              <a:rPr lang="en-GB" dirty="0" err="1"/>
              <a:t>Thm</a:t>
            </a:r>
            <a:r>
              <a:rPr lang="en-GB" dirty="0"/>
              <a:t> for Security in Quantum Random Permutation &amp; Ideal Cipher </a:t>
            </a:r>
          </a:p>
          <a:p>
            <a:endParaRPr lang="en-GB" dirty="0"/>
          </a:p>
          <a:p>
            <a:r>
              <a:rPr lang="en-GB" b="1" dirty="0"/>
              <a:t>Application</a:t>
            </a:r>
            <a:r>
              <a:rPr lang="en-GB" dirty="0"/>
              <a:t>: New </a:t>
            </a:r>
            <a:r>
              <a:rPr lang="en-GB" i="1" dirty="0"/>
              <a:t>quantum query complexity </a:t>
            </a:r>
            <a:r>
              <a:rPr lang="en-GB" dirty="0"/>
              <a:t>bounds</a:t>
            </a:r>
          </a:p>
          <a:p>
            <a:pPr marL="25400" indent="0">
              <a:buNone/>
            </a:pPr>
            <a:r>
              <a:rPr lang="en-GB" dirty="0"/>
              <a:t>	 			&amp; </a:t>
            </a:r>
            <a:r>
              <a:rPr lang="en-GB" i="1" dirty="0"/>
              <a:t>post-quantum security</a:t>
            </a:r>
            <a:r>
              <a:rPr lang="en-GB" dirty="0"/>
              <a:t> results: </a:t>
            </a:r>
          </a:p>
          <a:p>
            <a:pPr marL="25400" indent="0">
              <a:buNone/>
            </a:pPr>
            <a:endParaRPr lang="en-GB" dirty="0"/>
          </a:p>
          <a:p>
            <a:pPr lvl="1"/>
            <a:r>
              <a:rPr lang="en-GB" dirty="0"/>
              <a:t>Derive tight bounds for quantum hardness of </a:t>
            </a:r>
            <a:r>
              <a:rPr lang="en-GB" i="1" dirty="0"/>
              <a:t>Double-sided Zero Search</a:t>
            </a:r>
            <a:r>
              <a:rPr lang="en-GB" dirty="0"/>
              <a:t> Game</a:t>
            </a:r>
          </a:p>
          <a:p>
            <a:pPr lvl="1"/>
            <a:r>
              <a:rPr lang="en-GB" dirty="0"/>
              <a:t>Post-Quantum Security for:</a:t>
            </a:r>
          </a:p>
          <a:p>
            <a:pPr lvl="2">
              <a:buFont typeface="Wingdings" pitchFamily="2" charset="2"/>
              <a:buChar char="ü"/>
            </a:pPr>
            <a:r>
              <a:rPr lang="en-GB" dirty="0"/>
              <a:t>Preimage Resistance</a:t>
            </a:r>
          </a:p>
          <a:p>
            <a:pPr lvl="2">
              <a:buFont typeface="Wingdings" pitchFamily="2" charset="2"/>
              <a:buChar char="ü"/>
            </a:pPr>
            <a:r>
              <a:rPr lang="en-GB" dirty="0"/>
              <a:t>One-</a:t>
            </a:r>
            <a:r>
              <a:rPr lang="en-GB" dirty="0" err="1"/>
              <a:t>Wayness</a:t>
            </a:r>
            <a:r>
              <a:rPr lang="en-GB" dirty="0"/>
              <a:t>		       of constant-round </a:t>
            </a:r>
            <a:r>
              <a:rPr lang="en-GB" b="1" dirty="0"/>
              <a:t>Sponge</a:t>
            </a:r>
            <a:r>
              <a:rPr lang="en-GB" dirty="0"/>
              <a:t> </a:t>
            </a:r>
          </a:p>
          <a:p>
            <a:pPr lvl="2">
              <a:buFont typeface="Wingdings" pitchFamily="2" charset="2"/>
              <a:buChar char="ü"/>
            </a:pPr>
            <a:r>
              <a:rPr lang="en-GB" dirty="0"/>
              <a:t>Multi-Collision Resistance</a:t>
            </a:r>
          </a:p>
          <a:p>
            <a:pPr lvl="2">
              <a:buFont typeface="Wingdings" pitchFamily="2" charset="2"/>
              <a:buChar char="ü"/>
            </a:pPr>
            <a:r>
              <a:rPr lang="en-GB" dirty="0"/>
              <a:t>Collision Resistance of </a:t>
            </a:r>
            <a:r>
              <a:rPr lang="en-GB" b="1" dirty="0"/>
              <a:t>Davies-Meyer</a:t>
            </a:r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F2E86E-7B6F-F3C5-C1C3-E65BB10F58F9}"/>
              </a:ext>
            </a:extLst>
          </p:cNvPr>
          <p:cNvSpPr txBox="1">
            <a:spLocks/>
          </p:cNvSpPr>
          <p:nvPr/>
        </p:nvSpPr>
        <p:spPr>
          <a:xfrm>
            <a:off x="567047" y="350841"/>
            <a:ext cx="3707535" cy="990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50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Applications</a:t>
            </a:r>
            <a:endParaRPr lang="en-US" sz="3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88437350-2DE9-2DB8-DD1B-817083E49AAE}"/>
              </a:ext>
            </a:extLst>
          </p:cNvPr>
          <p:cNvSpPr/>
          <p:nvPr/>
        </p:nvSpPr>
        <p:spPr>
          <a:xfrm>
            <a:off x="5178580" y="5748950"/>
            <a:ext cx="289714" cy="89629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35E5EF-FDAF-23AD-1DDF-9DD7385DF30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638584" y="9813873"/>
            <a:ext cx="21336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3421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141416"/>
      </a:dk1>
      <a:lt1>
        <a:srgbClr val="FFFFFF"/>
      </a:lt1>
      <a:dk2>
        <a:srgbClr val="FD6262"/>
      </a:dk2>
      <a:lt2>
        <a:srgbClr val="6320EE"/>
      </a:lt2>
      <a:accent1>
        <a:srgbClr val="2AF56D"/>
      </a:accent1>
      <a:accent2>
        <a:srgbClr val="FF8C42"/>
      </a:accent2>
      <a:accent3>
        <a:srgbClr val="F40076"/>
      </a:accent3>
      <a:accent4>
        <a:srgbClr val="F7CB15"/>
      </a:accent4>
      <a:accent5>
        <a:srgbClr val="C7C5C7"/>
      </a:accent5>
      <a:accent6>
        <a:srgbClr val="797D81"/>
      </a:accent6>
      <a:hlink>
        <a:srgbClr val="FD626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29599</TotalTime>
  <Words>3109</Words>
  <Application>Microsoft Macintosh PowerPoint</Application>
  <PresentationFormat>Custom</PresentationFormat>
  <Paragraphs>417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ADLaM Display</vt:lpstr>
      <vt:lpstr>Arial</vt:lpstr>
      <vt:lpstr>Trebuchet MS</vt:lpstr>
      <vt:lpstr>Cambria Math</vt:lpstr>
      <vt:lpstr>Calibri</vt:lpstr>
      <vt:lpstr>Roboto</vt:lpstr>
      <vt:lpstr>Wingdings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Alexandru Cojocaru</cp:lastModifiedBy>
  <cp:revision>173</cp:revision>
  <dcterms:created xsi:type="dcterms:W3CDTF">2006-08-16T00:00:00Z</dcterms:created>
  <dcterms:modified xsi:type="dcterms:W3CDTF">2025-08-18T18:27:33Z</dcterms:modified>
</cp:coreProperties>
</file>