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20" r:id="rId3"/>
    <p:sldId id="347" r:id="rId4"/>
    <p:sldId id="324" r:id="rId5"/>
    <p:sldId id="384" r:id="rId6"/>
    <p:sldId id="348" r:id="rId7"/>
    <p:sldId id="360" r:id="rId8"/>
    <p:sldId id="361" r:id="rId9"/>
    <p:sldId id="369" r:id="rId10"/>
    <p:sldId id="290" r:id="rId11"/>
    <p:sldId id="299" r:id="rId12"/>
    <p:sldId id="358" r:id="rId13"/>
    <p:sldId id="370" r:id="rId14"/>
    <p:sldId id="375" r:id="rId15"/>
    <p:sldId id="371" r:id="rId16"/>
    <p:sldId id="314" r:id="rId17"/>
    <p:sldId id="378" r:id="rId18"/>
    <p:sldId id="383" r:id="rId19"/>
    <p:sldId id="276" r:id="rId20"/>
    <p:sldId id="271" r:id="rId21"/>
    <p:sldId id="382" r:id="rId22"/>
    <p:sldId id="275" r:id="rId23"/>
    <p:sldId id="316" r:id="rId24"/>
    <p:sldId id="373" r:id="rId25"/>
    <p:sldId id="379" r:id="rId26"/>
    <p:sldId id="376" r:id="rId27"/>
    <p:sldId id="317" r:id="rId28"/>
    <p:sldId id="318" r:id="rId29"/>
    <p:sldId id="363" r:id="rId30"/>
    <p:sldId id="364" r:id="rId31"/>
    <p:sldId id="35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2D0"/>
    <a:srgbClr val="F3BECB"/>
    <a:srgbClr val="357623"/>
    <a:srgbClr val="122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53"/>
    <p:restoredTop sz="81166"/>
  </p:normalViewPr>
  <p:slideViewPr>
    <p:cSldViewPr snapToGrid="0">
      <p:cViewPr>
        <p:scale>
          <a:sx n="84" d="100"/>
          <a:sy n="84" d="100"/>
        </p:scale>
        <p:origin x="65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489 1 24575,'-14'0'0,"-4"0"0,-5 0 0,0 0 0,0 3 0,3 0 0,1 2 0,2 1 0,-1-1 0,2 1 0,1-1 0,3 0 0,-1 0 0,1 0 0,-1 1 0,0 0 0,-3 2 0,2 1 0,1-1 0,0 1 0,1 1 0,-1-1 0,1 2 0,0-1 0,0 0 0,3 0 0,0 0 0,2 0 0,0-2 0,1 2 0,0-1 0,2 2 0,0-1 0,0 0 0,2-1 0,-1 2 0,1 0 0,-1 1 0,0 0 0,0 2 0,0-1 0,-1 1 0,1 0 0,0-2 0,2 0 0,0 0 0,0 1 0,-1-1 0,0 1 0,0 0 0,1 2 0,-1 2 0,0-1 0,1 0 0,0-1 0,-1 1 0,2-1 0,0 1 0,0-2 0,0 0 0,0-1 0,0-1 0,0 2 0,0 1 0,0 0 0,1 2 0,1-1 0,2 1 0,2 2 0,2-1 0,0 0 0,2 0 0,0 0 0,1 1 0,2 1 0,4 0 0,4 1 0,2 0 0,2-1 0,0-2 0,-1-1 0,-2-4 0,-1 0 0,-2 0 0,0-3 0,-2-1 0,1-2 0,2 0 0,0-1 0,1-1 0,2 0 0,-1-2 0,2 1 0,0-2 0,-1 1 0,2-1 0,-1 0 0,1 0 0,-1-2 0,1 0 0,0 0 0,-1 0 0,0 0 0,-2 0 0,-4 0 0,-2 0 0,0 0 0,0-2 0,0 0 0,0-4 0,-1-3 0,2-1 0,-1-3 0,1 0 0,1-1 0,1-1 0,-2 0 0,-1-2 0,0 1 0,-3-2 0,1 2 0,-1 0 0,-1-2 0,1 2 0,-1 0 0,-2 2 0,1-1 0,-3-1 0,1-1 0,-1 1 0,-1-3 0,-1-1 0,0-1 0,-1-1 0,-1-2 0,-1-2 0,-2-2 0,-1-1 0,0-3 0,0-1 0,0 0 0,0 1 0,0 3 0,0 1 0,-3 2 0,-2 3 0,-3-1 0,-1 2 0,-2 1 0,0 0 0,-1 3 0,-1 0 0,1 0 0,-1 2 0,-1 1 0,-1 1 0,-2 2 0,-3 1 0,0-1 0,0 1 0,0 1 0,2 1 0,-1 1 0,1 1 0,0 1 0,1 0 0,-1 2 0,-2 2 0,-1 1 0,0-1 0,0 2 0,0 0 0,2 0 0,-1 0 0,1 0 0,1 0 0,-1 0 0,1 0 0,0 0 0,0 0 0,4 0 0,1 0 0,2 0 0,1 0 0,1 0 0,3 0 0,0 0 0,1 0 0,0 0 0,-2 0 0,1 0 0,1 0 0,0 0 0,1 0 0,-1 0 0,3 0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24575,'9'-4'0,"10"-2"0,11-1 0,13-1 0,10 2 0,6 3 0,1 2 0,-1 1 0,-5 2 0,-7 5 0,-4 6 0,-6 6 0,-2 3 0,-4 1 0,-3 1 0,-5 0 0,-2 1 0,-1 2 0,-2 2 0,-2 1 0,-1 0 0,-2 0 0,1 2 0,1 2 0,-3 1 0,-1 1 0,-2 1 0,-2-4 0,-2-2 0,-3-4 0,-1-2 0,-1 0 0,0 1 0,0 1 0,-1-2 0,0-3 0,0-5 0,-1-5 0,2-5 0,0-3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1 237 24575,'15'0'0,"2"0"0,5-2 0,4-4 0,4-3 0,-1-2 0,-1 3 0,-4 1 0,-5 2 0,-4 0 0,-2 2 0,-1-1 0,0 0 0,-1-2 0,1 3 0,-1-2 0,1 2 0,0 0 0,-3 0 0,0 0 0,0 0 0,1 0 0,3-1 0,3-1 0,2-2 0,0 3 0,-4 0 0,-9 2 0,-12 1 0,-13 0 0,-8 0 0,-3 2 0,3 3 0,2 4 0,1 4 0,1 0 0,2-3 0,2-1 0,4-3 0,1-1 0,3-1 0,0 1 0,1-1 0,-1 2 0,0-1 0,1 1 0,4-3 0,3 2 0,0 0 0,0 1 0,0-1 0,-1-2 0,10-5 0,9-6 0,13-2 0,10 0 0,3 5 0,1 3 0,-1 2 0,0 0 0,0-2 0,-1-1 0,-5 0 0,-3 1 0,-4 0 0,-5 0 0,0-1 0,-3 1 0,1-2 0,1 1 0,0-2 0,4 1 0,2-1 0,2 0 0,0 0 0,-1 3 0,-1-2 0,-1 2 0,2-3 0,0 2 0,-1-1 0,-1 0 0,-4 0 0,-2 0 0,-1 0 0,0-1 0,1 2 0,1 0 0,-1 2 0,2-1 0,-2-1 0,0 2 0,-1-1 0,-1 0 0,-1 1 0,1-2 0,0 0 0,-1 0 0,-1-1 0,-2 2 0,-2 0 0,-1 0 0,-1 2 0,-1-1 0,-1 1 0,-2 1 0,-5 0 0,-8 0 0,-6 0 0,-8 0 0,-7 0 0,-4 0 0,-4 0 0,-2 0 0,-4 0 0,-5 0 0,-2 0 0,2 0 0,7 0 0,6 0 0,7 1 0,4 1 0,4 0 0,0 2 0,0 0 0,2 0 0,-1 0 0,0 0 0,-2 1 0,-3 1 0,-1-2 0,-2 0 0,0-1 0,-2 2 0,-1 0 0,-1 2 0,1 1 0,-1 1 0,3 1 0,0 0 0,-2 2 0,-3-1 0,-3-1 0,2 0 0,3-1 0,5-3 0,4 1 0,4-2 0,3-1 0,1 1 0,4-2 0,2-1 0,5 1 0,7-2 0,9 0 0,12-2 0,8-4 0,6-4 0,5-3 0,12-3 0,15-3 0,-31 10 0,2 0 0,3 0 0,-1 0 0,0 3 0,-1 0 0,37-3 0,-13 3 0,-13 3 0,-12 1 0,-13 1 0,-11 0 0,-5 0 0,-3 0 0,-1 0 0,1 0 0,-1 0 0,1 0 0,1 0 0,-1 0 0,2 0 0,2 0 0,0 0 0,-1 0 0,-3 0 0,-5 0 0,-3 0 0,-2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38 24575,'-3'-3'0,"-2"2"0,1 0 0,-2 1 0,0 1 0,1 1 0,0 1 0,2-1 0,-2 2 0,-2-1 0,-2-1 0,-1-1 0,-2 0 0,1-1 0,1 0 0,1 0 0,3 0 0,2-1 0,1-2 0,1 0 0,2-3 0,0 0 0,-3 0 0,-1 0 0,-3 0 0,1 0 0,4 2 0,3 0 0,1 4 0,2 2 0,1 0 0,0 1 0,3 1 0,0-2 0,0 1 0,-1-1 0,-2 0 0,-2-1 0,-1-1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24575,'0'8'0,"0"3"0,0 0 0,0 1 0,0 0 0,0-2 0,-3-3 0,-1-1 0,-2-1 0,0 0 0,-2 1 0,0-1 0,0 0 0,2-1 0,1 1 0,4-2 0,3 1 0,3-1 0,5 0 0,0 3 0,-1-1 0,-3 1 0,-1 1 0,-1-2 0,-3 0 0,-1 1 0,0 0 0,1 2 0,-1 2 0,0 1 0,0 0 0,-2 1 0,-2-1 0,-1-1 0,-1 1 0,3-4 0,4-3 0,4-2 0,2-2 0,0 0 0,0 0 0,-1 0 0,-1 3 0,-2 0 0,0 0 0,0 2 0,0 0 0,-1 1 0,-1 0 0,1 1 0,-2 1 0,0 1 0,0-1 0,0-1 0,0 0 0,-2 0 0,-3-2 0,0 0 0,0-1 0,0-1 0,2-1 0,0-1 0,-1 2 0,0 1 0,-1 3 0,-3 2 0,1 0 0,4-3 0,5-3 0,3-2 0,1 0 0,-1-1 0,-4 0 0,2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73 24575,'8'10'0,"-2"2"0,-2 0 0,-2-1 0,1-3 0,1-3 0,1-3 0,1-2 0,0 0 0,4 0 0,0 0 0,1 0 0,1 0 0,-1-1 0,1-2 0,-1 0 0,-3 1 0,-2 1 0,-3 2 0,-2 3 0,-5 5 0,-3 4 0,-3 2 0,0-1 0,1-1 0,1-4 0,1-2 0,2-5 0,2-4 0,2-7 0,1-6 0,0-3 0,0 0 0,0 3 0,0 0 0,0 4 0,0 1 0,0 2 0,1 2 0,1 2 0,-1-1 0,3 1 0,-1-2 0,0 0 0,-1 2 0,-4 1 0,0 2 0,-2 1 0,-2 0 0,-2 0 0,-4 1 0,-4 2 0,0 0 0,1 2 0,5-2 0,4-3 0,5 1 0,7-1 0,7 0 0,4 0 0,3 0 0,2 1 0,-1 1 0,0 0 0,1-1 0,0-1 0,-1-1 0,-2 0 0,-3-1 0,-4 1 0,-7 0 0,-2 1 0,-6 4 0,-4 4 0,-3 3 0,-2 3 0,0-1 0,1-2 0,1-1 0,2-1 0,2-3 0,1-1 0,3-1 0,0 1 0,0 1 0,1 2 0,-1 2 0,-1 0 0,3-4 0,-2-7 0,3-8 0,1-5 0,2-2 0,-2 0 0,1-1 0,-2-2 0,0-2 0,0 1 0,-1 3 0,0 0 0,0 5 0,0 2 0,0 3 0,-1 2 0,-1 3 0,-1 1 0,-1 0 0,-1 1 0,0 0 0,0 0 0,1 0 0,0 0 0,0 0 0,-1 1 0,0 2 0,-5 1 0,-3 2 0,-2 1 0,4-3 0,1-1 0,6-2 0,4 0 0,4 4 0,4 2 0,4 4 0,2 1 0,-1 2 0,-1-1 0,-2 1 0,-4 1 0,-2-1 0,-3 0 0,-1 0 0,0 0 0,0 0 0,0-1 0,0-1 0,1-4 0,3-3 0,4-3 0,2-2 0,1 0 0,-2 1 0,-4 2 0,-3 3 0,-5 2 0,-3 0 0,-2-2 0,-1-1 0,1-2 0,-1 0 0,-1 0 0,0 2 0,2-2 0,4-3 0,8-5 0,7-1 0,2 0 0,-3 3 0,-9 2 0,-8 1 0,-6 0 0,1 0 0,7 0 0,8 0 0,6 0 0,3 0 0,-4 1 0,-4 1 0,-4-1 0,0-1 0,12 0 0,6 0 0,4-2 0,-5 1 0,-10 4 0,-12 4 0,-8 3 0,-4-1 0,1-2 0,6-4 0,1 0 0,3-1 0,-1 0 0,-1 2 0,1-2 0,0 0 0,2-2 0,4 2 0,1 2 0,2 2 0,-1 1 0,0-1 0,1-3 0,2-1 0,2-1 0,0 2 0,-1 2 0,-2 1 0,-3 0 0,0-1 0,0-1 0,0 2 0,0-1 0,1 1 0,0 1 0,0 0 0,0 1 0,0 4 0,-2 2 0,-2 2 0,1 0 0,-1-4 0,-2-4 0,2-5 0,-1-2 0,1-3 0,-1-4 0,3-5 0,-3-6 0,0-1 0,-2 2 0,0 2 0,1 6 0,1 4 0,1-2 0,1-1 0,3-4 0,2 1 0,0 0 0,1 3 0,-1 7 0,-3 6 0,0 1 0,0 2 0,1-3 0,-1-2 0,1-2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0 24575,'0'10'0,"0"1"0,-1 1 0,-3 0 0,-2-2 0,-1 0 0,-3-3 0,0 1 0,2-2 0,0 1 0,5-2 0,6-3 0,6-1 0,5-1 0,3 0 0,-2 2 0,-1 1 0,-3 5 0,-1 0 0,-4 0 0,-3 0 0,-3 0 0,-4 1 0,-7 2 0,-6 2 0,-2-1 0,6-2 0,8-4 0,4-3 0,0 1 0,-6 3 0,-4 3 0,-1 1 0,7-3 0,9-4 0,8-2 0,2-2 0,-4 0 0,-4 0 0,-3 0 0,2 0 0,2 2 0,-1 2 0,-3 7 0,-5 3 0,0 2 0,0-4 0,4-6 0,3-3 0,3-3 0,0 1 0,-3 0 0,-2 2 0,-3 1 0,4-1 0,2-2 0,4-1 0,-1 2 0,-3 1 0,-4 2 0,-2 2 0,0 1 0,-1 0 0,-1 1 0,-2 0 0,1-2 0,1-3 0,1-3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22 510 24575,'-1'-26'0,"-2"-3"0,0-4 0,-3-1 0,1 5 0,3 2 0,0 5 0,3 6 0,0 5 0,3 5 0,2 1 0,-2 1 0,1-1 0,0-2 0,2-2 0,3-2 0,4-2 0,2 1 0,2 0 0,3 0 0,-2 0 0,0-1 0,0 1 0,-4 1 0,0 0 0,1-1 0,1 1 0,1 0 0,3-1 0,-1 0 0,1 1 0,1 0 0,0 1 0,1 1 0,0 1 0,0 1 0,-1 2 0,0 1 0,1 1 0,2 2 0,0 1 0,-2 0 0,-2 0 0,-1 3 0,-2 3 0,-2 4 0,-1 2 0,-2 1 0,0 1 0,-2 0 0,-2 1 0,-3 0 0,0 0 0,1 2 0,0 2 0,-2-1 0,1 0 0,1-3 0,-1-1 0,-1 1 0,1-3 0,0 0 0,0-1 0,1-2 0,-2-2 0,0-1 0,1-2 0,1 3 0,-1-2 0,0 0 0,0 0 0,0-1 0,0-1 0,-1 1 0,-1-3 0,0 1 0,1-1 0,-1 0 0,1 0 0,1 2 0,1-1 0,1 1 0,1 0 0,2-1 0,0 0 0,0 1 0,0-1 0,-1 0 0,-2 0 0,-1 0 0,-2 0 0,-2-1 0,1 1 0,2 0 0,3 0 0,0 0 0,2 1 0,0-1 0,-2-1 0,-1-1 0,0 0 0,2 0 0,0 1 0,2 0 0,-1 0 0,2 0 0,-2 0 0,1-1 0,-1 0 0,1 0 0,-1 0 0,-1 0 0,0 0 0,-1 0 0,-2 1 0,-2 2 0,0-1 0,-2 0 0,0 2 0,1-1 0,2 0 0,2 1 0,0 0 0,-1 2 0,-2 0 0,-3-1 0,1 2 0,-1 1 0,1 0 0,2 0 0,-1-2 0,-1-2 0,0 0 0,-3-1 0,0 0 0,-3-1 0,-4-1 0,-3-1 0,-5 0 0,1 0 0,-1 0 0,3 0 0,3 0 0,1 0 0,3 2 0,1-1 0,0-1 0,0 3 0,0-1 0,-1-1 0,1 1 0,1-1 0,1 0 0,-3 0 0,0 1 0,-4 1 0,-4 1 0,3 1 0,2-2 0,5-1 0,2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1149 275 24575,'-21'0'0,"-8"0"0,-10 0 0,-5-1 0,-3-4 0,-2-4 0,-4-4 0,1 0 0,3 0 0,13 3 0,13 3 0,11 4 0,5 2 0,-1 2 0,-6 3 0,-7 5 0,-6 3 0,-5 3 0,2-1 0,-2 2 0,1 0 0,-1 0 0,-1-2 0,4-2 0,7-4 0,10-4 0,11-1 0,12-4 0,12-3 0,10-2 0,9-4 0,7-2 0,9-3 0,3-2 0,-3 3 0,-6 1 0,-12 2 0,-7 4 0,-7 3 0,-5 1 0,-4 2 0,-2 0 0,0-1 0,0 2 0,1-1 0,-1-2 0,0-1 0,-3-1 0,-5 1 0,-4 0 0,-8 2 0,-13 0 0,-13 2 0,-13 3 0,-8 3 0,-8 5 0,-4 6 0,-3 2 0,4 0 0,12-4 0,14-4 0,14-4 0,13-4 0,9-4 0,10-3 0,15-3 0,13-8 0,12-8 0,11-9 0,7-8 0,3-4 0,-4 2 0,-10 6 0,-17 10 0,-15 13 0,-14 7 0,-11 5 0,-9 1 0,-8 0 0,-9 2 0,-13 5 0,-14 7 0,-13 6 0,-4 2 0,4-1 0,12-3 0,15-4 0,11-4 0,10-2 0,10-5 0,7-1 0,7 0 0,8-5 0,6-1 0,7-4 0,5-4 0,9-4 0,12-4 0,9-5 0,4 1 0,-7 3 0,-14 6 0,-15 6 0,-14 6 0,-11 2 0,-10 1 0,-9 0 0,-5 4 0,-4 3 0,-2 4 0,0 5 0,0 0 0,-1 1 0,-2 0 0,0-2 0,-3-2 0,4-1 0,2-3 0,5-3 0,4 0 0,4-1 0,3-1 0,2 2 0,3-2 0,1 1 0,2-2 0,0 2 0,0 0 0,-3 2 0,-4 0 0,-2 1 0,-2 0 0,1-1 0,1-1 0,5-2 0,9-2 0,8-1 0,11-3 0,7-3 0,7-2 0,8-4 0,10-2 0,8-3 0,-1-1 0,-6 2 0,-13 5 0,-12 2 0,-11 5 0,-7 1 0,-4 1 0,-3 1 0,0 0 0,0 0 0,0 0 0,2 0 0,1 0 0,1 0 0,-3 0 0,-4 0 0,-10-3 0,-7-3 0,-4-2 0,1-1 0,4 3 0,5 1 0,1 4 0,2 1 0,-4 2 0,-2 3 0,-3 3 0,-1 4 0,-1-1 0,0 1 0,1-1 0,0-3 0,0-2 0,0-1 0,0 1 0,3-1 0,-1 0 0,1 4 0,-1 0 0,-2 3 0,0-1 0,0-2 0,0-1 0,2-3 0,1 0 0,5-1 0,1 0 0,2-3 0,1 2 0,-2 1 0,-1 3 0,-1 1 0,-1 1 0,-1-2 0,0 1 0,0-1 0,0 1 0,0 0 0,-3 0 0,2 0 0,0-1 0,1 0 0,0 0 0,2 0 0,-1 0 0,1-1 0,0 0 0,1 0 0,0 0 0,0 1 0,-1-2 0,-1 0 0,1 1 0,-1-2 0,0 2 0,0-2 0,-1 0 0,3 0 0,-1 0 0,0 0 0,1 0 0,0-2 0,3-1 0,0 1 0,1-2 0,3-1 0,-1-3 0,2-3 0,2-5 0,3-1 0,2-3 0,1-1 0,1 1 0,-2 0 0,-1 3 0,-2 1 0,-2 1 0,0 2 0,-2 1 0,0 0 0,1 1 0,0 0 0,0 1 0,0-1 0,1-1 0,-1 0 0,0 0 0,2 0 0,-3 0 0,3-1 0,-2 0 0,0 1 0,0 2 0,-2 1 0,-3 1 0,-5 5 0,-6 2 0,1 5 0,2 1 0,4 2 0,3-1 0,1-2 0,2-3 0,1 1 0,0-2 0,0 2 0,0 0 0,0 0 0,-1 0 0,1-1 0,-2 0 0,1 0 0,-1-1 0,1 3 0,-3 0 0,1 2 0,0-1 0,-1 0 0,-1 1 0,1 0 0,0 0 0,1 1 0,0-1 0,-1 0 0,1-2 0,0 0 0,3-1 0,-2-1 0,2 0 0,0-1 0,-1 0 0,-1-1 0,-3 4 0,-1 1 0,-3 2 0,0 1 0,-1-1 0,0-1 0,3-1 0,-1-3 0,3 1 0,-1-2 0,0 0 0,1-2 0,0 0 0,0 0 0,1 1 0,-2-1 0,-1 3 0,1 0 0,-2 1 0,-2-1 0,2 1 0,0 1 0,0-3 0,0 0 0,0 0 0,-1 1 0,1-2 0,1 1 0,0-1 0,1 1 0,1-1 0,1 1 0,-1-1 0,1-2 0,-1 0 0,0-1 0,-1 0 0,2-1 0,1 1 0,1-1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2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375 94 24575,'-5'13'0,"1"0"0,1 1 0,1 1 0,2-3 0,0 1 0,0-2 0,0 0 0,0 2 0,0-4 0,0 2 0,0-1 0,1 0 0,1 0 0,1-2 0,1 0 0,0 1 0,0 0 0,-1 1 0,-1-2 0,-1 2 0,-1 1 0,0 1 0,0-1 0,0-2 0,-4-2 0,-1-2 0,-5 0 0,0 1 0,0 0 0,-2 1 0,0-1 0,-1 2 0,1-1 0,1 1 0,-1 1 0,1 0 0,-1-1 0,1 0 0,2-1 0,1 1 0,2-1 0,2 0 0,0 0 0,3 0 0,-1 0 0,2 0 0,0 1 0,0 0 0,0 3 0,-1 0 0,1 0 0,0 2 0,2-1 0,1 3 0,2-1 0,1 0 0,0 1 0,-1-2 0,-1 1 0,0 1 0,-1-1 0,-3 0 0,0 0 0,0-1 0,0-1 0,0 0 0,0-1 0,0 0 0,-2-1 0,-4 1 0,-3 2 0,-3 0 0,-1 1 0,0 1 0,0-2 0,-1 2 0,2-1 0,1-2 0,-1 1 0,2-2 0,0-2 0,1 1 0,4-1 0,0-2 0,5-4 0,3-7 0,3-9 0,4-7 0,1-3 0,-2 0 0,-3 2 0,-2 4 0,1-1 0,-2 1 0,-1 0 0,2-1 0,-3 3 0,2 0 0,-2 2 0,-1 4 0,0-2 0,0 0 0,0 0 0,0-3 0,0-1 0,0-1 0,0-3 0,0-2 0,2-4 0,2-1 0,5-2 0,1-2 0,3 1 0,-2 1 0,2 3 0,1 4 0,-1 1 0,0 1 0,-2 3 0,-2 2 0,-3 1 0,-1 1 0,-2 2 0,-1-3 0,0 1 0,-1-1 0,-1 2 0,0-2 0,0 0 0,0-1 0,0-2 0,0-3 0,0-2 0,0-4 0,0-2 0,1 0 0,-1 3 0,3 3 0,-2 6 0,0 3 0,-2 3 0,-1 5 0,0 4 0,2 4 0,0 5 0,-1 2 0,1 5 0,0 2 0,0 0 0,0 0 0,-1-4 0,-4-1 0,-2-1 0,-3 0 0,-1-1 0,-1-1 0,-1-2 0,0-3 0,-1 1 0,1 0 0,1-1 0,0-1 0,2-1 0,1 0 0,1-1 0,2 1 0,-1 1 0,3-1 0,1 2 0,1-1 0,2 2 0,0 1 0,0 0 0,0 3 0,0 1 0,0 3 0,0-1 0,0 2 0,0-1 0,0-2 0,0 0 0,1-3 0,0-1 0,4 0 0,0 0 0,1 2 0,-1 0 0,0 1 0,-1 1 0,-1 1 0,-2 3 0,-1 3 0,0 2 0,0 2 0,0 1 0,-5 1 0,-5-4 0,-4-1 0,0-3 0,1-2 0,3-2 0,2 2 0,-1-1 0,4-2 0,1-4 0,2-2 0,-2-1 0,0 0 0,0 3 0,-3 1 0,-1 1 0,-1 1 0,-1 0 0,1-1 0,2 1 0,4-4 0,4-2 0,2 0 0,0-4 0,-2 6 0,-1 3 0,0 1 0,0 2 0,0-1 0,0 0 0,0 1 0,0 1 0,-1-3 0,-1-2 0,2-2 0,1-4 0,3-1 0,-2-2 0,1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2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286 1 24575,'0'11'0,"0"3"0,-1 5 0,-2 1 0,2-2 0,-3-1 0,1-4 0,-4-1 0,0-2 0,-1-2 0,1-1 0,0-3 0,1 0 0,0-1 0,1 1 0,1-2 0,0 1 0,1 1 0,-1-1 0,0 2 0,-1-1 0,-1 1 0,0 0 0,-2 0 0,0 1 0,-2 0 0,3 1 0,-1 0 0,2 1 0,1-2 0,-1 0 0,2-1 0,0 3 0,1 1 0,2-2 0,1 3 0,0-1 0,0 2 0,0 2 0,0-3 0,0 3 0,0-1 0,0 0 0,0 2 0,0-1 0,0-1 0,0-2 0,0 0 0,0-1 0,0 1 0,0-2 0,0 0 0,0 0 0,0 0 0,-4 1 0,-1 2 0,-4 0 0,-2-1 0,-2 2 0,0-1 0,1-1 0,1 0 0,3-1 0,1-1 0,1 1 0,1-1 0,2 1 0,2 2 0,1 0 0,0 1 0,-1-2 0,-1 1 0,0-1 0,1-1 0,1-2 0,0 0 0,-1 0 0,1 1 0,0-2 0,0-4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176 1 24575,'0'14'0,"0"4"0,0 5 0,0 3 0,-3-1 0,-3-3 0,-2-5 0,-4-3 0,2 1 0,-2-1 0,2-2 0,-3 0 0,0-1 0,0 0 0,1 0 0,1-1 0,2-1 0,2-1 0,0 1 0,3-3 0,0 2 0,4 0 0,0-2 0,5 1 0,4 0 0,4 3 0,2 2 0,0 2 0,0 0 0,-4-1 0,-2-2 0,-3-1 0,-4-1 0,0-1 0,-2 1 0,0 1 0,0-1 0,0 2 0,0-1 0,-4 3 0,-2 1 0,-5 1 0,-2-1 0,-1 0 0,2 0 0,0 2 0,2 1 0,0-1 0,2 0 0,1-2 0,2-1 0,2-2 0,1-2 0,2-1 0,0 0 0,0 1 0,0-1 0,0 1 0,0-1 0,1 0 0,0-1 0,1 3 0,-1 1 0,0 4 0,-1 1 0,0 2 0,0 3 0,-1 1 0,-3 2 0,1-2 0,0-1 0,1-4 0,2-5 0,0-3 0,2-3 0,0-1 0,2 0 0,3-1 0,-1 1 0,0 0 0,1 2 0,-2 1 0,-1-2 0,-2-1 0,-1-4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1 325 24575,'0'-29'0,"0"-4"0,0-14 0,0-1 0,0 4 0,2 7 0,4 10 0,4 9 0,6 6 0,5 7 0,5 2 0,2 2 0,3-2 0,0-1 0,1 0 0,5-2 0,2 4 0,5 0 0,3 2 0,-1 0 0,2 0 0,-3 3 0,0 5 0,-3 7 0,-3 7 0,-4 6 0,-4 4 0,-4 3 0,-6 0 0,-5 3 0,-6 3 0,-3 3 0,-3 4 0,-2 3 0,0 0 0,0-2 0,0-2 0,0-3 0,1-2 0,-1-1 0,0-2 0,0 0 0,-1 1 0,-1 3 0,0 2 0,0 1 0,0 2 0,-1-5 0,-3-4 0,2-6 0,-3-7 0,3-5 0,0-4 0,1-8 0,1-2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311 0 24575,'-10'0'0,"-2"2"0,0 1 0,1 4 0,0 2 0,3 0 0,1-2 0,1 1 0,4-2 0,-1 1 0,2 0 0,1 0 0,-3 1 0,1-1 0,-2 0 0,2-1 0,-2-1 0,3 0 0,-1 0 0,2 0 0,0 1 0,0 1 0,0 1 0,0 2 0,0 1 0,0-1 0,-2 1 0,1 2 0,-3-1 0,-1 3 0,-3-3 0,-3-1 0,0-2 0,-3-2 0,1-1 0,0 0 0,1-1 0,2 0 0,2-1 0,3 2 0,2-1 0,1 3 0,2 0 0,0 1 0,0 1 0,0 1 0,0 2 0,0 1 0,0 1 0,0 0 0,0 1 0,1 2 0,2 1 0,0-1 0,2 0 0,-1-1 0,-3-1 0,1-1 0,-2-1 0,0-1 0,0 2 0,0-3 0,-2-1 0,0-2 0,-3-3 0,-1-1 0,0 0 0,0 0 0,-1 3 0,1-3 0,0 0 0,1 1 0,-1-2 0,1 2 0,1-1 0,-1 0 0,0 1 0,1-2 0,1 2 0,0-2 0,-1 0 0,0 2 0,0-1 0,1 2 0,-1 0 0,3-4 0,0 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251 0 24575,'-13'0'0,"0"0"0,-5 0 0,0 0 0,2 0 0,3 0 0,2 1 0,2 2 0,3 2 0,1 5 0,2 1 0,0-1 0,1 0 0,0 0 0,0 0 0,1 0 0,1-1 0,0-2 0,0 0 0,0-2 0,0 2 0,0 0 0,0-1 0,0 1 0,0-2 0,0 1 0,-2 0 0,0-1 0,1 0 0,-1-1 0,2 3 0,0-1 0,-1 0 0,-2 1 0,-1 0 0,-4 2 0,0-1 0,-1 2 0,0-2 0,1-2 0,2-1 0,1 0 0,1-1 0,2 2 0,0-1 0,2 1 0,0 2 0,0 3 0,0 0 0,0 0 0,0 0 0,0-1 0,0 1 0,0-1 0,0 0 0,0 0 0,0 0 0,0-1 0,-1 0 0,-2 0 0,0-1 0,-2-1 0,2-1 0,1 0 0,0-1 0,-1-1 0,-2 0 0,0 0 0,1-1 0,3-2 0,-1 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24575,'1'13'0,"0"-1"0,1 2 0,0 0 0,-2 0 0,0 0 0,0 1 0,0-1 0,0-1 0,0-3 0,0-2 0,0 0 0,0 0 0,0 1 0,0-1 0,1-1 0,2-1 0,1-2 0,3-1 0,1 1 0,0-1 0,2 3 0,-1-2 0,-1 2 0,-1 0 0,-1 1 0,1 0 0,-2 1 0,-1 0 0,0 0 0,0 2 0,0 0 0,0-1 0,-3 0 0,1-1 0,-2 1 0,0-1 0,0 2 0,0 1 0,0 2 0,0 2 0,-1 2 0,0 2 0,-3 2 0,0-2 0,2-2 0,0-1 0,2-1 0,0-3 0,0 0 0,0-3 0,2-2 0,1-2 0,3-3 0,2-1 0,-1-1 0,0 0 0,3 0 0,0 0 0,2 0 0,-2 0 0,-3 1 0,1 1 0,-3-1 0,0 2 0,-1 2 0,-3 2 0,-1 2 0,0 1 0,0 3 0,0 1 0,0 4 0,0 3 0,0 1 0,0-1 0,0-2 0,0-2 0,0-3 0,0-2 0,0-1 0,1-3 0,1-2 0,0 0 0,1-1 0,-1 1 0,1-1 0,-1 0 0,-1 2 0,0-2 0,1 1 0,-1 0 0,3 2 0,-1-2 0,0 0 0,1-1 0,0-1 0,1 1 0,0 3 0,-1 0 0,0 1 0,-1 2 0,-2-1 0,0 2 0,-1 0 0,0 1 0,0 0 0,1-2 0,1-3 0,1-3 0,0-2 0,2-2 0,-2-1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 1 24575,'13'1'0,"-3"3"0,-4 4 0,-1 3 0,-1 3 0,1 0 0,-2 0 0,1 1 0,-1-1 0,1 0 0,-1 0 0,0 1 0,1-1 0,-1 0 0,0 0 0,-1 0 0,-1 0 0,-1 1 0,0-1 0,0 0 0,0-1 0,0-3 0,1-4 0,1-2 0,1-3 0,3 0 0,1 0 0,1-1 0,1 0 0,-2 0 0,0 0 0,0 0 0,-3 1 0,0 2 0,-2 3 0,-2 2 0,-2 3 0,-2 1 0,-5 0 0,-4 2 0,-2 1 0,-1 0 0,1-1 0,2 1 0,0-2 0,2 1 0,0 1 0,1-1 0,1-1 0,1 0 0,3-2 0,3 1 0,2-1 0,0-1 0,0-1 0,0-1 0,2-1 0,3-1 0,2 1 0,2 3 0,1 0 0,-1 1 0,-2-1 0,-1-1 0,-2 0 0,0-1 0,-1 0 0,-1-1 0,-1-1 0,-1 1 0,0 0 0,0 1 0,0 0 0,0-2 0,0 2 0,2-2 0,0-1 0,2-4 0,1-1 0,2 0 0,-2 1 0,-2 3 0,-1 1 0,-2 4 0,0 1 0,0-1 0,0 0 0,0-3 0,0 1 0,0 0 0,0 1 0,0 1 0,0 1 0,0 3 0,-4 1 0,0 0 0,-2 1 0,0-2 0,4 0 0,1-4 0,2-2 0,1-1 0,-1-1 0,1-2 0,2-1 0,1-1 0,0 1 0,1 0 0,-3 3 0,2-1 0,-4 3 0,3-2 0,-1-1 0,0 1 0,1-3 0,1-1 0,1 1 0,0 0 0,-1 1 0,-3 1 0,0-2 0,-2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3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24575,'3'17'0,"-1"3"0,-1 1 0,0 2 0,-1-6 0,0 0 0,0-1 0,0-2 0,0-2 0,2-1 0,1-3 0,1-1 0,1-4 0,1 1 0,1-2 0,3 2 0,2 1 0,1 1 0,-1-1 0,2 0 0,-3 0 0,-1 0 0,-1 1 0,1-1 0,-1 0 0,1-1 0,0 0 0,-4-1 0,1-1 0,0 1 0,-1-2 0,1 5 0,-2 1 0,-3 2 0,0 3 0,-2 1 0,-3 1 0,-1 0 0,-2 0 0,0 0 0,0 1 0,3-2 0,0 0 0,0-2 0,1-1 0,1 0 0,-1 0 0,2 0 0,0-1 0,0 0 0,2-1 0,3 0 0,5 0 0,2-1 0,0 0 0,2-1 0,-1 0 0,0-4 0,1 1 0,-1-1 0,-2 0 0,-1-1 0,-2 1 0,-1-2 0,0 0 0,0 0 0,0 1 0,0 1 0,-2 1 0,-3 3 0,0 0 0,-2 3 0,0 1 0,0 1 0,0 1 0,0 1 0,0 2 0,0 0 0,0 1 0,0 0 0,0 1 0,0-2 0,2-2 0,-1-4 0,3-4 0,1-2 0,2-1 0,2 0 0,0 1 0,0 1 0,-2-1 0,-1 1 0,-2-1 0,-1 2 0,-2-1 0,-1 0 0,0-1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4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24575,'4'5'0,"2"5"0,1 7 0,2 5 0,0 3 0,-2 1 0,-4 1 0,-1 0 0,-2 1 0,0-1 0,0-1 0,0-2 0,0-3 0,0-1 0,0-3 0,0-1 0,0-1 0,0-1 0,1-3 0,3-2 0,6-2 0,7-4 0,2 4 0,0-1 0,-2-1 0,-2 3 0,-5-1 0,-1 1 0,-3-2 0,-2-1 0,-1 2 0,-1 1 0,-1-1 0,-1 0 0,0-1 0,0 1 0,0 3 0,0 2 0,-2 0 0,-1 5 0,-5 5 0,-4 3 0,-1 3 0,1-1 0,2-3 0,4-3 0,3-4 0,3-4 0,0 0 0,3-4 0,4-5 0,3-1 0,3-1 0,0 1 0,0 0 0,2 3 0,1-1 0,-1 0 0,-2 1 0,-4 0 0,-3 0 0,-2 1 0,0 0 0,-1 1 0,-1 1 0,-1 0 0,-1 4 0,0 0 0,0 3 0,0 1 0,0 0 0,0-1 0,0-5 0,3-1 0,2-4 0,-2-4 0,0-1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5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 24575,'4'4'0,"1"-1"0,0 1 0,-1 4 0,0 2 0,0 1 0,0-2 0,-2 0 0,2 2 0,-1-1 0,0 0 0,2-2 0,-1-3 0,1-1 0,0 0 0,2-1 0,2 0 0,3-1 0,0 1 0,2 0 0,-1 0 0,0 1 0,0-2 0,0-1 0,-3 0 0,0-1 0,-3 0 0,-1 1 0,0 1 0,0-1 0,0 0 0,0 0 0,0 1 0,-1 1 0,-2 0 0,0 3 0,-2-2 0,2 3 0,-1 0 0,-1 3 0,-1 1 0,0 3 0,0 2 0,0 2 0,0 2 0,0 3 0,0 1 0,0-2 0,0-1 0,0-3 0,0-4 0,2-4 0,2-4 0,4-3 0,2-3 0,4 1 0,-1 1 0,-1 2 0,-2 1 0,0 1 0,-1 0 0,-1 0 0,-2 0 0,-2 1 0,-1 1 0,-1 2 0,-2 2 0,0 1 0,0 1 0,0 0 0,-2 2 0,1 0 0,-1 1 0,0-1 0,2-3 0,0-2 0,0-1 0,2-4 0,2-2 0,4 0 0,2 0 0,2-1 0,1 2 0,0 0 0,0 1 0,-1 1 0,-2 0 0,-2-1 0,-2 1 0,-2 1 0,0-1 0,-1 0 0,1 0 0,-1 0 0,0-2 0,-1-1 0,0-1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5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40 1 24575,'0'8'0,"-1"4"0,-3 5 0,-3 1 0,-1 0 0,-1-1 0,3-2 0,3-4 0,2 0 0,1-3 0,0-1 0,0 1 0,1 1 0,0 2 0,2 2 0,-1 1 0,0-1 0,0 2 0,0-1 0,1 0 0,0 1 0,2-1 0,0 0 0,2 0 0,-1-2 0,-1-1 0,-2-1 0,-2-1 0,-1 1 0,0 3 0,0-1 0,-3 3 0,-1-1 0,-1 0 0,1-1 0,1-3 0,2-2 0,1-3 0,0 1 0,0 1 0,-1-1 0,-2 1 0,2 0 0,0 0 0,0 1 0,1-5 0,0 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5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24575,'3'10'0,"0"1"0,-3-1 0,0 3 0,0-1 0,0-1 0,1-1 0,0-5 0,3-2 0,2-2 0,2 0 0,2-1 0,1 0 0,3 0 0,-2 0 0,3 0 0,1 0 0,-1 0 0,-1 0 0,-1 0 0,-1 0 0,-1 0 0,0 0 0,1 0 0,1 0 0,1 0 0,1 0 0,1 0 0,-3 0 0,-4 2 0,-4 1 0,-4 3 0,-1 2 0,0 3 0,0 1 0,0 0 0,0 0 0,0 1 0,0-3 0,0 1 0,0-2 0,0-2 0,0-1 0,0 1 0,3-2 0,2-1 0,4-3 0,4-1 0,2 0 0,2 0 0,0 0 0,0 0 0,-5 0 0,-4 1 0,-4 2 0,-3 2 0,0 3 0,0 0 0,-1 2 0,0-1 0,0 0 0,0 0 0,0-1 0,0 3 0,0 0 0,0-1 0,0 1 0,0-1 0,0-1 0,0-5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317 1 24575,'-13'0'0,"-8"9"0,-10 10 0,-1 6 0,5 3 0,8-8 0,8-5 0,5 0 0,2-1 0,2-1 0,2-1 0,0-3 0,-2-1 0,1 2 0,-1 1 0,0-1 0,2-1 0,0-2 0,0 1 0,0 2 0,0 3 0,0 1 0,0 1 0,0-2 0,0 1 0,0 1 0,0-1 0,0 0 0,0 1 0,0-2 0,-2 1 0,-3 1 0,-2-1 0,-3 0 0,-2 1 0,-1 0 0,-2 1 0,0 3 0,-1-1 0,0-1 0,5 0 0,1-6 0,5-2 0,1-2 0,3 0 0,0 1 0,0-2 0,1 0 0,0-1 0,0 2 0,0-1 0,2 2 0,3 2 0,4 0 0,0 2 0,-1 3 0,1-1 0,-3-1 0,0 2 0,1 1 0,-2 3 0,0 2 0,-1 2 0,-3 2 0,1 0 0,-2-2 0,0-2 0,-2-3 0,0-1 0,-3-3 0,-3-4 0,-2-3 0,1-3 0,2-2 0,4-2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1 269 24575,'0'-29'0,"0"-9"0,0-7 0,0-1 0,5 9 0,10 12 0,7 11 0,10 7 0,4 1 0,6 1 0,5 1 0,6 1 0,1-1 0,-2 1 0,0 2 0,-4-1 0,-1 2 0,-1 3 0,-3 4 0,-3 4 0,-2 5 0,-3 3 0,0 3 0,-2 0 0,-1 1 0,-1-2 0,-1 2 0,-3-2 0,0 0 0,-1 1 0,-2 0 0,-3 2 0,-3 2 0,-2 3 0,-3 3 0,-4 4 0,-5 5 0,-3 5 0,-1 1 0,0-2 0,-3-4 0,-1-6 0,-2-4 0,-1-3 0,1-2 0,-1 2 0,0-2 0,0-1 0,0 0 0,0-1 0,0 1 0,0 0 0,0-5 0,2 0 0,1-4 0,3-3 0,0-2 0,2-4 0,2-2 0,3-2 0,4-2 0,2 2 0,1-1 0,1-1 0,1 1 0,-1 0 0,0 0 0,0 0 0,-2 1 0,0 0 0,0 0 0,-1 0 0,0 1 0,0 0 0,-1-1 0,1 2 0,-3-1 0,1 0 0,-1 2 0,-2 1 0,-1 1 0,-3 3 0,0-1 0,-2 4 0,0 4 0,0 3 0,0 4 0,0 1 0,0-2 0,0-1 0,0-4 0,1-6 0,1-5 0,1-6 0,1-2 0,-1 0 0,-1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566 1 24575,'-7'4'0,"-1"5"0,-4 7 0,0 2 0,-1 3 0,2-2 0,1-2 0,0-1 0,-1-2 0,0-2 0,-1-3 0,1-5 0,1-2 0,1-2 0,1 0 0,1 0 0,0-2 0,1 0 0,2-4 0,1 0 0,0 1 0,1 2 0,-2 1 0,-2 1 0,-1 1 0,0 2 0,-3 2 0,0 1 0,0 4 0,1 2 0,1-1 0,0 2 0,0 1 0,0-1 0,1 4 0,-1 1 0,3-1 0,0-1 0,1-3 0,1-1 0,-3-2 0,1-1 0,-2-4 0,-1 0 0,0-2 0,-1-2 0,2 0 0,-1 0 0,2 0 0,-1 0 0,0 0 0,0-2 0,0 0 0,0 0 0,0 1 0,1 1 0,2 1 0,0 3 0,1 2 0,1 2 0,1 1 0,-2 2 0,1 1 0,0-1 0,-1 0 0,-2-2 0,2-2 0,0 0 0,-2-1 0,0-1 0,0-1 0,-1-3 0,1 1 0,0-2 0,-2 0 0,2 0 0,-3 0 0,0 0 0,-1 0 0,-1 0 0,1 0 0,-1 0 0,6 0 0,1 0 0,3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667 0 24575,'-12'0'0,"-6"0"0,-6 0 0,-4 0 0,0 0 0,3 0 0,4 0 0,3 0 0,4 0 0,4 0 0,0 0 0,3 0 0,0 0 0,1 1 0,0 2 0,2 4 0,0 3 0,1 6 0,0 0 0,-1 1 0,0-1 0,-2-2 0,1 0 0,-2-3 0,0-2 0,0-1 0,0-1 0,1 0 0,-1-1 0,0 0 0,1 1 0,0-2 0,2 0 0,-3-1 0,0-2 0,-4-1 0,-2-1 0,2 0 0,2 0 0,2 0 0,-1 0 0,-1 0 0,0 0 0,-3 0 0,1 0 0,-2 0 0,4 0 0,-1 0 0,3 1 0,0 3 0,3 3 0,2 4 0,-3 3 0,-1 0 0,-1 1 0,0-3 0,-2-1 0,1-2 0,-2 0 0,-2-2 0,1-2 0,-2 0 0,-1-2 0,1-2 0,1-1 0,0 0 0,2 0 0,2 0 0,2 0 0,2 0 0,2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24575,'10'2'0,"5"5"0,7 5 0,0 6 0,-1 1 0,-6-1 0,-3-2 0,-4-2 0,-5 1 0,-3 1 0,0 0 0,0 1 0,0-1 0,0-2 0,0 0 0,0 0 0,0 1 0,0-2 0,0-1 0,0-2 0,0-1 0,2-2 0,5-2 0,1-2 0,3 0 0,0 4 0,-3 2 0,-1 2 0,-5 1 0,-2 1 0,-1 1 0,-5 6 0,-3 4 0,-4 3 0,2-2 0,3-3 0,3-6 0,4-5 0,5-4 0,4-3 0,4-3 0,2-1 0,1 0 0,-4 0 0,-1 0 0,-2 0 0,-2 0 0,1 0 0,-1 0 0,2 0 0,2 0 0,2 0 0,4 2 0,3 1 0,3 4 0,-1 0 0,-4-1 0,-3 1 0,-5 0 0,-4 0 0,-2 1 0,-2 1 0,-1 1 0,0 2 0,0 0 0,0 1 0,0 0 0,0 0 0,0 0 0,0-4 0,0-1 0,0-4 0,0-1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24575,'0'26'0,"0"1"0,0 2 0,0 1 0,0-2 0,0-4 0,1-3 0,2-4 0,4-2 0,4-3 0,2-1 0,0 0 0,0 1 0,-3-1 0,-1 0 0,-4-2 0,-1 1 0,-1 1 0,-1 0 0,-1-1 0,1 2 0,3 1 0,2-3 0,3-1 0,0-2 0,0 0 0,0 0 0,-1 1 0,-1 0 0,-3 1 0,-1 2 0,-3-1 0,-1 3 0,0 1 0,0 2 0,0 0 0,0 1 0,0-4 0,2-4 0,0-4 0,2-2 0,1 1 0,0 1 0,-1 1 0,-3 4 0,0 2 0,-1 2 0,0 2 0,0 0 0,0 3 0,0-1 0,0-1 0,1-1 0,1-2 0,1 0 0,2 1 0,0 1 0,-1 2 0,0 1 0,0-2 0,-1-3 0,0-3 0,-1-3 0,0-3 0,-1-1 0,0-3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 24575,'10'0'0,"2"-2"0,2-5 0,0-1 0,-2-2 0,-1 2 0,-1 5 0,-2 0 0,1 4 0,1 3 0,2 2 0,1 3 0,0 0 0,-2-3 0,0-2 0,-1-3 0,-2-1 0,0 1 0,-2 1 0,-1 1 0,0 0 0,0 2 0,0 1 0,0 0 0,0 1 0,0-2 0,0-2 0,0-1 0,0 0 0,0-2 0,1-1 0,0 0 0,0 0 0,0-1 0,-1 2 0,2-1 0,1 0 0,1-1 0,2-1 0,3-5 0,5-2 0,2-2 0,2-1 0,-1 1 0,-2 1 0,-4 3 0,-4 5 0,-2 0 0,-4 6 0,-3 0 0,0 4 0,-3 1 0,1 1 0,-1 0 0,0 1 0,0-1 0,0 0 0,0-3 0,0 2 0,0-2 0,1-1 0,2 0 0,2-4 0,1 0 0,1-1 0,1-1 0,-1-2 0,1-1 0,2-1 0,1 0 0,2 0 0,-2 0 0,-1 1 0,-2 1 0,-3 3 0,-3-2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24575,'11'0'0,"1"0"0,2 0 0,0 3 0,1 4 0,0 3 0,1 2 0,1-1 0,-1 1 0,1-2 0,0 1 0,-2 2 0,-1 0 0,0 0 0,-1-2 0,0 0 0,0-2 0,0-1 0,0-5 0,-2-1 0,-1-1 0,-2-1 0,1 0 0,-1 0 0,1 0 0,1 0 0,-2 0 0,2 0 0,-1 1 0,0 3 0,1 1 0,-2 1 0,0 2 0,-1 0 0,-1 0 0,-1 0 0,-1-3 0,-1-1 0,0 2 0,-1 0 0,-2 3 0,0 1 0,0 1 0,1-1 0,2-1 0,1-2 0,2-2 0,1-3 0,3-1 0,2-1 0,1 0 0,-1 0 0,2 0 0,-1 0 0,-1 0 0,-2 0 0,-2 0 0,-2 0 0,0 0 0,0 0 0,0 1 0,-2 2 0,-1-1 0,-3 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1 24575,'-1'8'0,"-3"3"0,-4 1 0,-2 2 0,1-1 0,0 1 0,2-3 0,2-2 0,3-2 0,0-1 0,2-1 0,0 1 0,2 0 0,-1-2 0,3 3 0,1 0 0,0 1 0,0 1 0,1-1 0,1 0 0,0 1 0,-2-2 0,0-1 0,1 0 0,-2 1 0,1-1 0,-2 1 0,-1 0 0,0 0 0,-2 1 0,0 0 0,0-1 0,0-1 0,0 1 0,0 0 0,-1 3 0,-1-1 0,-3-1 0,-1 0 0,-2-1 0,3 1 0,-2-1 0,3-2 0,0 2 0,2-1 0,2 0 0,0 0 0,0-1 0,1 2 0,1-2 0,2 0 0,2-2 0,0 1 0,1 2 0,-2 1 0,-1 0 0,0 0 0,-1-3 0,0-2 0,-2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741 0 24575,'-8'2'0,"0"5"0,1 5 0,-1 5 0,-3 5 0,-1-1 0,-4 0 0,0-1 0,-4-2 0,-1-1 0,2-3 0,-1-2 0,2-4 0,3 0 0,0-1 0,1 0 0,3-1 0,0 0 0,1-2 0,0 0 0,0-2 0,1-1 0,-1 0 0,0-1 0,-2 0 0,0 0 0,-1 0 0,-1 0 0,1 0 0,0 0 0,0 1 0,1 3 0,1 1 0,1 4 0,1 2 0,0 1 0,0 3 0,-1 2 0,0 0 0,1 3 0,-1 1 0,3-2 0,0 0 0,0-2 0,0-1 0,1-1 0,-2-1 0,0-2 0,0-2 0,-2-2 0,-1-1 0,-2-1 0,0 0 0,-2-1 0,-1 1 0,-1 0 0,-1-1 0,3 1 0,1-2 0,2 2 0,1-2 0,4 0 0,0-1 0,4-2 0,1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4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607 0 24575,'-5'4'0,"-2"3"0,-4 1 0,-3 4 0,0 5 0,-1 6 0,2 1 0,0-1 0,1-1 0,0-3 0,-3-3 0,-1 0 0,0-2 0,1-2 0,2-3 0,2-1 0,1-1 0,1 0 0,4 2 0,2-1 0,1 2 0,1 1 0,-1 2 0,-1 3 0,-2 3 0,-3 2 0,0 2 0,-3-1 0,-3-1 0,-2-4 0,-1-2 0,0-5 0,1-4 0,1-3 0,2-2 0,0 1 0,1 2 0,2-1 0,2 1 0,1 0 0,1 2 0,-1 1 0,-1 0 0,-1 2 0,1 3 0,-2 0 0,-1 2 0,-4 1 0,-1-1 0,-2 2 0,3 1 0,-1-1 0,3 0 0,1-4 0,3 0 0,4 0 0,4 1 0,1-1 0,0-2 0,0 0 0,0-2 0,1-1 0,1-1 0,1-2 0,1 0 0,-2-3 0,-1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24575,'12'4'0,"7"9"0,1 7 0,4 6 0,-2 0 0,-4-2 0,-1-4 0,-3-1 0,-4-3 0,-2-5 0,-2-2 0,1-4 0,0-2 0,1-2 0,0-1 0,0 0 0,1 0 0,-2 0 0,0 0 0,-1 0 0,-1 0 0,0 2 0,0-1 0,0 1 0,0 1 0,1 0 0,0-1 0,-1 3 0,-1-1 0,1 2 0,2-1 0,-1 1 0,2 1 0,-2 1 0,0-1 0,0-2 0,2 0 0,-3 1 0,1 0 0,-1-1 0,0-2 0,1-1 0,0-2 0,0 1 0,-1-1 0,0 0 0,0 0 0,3 0 0,-1 0 0,2 0 0,-2 0 0,1 0 0,2 0 0,0 0 0,0 0 0,0 0 0,0 1 0,0 2 0,-1 3 0,0 0 0,-3 0 0,1 1 0,0 1 0,-1-1 0,-1 0 0,0-1 0,0 0 0,-1 2 0,1-2 0,0 1 0,-2-2 0,1-1 0,-1 1 0,1-1 0,0 2 0,-1-1 0,-1-2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24575,'4'3'0,"1"0"0,0 4 0,0 9 0,-2 17 0,1 14 0,0 8 0,-1 2 0,-1-6 0,-1-6 0,-1-8 0,0-11 0,0-9 0,1-8 0,3-5 0,3-3 0,5-1 0,6-1 0,5 0 0,5-3 0,5 2 0,1 0 0,-3 1 0,-4 1 0,-5 0 0,-5 0 0,-2 0 0,-2 0 0,-1 1 0,-1 1 0,-1 1 0,1 2 0,1 3 0,-2 2 0,-1 3 0,-2 8 0,-2 7 0,1 5 0,-2 0 0,-1-4 0,-1-8 0,1-4 0,0-6 0,2-3 0,1-2 0,1-3 0,3 2 0,1-1 0,1 4 0,0 1 0,-2 2 0,1 2 0,-4-1 0,-1 0 0,0 0 0,-2-1 0,-2-1 0,-1-5 0,-1-3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49 24575,'7'0'0,"5"0"0,5 0 0,2-1 0,0-1 0,-2-2 0,-2 1 0,0-1 0,2 1 0,-2 1 0,1 1 0,0 1 0,0 0 0,1 0 0,0 0 0,-2 0 0,0 0 0,-2 0 0,0 0 0,0 0 0,0 0 0,0 0 0,1 0 0,-3 0 0,-1 0 0,0 0 0,-1 0 0,-1-2 0,-1-1 0,0 0 0,0-3 0,-1 3 0,-1-1 0,3 0 0,1 3 0,-1-1 0,-2 2 0,-3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18 24575,'0'7'0,"0"0"0,0-1 0,0 0 0,0-1 0,0 2 0,0 1 0,-1-2 0,-3 1 0,1-1 0,-1-1 0,0-1 0,0-3 0,-3-1 0,-1 1 0,0-1 0,1 0 0,0 0 0,3-3 0,-1-1 0,2-4 0,1-1 0,-1 0 0,2 2 0,-1 0 0,0-2 0,2 1 0,0-1 0,0 1 0,0 1 0,3 4 0,0 1 0,2 2 0,1 0 0,1-1 0,0 1 0,1 0 0,1 0 0,-2 0 0,-1 0 0,-1 1 0,-2 2 0,-2 3 0,-1 1 0,0 1 0,0-1 0,0-1 0,0 1 0,0-2 0,0 2 0,0 0 0,0 0 0,-1-2 0,0-1 0,-3-1 0,-1 0 0,-2-1 0,-2-1 0,-3-1 0,1 1 0,1-1 0,2 0 0,1 0 0,2 0 0,0-1 0,1-1 0,3-3 0,-1 0 0,2-1 0,0-1 0,0-1 0,0 1 0,0 2 0,2 1 0,3 2 0,0 2 0,2 0 0,0 0 0,-1 0 0,-1 0 0,1 0 0,-1 0 0,1 0 0,1 0 0,-2 0 0,0 1 0,0 2 0,-1 3 0,1 2 0,-2 3 0,-2 1 0,0 0 0,-1 0 0,0 0 0,0-3 0,0 3 0,0 0 0,-1-3 0,-2-3 0,-2-3 0,0-3 0,-1 0 0,-2 0 0,2 0 0,-1 0 0,0 0 0,2-1 0,-1-5 0,2-2 0,-1-3 0,2 0 0,1-1 0,0 1 0,2-2 0,0 1 0,0-1 0,0 0 0,0 2 0,0-1 0,0 1 0,2 4 0,-1 4 0,3 1 0,1 1 0,1 1 0,0 0 0,0 0 0,0 0 0,0 1 0,-2 1 0,1 0 0,-1 5 0,1 0 0,0 1 0,0 0 0,0-1 0,-1 0 0,-1 1 0,-1 0 0,-1 1 0,-1-1 0,0-2 0,-3 0 0,0-2 0,-2-2 0,0 0 0,-1-1 0,-1 0 0,1-1 0,-3 0 0,4-1 0,1-2 0,3-1 0,1-2 0,0 0 0,0-1 0,0-1 0,0-1 0,0 1 0,0 0 0,0 4 0,0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28 24575,'0'9'0,"0"-1"0,0-1 0,0 1 0,0 0 0,0 0 0,0 1 0,-1-1 0,-3-2 0,-2-2 0,-2-2 0,0 0 0,1-2 0,1 0 0,2-2 0,2-2 0,0-1 0,1-3 0,1 1 0,0-1 0,0 2 0,0 0 0,0-2 0,0 1 0,0-1 0,0 1 0,1 2 0,2 2 0,1 2 0,1 4 0,-2 3 0,-2 3 0,-1 1 0,0 0 0,1-1 0,0-1 0,1 0 0,0 0 0,-2-1 0,0 1 0,0 0 0,0 0 0,-1-3 0,-2-1 0,-1-4 0,-1 0 0,-1 0 0,1 0 0,0-3 0,0-2 0,4 1 0,1-2 0,-1-1 0,1 0 0,0 1 0,0-1 0,0 1 0,0 0 0,-1-1 0,1 0 0,0 0 0,0 0 0,0 2 0,0-2 0,0 0 0,2 0 0,1 3 0,4 2 0,0 2 0,0 0 0,-2 1 0,-1 2 0,0 2 0,-1 1 0,-2 1 0,-2 0 0,2-2 0,-1 1 0,0 1 0,0 1 0,0 1 0,0-1 0,0-1 0,-1-3 0,-3 0 0,0-2 0,-2-1 0,0-1 0,1 0 0,-1 0 0,0 0 0,-1 0 0,2 0 0,0 0 0,-1 0 0,1-1 0,1-3 0,3 1 0,0-4 0,1 2 0,0-1 0,1-1 0,1 4 0,2 1 0,1 0 0,0 1 0,-3-3 0,0-1 0,0 2 0,0-2 0,1 0 0,0 1 0,-1 0 0,2 0 0,-1 0 0,0-1 0,-1-1 0,-1 1 0,-3-2 0,0 4 0,1 3 0,1 2 0,0 0 0,0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95 24575,'-6'-6'0,"-1"-1"0,2 2 0,0 1 0,1 0 0,-2 0 0,1 1 0,-1-2 0,-1 1 0,2-1 0,-1 1 0,-1 0 0,1 0 0,0 1 0,1 1 0,0 1 0,0 0 0,-3 1 0,2-1 0,1 1 0,-2 0 0,0 0 0,1 0 0,-1 0 0,1 0 0,1 0 0,-1 0 0,1 0 0,-1 0 0,0 0 0,1 0 0,-1 0 0,0 0 0,-1 0 0,-1 0 0,-3 0 0,1 0 0,1 0 0,1 0 0,2 0 0,0 0 0,0 1 0,-1 0 0,0 2 0,-1 2 0,0 0 0,1 1 0,2 0 0,1 0 0,2 0 0,-2 0 0,2 0 0,0-2 0,1 2 0,1 0 0,0 0 0,-2-1 0,0-1 0,0 2 0,1-1 0,1 0 0,0 2 0,0-1 0,1-1 0,2 0 0,1-3 0,1 2 0,-1-1 0,-1 0 0,0 0 0,1 0 0,1-1 0,0 1 0,-1 0 0,-1 2 0,0-2 0,1-1 0,0 1 0,1-1 0,-3 0 0,1 1 0,0 0 0,0 0 0,0 1 0,0 0 0,1-2 0,-1 1 0,1 1 0,1-1 0,0 1 0,0 0 0,-1 0 0,-1 0 0,1-1 0,0-1 0,0 0 0,1-1 0,-1 1 0,0 0 0,1 0 0,-1-2 0,1 1 0,0 1 0,-1 0 0,1 0 0,1-2 0,-1 0 0,1 0 0,0 0 0,-1 0 0,2 0 0,-2 0 0,0 0 0,1 0 0,0 0 0,0 0 0,1-1 0,-3-1 0,2-1 0,-1-2 0,0 1 0,0 0 0,-1 0 0,1 1 0,-1-2 0,-1 0 0,1 1 0,0 1 0,1-2 0,0 2 0,1-1 0,-2 0 0,-1-1 0,0 1 0,0-2 0,0 2 0,1-1 0,-1-3 0,1 3 0,1-1 0,0 0 0,-1 1 0,-1-1 0,0 1 0,-2 2 0,0-2 0,2 2 0,-1-3 0,1 3 0,1-1 0,-1 1 0,0 0 0,-2-2 0,2 2 0,-1-3 0,2-1 0,0-2 0,1-1 0,2 0 0,0 2 0,-1 1 0,1 3 0,0 0 0,-1 3 0,0 1 0,1-1 0,-1 1 0,0 0 0,1 0 0,-1 0 0,1 0 0,1 0 0,-2 0 0,1 0 0,-1 0 0,0 0 0,1 0 0,0 0 0,-1-2 0,1 0 0,1 0 0,0 1 0,-2 1 0,1 0 0,-1-1 0,1 0 0,2-1 0,-2 0 0,-1 0 0,-1 0 0,0 0 0,1 0 0,0 2 0,2-2 0,-1 1 0,2-1 0,-3 0 0,3 2 0,0 0 0,1 0 0,0 0 0,-2 0 0,-1 0 0,-2 0 0,0 0 0,2 0 0,0 0 0,-2 1 0,-2 2 0,-2 2 0,-1 0 0,0 2 0,0-1 0,0 0 0,0 1 0,0 0 0,1-1 0,0-1 0,1 1 0,0 1 0,-2-1 0,2 0 0,1 1 0,-3 0 0,1-2 0,-1 1 0,0 0 0,0 0 0,0 1 0,0 0 0,0 0 0,0 0 0,-1-3 0,-1 1 0,-1-1 0,-2-1 0,2 1 0,-1 0 0,1 0 0,-1 0 0,1-1 0,0-1 0,-1 2 0,1-2 0,-2 1 0,2-2 0,-2 1 0,-1-1 0,-1 1 0,0-1 0,0 1 0,0 0 0,0 0 0,0-1 0,0-1 0,1 0 0,0 0 0,0 0 0,-1 0 0,1 0 0,0 0 0,1 0 0,-2 0 0,1 0 0,-1 0 0,2 0 0,-1 0 0,-1 0 0,-1 0 0,1 0 0,1 0 0,-2 0 0,1 0 0,1 0 0,-3 0 0,1 0 0,1 0 0,-2 0 0,3 0 0,-1 0 0,1 0 0,0 0 0,-2 0 0,2 0 0,0 0 0,-1 0 0,1-2 0,1-2 0,1 1 0,1-1 0,0 1 0,1 0 0,-2 0 0,1-1 0,0-1 0,0 0 0,2-1 0,-1 4 0,2-2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 24575,'-10'0'0,"-12"0"0,-6 0 0,-2 0 0,3 0 0,12 0 0,2 0 0,-1 0 0,4 0 0,0 0 0,2 0 0,0 0 0,0 0 0,0 0 0,1 0 0,1 0 0,1 0 0,3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24575,'7'-6'0,"-1"1"0,-2 2 0,1 1 0,-2-2 0,2 1 0,1 1 0,0-1 0,-2 2 0,0-2 0,0-1 0,2 3 0,0-1 0,-1 1 0,-2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1 24575,'-14'0'0,"-3"0"0,-4 0 0,-1 0 0,-1 2 0,5 2 0,0 1 0,1 0 0,1 0 0,0 0 0,2 0 0,2 0 0,1 0 0,-2 0 0,2 1 0,-2-1 0,-2 3 0,2 0 0,0-1 0,1 2 0,0 0 0,0 0 0,0 1 0,1 0 0,0 0 0,2-1 0,1 1 0,1-1 0,0-1 0,1 1 0,2 0 0,-1 1 0,1-1 0,1 0 0,1 0 0,-1 2 0,1-1 0,-1 1 0,1 1 0,-2 1 0,1 0 0,0 0 0,0 0 0,0-1 0,2-1 0,0 1 0,0-1 0,-1 1 0,1 0 0,-1 1 0,0 1 0,1 1 0,-1 1 0,0 0 0,2-3 0,-2 2 0,2 0 0,0 0 0,0-1 0,0-1 0,0-1 0,0-1 0,0 3 0,0 0 0,0 0 0,1 2 0,1-1 0,2 2 0,1 0 0,3 0 0,0 0 0,1 1 0,1-1 0,0 1 0,3 1 0,3-1 0,4 2 0,2 1 0,1-3 0,0 0 0,0-3 0,-1-2 0,-3 0 0,-1-2 0,0-1 0,-1-2 0,0-1 0,2 0 0,0-1 0,1-1 0,1-1 0,1-1 0,1 0 0,-1 0 0,1-1 0,0 1 0,-1-2 0,2 1 0,-1-2 0,1 0 0,0 0 0,-1 0 0,-1 0 0,-1 0 0,-4 0 0,-1 0 0,-1 0 0,0-2 0,1 0 0,-2-3 0,1-4 0,1-1 0,-1-2 0,2-1 0,0 0 0,1-1 0,-3 0 0,1-2 0,-1 1 0,-2-2 0,0 2 0,-1-1 0,0 0 0,0 0 0,-1 1 0,-1 1 0,0 1 0,-2-2 0,0-2 0,0 2 0,-2-3 0,0-1 0,0-1 0,-1-1 0,-1-1 0,-2-3 0,-1-2 0,-1 0 0,0-4 0,0 0 0,0 0 0,0 1 0,0 2 0,0 2 0,-2 1 0,-3 3 0,-3 0 0,-1 1 0,-1 1 0,0 0 0,-2 3 0,0 0 0,1 0 0,-2 2 0,0 0 0,-2 2 0,-1 2 0,-3 0 0,0 0 0,1 1 0,-1 0 0,2 2 0,-1 0 0,0 1 0,1 1 0,1 1 0,-1 1 0,-2 2 0,-1 1 0,0-1 0,0 2 0,0 0 0,1 0 0,1 0 0,0 0 0,0 0 0,0 0 0,1 0 0,0 0 0,1 0 0,2 0 0,1 0 0,3 0 0,1 0 0,1 0 0,2 0 0,0 0 0,1 0 0,0 0 0,-1 0 0,0 0 0,1 0 0,0 0 0,1 0 0,0 0 0,2 0 0,-1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24575,'1'6'0,"2"-1"0,2 0 0,0-1 0,0 0 0,-1-1 0,0 0 0,-1 1 0,1 0 0,-2-1 0,0-1 0,2 0 0,-2 0 0,1 0 0,-1 1 0,-3-2 0,-1 0 0,-4 0 0,0 1 0,-2-1 0,1 0 0,-1-1 0,2 0 0,0 0 0,1 0 0,0 0 0,1 0 0,0 1 0,2-1 0,0 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24575,'7'3'0,"0"0"0,-1 1 0,1-1 0,0 0 0,1 1 0,-1 1 0,1-1 0,0 0 0,-1-1 0,0 0 0,2 1 0,-2-2 0,0 1 0,-1 0 0,-1-2 0,1 2 0,0-1 0,0-2 0,-2 2 0,1-2 0,0 0 0,0 0 0,-1 0 0,0 0 0,0 0 0,1 0 0,-2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638 0 24575,'0'11'0,"-2"3"0,-3 5 0,-2 1 0,-3-4 0,3-1 0,1-5 0,2 1 0,-2-3 0,1 1 0,0 0 0,-1 1 0,0 0 0,1 3 0,0-3 0,0-1 0,1-3 0,-1 0 0,-2 1 0,1 3 0,-3 1 0,-2 1 0,-3 0 0,0 1 0,-2-1 0,-2 1 0,-2 0 0,-2 0 0,-3 2 0,-1 1 0,-2 2 0,1 0 0,2 2 0,-1 0 0,2-1 0,1 0 0,1-1 0,-2 1 0,-2 1 0,-3 0 0,-3-1 0,3-2 0,6-4 0,10-6 0,7-3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25 24575,'-6'0'0,"-2"0"0,2 0 0,0 0 0,1-1 0,0 0 0,1 0 0,0-1 0,0 2 0,-1 0 0,-1 0 0,0 0 0,2 0 0,-1 0 0,0 0 0,1 0 0,-1-1 0,1 0 0,-2 0 0,1 0 0,-1 1 0,1 0 0,0 0 0,-1 0 0,0 0 0,0-1 0,-3 1 0,3 0 0,-2 0 0,1 0 0,1 0 0,1 0 0,0 0 0,-1 0 0,0 0 0,3 0 0,4 0 0,6 0 0,6 1 0,2-1 0,1 1 0,-4 2 0,-1-2 0,-1 1 0,-1 0 0,-1 2 0,-1 1 0,-3-1 0,-2 1 0,-2-1 0,-1 1 0,-1-1 0,-1-1 0,0-1 0,-2-1 0,-1 0 0,0-1 0,0 0 0,1 0 0,-1 0 0,2 0 0,-1 0 0,3-1 0,-1 0 0,2-4 0,1-2 0,0-1 0,2 1 0,3 2 0,3 3 0,4 1 0,-3 1 0,0 0 0,-3 0 0,-3 0 0,-3 0 0,-5-2 0,-1-4 0,0-2 0,3 2 0,0 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24575,'16'0'0,"2"0"0,1 0 0,-2 0 0,-2 0 0,-2 0 0,-1 0 0,0-1 0,-2-1 0,-1 2 0,-1-2 0,-1 2 0,1 0 0,-1 0 0,1 0 0,-1-1 0,0-1 0,0 1 0,-2 0 0,-2 1 0,-3 0 0,-3 0 0,-3 0 0,-2 1 0,0 0 0,0 0 0,1 0 0,2 1 0,1-1 0,1 1 0,0 1 0,0 1 0,0 0 0,-2 0 0,-1 0 0,1 1 0,1 0 0,0-2 0,-1-1 0,-2-2 0,-2 0 0,0-5 0,0 1 0,4-1 0,0 0 0,1 1 0,1 0 0,1 1 0,0 1 0,1-2 0,2 0 0,1 2 0,3 1 0,0 1 0,-1 0 0,0 2 0,-2 2 0,0 2 0,-1 2 0,-1 1 0,0 0 0,0 0 0,0-1 0,0-2 0,0 0 0,1-3 0,-2-2 0,0-4 0,-1-1 0,1-1 0,1 0 0,0 1 0,0 2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108 282 24575,'9'0'0,"4"0"0,8 0 0,2 0 0,0 0 0,-2 0 0,-1 0 0,0-2 0,0 0 0,-1-1 0,1 0 0,1 3 0,-3 0 0,-1 0 0,0-2 0,-2 1 0,0 0 0,1-1 0,0 2 0,1 0 0,2 0 0,0 0 0,-1 0 0,1 0 0,-1 0 0,0 0 0,-1 0 0,-1 0 0,-1 0 0,2 0 0,1 0 0,0-1 0,0 0 0,-1-2 0,-1 1 0,1-1 0,1 0 0,1 1 0,0-2 0,2 0 0,2-1 0,2 1 0,0-1 0,1-1 0,0 0 0,-1 1 0,2 1 0,2 0 0,0-1 0,-1-1 0,-1 0 0,-2 0 0,-2 1 0,-4 0 0,0 0 0,-2 0 0,1 1 0,0-1 0,-1 1 0,0 0 0,0 1 0,0 0 0,-1-1 0,0 1 0,-2-1 0,-1 1 0,0-1 0,-4 0 0,-2 1 0,-2-1 0,-1 0 0,-1 0 0,-1 0 0,0-1 0,1 0 0,1-2 0,-2 1 0,1-1 0,-2 0 0,0-1 0,0-1 0,1-1 0,-2 0 0,-3 1 0,-3 3 0,-5 2 0,-4 2 0,-2 1 0,-2 1 0,-4 0 0,-3 0 0,-2 0 0,2 0 0,2 0 0,2 0 0,2 0 0,-1 0 0,-1 0 0,-3 0 0,0 0 0,-2 0 0,-2 0 0,-1 0 0,0 0 0,1 0 0,-2 0 0,0 0 0,-2 0 0,0 0 0,-4 1 0,-1 2 0,-2 1 0,-2 3 0,-1 0 0,1 0 0,6 0 0,4 0 0,1 0 0,2 0 0,-2 3 0,0-1 0,-1 1 0,-4 1 0,0 2 0,0-1 0,4-1 0,4 0 0,2-1 0,1 1 0,2-2 0,3 1 0,0 0 0,2 2 0,1-3 0,4 1 0,1-1 0,3-1 0,1 0 0,3-1 0,1-1 0,1 0 0,2-2 0,0 1 0,1-1 0,0 1 0,0 0 0,1-1 0,1 1 0,6-3 0,5 0 0,6-1 0,4 0 0,3-1 0,1 0 0,1 0 0,0-1 0,-1-2 0,-2-1 0,-4-2 0,-5 3 0,-3 0 0,-5 3 0,-3 0 0,-3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35 24575,'-3'-3'0,"-2"2"0,1 0 0,-2 1 0,0 1 0,1 1 0,0 0 0,2 1 0,-2 0 0,-1 0 0,-3-1 0,-1-1 0,-2 0 0,1-1 0,1 0 0,1 0 0,3 0 0,2-1 0,2-2 0,0 0 0,1-3 0,1 1 0,-2 0 0,-2-1 0,-3 1 0,1-1 0,4 2 0,3 1 0,1 3 0,2 2 0,0 0 0,2 1 0,2 0 0,0-1 0,-1 1 0,0-2 0,-2 1 0,-1-1 0,-3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24575,'0'7'0,"0"3"0,0 0 0,0 1 0,0 0 0,0-2 0,-2-2 0,-3-2 0,0 0 0,-2-1 0,0 2 0,-1-2 0,0 1 0,2-1 0,1 0 0,4 0 0,3-1 0,3-1 0,4 2 0,1 1 0,-1-1 0,-2 2 0,-2 0 0,-2-1 0,-1 0 0,-2 0 0,0 0 0,0 3 0,0 1 0,0 1 0,0 0 0,-2 1 0,-1-1 0,-3 0 0,0-1 0,4-2 0,3-4 0,3-1 0,3-2 0,0 0 0,0 0 0,-1 1 0,-1 1 0,-2 1 0,0 0 0,0 1 0,0 1 0,-1 0 0,-1 1 0,1 0 0,-2 1 0,0 2 0,0-2 0,0 0 0,0-1 0,-3 0 0,-1-1 0,-1 0 0,0-2 0,1-1 0,0 1 0,1-2 0,0 1 0,-1 2 0,-2 2 0,-2 2 0,2 0 0,3-2 0,4-3 0,4-2 0,1 0 0,-1-1 0,-4 0 0,2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67 24575,'8'9'0,"-3"2"0,0 0 0,-3-1 0,0-2 0,3-4 0,-1-3 0,2-1 0,1 0 0,2 0 0,1 0 0,1 0 0,1 0 0,-1 0 0,0-3 0,0 1 0,-3-1 0,-2 2 0,-3 2 0,-2 3 0,-5 4 0,-3 4 0,-3 2 0,0-1 0,2-2 0,0-2 0,1-3 0,2-3 0,2-6 0,2-5 0,1-5 0,0-4 0,0 0 0,0 3 0,0 1 0,0 3 0,0 1 0,0 1 0,1 3 0,1 1 0,-1 0 0,2 0 0,1-2 0,-1 1 0,-1 1 0,-4 2 0,0 1 0,-3 1 0,0 0 0,-3 0 0,-4 1 0,-4 1 0,1 2 0,0 0 0,5-2 0,4-1 0,5 0 0,7-1 0,7 0 0,3 0 0,5 0 0,0 1 0,-1 0 0,2 1 0,-1-1 0,0-1 0,1-1 0,-4 0 0,-2-1 0,-5 2 0,-5-1 0,-3 1 0,-7 3 0,-2 4 0,-4 3 0,-1 3 0,-2-1 0,3-2 0,0-1 0,2 0 0,2-4 0,1-1 0,2 1 0,2-1 0,-1 1 0,1 3 0,-1 1 0,-1 0 0,3-3 0,-2-7 0,3-7 0,1-6 0,2 0 0,-2-1 0,0-1 0,0-1 0,-1-2 0,0 1 0,-1 2 0,0 1 0,0 4 0,0 2 0,0 2 0,-1 3 0,-1 2 0,-1 1 0,-1 0 0,-1 1 0,0 0 0,0 0 0,1 0 0,0 0 0,0 0 0,0 1 0,-2 1 0,-3 2 0,-4 2 0,-2 0 0,4-2 0,2-2 0,5-1 0,4 1 0,3 2 0,5 2 0,4 4 0,2 2 0,-1 0 0,-1 0 0,-3 1 0,-3 1 0,-2-1 0,-3-1 0,-1 1 0,0 0 0,0-1 0,0 1 0,0-3 0,1-2 0,3-3 0,4-4 0,1-1 0,3 0 0,-4 1 0,-2 2 0,-4 2 0,-6 3 0,-1-1 0,-3-1 0,-1-2 0,1-1 0,-1 0 0,-1 0 0,0 1 0,2-2 0,5-2 0,7-4 0,7-1 0,1 0 0,-2 1 0,-9 4 0,-8 0 0,-6 0 0,1 0 0,7 0 0,9 0 0,5 0 0,2 0 0,-3 0 0,-4 2 0,-4-1 0,0 0 0,12-1 0,6-1 0,3-1 0,-4 1 0,-10 4 0,-12 3 0,-8 3 0,-3 0 0,0-3 0,5-3 0,3 0 0,2-1 0,-1 0 0,-1 1 0,1-1 0,0 0 0,2-2 0,4 2 0,1 1 0,3 3 0,-2 1 0,-1-3 0,2 0 0,2-3 0,3 0 0,-2 2 0,0 2 0,-2 0 0,-3 0 0,0 0 0,0-1 0,0 1 0,0 0 0,1 1 0,0-1 0,0 2 0,0 0 0,0 5 0,-2 0 0,-2 3 0,1 0 0,-1-5 0,-1-2 0,0-5 0,0-2 0,1-3 0,0-4 0,1-4 0,-1-5 0,-1-2 0,-2 2 0,0 3 0,0 4 0,2 4 0,2-1 0,0-1 0,3-4 0,2 0 0,0 1 0,1 3 0,-1 6 0,-3 5 0,0 2 0,0 1 0,1-2 0,-1-3 0,1-1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0 24575,'0'9'0,"-1"1"0,0 1 0,-2 0 0,-4-1 0,1-1 0,-4-3 0,0 1 0,2-1 0,0 0 0,5-2 0,6-1 0,6-2 0,4-1 0,4 0 0,-2 1 0,-1 2 0,-3 4 0,-1 0 0,-4 1 0,-3-1 0,-3 0 0,-4 2 0,-8 1 0,-4 2 0,-3-1 0,7-2 0,7-4 0,3-2 0,1 1 0,-5 2 0,-6 3 0,1 1 0,6-3 0,9-2 0,8-4 0,1-1 0,-3 0 0,-4 0 0,-3 0 0,2 0 0,3 2 0,-3 2 0,-2 6 0,-5 3 0,0 2 0,0-5 0,4-4 0,3-4 0,3-2 0,0 1 0,-3 0 0,-3 2 0,-1 1 0,2-2 0,4 0 0,2-2 0,0 1 0,-3 2 0,-4 2 0,-2 1 0,0 2 0,-1-1 0,-1 1 0,-1 0 0,-1-2 0,2-2 0,1-3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98 959 24575,'-1'-15'0,"-1"-2"0,-1-5 0,-2 2 0,1 2 0,0 2 0,1 3 0,-1 1 0,1 1 0,0-1 0,-1-1 0,2 1 0,-1 1 0,1 0 0,0 0 0,1 1 0,-1-1 0,0 0 0,1 2 0,0-2 0,0 1 0,0 2 0,-1-2 0,1 2 0,1 0 0,-2 0 0,1 1 0,-1-1 0,1 0 0,1-1 0,0 0 0,-2 0 0,0 0 0,1-1 0,-1-1 0,2 1 0,0-1 0,0 1 0,0-1 0,0 2 0,0-1 0,0 1 0,-2-1 0,1 1 0,-1 0 0,1 0 0,1 0 0,-1 1 0,1 2 0,0 0 0,0 1 0,0-1 0,0 1 0,0-2 0,0 2 0,0 0 0,0-1 0,0-1 0,0 2 0,0-3 0,0 0 0,0 0 0,0 0 0,0-1 0,0 0 0,0 0 0,0-1 0,0 1 0,0 1 0,0 2 0,0 0 0,0 0 0,0 1 0,0-2 0,0 1 0,0 1 0,0 0 0,0-1 0,0 0 0,1 1 0,2 1 0,0 2 0,2 0 0,-1 0 0,0-2 0,2 2 0,-1-1 0,3-2 0,-1-1 0,2 1 0,-3-1 0,1 3 0,0 2 0,1-2 0,0 0 0,0 0 0,1-2 0,1 0 0,3 1 0,0-1 0,-1 1 0,1-1 0,0-1 0,0 0 0,0 2 0,-1-1 0,1 1 0,-1 0 0,2-1 0,1 2 0,0 0 0,0-2 0,1 0 0,-1-1 0,2 1 0,-2 0 0,1 0 0,-1 0 0,2-2 0,-1 2 0,-1 0 0,0 1 0,-1 1 0,1-1 0,0 1 0,0-1 0,-1 1 0,1 1 0,0-1 0,-4 0 0,1 2 0,-2-2 0,-1 2 0,-1-1 0,1 0 0,1 1 0,-1-1 0,2 1 0,1-1 0,-2 1 0,0-1 0,-3 1 0,-2 0 0,-4 2 0,0 2 0,-2 2 0,1 3 0,-1 0 0,-1 1 0,0 0 0,1-4 0,1 2 0,0-1 0,0 2 0,0 1 0,0-1 0,0-1 0,0 0 0,0-1 0,0 0 0,0 2 0,0 0 0,0-1 0,0 2 0,0 0 0,0 1 0,0 0 0,0 1 0,0 0 0,1 2 0,2-1 0,0 1 0,3 0 0,-1 0 0,1-1 0,-1 1 0,0-1 0,0 2 0,0-2 0,-1 1 0,0-2 0,1 0 0,0 0 0,0-1 0,0 2 0,-2-2 0,1 0 0,-1-1 0,1 0 0,0-1 0,-1 1 0,0 0 0,1 0 0,-1 0 0,0 0 0,0-1 0,-1 0 0,0 0 0,2 0 0,-2 1 0,1-1 0,-1-1 0,1 2 0,-1-1 0,0 1 0,0-2 0,1 1 0,-1-1 0,0 0 0,0-1 0,0 0 0,-1 3 0,1-2 0,0 0 0,1 0 0,-1 0 0,1 2 0,-1 1 0,0 0 0,0-3 0,0-1 0,0-1 0,0-1 0,-1 1 0,1 1 0,-1-1 0,2 2 0,-2 1 0,2 1 0,2 2 0,-2 0 0,1-1 0,-1-2 0,0-2 0,-2-1 0,1 1 0,-1-1 0,1 0 0,-1 0 0,1 1 0,1 0 0,-1 0 0,0 0 0,1-1 0,-2-1 0,3-1 0,-3 2 0,1-3 0,-1-4 0,-1-3 0,0-4 0,0-4 0,0-2 0,0 0 0,0 1 0,0 3 0,0 1 0,0 1 0,-1 0 0,-1-1 0,1-1 0,-2 1 0,1-2 0,0-1 0,0-1 0,0-2 0,-1 1 0,-1 0 0,1 0 0,0 3 0,-1-1 0,1-2 0,-1 2 0,0-1 0,-1 1 0,0 2 0,0-2 0,0 2 0,-1 0 0,0 0 0,0 2 0,1-3 0,0 2 0,0 1 0,0 0 0,0-1 0,0 0 0,0 1 0,0-2 0,0 1 0,0-1 0,-1 0 0,1 0 0,-1 0 0,0 0 0,0 0 0,-1 0 0,2 0 0,0 1 0,1 0 0,0 1 0,1 0 0,1-1 0,-1 2 0,1-1 0,-2 2 0,1 0 0,0-1 0,1 1 0,-1-1 0,1-1 0,-1 0 0,0 1 0,0 2 0,0-2 0,0 2 0,0-2 0,0 2 0,0-1 0,0-2 0,-2-1 0,0 1 0,1 1 0,-1 1 0,2 3 0,-1-1 0,0 0 0,0 0 0,0 0 0,-2 2 0,0 2 0,1 1 0,0-1 0,0 1 0,1 2 0,-1 0 0,-1 1 0,0-1 0,1 2 0,0 0 0,-3-1 0,1 1 0,0 0 0,0 0 0,1 0 0,1 1 0,-2-1 0,1-3 0,0 2 0,-2-1 0,2 1 0,-2 0 0,2-2 0,0 2 0,-1-1 0,-1 0 0,-3 0 0,-2 0 0,1 1 0,3 0 0,1-2 0,1 1 0,-1 0 0,-1-1 0,0 2 0,0-1 0,0 2 0,1-2 0,0 0 0,0-1 0,-1 1 0,0 0 0,-1-1 0,-1 2 0,2-2 0,0 2 0,0 0 0,-1 0 0,-2 1 0,0-1 0,0-1 0,-1 2 0,-2-1 0,0 0 0,0 1 0,-1 0 0,1 0 0,0 1 0,1-2 0,1-1 0,0 1 0,2-1 0,0 1 0,2 1 0,1-2 0,1 1 0,-1-1 0,3 1 0,-4-1 0,2 1 0,-2 1 0,1-1 0,1 1 0,2 0 0,2 0 0,1 2 0,1-1 0,0 0 0,1 0 0,0 2 0,0 0 0,0 2 0,0-2 0,0-1 0,1-1 0,0 1 0,2 1 0,-1 0 0,1 0 0,-1 0 0,1 0 0,-2 1 0,2-1 0,-2 0 0,1 2 0,1-1 0,-1 1 0,0-1 0,0 1 0,0 2 0,1-2 0,-1 2 0,2-1 0,-2 0 0,1 0 0,2-1 0,0 2 0,-1 1 0,1-1 0,0 2 0,0-1 0,1 1 0,0 0 0,-1 0 0,-1-1 0,1 1 0,-1 0 0,1 0 0,-1-1 0,0 1 0,0-1 0,0 1 0,-1 0 0,0 0 0,1-1 0,-1 0 0,0 1 0,-1 0 0,0-2 0,0 0 0,0-1 0,-1-1 0,1 0 0,0-2 0,-2 0 0,2-2 0,0 0 0,0-1 0,-1 0 0,-1 2 0,1 0 0,-1 0 0,0 0 0,-2-1 0,-1-2 0,-3-2 0,0-1 0,-1 0 0,0 0 0,2 0 0,-1 1 0,0 0 0,1 0 0,0 0 0,-1 0 0,-1-1 0,1 1 0,1 0 0,1 0 0,-1 0 0,-1 2 0,1-3 0,3-4 0,0-6 0,4-10 0,1-2 0,2 1 0,-1 3 0,0 5 0,-1-1 0,0-1 0,0 0 0,0 0 0,0 4 0,-1 0 0,-1 0 0,-1 1 0,0-1 0,0 2 0,0 0 0,0 0 0,0 1 0,0 1 0,0-1 0,0 0 0,0 2 0,0-3 0,0 5 0,0 18 0,0-1 0,0 16 0,0-3 0,0 0 0,0-1 0,0-5 0,0-6 0,0-1 0,0-6 0,0-10 0,0-11 0,0-9 0,0-2 0,0 4 0,0 1 0,0 1 0,0 2 0,0-1 0,0 2 0,0 1 0,0 1 0,0 1 0,0 0 0,0 2 0,0 0 0,0 0 0,0 2 0,0-1 0,0 1 0,0 1 0,0-1 0,0 0 0,0 2 0,0 0 0,0 2 0,0-3 0,0 2 0,0-2 0,0 2 0,0 0 0,0 1 0,0-1 0,0-1 0,0 1 0,0 0 0,0-2 0,0 1 0,0 0 0,0-1 0,0 3 0,0 0 0,0-1 0,0-1 0,0 0 0,0 0 0,0-1 0,0 2 0,0 0 0,-1 2 0,0 2 0,-3 4 0,0 2 0,-2 3 0,-2 1 0,2-2 0,1-1 0,3-1 0,-1 0 0,-1-3 0,1 2 0,8-7 0,4 0 0,9-4 0,0 0 0,3-2 0,2 0 0,2 0 0,0-2 0,-1 2 0,-2 0 0,-1 2 0,-1 1 0,-2 0 0,-3 3 0,0-1 0,-3 1 0,1-1 0,0 1 0,0-1 0,-1 2 0,0 0 0,-1 0 0,0-1 0,-2 0 0,2 1 0,-1-2 0,0 0 0,1 1 0,-1 0 0,0 0 0,0 0 0,-1 0 0,0-1 0,1 2 0,-1-1 0,-1 1 0,2 0 0,-1-2 0,1 1 0,-1 0 0,-1-1 0,-1 3 0,-1 0 0,0-2 0,0 2 0,-1-1 0,1 1 0,0 0 0,1 1 0,-1 1 0,-1 0 0,0-1 0,-1-1 0,0 1 0,1-1 0,0 2 0,0-1 0,-1-1 0,0 1 0,0-1 0,2 2 0,1 0 0,-2-1 0,1 1 0,0 0 0,-2 1 0,-1 1 0,0-1 0,-2 4 0,1-1 0,-1 1 0,1-1 0,1 0 0,-3 0 0,0 2 0,0-1 0,0 2 0,2-2 0,-1-1 0,0-1 0,2 0 0,-1 1 0,-1 0 0,1 1 0,-1-1 0,0 0 0,2 2 0,-1-2 0,1 1 0,1-1 0,-1-2 0,-1 1 0,0 1 0,1-2 0,-2 3 0,2-1 0,0 1 0,-1 1 0,1-1 0,-2 0 0,1 0 0,-1 1 0,0-1 0,1 0 0,-1 1 0,1-2 0,-1 2 0,1 0 0,1 0 0,1-1 0,-3 1 0,2-2 0,-2 1 0,1 1 0,-1 0 0,0 0 0,0 1 0,1-2 0,-1 0 0,0 0 0,1 0 0,0 1 0,-2 1 0,3 0 0,-2 1 0,1-1 0,1 0 0,-2 0 0,2 1 0,-1-1 0,-1 1 0,1-1 0,-1 0 0,1 1 0,-1 0 0,1-1 0,1 1 0,-2-1 0,1 0 0,-1 0 0,0-1 0,1-1 0,0 2 0,-2 0 0,1 0 0,-1-1 0,1-1 0,1 2 0,-1-1 0,1 0 0,-2 1 0,0-2 0,0 2 0,0 1 0,0-1 0,0 2 0,0-4 0,0 1 0,0 1 0,0-2 0,0 2 0,0-2 0,0 1 0,0-1 0,0 1 0,0-1 0,0 1 0,0-1 0,0 1 0,0 0 0,2-1 0,-1-1 0,1 1 0,-1-2 0,-1 4 0,0-2 0,0 3 0,0 0 0,0-2 0,0 2 0,0-2 0,0 2 0,0-1 0,0-1 0,0 0 0,0-2 0,0-2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51 728 24575,'19'0'0,"1"0"0,5 0 0,-2 0 0,-1 0 0,0 0 0,-3-1 0,-1-2 0,-1-2 0,-1-2 0,0 2 0,0-2 0,1 2 0,-3 0 0,1 0 0,-3 1 0,1 1 0,0 1 0,0 0 0,0-1 0,-1 3 0,1 0 0,0 0 0,-1-2 0,-2 0 0,0 1 0,-5-1 0,-6 2 0,-10 0 0,-5 0 0,-5 0 0,1 1 0,-1 1 0,0 1 0,-1 0 0,-1 1 0,-2 0 0,3 1 0,0 1 0,3-1 0,2 0 0,2-2 0,5 1 0,-2 1 0,1 0 0,2 2 0,1-2 0,2-1 0,2 0 0,0-2 0,0 1 0,0 1 0,0-3 0,-1 2 0,-1-2 0,0 3 0,-1 2 0,-2-1 0,3-1 0,1-4 0,3-2 0,5-4 0,4-1 0,3-2 0,2 2 0,1 1 0,0 2 0,0 1 0,-2 1 0,-1-1 0,-2 1 0,0 1 0,-2-2 0,1 2 0,2-1 0,-3-1 0,3 1 0,-1-1 0,1-2 0,0 2 0,0-1 0,-1 0 0,-1 1 0,-2-1 0,2 1 0,0-2 0,1 0 0,1 0 0,0 1 0,-1 1 0,-1 2 0,1-1 0,-1 0 0,2 1 0,-3-2 0,1 2 0,-2-1 0,1 1 0,2 0 0,0 1 0,-2 0 0,-5 0 0,-11 0 0,-8 0 0,-4 1 0,1 1 0,3 1 0,1 0 0,0 1 0,0 0 0,2-1 0,1 2 0,1-2 0,0 1 0,1 0 0,1 1 0,-1-1 0,1 2 0,2-1 0,-3-1 0,3 1 0,-1 0 0,0 0 0,2 0 0,0-1 0,2 1 0,1 1 0,2-2 0,0-1 0,0-2 0,-4 0 0,0 1 0,-2 0 0,0-1 0,0 1 0,1 0 0,1-1 0,1 1 0,0-2 0,4 0 0,8 0 0,11 0 0,12-4 0,13-2 0,8-5 0,5-1 0,1 1 0,-2-2 0,-6 4 0,-9 0 0,-10 4 0,-6 1 0,-5 2 0,-3 0 0,-1 1 0,0-3 0,-2 3 0,1-1 0,-1 0 0,0 2 0,-2 0 0,1-1 0,0-1 0,2 1 0,-2-1 0,0 2 0,-1-1 0,2-1 0,1 0 0,-1 1 0,1 0 0,0-1 0,0 0 0,-1 1 0,1 1 0,-2 0 0,0-1 0,-2 0 0,1-1 0,1 1 0,0-1 0,1 0 0,-2 1 0,1-2 0,0 0 0,2 0 0,0 0 0,-1 1 0,0 0 0,-2 1 0,1-1 0,0 0 0,1 0 0,-2 0 0,1 0 0,-1-1 0,1 1 0,-2 0 0,0 1 0,0-1 0,1 0 0,2 1 0,-1-1 0,0 1 0,0 0 0,-1-1 0,1 1 0,-2-1 0,-1 2 0,0-2 0,0 0 0,0 1 0,2-1 0,-1 0 0,0 1 0,0 1 0,0-2 0,0 1 0,-1-1 0,0 0 0,-3 2 0,1 0 0,-2 0 0,1 0 0,1-1 0,0 1 0,0 0 0,3 0 0,-2 0 0,2 0 0,-1 0 0,1 0 0,-1 0 0,-1 0 0,-1 0 0,1 0 0,0 0 0,0 0 0,-1 0 0,0 0 0,-2 0 0,-16 0 0,-3 0 0,-20-2 0,15-2 0,-4 1 0,11-1 0,1 4 0,0-1 0,1-1 0,-1 0 0,-2 1 0,-1 1 0,1 0 0,-3 0 0,3 0 0,-4 0 0,2 0 0,0 0 0,-1 0 0,2-2 0,0 1 0,3-1 0,-1 0 0,-1 2 0,2 0 0,-1 0 0,1 0 0,-1 0 0,0 0 0,0 0 0,0 0 0,1 0 0,-3 0 0,0 0 0,-1 0 0,0 0 0,-2 0 0,2 0 0,0 0 0,-2 0 0,1 0 0,-1 0 0,1 0 0,1 0 0,-1 0 0,2 0 0,1 0 0,1 0 0,0 0 0,0 0 0,0 0 0,1 0 0,-1 0 0,0 0 0,1 2 0,-2 0 0,0 3 0,0 3 0,-3-1 0,1 1 0,-1 0 0,-1-1 0,-1 0 0,0-1 0,3 1 0,-1-1 0,4-1 0,1 0 0,1 0 0,2-1 0,0-1 0,3 1 0,2-1 0,3-1 0,21-1 0,-4 0 0,17-1 0,-6 0 0,1 0 0,3 0 0,1 0 0,2 0 0,1-2 0,1-1 0,2-1 0,-3 1 0,-3 1 0,-4 1 0,-6 1 0,-3 0 0,-3-1 0,-1-1 0,-2 0 0,0 1 0,-1 1 0,1 0 0,-3 0 0,0 0 0,-2 0 0,-1 0 0,-1 0 0,0-1 0,0-1 0,0 1 0,1-1 0,0 0 0,2-1 0,0-1 0,-5-2 0,-8 1 0,-10 3 0,-9 0 0,-6 2 0,-2 0 0,1 0 0,3 0 0,1 0 0,0 0 0,1 0 0,-2 2 0,1-1 0,0 3 0,-3-1 0,2-1 0,2-1 0,5-1 0,5 0 0,5 2 0,4 1 0,2 4 0,2 3 0,0 0 0,-1 2 0,-2-2 0,-1-1 0,-1 2 0,-2 0 0,-1-1 0,-2 1 0,-1-1 0,2-2 0,0 1 0,0-2 0,0 0 0,0-1 0,2-4 0,2 0 0,2 1 0,3-1 0,2-1 0,5-1 0,1 1 0,3-1 0,2 0 0,0 0 0,3-2 0,-1-1 0,0 0 0,0-1 0,-1-1 0,1 2 0,-1-2 0,1 1 0,0 3 0,0-3 0,-1 3 0,1-1 0,2 1 0,0 1 0,-1-1 0,0-2 0,-1 1 0,0-1 0,-1 1 0,1 0 0,-1 2 0,1 0 0,-2 0 0,-2-1 0,-1 0 0,0-1 0,-1 1 0,2 0 0,0-1 0,1 0 0,-1 1 0,-2-1 0,2 0 0,-1 0 0,1 0 0,-2 1 0,3-1 0,-2 0 0,2-1 0,-1 0 0,1 0 0,-1-1 0,-1 2 0,0 0 0,0-1 0,0 1 0,1-2 0,1 1 0,2 1 0,1-2 0,-1 1 0,3-2 0,0 0 0,1-1 0,0 0 0,-1 2 0,0-1 0,-1 1 0,1 0 0,-1-1 0,1 0 0,-3 0 0,1 0 0,-3 1 0,2 1 0,-3-1 0,1 0 0,-2 1 0,-2 1 0,1-2 0,-1 2 0,2-2 0,1-1 0,0 1 0,-1-2 0,-1 1 0,-1 0 0,-1-1 0,0 2 0,-1-1 0,-2 1 0,-4 3 0,-4-1 0,-3 2 0,-7 0 0,-6 0 0,-4 0 0,1 0 0,3 0 0,3 0 0,2 2 0,-1 1 0,0 2 0,0 1 0,0 0 0,1-2 0,0 1 0,-1 0 0,1-1 0,-1 1 0,2 0 0,1-2 0,0 1 0,0-2 0,1 0 0,-1 1 0,1-1 0,1 2 0,-1-1 0,-1-1 0,1 3 0,-3-1 0,0 0 0,0 1 0,-1 0 0,-3 0 0,-2 2 0,-1-1 0,-2 2 0,3-2 0,1 1 0,3-1 0,2-2 0,4 0 0,3-3 0,5-1 0,2-4 0,6-1 0,3-2 0,1-2 0,1-1 0,-2 0 0,-1 1 0,0-1 0,-2 2 0,0 0 0,-1 1 0,-1-1 0,-1 0 0,0 0 0,0-1 0,0 1 0,0-1 0,0 0 0,0-1 0,0-1 0,0-1 0,0-3 0,0 1 0,0-2 0,0 0 0,0 0 0,0-3 0,0 2 0,0-1 0,0 2 0,0 0 0,0 2 0,-1 1 0,-1 2 0,0 0 0,0 0 0,-1 3 0,0 0 0,-1 2 0,0 2 0,1-2 0,-1 1 0,-1 0 0,0-3 0,-2 1 0,2-1 0,0-1 0,0 0 0,0-1 0,-3-1 0,-1 1 0,0 1 0,0 0 0,0 2 0,1 1 0,2 0 0,-2 1 0,0 0 0,2 2 0,-2 1 0,3 0 0,1 1 0,-1-1 0,0 1 0,0 0 0,3-3 0,-1 1 0,1-3 0,1 2 0,3 0 0,1 3 0,2 0 0,2 1 0,1 0 0,1 1 0,0 3 0,-1 3 0,1 3 0,-1 1 0,2 0 0,-1 0 0,1 2 0,1-2 0,0 0 0,1 0 0,1-2 0,0 3 0,0-2 0,-1 1 0,1 0 0,-1 0 0,-1 0 0,-3 2 0,-1-1 0,-2 3 0,-4 1 0,1 2 0,-2 1 0,0-2 0,0-1 0,0-1 0,0-1 0,0 0 0,0-1 0,0 0 0,0-3 0,0 2 0,0-2 0,0 2 0,0 1 0,-2-1 0,0 0 0,-3-2 0,-2-1 0,0-2 0,1-4 0,1-4 0,4-7 0,0-6 0,1-8 0,0-2 0,0-3 0,0 1 0,0 3 0,0 0 0,0 7 0,0 1 0,0 2 0,0 1 0,0-1 0,2 0 0,-1 0 0,1 0 0,-1 1 0,-1-1 0,0 1 0,0-1 0,0-2 0,0 0 0,1 0 0,1 0 0,0-1 0,-1 1 0,-1 1 0,0 1 0,0 0 0,0 1 0,0-1 0,0 0 0,0 1 0,0 0 0,0 1 0,0 2 0,-1 2 0,-3 1 0,-1 2 0,-4 3 0,1-1 0,-1 2 0,1 0 0,0 0 0,0 0 0,2 0 0,-1 0 0,1 0 0,0 0 0,0 2 0,-1-1 0,1 2 0,-1 1 0,0-1 0,0 1 0,0-1 0,2 1 0,1-2 0,2 0 0,4-1 0,3-1 0,-1 0 0,1 0 0,-1 1 0,3 1 0,-1 1 0,-1 1 0,-3 1 0,-2 3 0,-2-2 0,-4 2 0,-5 0 0,-3-3 0,1 0 0,3-1 0,3-2 0,3 1 0,4-2 0,4 0 0,11-1 0,4 0 0,4 0 0,-3 0 0,-5 0 0,-1 0 0,-3-1 0,1 0 0,-2-1 0,-2-1 0,1 2 0,-2-1 0,0 1 0,-1 0 0,-3 1 0,-2 0 0,-5 2 0,-7 3 0,-4 0 0,-4 1 0,-1-3 0,2-1 0,1-1 0,4-1 0,3-1 0,3-2 0,3-3 0,3-3 0,0-1 0,1-2 0,0 2 0,2 0 0,2 2 0,1-1 0,2 2 0,0 3 0,-2 2 0,1 2 0,0 0 0,-1 0 0,1 0 0,-2 0 0,2 0 0,1 0 0,-2 1 0,-1 4 0,-2 3 0,-2 4 0,0 1 0,0-1 0,-1 1 0,0 0 0,-1-1 0,0-4 0,2-6 0,0-8 0,0-2 0,0 0 0,1 2 0,1 0 0,0 0 0,-1 2 0,-1 4 0,0 6 0,0 4 0,0 1 0,0 0 0,1-1 0,3-1 0,1-2 0,2 0 0,-1-2 0,1 1 0,-1-1 0,1 1 0,-1 0 0,0-1 0,-1 1 0,0 0 0,-2 0 0,0 0 0,0 1 0,-1 0 0,1-1 0,-2-1 0,1 3 0,0-1 0,0 0 0,0-1 0,1 0 0,-1 0 0,-1-1 0,0 1 0,-1-1 0,0 1 0,0-1 0,0 0 0,0 0 0,0 4 0,0 0 0,0 2 0,0-1 0,0-2 0,0-1 0,0 2 0,0-1 0,0 2 0,0-1 0,0 0 0,0 0 0,0-1 0,0-1 0,0 0 0,0-1 0,0 0 0,0 1 0,0-1 0,0 0 0,0 0 0,0-2 0,0 2 0,0 1 0,0-1 0,0-1 0,0 0 0,0 0 0,0 2 0,0-2 0,0-4 0,1-16 0,1 1 0,-1-13 0,1 5 0,-2 2 0,0-1 0,0 3 0,0 4 0,0 1 0,0 1 0,0 1 0,0 2 0,0 0 0,0 1 0,0 0 0,0-1 0,0 1 0,0 0 0,0-1 0,0 0 0,0 0 0,0-1 0,0 2 0,0-1 0,0 2 0,-2-1 0,1 0 0,-2-1 0,1 0 0,-2-1 0,1-1 0,0 0 0,0 0 0,-1 0 0,0 2 0,1 0 0,-1-1 0,0 1 0,0 0 0,0 0 0,-1 1 0,0 2 0,0 1 0,-1 1 0,0 1 0,1-2 0,0 2 0,0-1 0,-1 0 0,0 0 0,-2 1 0,2 1 0,2 2 0,1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1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140 413 24575,'0'-11'0,"0"-7"0,0-8 0,0-4 0,0-1 0,0 6 0,0 5 0,0 3 0,-2 5 0,0 1 0,-1 2 0,-1 1 0,2 2 0,-1-1 0,0 1 0,-1 1 0,0 0 0,0 0 0,0 0 0,0 0 0,-2 2 0,0-1 0,0 2 0,-2-1 0,1 0 0,0 0 0,2 0 0,0 0 0,0 0 0,0 1 0,0 0 0,-1 2 0,2-1 0,0-1 0,-1-1 0,2 0 0,3 1 0,6 0 0,4 2 0,3 0 0,-2 1 0,1 2 0,-3 2 0,-1 2 0,0 3 0,0 1 0,0 2 0,2-2 0,-2 1 0,1-2 0,0 1 0,-1 0 0,1 0 0,-2-1 0,0 0 0,-2 1 0,-1-1 0,1 1 0,-2 0 0,0-1 0,-1 1 0,-1-1 0,-1-1 0,0-1 0,0 0 0,0 1 0,0 0 0,0-2 0,-1 0 0,-2-2 0,-1-1 0,-2-1 0,2-1 0,-1 1 0,3 1 0,0-1 0,1-4 0,1-4 0,0-5 0,0-5 0,1-2 0,0 0 0,1 1 0,-1 1 0,-1-1 0,0 2 0,0 1 0,0 1 0,0 1 0,0 0 0,0 2 0,-2-2 0,0 0 0,0 1 0,-1 0 0,2-2 0,-3 1 0,3 0 0,-2 0 0,-1 0 0,2 1 0,-4 0 0,1 1 0,-1 0 0,1 0 0,-1-1 0,0 0 0,1-2 0,1 3 0,-2 0 0,-2 0 0,0 4 0,1 1 0,1 3 0,1 0 0,-1 1 0,1 0 0,-2 0 0,0 0 0,-2 0 0,1 0 0,0 2 0,2 3 0,2 0 0,1 1 0,1 0 0,1-1 0,1 0 0,0 1 0,-1 1 0,3-1 0,1 1 0,3 0 0,3 0 0,1-1 0,-1 1 0,-1-1 0,0-1 0,-2 1 0,-1 0 0,-1 0 0,0 2 0,-1-1 0,0-1 0,1-1 0,-1-4 0,0-2 0,0-4 0,1-4 0,2-3 0,1 2 0,1 1 0,-2 5 0,-3 7 0,-1 2 0,-2 3 0,0 1 0,0 2 0,0-3 0,0-1 0,-3 2 0,0-1 0,0 2 0,1-2 0,1 1 0,1-3 0,0-1 0,0 1 0,0-1 0,0 0 0,0 0 0,0 0 0,0 1 0,0 1 0,0 1 0,0 0 0,0 2 0,0 2 0,0 0 0,0 1 0,0 0 0,0 1 0,0 0 0,0 1 0,0 0 0,0-2 0,0-1 0,0 1 0,-1 0 0,0-2 0,-4-2 0,-1-2 0,0-5 0,1-2 0,1-2 0,3-3 0,1-3 0,0-3 0,0-4 0,0 0 0,0-3 0,0 2 0,0 0 0,0 2 0,0 1 0,0 2 0,0 1 0,0 3 0,0 1 0,0 0 0,0 1 0,0-3 0,-1 2 0,-1 1 0,-1 0 0,0 0 0,-1 0 0,2 0 0,-1 0 0,2-1 0,-2 0 0,2 0 0,-1-1 0,0-1 0,0 0 0,-1 0 0,0 1 0,-2 0 0,0 0 0,-1 3 0,1-1 0,0-1 0,0 0 0,0-1 0,1 0 0,2 3 0,0 4 0,2 4 0,0 7 0,0 4 0,0 4 0,0-1 0,0-2 0,0-4 0,0 1 0,0 0 0,0-2 0,0-1 0,0-2 0,2-1 0,-1 0 0,1 0 0,-1-1 0,-1 0 0,0 0 0,0 0 0,0 0 0,0 0 0,1 0 0,2-2 0,0-5 0,1-5 0,-1-4 0,0-3 0,-1 1 0,0 3 0,0 1 0,-1 3 0,3 1 0,0 3 0,1 1 0,-3 3 0,-1 2 0,-1 1 0,0-1 0,0 2 0,0 0 0,0 3 0,0 0 0,0 0 0,0-1 0,0-3 0,0 0 0,0 1 0,0 0 0,0-1 0,0 1 0,0-1 0,0-1 0,0 2 0,0 0 0,0-1 0,0 1 0,0 1 0,0-2 0,0-1 0,0-1 0,0-3 0,0-8 0,0-5 0,0-6 0,0 0 0,0 2 0,0-2 0,0 3 0,0 2 0,0 2 0,0 2 0,0 0 0,0 0 0,0 1 0,0 0 0,0 2 0,0 2 0,0-1 0,0-1 0,0-1 0,0 1 0,0-2 0,0 3 0,0-2 0,0 2 0,0 0 0,0 0 0,0 1 0,-1-1 0,-1-1 0,1 0 0,-1-1 0,2-1 0,0 1 0,-2-1 0,1 1 0,-2-1 0,0-1 0,1 0 0,1 2 0,1 2 0,0 0 0,-2-1 0,1-1 0,-1 1 0,1 0 0,0 0 0,1 2 0,-1-1 0,-1-2 0,0 0 0,-2-1 0,3 1 0,0 1 0,1 0 0,-2 0 0,-2 3 0,0 2 0,-1 3 0,3 4 0,2 3 0,-1 6 0,1 3 0,0 1 0,0-4 0,0-6 0,0-1 0,0-3 0,0-2 0,0-9 0,0-1 0,0-3 0,0 1 0,0-2 0,1 1 0,2 1 0,0 2 0,1 1 0,0 2 0,-1 0 0,0 0 0,2 0 0,-1 1 0,2 2 0,-1 0 0,1 1 0,0 0 0,1 0 0,-1 0 0,1 0 0,-1 0 0,2 0 0,-2 1 0,-2 2 0,0 3 0,-3-1 0,0 3 0,-1-2 0,0-1 0,0 2 0,1-2 0,1 1 0,1-5 0,-2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769 0 24575,'-1'10'0,"-3"-1"0,-5 2 0,-8 2 0,-9 4 0,-13 4 0,-10 3 0,-13 3 0,-11 3 0,32-13 0,0-2 0,0 1 0,2-1 0,-33 11 0,19-7 0,14-6 0,12-3 0,10-5 0,6-3 0,2-1 0,-3-1 0,-8 0 0,-3 0 0,0 0 0,9 0 0,8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376 553 24575,'0'-13'0,"0"-2"0,0-1 0,0-2 0,0 0 0,0 3 0,0 1 0,0 1 0,0 1 0,0 0 0,0 1 0,-1 0 0,-1 1 0,1-1 0,-1 2 0,0-1 0,1-1 0,-2 0 0,-2-2 0,1 2 0,-1 0 0,0 0 0,0 1 0,0-1 0,-1 2 0,1 0 0,1 1 0,0 2 0,1-1 0,0 0 0,-1-1 0,0 0 0,0 0 0,0 2 0,0 1 0,0 0 0,0 0 0,0-2 0,-1-2 0,0-1 0,0 1 0,-1 1 0,2 2 0,0-1 0,-1 2 0,2 0 0,-2 0 0,2 0 0,-1 1 0,0-2 0,-1 1 0,0-1 0,0 0 0,-1-1 0,0 0 0,0-1 0,-3 0 0,0 2 0,2-2 0,0 2 0,2 3 0,-1 0 0,0 1 0,1 1 0,-1-1 0,-1 2 0,2 0 0,1 0 0,5 0 0,3 0 0,4 2 0,2 3 0,2 4 0,1 4 0,-1 0 0,1-2 0,-1 0 0,0 0 0,-1 1 0,-2 0 0,1 1 0,2 0 0,-2 2 0,2 1 0,-2 1 0,-1 0 0,0-1 0,-4 1 0,-1 0 0,0-2 0,-3 2 0,0-2 0,-1-1 0,0-2 0,0-2 0,0-1 0,0 0 0,0 1 0,0-2 0,0 1 0,0 0 0,0-2 0,0 3 0,0 0 0,0 0 0,0 1 0,-1 0 0,0-1 0,-3 1 0,1 0 0,-1 0 0,0 1 0,-1 1 0,-1-1 0,0 0 0,-2 1 0,1-1 0,-1-2 0,0-1 0,-1-3 0,2 0 0,0-1 0,1-3 0,1 0 0,-1-2 0,1 0 0,-2 0 0,1 0 0,1 0 0,-2 0 0,0 0 0,-2 0 0,0 0 0,0 0 0,1 0 0,1 0 0,0 0 0,0-1 0,3-2 0,7-1 0,4-1 0,5 0 0,3 2 0,0 1 0,-1 1 0,3-1 0,-3 0 0,1-1 0,-1-1 0,-1 1 0,-1 1 0,0-1 0,-1 2 0,-2 1 0,-2 0 0,0 0 0,-3 0 0,-4-1 0,-4-1 0,-6 1 0,-1-2 0,-1 0 0,-1-2 0,1-2 0,1-2 0,1-1 0,2-4 0,2-2 0,3-3 0,0 0 0,2 0 0,1 2 0,0 3 0,0 1 0,-2 0 0,0 1 0,1 1 0,0 1 0,0 1 0,-1 0 0,1 1 0,-1-1 0,1 1 0,1 0 0,-1 0 0,-1 1 0,-1-1 0,-1 1 0,0-1 0,1 1 0,0 3 0,0 2 0,3 8 0,-1 6 0,1 6 0,0 4 0,0 1 0,0-1 0,0-3 0,0 0 0,0-1 0,0-1 0,0-3 0,0 1 0,0-3 0,0 1 0,0-2 0,0-1 0,-2-4 0,0-1 0,-1 0 0,1 1 0,0 0 0,0-1 0,2 1 0,0 0 0,0 1 0,0 1 0,0-2 0,0 2 0,0-3 0,0 1 0,0-3 0,1-4 0,3-3 0,0-6 0,2-2 0,1 0 0,-2-3 0,0 1 0,-1-3 0,0 1 0,-2 1 0,0 0 0,-2 2 0,0 1 0,0 0 0,0 2 0,0-1 0,0-2 0,0-2 0,0 1 0,0-3 0,0 1 0,0-1 0,0-1 0,0 1 0,0 2 0,0 1 0,0 1 0,0 0 0,0 1 0,-1 1 0,-1 0 0,-1 1 0,0-1 0,0 0 0,-1 1 0,2 0 0,-1-1 0,0 1 0,0 0 0,0 3 0,0 0 0,1 2 0,-1 2 0,-1 0 0,1 0 0,-2-1 0,-1 2 0,0 0 0,0 2 0,-1 0 0,2 1 0,-2 2 0,0 2 0,0 3 0,0-3 0,-1 1 0,2-3 0,0 0 0,2-1 0,-1 0 0,1 0 0,-1 0 0,-3 0 0,0 0 0,1 1 0,1 0 0,1 0 0,1 1 0,-1-1 0,0-1 0,0 0 0,0-2 0,1 1 0,3 0 0,6 1 0,5 1 0,1 0 0,2 1 0,0 0 0,0 0 0,0-1 0,-1 1 0,0 0 0,-3 1 0,-1 2 0,-3-2 0,0 0 0,-1-1 0,1 0 0,-1 1 0,1 0 0,1 1 0,1-1 0,-1 0 0,2 2 0,1-2 0,0 3 0,-1-1 0,0-1 0,-2 0 0,-1 0 0,-2 1 0,0 0 0,-1-1 0,-1-2 0,-1-17 0,0 0 0,0-11 0,-1 7 0,-2 3 0,-2 3 0,0 0 0,0 2 0,1 0 0,0 1 0,2 3 0,0 0 0,0 2 0,0-2 0,1-1 0,-2 2 0,0-1 0,0 1 0,-2-1 0,-1-2 0,0 0 0,0-1 0,2 1 0,-1 0 0,0-1 0,1 2 0,1 1 0,-1 0 0,1-1 0,0 0 0,0 1 0,1-1 0,4 3 0,3 1 0,4 3 0,2 1 0,1 3 0,-1 1 0,0 0 0,-1 2 0,-2 0 0,0 1 0,0 3 0,0-2 0,-1 3 0,-1 0 0,-1 0 0,0 1 0,-1 4 0,0 1 0,-2 5 0,0-2 0,-2-1 0,0-3 0,0-2 0,0-2 0,0-1 0,0-1 0,0 0 0,0-2 0,0-1 0,0-3 0,0-1 0,0 1 0,0-1 0,0 0 0,0 1 0,0 2 0,0 1 0,0 2 0,0-1 0,0-1 0,0-1 0,0 1 0,0 2 0,0-1 0,0 1 0,0 0 0,0-2 0,-1 1 0,-2-2 0,1-2 0,2-3 0,4-5 0,3 0 0,2-1 0,2-1 0,1-2 0,-1 0 0,-1-3 0,0 1 0,0 0 0,-3 0 0,1 1 0,-4 1 0,1-1 0,-1 0 0,-1 0 0,2 2 0,-3-2 0,1-1 0,-2 0 0,-1 0 0,0 1 0,0 1 0,0 0 0,0 1 0,0-2 0,0-1 0,0 1 0,0 2 0,-4-2 0,-1 3 0,0 2 0,1 7 0,0 5 0,1 7 0,-2 2 0,2-1 0,0-1 0,2-3 0,-1-1 0,0-4 0,0 0 0,0-3 0,-2 0 0,0-1 0,1 0 0,-1-2 0,1 1 0,0-2 0,1-2 0,2-6 0,0-5 0,0-7 0,0-3 0,0-1 0,0 0 0,0 1 0,0 0 0,0 0 0,0 3 0,-1 1 0,-2 3 0,-2 1 0,0 0 0,0 2 0,1 0 0,-1 1 0,1 1 0,0-2 0,0 1 0,-1-1 0,1 0 0,-1-1 0,0 0 0,-1 1 0,-1 0 0,2 2 0,1 1 0,-1 1 0,2 1 0,0-1 0,-1 3 0,0-2 0,0 2 0,-1-1 0,0 0 0,-1 1 0,0-1 0,0 1 0,0 2 0,0-1 0,-1 0 0,-1 0 0,0 0 0,-1 2 0,2 0 0,0 1 0,-1 2 0,5-1 0,6 4 0,5 3 0,3 2 0,1 1 0,1 0 0,-3-3 0,-1-2 0,-3-1 0,-2 0 0,0-1 0,0 1 0,-3 1 0,1 0 0,-1-1 0,1 1 0,1-2 0,1-1 0,-1 0 0,3-2 0,-1 3 0,1-2 0,0 0 0,-1-1 0,0-1 0,0 0 0,1 0 0,-2 0 0,-3 0 0,-3-1 0,-6-1 0,-3-1 0,-3 0 0,-1-1 0,1-1 0,2 0 0,1-2 0,4 2 0,1 0 0,3 2 0,-1 1 0,-1-1 0,0 2 0,-2 1 0,1 0 0,-2 1 0,4 2 0,1 0 0,2 3 0,1 0 0,0-1 0,1 2 0,2-3 0,1 0 0,2 2 0,-1-1 0,-2 1 0,1-1 0,-3-2 0,3 1 0,1-1 0,1 0 0,2 2 0,1 2 0,3 2 0,2 2 0,1 2 0,0-1 0,-1 1 0,-1 1 0,-2-2 0,-1 0 0,-2 1 0,-2 0 0,-3 0 0,1 0 0,-3-1 0,1-1 0,0 0 0,-2-2 0,0 1 0,0 1 0,0-2 0,0 1 0,0-2 0,0-1 0,0 0 0,0-1 0,0-1 0,0 2 0,0-3 0,0 3 0,3-3 0,1-1 0,2-2 0,0 0 0,0 1 0,1-1 0,0 2 0,3-1 0,-2 0 0,0-1 0,-1-1 0,-2 0 0,-2 0 0,-1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207 555 24575,'13'0'0,"-4"0"0,0 0 0,-3 0 0,0 0 0,-1 0 0,1 0 0,0 0 0,0 0 0,1 0 0,0 0 0,0 0 0,-1 0 0,0 0 0,-1 0 0,1 0 0,0 0 0,-1 0 0,0 0 0,1 0 0,0 0 0,-2 0 0,-3 0 0,-4 0 0,-6 0 0,1 0 0,-2 0 0,1 0 0,1 0 0,1-3 0,-1 0 0,-1-2 0,0-1 0,0 1 0,-1 0 0,0 1 0,0 1 0,1 0 0,0-1 0,2 0 0,1-2 0,5 2 0,4-1 0,3-1 0,0-1 0,-2-2 0,-2-2 0,0 0 0,0 1 0,-1 1 0,0 1 0,1-1 0,-1 0 0,1 1 0,0 0 0,-2 1 0,1 0 0,0 0 0,1 0 0,-1 1 0,-1-1 0,0 1 0,0 1 0,0-1 0,0-1 0,0 2 0,0-1 0,0 0 0,0 0 0,0 0 0,0 0 0,0 0 0,0 1 0,-1 1 0,-2-1 0,1 0 0,-1 1 0,0 0 0,1-1 0,-1 0 0,0 0 0,1-1 0,-3 1 0,2-1 0,0 1 0,-1 1 0,0-1 0,0 2 0,0-2 0,-1 1 0,1 0 0,0-1 0,-1 1 0,-1-1 0,0-1 0,-1 2 0,3 0 0,-1 1 0,1 1 0,-1-1 0,1 0 0,0-1 0,1 0 0,-1 2 0,-1-1 0,0-1 0,1 1 0,-1 0 0,0 0 0,0-2 0,-2 1 0,0-1 0,1 2 0,-1 1 0,2 0 0,0-1 0,1 0 0,-1 0 0,0-2 0,0 1 0,-1-1 0,1 0 0,1 0 0,-1 0 0,1 1 0,-2-1 0,3 1 0,3 3 0,5 2 0,4 4 0,1 3 0,0 1 0,0 0 0,0 2 0,-1-1 0,-1 1 0,1-2 0,-1 1 0,1 2 0,2-1 0,0 1 0,-1 2 0,2-2 0,-2 1 0,0-1 0,-2 0 0,-3-3 0,-1 1 0,0-1 0,-1 0 0,0-2 0,0 0 0,-2 0 0,1 0 0,0 1 0,0-2 0,0 1 0,-1-2 0,-1 2 0,0-1 0,0 2 0,0 0 0,0 1 0,0 2 0,0 0 0,0 1 0,0-1 0,0 1 0,0-3 0,0 0 0,0-1 0,0-2 0,0 2 0,1-1 0,1-5 0,0-4 0,-1-6 0,-1-4 0,0-2 0,0-4 0,0 0 0,0 1 0,0 2 0,-1 4 0,0 0 0,-1 1 0,0 1 0,-1 1 0,2 0 0,-1 3 0,2 0 0,0-1 0,-2 1 0,1-1 0,-2 0 0,0-1 0,0-1 0,0 0 0,0 1 0,0 1 0,1-1 0,-2 0 0,1 1 0,-1 1 0,1-2 0,1 3 0,-2-1 0,2 1 0,-1-2 0,0-1 0,0 1 0,0-1 0,0 1 0,0 1 0,0-1 0,1 0 0,0 0 0,-1-1 0,1 1 0,0-1 0,-1 0 0,1 1 0,-1-2 0,-1 1 0,0 0 0,2-1 0,-1 0 0,1 1 0,0 1 0,1 2 0,-1 0 0,0-1 0,1 3 0,0 5 0,1 9 0,-1 11 0,1 8 0,0 1 0,0-5 0,0-7 0,0-10 0,0-5 0,0-3 0,0-8 0,0-4 0,0-3 0,0-5 0,0 1 0,0 1 0,0 1 0,0 2 0,0 2 0,0 1 0,0 3 0,0 1 0,-2 1 0,-3 2 0,-3 2 0,-1 1 0,3-1 0,0-1 0,0 0 0,1 2 0,-1-1 0,3 0 0,2 1 0,5 0 0,3 0 0,2 0 0,2 0 0,0 0 0,0 0 0,-2 0 0,0 0 0,1 0 0,-3 0 0,2 0 0,-1 0 0,0 0 0,-2 0 0,1 0 0,0 0 0,-1 0 0,1 0 0,-2 0 0,0 0 0,0 0 0,-2 0 0,-2 0 0,-4 0 0,-3 0 0,-2 0 0,-2 0 0,-2 0 0,0 0 0,1 0 0,1 0 0,2 0 0,1 0 0,2 0 0,-1 0 0,0 0 0,1-1 0,4-1 0,3 1 0,4-1 0,2 2 0,1 0 0,1 0 0,1 0 0,-3 0 0,0 0 0,-2 0 0,1-1 0,0-1 0,-4 0 0,-2 1 0,-5 2 0,-2 3 0,0 2 0,0 2 0,4 1 0,0 0 0,2 0 0,0 0 0,0 3 0,0-2 0,0-1 0,0 1 0,0-2 0,0-3 0,0 1 0,0-1 0,0 0 0,0 1 0,0 0 0,0 3 0,0 0 0,1 1 0,1 0 0,0-2 0,1 1 0,1 0 0,-1-2 0,-1 2 0,2-2 0,-1 0 0,0-1 0,0 0 0,0 1 0,0 1 0,0 0 0,-2 0 0,1-1 0,-1 1 0,1 0 0,-1 1 0,1-1 0,-1 1 0,1 1 0,0-2 0,0 2 0,0-2 0,-1 0 0,0 1 0,0 0 0,1 0 0,-1 0 0,1 0 0,0-4 0,-1 0 0,1-1 0,1 0 0,0-1 0,2-2 0,-1-3 0,-2-5 0,0-9 0,-2-6 0,0-2 0,0 4 0,0 3 0,0 8 0,0-1 0,0 2 0,0 1 0,0-2 0,0 1 0,0 0 0,0-1 0,0 0 0,0-1 0,0-1 0,-2 0 0,0-1 0,-1-2 0,0 0 0,0-1 0,0 0 0,0 2 0,0-2 0,-1 0 0,1 1 0,0-1 0,0 3 0,-1-1 0,0 1 0,1 2 0,0 1 0,1 2 0,0-1 0,-1 2 0,1 0 0,-2 3 0,2 0 0,0-1 0,-1 0 0,1 0 0,-1 1 0,1 1 0,-2-2 0,0 3 0,0-1 0,-2 2 0,1 1 0,-2 2 0,0 2 0,-1 1 0,-1-2 0,0 0 0,2-1 0,0-1 0,3-1 0,4-1 0,4 0 0,6 0 0,2 0 0,1 0 0,-1 0 0,1 0 0,-1 0 0,0 0 0,-2 0 0,-3 0 0,-1 0 0,-1 2 0,-3 1 0,0 2 0,-2 3 0,0 1 0,0 1 0,0 0 0,0 0 0,0 1 0,0 0 0,0 1 0,0-1 0,0 0 0,0 0 0,0 1 0,1 1 0,1-1 0,1 1 0,2-1 0,0 1 0,0 0 0,2-1 0,-2 1 0,0-1 0,-1 2 0,1-2 0,0 1 0,1-2 0,-2 0 0,0-1 0,-1-1 0,1 1 0,-2-1 0,2 1 0,-2-1 0,0 1 0,1-1 0,-1-1 0,-1 0 0,2-1 0,-1 0 0,1 1 0,0-1 0,-2 1 0,1 1 0,0 0 0,0 0 0,1 0 0,0 0 0,-1-1 0,-1-1 0,1 0 0,-1-1 0,1 0 0,0 0 0,-1-1 0,1 0 0,-2-5 0,0-12 0,0 0 0,0-9 0,0 5 0,0 0 0,-2 2 0,-1 3 0,-1 1 0,0 2 0,0 1 0,0-2 0,-1 2 0,0-1 0,0 2 0,1 1 0,-1 2 0,0 3 0,2 3 0,2 4 0,1 3 0,0 0 0,0 3 0,0 0 0,0 0 0,0-1 0,0-1 0,0-1 0,0-1 0,0 0 0,-2-2 0,1-1 0,-5-4 0,-1-1 0,-3-1 0,0-2 0,2-3 0,0-5 0,2-1 0,-1 0 0,2 3 0,0 2 0,1 1 0,4-1 0,0 1 0,4 2 0,1 1 0,4 2 0,1 3 0,2 2 0,-1 0 0,-1 4 0,-3 0 0,0-1 0,-1-1 0,2 0 0,0-1 0,-1 2 0,2-2 0,-4 1 0,1-1 0,1 0 0,-1-1 0,1 0 0,0-1 0,0-2 0,-2 0 0,1-2 0,-1 0 0,1 0 0,-1 0 0,0 0 0,1-2 0,-4 0 0,-1-3 0,-3-3 0,-1 0 0,0-3 0,-2 1 0,-1 2 0,2 0 0,-1 0 0,2 2 0,1 0 0,-2 0 0,3 1 0,-1 0 0,2-2 0,-1 2 0,-2-1 0,0 2 0,-1-1 0,1-1 0,0 2 0,0-2 0,1 1 0,0-1 0,0 1 0,0 0 0,1 0 0,-1 0 0,0-1 0,1 1 0,-2 0 0,2-2 0,-1 0 0,0-2 0,1 1 0,-1 0 0,1 1 0,-2-1 0,1 0 0,0 0 0,0 1 0,0 1 0,0 0 0,1-1 0,-1-1 0,0 1 0,1-1 0,-2 2 0,2 0 0,-1-1 0,0 1 0,1-1 0,0 0 0,-1 2 0,1-2 0,1 2 0,-2-1 0,0 0 0,1-1 0,-2 1 0,1-1 0,0 2 0,0 0 0,0-1 0,0 3 0,-1-2 0,1 1 0,0-1 0,0-1 0,-2-1 0,2 2 0,-1-2 0,1 1 0,0 1 0,0 0 0,-1-1 0,2 0 0,-1 1 0,0 0 0,0 1 0,0-1 0,0 1 0,0 0 0,0 1 0,-1 0 0,1-1 0,-1 1 0,2-2 0,-2 2 0,0 0 0,1 0 0,-2 2 0,-1-1 0,1 2 0,-2-1 0,0 1 0,0-1 0,2-2 0,-1 0 0,1 0 0,0 1 0,-1 0 0,1 1 0,0-1 0,-2 2 0,1 0 0,0 0 0,0 1 0,0 0 0,1 3 0,-3 0 0,-2 1 0,-1 0 0,1 0 0,0 0 0,4-1 0,0-1 0,1-2 0,0 2 0,-1-1 0,1-1 0,-1 0 0,1 1 0,0-1 0,1 0 0,-1 1 0,1-2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 24575,'20'-5'0,"-6"3"0,4-6 0,-9 5 0,0-1 0,-2 1 0,0 1 0,-1-1 0,1 2 0,0-1 0,-1 0 0,0 1 0,-2-1 0,-2 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3.991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513 1 24575,'-15'0'0,"-4"0"0,-5 0 0,0 0 0,0 2 0,3 3 0,1-1 0,2 3 0,-1-1 0,3 0 0,1-1 0,1 0 0,1 0 0,0 1 0,0 1 0,-1-1 0,-3 3 0,2 0 0,1-1 0,0 2 0,2 0 0,-2-1 0,1 3 0,2-1 0,-2-1 0,3 1 0,1 0 0,1-1 0,1-1 0,1 2 0,0-2 0,1 2 0,1 0 0,0 0 0,2-2 0,0 3 0,-2 0 0,2 0 0,-1 1 0,0 1 0,-1 1 0,1 0 0,-2 0 0,3-3 0,1 1 0,-1-1 0,1 2 0,0-2 0,-1 2 0,-1 1 0,2 1 0,-1 1 0,1 0 0,-2 0 0,3-1 0,-2 1 0,2-1 0,0 1 0,0-2 0,0 0 0,0-2 0,0 0 0,0 1 0,0 2 0,0 0 0,1 3 0,2-2 0,0 1 0,4 1 0,0 0 0,2 1 0,2-1 0,0 0 0,0 1 0,3 1 0,4 0 0,3 2 0,4-1 0,2-1 0,-3-2 0,2-2 0,-3-2 0,-1-1 0,-3-1 0,1-2 0,-1-2 0,0 0 0,2-2 0,0-1 0,1-1 0,2-1 0,-1 1 0,2-2 0,1 0 0,-2 0 0,1-1 0,1 1 0,-1-2 0,1-1 0,0 0 0,0 0 0,0 0 0,-1 0 0,-2 0 0,-5 0 0,0 0 0,-2 0 0,1-1 0,0-3 0,0-1 0,-1-5 0,1-1 0,0-3 0,1 1 0,0-2 0,2-1 0,-2 0 0,0-1 0,-2-1 0,-2 0 0,0 1 0,0 0 0,-1-3 0,0 3 0,0 1 0,-3 0 0,1 0 0,-2 1 0,1-4 0,-2 2 0,-1-3 0,-1-2 0,1 1 0,-2-3 0,-1-1 0,0-4 0,-4 1 0,0-4 0,0-1 0,0-2 0,0-1 0,0 3 0,0 2 0,0 2 0,-3 1 0,-2 4 0,-4-1 0,0 1 0,-2 2 0,0 0 0,-2 3 0,-1 0 0,2 0 0,-2 2 0,0 1 0,-3 1 0,-1 3 0,-2-1 0,-1 2 0,0-2 0,-1 3 0,4 1 0,-2 0 0,1 1 0,0 1 0,2 2 0,-3 1 0,0 0 0,-2 3 0,-1 0 0,1 1 0,1 0 0,0 0 0,0 0 0,1 0 0,1 0 0,-1 0 0,1 0 0,1 0 0,-1 0 0,4 0 0,2 0 0,1 0 0,2 0 0,1 0 0,2 0 0,1 0 0,1 0 0,0 0 0,-3 0 0,2 0 0,0 0 0,1 0 0,1 0 0,-1 0 0,3 0 0,-2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3.99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23 24575,'6'-2'0,"-1"-1"0,0 1 0,0-2 0,0 4 0,-2 0 0,2 0 0,0 0 0,-1-2 0,2 1 0,-1 0 0,0 1 0,0 0 0,1-2 0,1 0 0,0 1 0,-1 1 0,0 0 0,1 0 0,0 0 0,-1 0 0,0 0 0,-1 3 0,-3 0 0,0 0 0,-1 2 0,1 1 0,0-3 0,-2 3 0,1-2 0,0 1 0,0-1 0,-1 3 0,0-2 0,0-1 0,-1 0 0,-1-1 0,-2-2 0,-1-1 0,0 0 0,-1-1 0,3-2 0,-1-2 0,0-1 0,2 2 0,0 0 0,2 1 0,0-1 0,0 0 0,1 1 0,1-2 0,4 3 0,0-2 0,-1 0 0,1-1 0,-2 2 0,1 0 0,-2 0 0,2 2 0,-4 0 0,2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3.993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32 24575,'11'0'0,"-1"0"0,-2 0 0,-1-1 0,-2-1 0,0 0 0,1 2 0,-1 0 0,2 0 0,-1-1 0,3-1 0,-4 1 0,2-3 0,-2 3 0,0 0 0,-1-1 0,0-1 0,2 2 0,0-1 0,-2 1 0,1-1 0,1-1 0,-1 2 0,2 0 0,-3 1 0,2 0 0,0 0 0,-2 0 0,1 0 0,0 0 0,0 0 0,0 0 0,-2 0 0,2 0 0,1 0 0,-3 0 0,2 0 0,-1 1 0,-1 0 0,-1 4 0,-2-1 0,0 1 0,0 1 0,-1-2 0,-1 1 0,0-1 0,-1 0 0,2-1 0,-2-1 0,3 3 0,-2-1 0,0 0 0,-2-1 0,-2 0 0,-2-3 0,1 1 0,-3-1 0,3-3 0,2 1 0,4 0 0,1-3 0,0 1 0,0-1 0,0 0 0,1 0 0,0 0 0,3 3 0,1 1 0,1 0 0,1-1 0,-1 2 0,0-3 0,0 1 0,-3 1 0,0-4 0,-3 2 0,0 2 0,0-1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3.994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27 0 24575,'0'7'0,"3"-1"0,3-1 0,0 0 0,-1-2 0,-1 2 0,1-2 0,-1 1 0,-1 0 0,-1-1 0,2 0 0,-1-1 0,0 0 0,0 1 0,0 0 0,-4-2 0,-2 0 0,-4 0 0,1 2 0,-3-2 0,1 0 0,0-1 0,0 0 0,3 0 0,-1 0 0,1 0 0,0 0 0,1 1 0,1-1 0,1 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3.99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1 24575,'8'3'0,"-1"1"0,0 0 0,0 0 0,2-1 0,-1 2 0,0 0 0,0 0 0,1-2 0,0 1 0,-1 0 0,0 0 0,0-2 0,1 1 0,-2 1 0,-3-3 0,3 2 0,0 0 0,-1-3 0,-1 2 0,1-2 0,-2 0 0,2 0 0,-1 0 0,0 0 0,-1 0 0,1 0 0,-1 0 0,-1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3.996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732 0 24575,'-17'0'0,"-7"0"0,-6 0 0,-5 2 0,2 1 0,4 0 0,7 5 0,4-1 0,-1 3 0,-2 2 0,-1 1 0,-1 2 0,3-2 0,2 1 0,-1 2 0,1 1 0,0 0 0,-1 1 0,1 2 0,-1 0 0,0 2 0,0 0 0,-1 5 0,0-1 0,0 0 0,0 4 0,-2-1 0,1 3 0,1 2 0,0-1 0,1 0 0,3 1 0,2-1 0,1-2 0,1-4 0,4-3 0,4-4 0,2 1 0,2-2 0,0 1 0,0-3 0,0-1 0,0-2 0,2 0 0,3-1 0,2-1 0,0 1 0,1-3 0,2-1 0,-2-3 0,1-1 0,1 1 0,0 0 0,1 0 0,-2 1 0,2-1 0,-3-3 0,-2 0 0,1 0 0,-1-2 0,1 0 0,1 2 0,1-3 0,1 3 0,1 0 0,1 0 0,3 1 0,1-1 0,0-1 0,-1 1 0,-4-2 0,-4-1 0,-1 0 0,-5 0 0,2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3.997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627 1 24575,'-19'0'0,"-7"0"0,-11 0 0,-10 0 0,-1 0 0,1 0 0,5 2 0,7 2 0,6 1 0,4 3 0,4 0 0,2 0 0,1 1 0,3 0 0,-1 2 0,1 0 0,1 3 0,-1-1 0,1 3 0,-2 5 0,0 4 0,0 2 0,3 1 0,2 0 0,-1 2 0,3 0 0,2 2 0,1-4 0,1 0 0,2-2 0,0 1 0,1 2 0,0-1 0,0 0 0,0 0 0,2-1 0,0 0 0,0-1 0,2 3 0,3 0 0,6 0 0,-1-1 0,3-2 0,-1-2 0,-1-4 0,2-3 0,-2-3 0,1-2 0,1-1 0,3 1 0,5 1 0,4 1 0,-11-7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11 24575,'-10'0'0,"-2"-2"0,-1-2 0,-1 2 0,-3-1 0,0 3 0,-4 0 0,-2 0 0,-3 0 0,2 0 0,5 2 0,7 2 0,6 3 0,2 3 0,1 2 0,1 4 0,-2 3 0,0 4 0,-2 2 0,-2-1 0,2-4 0,3-4 0,1-3 0,2-1 0,0-1 0,0-1 0,3-2 0,3 0 0,3 2 0,5 1 0,1 3 0,1 0 0,-1 1 0,1 2 0,-1 0 0,-2 4 0,-1 3 0,-2 6 0,-4 5 0,-3 3 0,-1 3 0,-2 2 0,-3 0 0,-3-5 0,-4-8 0,-2-7 0,2-6 0,1-4 0,3-1 0,1 0 0,1 0 0,-1 2 0,0-1 0,1 1 0,0-1 0,2-1 0,1-2 0,4-4 0,1-3 0,4-1 0,2 2 0,0 1 0,2-1 0,1 2 0,1-1 0,0 2 0,-1 0 0,-3 1 0,-3-1 0,-1 1 0,-1 2 0,-1 1 0,1 4 0,-4 1 0,0 2 0,-1 1 0,0-4 0,0-1 0,0-2 0,0 0 0,1 0 0,2-2 0,0-3 0,3-4 0,2-1 0,2-2 0,0 0 0,-1 0 0,-1 0 0,-2 0 0,0 0 0,-2 0 0,-1 0 0,-1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3.99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24575,'9'0'0,"5"0"0,5 0 0,5 0 0,-1 0 0,-2 0 0,-3 0 0,-2 0 0,-1 0 0,-1 0 0,-1 0 0,0 0 0,-1 0 0,1 0 0,0 1 0,-2 0 0,-1 2 0,-1 0 0,1-1 0,-1 3 0,-2-2 0,1 2 0,0 0 0,2 2 0,0 0 0,0 2 0,-1 1 0,-1 1 0,0-1 0,-3-1 0,1-1 0,-2 1 0,0-1 0,1 0 0,0-1 0,0-2 0,0 0 0,-1 0 0,0-1 0,1-2 0,1 0 0,0-2 0,1 0 0,0 0 0,1 0 0,3 0 0,-1 0 0,3 0 0,0 0 0,0 0 0,0 0 0,1 0 0,1-2 0,3 0 0,0-1 0,-1-3 0,0-1 0,0 3 0,-3-1 0,1 1 0,-3-1 0,3-1 0,0 1 0,2-1 0,-1-1 0,-3 3 0,-6 1 0,-2 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3.99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92 24575,'9'-13'0,"9"2"0,11 1 0,12 2 0,7-1 0,6 0 0,1 0 0,0-2 0,0 6 0,-3 0 0,-2 4 0,-4 1 0,-6 0 0,-6 0 0,-4 0 0,-3 0 0,-2 0 0,-2 0 0,0 0 0,-2 0 0,0 0 0,0 0 0,-1 2 0,1 4 0,0 2 0,1 2 0,-2 3 0,0 0 0,-3 3 0,-3 1 0,0 4 0,0 0 0,-2 4 0,-2 3 0,-3 0 0,-2 1 0,-3-1 0,-1 3 0,-1-2 0,0 3 0,-1-2 0,-1-2 0,-5 1 0,0-2 0,0 0 0,1 2 0,2-3 0,1 1 0,2-2 0,1 0 0,0 1 0,0-1 0,0 0 0,0-3 0,0-3 0,0-1 0,0 1 0,0-4 0,1 0 0,4-2 0,6 2 0,10 15 0,-9-16 0,2 9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38 24575,'9'-5'0,"11"-2"0,12 0 0,12-1 0,13 2 0,4 2 0,2 3 0,-1 1 0,-6 2 0,-5 5 0,-8 7 0,-3 7 0,-4 2 0,-3 1 0,-4 1 0,-5 1 0,-1 0 0,-3 3 0,0 1 0,-5 2 0,2 0 0,-3 0 0,0 2 0,1 1 0,-2 3 0,-1 1 0,-2-1 0,-3-3 0,-2-3 0,-3-2 0,0-4 0,-2 1 0,0 1 0,0 0 0,-2-2 0,1-3 0,0-5 0,-1-4 0,2-7 0,0-3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01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1 345 24575,'0'-31'0,"0"-4"0,0-15 0,0-2 0,0 7 0,2 5 0,4 12 0,5 8 0,6 8 0,4 6 0,6 4 0,4 0 0,1-1 0,0-1 0,2-1 0,4 0 0,4 2 0,4 1 0,3 2 0,-1 0 0,2 0 0,-2 3 0,-1 5 0,-3 8 0,-3 8 0,-4 6 0,-5 4 0,-4 2 0,-6 2 0,-5 2 0,-6 3 0,-4 3 0,-3 6 0,-2 1 0,1 2 0,-2-3 0,2-3 0,-2-3 0,3 0 0,-2-3 0,0-2 0,0 0 0,-1 2 0,-1 2 0,0 2 0,0 2 0,0 3 0,-1-7 0,-3-4 0,2-6 0,-3-8 0,2-4 0,2-5 0,-1-8 0,2-3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0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1 284 24575,'0'-29'0,"0"-12"0,0-7 0,0-1 0,6 10 0,9 13 0,9 12 0,8 6 0,7 1 0,4 2 0,7 1 0,5 0 0,2 1 0,-2-1 0,-1 3 0,-3-1 0,-2 2 0,-1 2 0,-4 6 0,-1 4 0,-4 6 0,-1 1 0,-2 4 0,-2 1 0,0 0 0,-1-2 0,-3 2 0,0-1 0,-2 0 0,-1 0 0,-3 0 0,-1 2 0,-4 3 0,-2 2 0,-4 5 0,-4 3 0,-4 5 0,-4 6 0,-1 0 0,0-1 0,-3-4 0,-2-7 0,-1-4 0,-1-4 0,1-1 0,-2 1 0,1-2 0,0 1 0,0-2 0,0 0 0,0 0 0,-1-1 0,-1-2 0,5-3 0,0-3 0,2-3 0,1-2 0,2-5 0,2-1 0,4-2 0,4-3 0,1 1 0,2 0 0,1-2 0,0 4 0,1-3 0,-2 1 0,0 0 0,-1 2 0,-1-1 0,1-1 0,-1 3 0,-1-2 0,0 2 0,0-2 0,1 2 0,-4-1 0,1 1 0,-1 1 0,-1 2 0,-2 0 0,-3 3 0,1 0 0,-3 4 0,0 4 0,0 4 0,0 2 0,0 3 0,0-2 0,0-1 0,0-6 0,1-5 0,0-5 0,3-7 0,0-2 0,-1 0 0,-1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03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24575,'5'2'0,"-1"3"0,1 2 0,1 10 0,-3 18 0,1 14 0,1 10 0,-3 1 0,2-6 0,-4-7 0,0-7 0,0-12 0,0-10 0,1-9 0,3-5 0,3-2 0,6-2 0,5-2 0,6 1 0,7-3 0,3 1 0,2 1 0,-4 2 0,-4 0 0,-5 0 0,-5 0 0,-3 0 0,-1 0 0,-1 0 0,-1 2 0,-1 2 0,0 2 0,1 2 0,-1 2 0,-1 5 0,-3 6 0,-2 9 0,1 5 0,-2 0 0,0-5 0,-3-6 0,3-7 0,-1-6 0,2-2 0,2-3 0,0-3 0,3 2 0,2-1 0,0 6 0,1 0 0,-3 1 0,2 2 0,-4 0 0,-2 0 0,0-1 0,-3 1 0,1-4 0,-4-3 0,0-3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04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668 0 24575,'0'11'0,"-1"4"0,-5 6 0,-1 0 0,-2-4 0,0-2 0,4-4 0,0 1 0,-1-3 0,0 0 0,0 0 0,0 2 0,1 0 0,0 2 0,-1-2 0,1-2 0,1-1 0,-2-3 0,0 3 0,-1 3 0,-2 0 0,-3 1 0,-2 2 0,-2 0 0,0-2 0,-4 2 0,0 0 0,-3-1 0,-4 3 0,0 0 0,-2 3 0,2 1 0,-2 1 0,3 0 0,1-1 0,1 0 0,1-1 0,-3 1 0,-1 2 0,-3 0 0,-4-2 0,5-3 0,4-3 0,11-6 0,8-5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0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806 0 24575,'-1'10'0,"-3"0"0,-6 2 0,-6 1 0,-13 6 0,-12 3 0,-10 3 0,-14 4 0,-12 3 0,35-14 0,-2-2 0,2 1 0,0-2 0,-33 12 0,20-7 0,14-5 0,13-5 0,10-4 0,7-5 0,1 0 0,-3-1 0,-8 0 0,-2 0 0,-2 0 0,10 0 0,9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06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269 11 24575,'-10'0'0,"-2"-2"0,-2-1 0,-1-1 0,-3 2 0,1 2 0,-6 0 0,0 0 0,-5 0 0,3 0 0,5 2 0,7 3 0,8 2 0,0 4 0,3 2 0,-2 2 0,0 6 0,0 4 0,-2 0 0,-2 1 0,2-5 0,2-3 0,2-5 0,2 0 0,0-1 0,0-2 0,2-1 0,5 0 0,3 1 0,5 1 0,0 4 0,2 0 0,-1 1 0,0 1 0,0 2 0,-2 3 0,-3 3 0,1 8 0,-6 3 0,-2 4 0,-2 4 0,-2 2 0,-4-2 0,-3-3 0,-2-9 0,-4-7 0,3-8 0,0-3 0,4-2 0,0 2 0,2-2 0,-1 3 0,0 0 0,1-1 0,0 0 0,1-1 0,3-3 0,2-4 0,3-3 0,3 0 0,2 0 0,1 3 0,2-2 0,1 3 0,0-1 0,0 1 0,0-1 0,-3 3 0,-4-2 0,0 2 0,-3 2 0,1 1 0,0 3 0,-3 2 0,-2 2 0,0 1 0,0-3 0,0-3 0,0-1 0,0-1 0,1 1 0,2-3 0,0-2 0,4-4 0,1-2 0,3-2 0,0 0 0,-2 0 0,-1 0 0,-2 0 0,1 0 0,-2 0 0,-3 0 0,-1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570 1 24575,'-17'0'0,"-4"0"0,-5 0 0,-1 0 0,0 3 0,4 1 0,1 2 0,2 1 0,0-1 0,1 0 0,2 0 0,2 0 0,1 0 0,-1 0 0,1 1 0,-2 0 0,-2 2 0,2 1 0,0-1 0,1 2 0,1 0 0,-1 0 0,1 1 0,0 0 0,1 0 0,2-1 0,1 1 0,1-1 0,1-1 0,1 1 0,1 0 0,1 1 0,0 0 0,1-1 0,1 0 0,0 2 0,0-1 0,0 2 0,0 0 0,-1 2 0,0 0 0,0 0 0,0 0 0,1-2 0,2 0 0,-1 0 0,1 0 0,-1 0 0,0 1 0,0 1 0,0 1 0,0 2 0,0 0 0,0 0 0,1-2 0,-1 1 0,2 0 0,0 0 0,0-1 0,0-1 0,0-1 0,0-1 0,0 2 0,0 1 0,0 1 0,1 1 0,2 0 0,1 1 0,3 1 0,2 0 0,1 0 0,1 0 0,1 0 0,1 1 0,2 1 0,5 0 0,4 1 0,3 1 0,2-2 0,-1-2 0,0-2 0,-2-3 0,-2-1 0,-2-1 0,0-2 0,-2-2 0,1-1 0,2-1 0,1-1 0,0-1 0,2-1 0,0-1 0,2 0 0,0-1 0,-1 0 0,1 0 0,0-1 0,1 0 0,-1-2 0,1 0 0,0 0 0,-1 0 0,0 0 0,-3 0 0,-4 0 0,-2 0 0,0 0 0,-1-2 0,1-1 0,-1-3 0,0-5 0,1-1 0,0-3 0,1 0 0,1-1 0,1-1 0,-3-1 0,0-1 0,-1 0 0,-2-1 0,0 1 0,-1 0 0,-1-1 0,1 1 0,-1 1 0,-2 1 0,0 0 0,-2-1 0,0-2 0,-1 1 0,-1-3 0,-1-1 0,0-1 0,-1-2 0,-1-1 0,-2-4 0,-2-1 0,-1-2 0,0-3 0,0-1 0,0 0 0,0 1 0,0 3 0,0 2 0,-3 2 0,-3 3 0,-3 0 0,-2 1 0,-1 2 0,-1 0 0,-1 3 0,-1 0 0,1 0 0,-1 3 0,-1 0 0,-2 2 0,-2 2 0,-3 1 0,0 0 0,0 0 0,0 1 0,2 2 0,-1 1 0,1 0 0,0 2 0,1 1 0,-1 1 0,-2 2 0,-1 2 0,-1-1 0,1 2 0,0 0 0,1 0 0,0 0 0,1 0 0,1 0 0,-1 0 0,1 0 0,0 0 0,1 0 0,3 0 0,2 0 0,2 0 0,2 0 0,1 0 0,3 0 0,0 0 0,1 0 0,0 0 0,-2 0 0,1 0 0,1 0 0,0 0 0,1 0 0,0 0 0,2 0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67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339 0 24575,'-2'10'0,"1"-3"0,-4-1 0,4 0 0,-4 2 0,2-2 0,-5 18 0,2-14 0,-2 11 0,2-14 0,1-2 0,-1 1 0,-3 2 0,3-2 0,-3 0 0,3-4 0,-1 1 0,0 0 0,-5 1 0,6-2 0,-2-2 0,-1 0 0,3 3 0,-2 0 0,2 0 0,-2 0 0,1-3 0,-1 2 0,-5-1 0,5 3 0,-4 2 0,5-1 0,1-1 0,0-1 0,1-3 0,-1 6 0,0-3 0,0 2 0,1 1 0,-1 0 0,0 0 0,1 2 0,1-2 0,2 3 0,2-4 0,2 4 0,1-3 0,3 2 0,0 0 0,-1-1 0,-1 1 0,1-2 0,-2 0 0,0-1 0,-1 1 0,-2 0 0,0 2 0,0-2 0,0 3 0,0-3 0,0-1 0,0 1 0,0 0 0,0-1 0,0 4 0,-2 0 0,-2-1 0,-1 1 0,-1-3 0,0-1 0,1 1 0,-1 3 0,0-6 0,-7 6 0,3-6 0,-4 3 0,6 3 0,2-3 0,3 3 0,0-2 0,3-1 0,3 3 0,-3-3 0,8 2 0,3 2 0,-1-3 0,3 5 0,-5-11 0,-2 7 0,3-5 0,-4 0 0,4 2 0,-1-1 0,2-1 0,-2-1 0,5 1 0,-6 1 0,6 3 0,-9 0 0,-7-1 0,-1 3 0,-5-3 0,4-1 0,-1 1 0,0 3 0,0 4 0,0-3 0,-1 1 0,1-6 0,1-2 0,1 3 0,2 0 0,2-1 0,8 16 0,-2-9 0,6 11 0,-6-13 0,3 4 0,-2-4 0,5 3 0,-6-7 0,3 2 0,-1-2 0,-2 6 0,0-6 0,-3 2 0,-3 1 0,-3-3 0,3 3 0,-6-4 0,6 3 0,-3-2 0,6 3 0,0-4 0,5 1 0,-1 0 0,0-3 0,-1 0 0,3 2 0,0 2 0,-1 1 0,-2 0 0,-3-2 0,-3 0 0,0-1 0,0 1 0,0 0 0,0-3 0,0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0 24575,'1'7'0,"3"0"0,2-1 0,0-1 0,0-1 0,-1 0 0,0 0 0,-1 0 0,0 1 0,-1-1 0,0-2 0,1 1 0,-1-1 0,1 1 0,-2 0 0,-3-1 0,-2-1 0,-4 0 0,0 1 0,-3 0 0,1-1 0,0-1 0,1 0 0,1 0 0,1 0 0,0 0 0,1 0 0,0 1 0,2-1 0,1 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24575,'9'4'0,"-1"-1"0,0 2 0,0-1 0,0 0 0,2 1 0,-1 1 0,0-1 0,1-1 0,-1 0 0,0 0 0,1 0 0,-1-1 0,0 1 0,-2-1 0,-1-1 0,1 1 0,1-1 0,-1-1 0,-2 1 0,1-2 0,0 0 0,0 0 0,-1 0 0,0 0 0,0 0 0,1 0 0,-3 0 0,1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30 24575,'-8'0'0,"-1"0"0,1 0 0,1 0 0,1-1 0,0 0 0,1 0 0,0-1 0,0 2 0,-1 0 0,-1 0 0,0-1 0,1 1 0,0 0 0,0 0 0,1 0 0,-1-1 0,1 0 0,-2 0 0,1 0 0,-1 0 0,0 1 0,2 0 0,-3 0 0,1 0 0,-1-1 0,-2 1 0,2 0 0,-2 0 0,2 0 0,1 0 0,1 0 0,-1 0 0,0 0 0,0 0 0,3 0 0,5 0 0,8 0 0,7 1 0,2 0 0,1 0 0,-4 2 0,-1-1 0,-2 0 0,-1 1 0,-1 1 0,-2 2 0,-3 0 0,-3 0 0,-2-1 0,-1 0 0,-1 0 0,-2-1 0,0-1 0,-2-2 0,-1 0 0,0-1 0,-1 0 0,2 0 0,-1 0 0,2 0 0,-1 0 0,3-1 0,0-1 0,2-4 0,0-2 0,1-2 0,3 1 0,3 3 0,4 4 0,4 1 0,-2 1 0,-2 0 0,-2 0 0,-4 0 0,-5 0 0,-4-3 0,-3-4 0,1-3 0,3 3 0,1 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13 24575,'20'0'0,"2"0"0,1 0 0,-2 0 0,-3 0 0,-2 0 0,-2 0 0,1-1 0,-3-1 0,-1 1 0,-1-1 0,-1 2 0,0 0 0,0 0 0,0 0 0,0-1 0,0-1 0,-1 0 0,-2 1 0,-2 1 0,-4 0 0,-4 0 0,-3 0 0,-3 1 0,0 0 0,1 1 0,0-1 0,3 1 0,1-1 0,2 2 0,-1 1 0,0 0 0,0 1 0,-2 0 0,-1 0 0,1 1 0,1 0 0,0-2 0,-1-1 0,-3-3 0,-2-1 0,0-4 0,1 0 0,3-2 0,1 1 0,2 1 0,0 1 0,1 0 0,1 1 0,1-2 0,2 1 0,1 1 0,4 2 0,0 1 0,0 0 0,-2 3 0,-1 1 0,-1 4 0,-1 2 0,-1 1 0,0 0 0,0-1 0,0 0 0,0-2 0,1-1 0,0-3 0,-2-3 0,-1-5 0,0-1 0,0-1 0,2 0 0,0 1 0,0 3 0,0-1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136 344 24575,'11'0'0,"5"0"0,9 0 0,3 0 0,0 0 0,-2 0 0,-2 0 0,1-2 0,-1-1 0,0-1 0,0 1 0,1 3 0,-3 0 0,-1 0 0,0-2 0,-3 0 0,1 1 0,0-1 0,1 2 0,1 0 0,2 0 0,0 0 0,-1 0 0,1 0 0,-1 0 0,0 0 0,-1 0 0,-2 0 0,0 0 0,1 0 0,2 0 0,0-1 0,0-1 0,-1-1 0,-1 0 0,1-1 0,1 1 0,1 0 0,0-1 0,3-1 0,2-1 0,2 0 0,1 0 0,0-1 0,1 0 0,-1 1 0,2 1 0,2 0 0,0-1 0,0-1 0,-2-1 0,-3 1 0,-2 1 0,-4 0 0,-1 0 0,-2 0 0,0 0 0,1 0 0,-1 2 0,0-1 0,0 1 0,0 0 0,-2 0 0,0 0 0,-1-1 0,-2 1 0,-1-1 0,-4 1 0,-2 0 0,-3-1 0,-1 0 0,-2 0 0,0 0 0,0-1 0,0 0 0,2-2 0,-2 0 0,0 0 0,-2-1 0,0-1 0,1-1 0,0-1 0,-2 0 0,-3 1 0,-5 4 0,-5 2 0,-5 2 0,-3 2 0,-3 1 0,-4 0 0,-3 0 0,-3 0 0,2 0 0,2 0 0,4 0 0,1 0 0,-1 0 0,-1 0 0,-3 0 0,0 0 0,-3 0 0,-3 0 0,0 0 0,-1 0 0,1 0 0,-1 0 0,-1 0 0,-2 0 0,-1 0 0,-4 1 0,-1 3 0,-3 1 0,-3 3 0,0 1 0,1 0 0,7-1 0,4 0 0,3 1 0,1 0 0,-2 3 0,1-1 0,-3 1 0,-3 2 0,-2 1 0,2 0 0,3-1 0,6-1 0,2-1 0,2 1 0,2-1 0,3 0 0,1 0 0,2 2 0,1-2 0,5 0 0,2-1 0,3-2 0,1 1 0,4-1 0,1-2 0,2 0 0,1-2 0,1 1 0,1-1 0,0 1 0,0 0 0,1 0 0,2-1 0,6-2 0,7-1 0,7 0 0,5-1 0,4-1 0,1 0 0,1 0 0,1-1 0,-2-3 0,-3-1 0,-4-2 0,-6 3 0,-5 1 0,-5 2 0,-4 1 0,-4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69 629 24575,'-5'-1'0,"2"-2"0,1-4 0,2-3 0,-2-6 0,-2-2 0,-3-1 0,-2 1 0,0 4 0,2-1 0,1 3 0,2-3 0,0 3 0,1 0 0,1 1 0,1 1 0,0-1 0,1 0 0,0-1 0,0 0 0,0-1 0,0-2 0,0-1 0,0 0 0,0 2 0,0 1 0,0 1 0,0 0 0,2 0 0,1 1 0,3 0 0,3 0 0,1-1 0,1 1 0,1 0 0,-1-2 0,1 0 0,2-1 0,1 0 0,3-1 0,3 0 0,1 1 0,2-1 0,0 0 0,2 1 0,1 2 0,-1 0 0,2 1 0,-1 1 0,0 3 0,1 4 0,0 1 0,-1 2 0,1 0 0,-2 0 0,1 0 0,0 0 0,-1 1 0,0 4 0,-2 3 0,-2 5 0,-1 2 0,-2 3 0,0 3 0,-3 2 0,-1 1 0,-1 1 0,-3 1 0,-2 0 0,-4 0 0,-1 0 0,-2-2 0,0-3 0,1-1 0,0-1 0,0 1 0,0-1 0,0-1 0,0 0 0,-1-2 0,-1-1 0,-1 0 0,0-1 0,0 0 0,0 0 0,0 0 0,0-2 0,2-1 0,0-4 0,2-3 0,1-2 0,0-2 0,-1 0 0,1 0 0,0 0 0,1 0 0,1 0 0,2 0 0,-1 0 0,0 0 0,-1 0 0,0 0 0,1 0 0,-2 0 0,-2 0 0,-1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3 265 24575,'18'0'0,"3"0"0,5-3 0,5-3 0,5-4 0,-1-2 0,-1 2 0,-5 3 0,-6 1 0,-5 1 0,-2 1 0,-2 0 0,0-1 0,0-1 0,0 2 0,0-1 0,0 1 0,0 1 0,-3-1 0,0 1 0,0 0 0,1-1 0,4 0 0,3-2 0,3-1 0,-1 2 0,-4 1 0,-11 1 0,-14 2 0,-16 0 0,-10 0 0,-3 2 0,3 4 0,3 4 0,0 4 0,2 0 0,3-2 0,2-3 0,5-2 0,1-2 0,3 0 0,1 0 0,0 0 0,0 1 0,-1 0 0,2 0 0,5-2 0,3 1 0,0 1 0,0 0 0,0 0 0,0-3 0,10-6 0,12-6 0,16-2 0,12 0 0,3 5 0,1 4 0,-1 2 0,0-1 0,1-1 0,-3-1 0,-4-1 0,-5 2 0,-5-1 0,-5 1 0,-1-1 0,-3 0 0,1-1 0,1 0 0,1-1 0,4 0 0,2-1 0,3 0 0,0 1 0,-1 2 0,-1-1 0,-2 1 0,3-2 0,-1 1 0,0 0 0,-2-1 0,-4 1 0,-3-1 0,-1 0 0,0 0 0,1 1 0,1 1 0,-1 1 0,2 0 0,-1-1 0,-1 2 0,-1-2 0,-2 1 0,0 0 0,0-1 0,1 0 0,-1-1 0,-2 0 0,-2 1 0,-3 1 0,-1 0 0,-1 1 0,-1 0 0,-1 1 0,-3 1 0,-6 0 0,-9 0 0,-8 0 0,-9 0 0,-9 0 0,-5 0 0,-4 0 0,-3 0 0,-4 0 0,-7 0 0,-2 0 0,3 0 0,7 0 0,9 0 0,7 1 0,5 1 0,5 1 0,0 1 0,1 0 0,1 1 0,0-1 0,-1 1 0,-2 1 0,-4 0 0,-1-1 0,-2-1 0,-1 0 0,-1 1 0,-2 1 0,-1 1 0,1 3 0,-1 0 0,3 1 0,1 0 0,-3 2 0,-4 0 0,-3-2 0,2 0 0,4-1 0,6-3 0,5 0 0,4-1 0,4-1 0,2 0 0,4-2 0,3 0 0,5 0 0,9-2 0,11 0 0,14-2 0,10-4 0,7-5 0,7-4 0,13-3 0,19-3 0,-37 11 0,1 0 0,4 0 0,0 1 0,-1 2 0,-1 0 0,44-3 0,-15 4 0,-15 3 0,-16 1 0,-15 1 0,-13 0 0,-6 0 0,-3 0 0,-2 0 0,1 0 0,-1 0 0,1 0 0,1 0 0,0 0 0,2 0 0,1 0 0,1 0 0,0 0 0,-5 0 0,-6 0 0,-3 0 0,-3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42 24575,'-4'-3'0,"-2"2"0,1 0 0,-2 1 0,0 1 0,1 1 0,0 1 0,2 0 0,-2 1 0,-2-1 0,-3 0 0,-1-2 0,-2 0 0,0-1 0,2 0 0,1 0 0,4 0 0,2-1 0,2-2 0,1-1 0,1-3 0,1 1 0,-3-1 0,-2 0 0,-3 1 0,1-1 0,4 2 0,4 1 0,2 4 0,2 2 0,0 1 0,2 0 0,2 1 0,1-1 0,-1 0 0,0-1 0,-3 0 0,-2-1 0,-2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24575,'0'9'0,"0"3"0,0 0 0,0 2 0,0-1 0,0-2 0,-3-3 0,-2-1 0,-2-1 0,-1-1 0,-1 2 0,-1-2 0,1 1 0,1-1 0,2 0 0,5-1 0,3 0 0,5-1 0,4 1 0,1 2 0,-1 0 0,-3 1 0,-2 0 0,-2-1 0,-2 0 0,-2 0 0,0 1 0,1 2 0,-1 2 0,0 2 0,0-1 0,-3 1 0,-1-1 0,-3 0 0,0 0 0,4-4 0,4-4 0,5-2 0,2-2 0,1 0 0,-1 0 0,-1 1 0,-1 2 0,-2 0 0,0 1 0,-1 1 0,1 1 0,-2 0 0,0 1 0,0 1 0,-2 1 0,0 1 0,0-1 0,0-1 0,0 0 0,-3-1 0,-2-1 0,-1 0 0,-1-2 0,2-1 0,1 0 0,0-2 0,0 2 0,-1 2 0,-2 2 0,-2 3 0,1 0 0,4-3 0,6-3 0,4-3 0,1 0 0,-1-1 0,-4 0 0,1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81 24575,'10'12'0,"-3"1"0,-2 0 0,-2 0 0,0-4 0,2-4 0,1-3 0,1-2 0,1 0 0,3 0 0,1 0 0,2 0 0,0 0 0,0-1 0,0-2 0,-1 0 0,-3 0 0,-3 2 0,-3 2 0,-3 4 0,-6 5 0,-4 4 0,-3 3 0,0-1 0,2-2 0,0-4 0,2-2 0,2-5 0,2-6 0,3-7 0,1-6 0,0-5 0,0 1 0,0 3 0,0 1 0,0 4 0,0 0 0,0 3 0,1 3 0,1 1 0,0 0 0,2 0 0,0-2 0,0 1 0,-2 1 0,-4 2 0,-1 2 0,-2 1 0,-2 0 0,-2 0 0,-6 1 0,-4 2 0,0 1 0,1 1 0,5-2 0,6-2 0,6 0 0,8-1 0,9 0 0,4 0 0,5 0 0,1 1 0,-1 1 0,1 0 0,0-1 0,0-1 0,0-1 0,-3 0 0,-4-1 0,-5 1 0,-7 0 0,-4 1 0,-7 4 0,-4 5 0,-4 3 0,-2 4 0,-1-2 0,2-1 0,1-2 0,2-1 0,3-3 0,1-2 0,3 0 0,1 0 0,0 2 0,1 2 0,-2 2 0,0 0 0,2-4 0,-1-8 0,3-9 0,2-6 0,1-2 0,-1 0 0,0-1 0,-1-2 0,-1-2 0,0 1 0,-1 2 0,0 2 0,0 4 0,0 3 0,0 3 0,-1 3 0,-1 2 0,-2 2 0,-1 0 0,-1 1 0,0 0 0,0 0 0,1 0 0,0 0 0,0 0 0,0 1 0,-2 2 0,-4 2 0,-5 2 0,-2 0 0,4-2 0,3-2 0,6-2 0,5 1 0,4 3 0,6 3 0,5 4 0,1 2 0,0 1 0,-1 0 0,-4 1 0,-3 0 0,-4 0 0,-2-1 0,-2 1 0,0 0 0,0-1 0,0 0 0,0-2 0,1-4 0,4-3 0,4-4 0,3-2 0,2 0 0,-4 1 0,-3 3 0,-5 2 0,-6 3 0,-3 0 0,-2-2 0,-2-2 0,1-1 0,-1-1 0,-1 1 0,0 1 0,2-2 0,6-3 0,9-5 0,8-2 0,2 1 0,-3 2 0,-10 3 0,-11 1 0,-7 0 0,2 0 0,8 0 0,10 0 0,7 0 0,3 0 0,-4 1 0,-6 1 0,-4-1 0,1 0 0,13-1 0,8-1 0,4-1 0,-5 1 0,-13 4 0,-14 5 0,-10 3 0,-4 0 0,1-4 0,6-3 0,3-1 0,2-1 0,0 1 0,-2 1 0,2-2 0,-1 0 0,3-1 0,5 1 0,1 2 0,3 3 0,-2 1 0,0-2 0,1-2 0,3-2 0,3-1 0,-1 2 0,-1 3 0,-3 1 0,-3-1 0,0 0 0,0-1 0,0 1 0,0 0 0,1 1 0,1 0 0,-1 1 0,0 1 0,0 5 0,-2 1 0,-2 3 0,0 0 0,-1-5 0,-1-4 0,1-5 0,-1-3 0,1-3 0,0-5 0,2-6 0,-2-5 0,-1-3 0,-2 3 0,0 3 0,0 6 0,2 4 0,2-1 0,1-2 0,3-4 0,2 0 0,1 1 0,1 4 0,-1 7 0,-4 6 0,0 2 0,0 2 0,1-3 0,-1-3 0,1-2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68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304 0 24575,'0'6'0,"0"-1"0,0 4 0,0-3 0,0 3 0,-2-3 0,2-1 0,-3 1 0,0-1 0,-1 8 0,-2-5 0,0 5 0,3-7 0,-3-1 0,6 1 0,-6 0 0,3-1 0,-2 4 0,-1-3 0,0 3 0,1-7 0,-2 3 0,1-1 0,0 2 0,-1-1 0,0-2 0,-2 3 0,4-1 0,-1-1 0,0 4 0,1-5 0,-1 3 0,2 0 0,2-1 0,-1 1 0,-4 7 0,0-6 0,-2 6 0,3-7 0,0 0 0,2-1 0,2 1 0,9 7 0,-6-5 0,8 5 0,-6-8 0,3 1 0,0-1 0,2 4 0,-2-1 0,3 2 0,-4-2 0,8 2 0,-5-4 0,2 4 0,-7-4 0,-6 2 0,0-4 0,-3 4 0,0-5 0,0 0 0,0 2 0,1-4 0,-1 1 0,0 1 0,0-2 0,1 1 0,-1 1 0,0-1 0,1 4 0,-1-2 0,-7 5 0,5-5 0,-5 3 0,7-5 0,0 1 0,-2-2 0,1 4 0,-1-2 0,3 0 0,-1 2 0,2-1 0,2 1 0,2 4 0,0-3 0,0 2 0,0-3 0,0 1 0,2 1 0,-1-2 0,4 1 0,-4 2 0,1-2 0,-2 2 0,0-2 0,0 3 0,0 0 0,-2 2 0,-1-2 0,-3-1 0,-1-2 0,2-1 0,-1 1 0,0 0 0,-2 0 0,2 2 0,0-2 0,3 3 0,6-1 0,0-1 0,2 0 0,1-1 0,0 3 0,-1-3 0,1 3 0,0-7 0,15 10 0,-11-10 0,14 8 0,-10-3 0,-4-7 0,3 10 0,-11-4 0,-8 1 0,-2 2 0,-9-3 0,9 0 0,-1-1 0,3-2 0,1 2 0,-1-2 0,2 6 0,-1-3 0,2 2 0,0-2 0,6 0 0,0-3 0,9 2 0,-6-2 0,5 0 0,-5 0 0,9 0 0,-7-2 0,8 12 0,-9-10 0,3 9 0,-4-11 0,-1 3 0,-2 0 0,-3 2 0,-3-1 0,-2 1 0,-1 2 0,0-2 0,-3 3 0,3-4 0,-3 1 0,6 0 0,6 0 0,4 7 0,3-6 0,-1 4 0,-3-9 0,0-2 0,0 3 0,0-3 0,-1 5 0,1-1 0,0 2 0,-4-1 0,1 8 0,-3-6 0,-3 4 0,1-6 0,-4-5 0,0 5 0,0-1 0,1 2 0,-1-1 0,2-2 0,1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24575,'0'11'0,"-1"1"0,0 2 0,-3-1 0,-4-1 0,0-1 0,-4-3 0,0 0 0,2-1 0,1 1 0,5-3 0,7-2 0,8-2 0,6-1 0,3 0 0,-1 2 0,-3 2 0,-2 4 0,-2 1 0,-5 0 0,-3 0 0,-4 0 0,-5 1 0,-9 3 0,-6 1 0,-3 0 0,8-3 0,9-5 0,4-2 0,1 0 0,-7 4 0,-6 3 0,0 1 0,8-3 0,11-4 0,9-3 0,3-2 0,-5 0 0,-5 0 0,-3 0 0,2 0 0,3 2 0,-2 3 0,-4 7 0,-5 4 0,-1 2 0,1-5 0,4-6 0,5-4 0,2-3 0,1 1 0,-4 0 0,-3 3 0,-2 0 0,3-1 0,4-1 0,3-2 0,0 2 0,-4 1 0,-4 3 0,-3 2 0,0 1 0,-1 0 0,-2 1 0,-1 0 0,0-3 0,1-2 0,2-4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28 570 24575,'-1'-29'0,"-2"-4"0,-1-4 0,-3 0 0,1 4 0,3 3 0,1 5 0,3 7 0,1 6 0,2 5 0,3 2 0,-2 0 0,1 0 0,0-3 0,3-2 0,3-2 0,5-3 0,2 2 0,3-1 0,3 1 0,-2-1 0,0 0 0,-1 1 0,-3 0 0,-1 1 0,1-1 0,1 0 0,2 1 0,3-2 0,0 1 0,0 1 0,1 0 0,1 0 0,0 2 0,1 1 0,0 2 0,-2 1 0,1 1 0,1 2 0,2 2 0,0 1 0,-3 0 0,-1 0 0,-2 3 0,-3 4 0,-1 4 0,-2 3 0,-2 0 0,-1 2 0,-2 0 0,-2 0 0,-3 1 0,-1 0 0,1 2 0,0 2 0,-1-1 0,0 0 0,1-3 0,-1-1 0,0 0 0,0-2 0,0-1 0,0-1 0,1-2 0,-1-2 0,-1-1 0,1-2 0,1 2 0,-1-1 0,1 0 0,-1-1 0,0 0 0,0-2 0,-1 1 0,-1-2 0,0 0 0,1-1 0,-1 0 0,1 0 0,1 2 0,1 0 0,2 0 0,1 0 0,2 0 0,0-1 0,1 1 0,-1 0 0,-1-1 0,-2 0 0,-2 0 0,-2 0 0,-2 0 0,1 0 0,2 0 0,3 0 0,2 1 0,1 0 0,0-1 0,-2-1 0,-2-1 0,1 0 0,2 0 0,0 1 0,2 0 0,0 1 0,1-1 0,-1 0 0,0-1 0,0 0 0,0 0 0,-1 0 0,-1 0 0,0 0 0,-1 0 0,-3 1 0,-1 2 0,-2-1 0,-1 1 0,0 1 0,1-1 0,2 1 0,3 0 0,-1 1 0,-1 1 0,-2 1 0,-3-1 0,0 2 0,0 1 0,1 0 0,2-1 0,-2-1 0,0-2 0,-1-1 0,-2 0 0,-1-1 0,-4-1 0,-4-1 0,-5-1 0,-4 0 0,-1 0 0,1 0 0,2 0 0,4 0 0,2 0 0,3 2 0,1-1 0,0 0 0,0 2 0,0-1 0,-1-1 0,2 2 0,0-2 0,1 0 0,-2 0 0,-2 1 0,-4 1 0,-4 2 0,3 0 0,2-1 0,7-2 0,2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1386 307 24575,'-26'0'0,"-9"0"0,-11 0 0,-8-1 0,-2-5 0,-3-4 0,-5-4 0,1-1 0,4 1 0,16 3 0,15 3 0,14 4 0,6 3 0,-2 2 0,-7 4 0,-8 5 0,-8 4 0,-5 2 0,1 0 0,-1 2 0,1 0 0,-2 0 0,-1-3 0,5-2 0,9-4 0,12-4 0,12-2 0,15-4 0,15-3 0,12-3 0,11-4 0,8-3 0,10-2 0,5-3 0,-4 3 0,-8 1 0,-13 3 0,-10 4 0,-7 4 0,-7 1 0,-5 1 0,-1 1 0,-1-1 0,0 2 0,1-1 0,-1-2 0,0-2 0,-4 0 0,-5 0 0,-5 1 0,-11 1 0,-14 1 0,-16 2 0,-16 3 0,-10 4 0,-9 6 0,-5 6 0,-4 2 0,5 0 0,14-4 0,18-5 0,16-4 0,16-5 0,11-4 0,12-3 0,18-4 0,15-9 0,15-9 0,13-9 0,9-10 0,3-4 0,-4 2 0,-13 6 0,-20 13 0,-18 13 0,-17 8 0,-13 6 0,-11 1 0,-9 0 0,-12 2 0,-15 6 0,-17 8 0,-16 6 0,-5 3 0,6-2 0,14-3 0,17-4 0,14-5 0,13-2 0,11-5 0,9-2 0,8 0 0,9-5 0,8-2 0,8-4 0,7-4 0,10-5 0,14-5 0,12-4 0,4 0 0,-8 3 0,-17 8 0,-18 6 0,-17 6 0,-13 3 0,-12 1 0,-11 0 0,-6 4 0,-6 4 0,-1 5 0,0 4 0,0 1 0,-2 1 0,-2 0 0,0-2 0,-3-2 0,4-2 0,3-3 0,5-3 0,6-1 0,4 0 0,4-1 0,3 1 0,3-1 0,1 0 0,2-1 0,1 1 0,-1 1 0,-3 2 0,-4 0 0,-4 1 0,-1-1 0,0 0 0,2-1 0,6-3 0,10-1 0,11-2 0,12-4 0,9-2 0,9-3 0,9-4 0,12-3 0,9-3 0,0-1 0,-8 3 0,-16 4 0,-14 4 0,-13 4 0,-8 2 0,-6 1 0,-2 1 0,-2 0 0,1 0 0,1 0 0,1 0 0,2 0 0,1 0 0,-4 0 0,-5 0 0,-11-4 0,-10-2 0,-3-3 0,0-1 0,5 3 0,6 2 0,2 3 0,1 2 0,-4 3 0,-2 2 0,-4 4 0,-1 4 0,-2 0 0,1 0 0,0-1 0,1-3 0,0-2 0,-1-1 0,1 0 0,3 0 0,0 0 0,0 4 0,-1 0 0,-2 3 0,0-1 0,-1-2 0,1-1 0,2-3 0,2 0 0,5-2 0,2 0 0,2-2 0,1 1 0,-2 2 0,-2 2 0,-1 2 0,-1 1 0,0-2 0,-1 1 0,0-1 0,-1 1 0,1 0 0,-3 0 0,1 0 0,1-1 0,1-1 0,0 1 0,2 0 0,0 0 0,0-1 0,0-1 0,2 1 0,-1 0 0,1 0 0,-1-1 0,-2 0 0,1 0 0,-1-1 0,0 1 0,0-1 0,0-1 0,2 1 0,-1-1 0,1 1 0,0-1 0,1-2 0,3 0 0,0 0 0,2-2 0,2-1 0,0-4 0,2-3 0,3-5 0,3-2 0,3-2 0,1-2 0,1 1 0,-2 0 0,-2 3 0,-2 2 0,-2 1 0,-1 2 0,-1 1 0,-1 0 0,1 1 0,0 0 0,1 1 0,-1-1 0,2 0 0,-2-1 0,1 0 0,1 0 0,-2 0 0,2-1 0,-1 0 0,-1 1 0,1 2 0,-3 1 0,-4 2 0,-6 5 0,-6 3 0,0 4 0,3 3 0,4 1 0,4-1 0,2-2 0,2-3 0,1 0 0,0-1 0,0 1 0,0 1 0,0 0 0,-1-1 0,0 0 0,-1 0 0,1-1 0,-1 0 0,0 2 0,-2 1 0,0 2 0,0-1 0,-1 0 0,0 1 0,-1 0 0,2 1 0,0 0 0,0-1 0,0 0 0,0-2 0,1-1 0,2 0 0,-1-1 0,2-1 0,0 0 0,-1-1 0,-2 0 0,-3 3 0,-1 2 0,-3 3 0,-2 0 0,0-1 0,1-1 0,2-1 0,0-3 0,2 0 0,0-1 0,0-1 0,1-1 0,0-1 0,0 0 0,1 1 0,-2 0 0,-1 2 0,0 1 0,-2 0 0,-1 0 0,1 1 0,0 0 0,1-2 0,-1 0 0,0-1 0,0 1 0,0-1 0,1 0 0,1 0 0,1 0 0,1 0 0,1 0 0,-1-1 0,1-1 0,-1-1 0,0-1 0,-1 0 0,2-1 0,1 0 0,2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33:38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137 102 24575,'3'3'0,"-3"-3"0,-3 9 0,-4-7 0,0 7 0,-3-9 0,3 6 0,-3-5 0,4 2 0,-1-3 0,0 0 0,0 3 0,1 0 0,-4 1 0,2-4 0,-1-4 0,2-5 0,0 1 0,0-2 0,1 4 0,2-1 0,1 0 0,3 1 0,0-1 0,0-3 0,0 3 0,0-3 0,0 3 0,0 0 0,0 1 0,0-1 0,3 3 0,4 1 0,0 3 0,6 0 0,-6 0 0,3 0 0,-4-3 0,1 3 0,-1-3 0,1-3 0,0 4 0,-1-4 0,1 9 0,-1 1 0,1 2 0,-3 1 0,2 0 0,-6 2 0,3 1 0,-3 1 0,0-2 0,0-2 0,-3 0 0,0-1 0,-1 1 0,1-9 0,9 0 0,-2-8 0,6 7 0,-4 0 0,4 3 0,-3 0 0,3 0 0,-1 0 0,-1-6 0,10 0 0,-9-4 0,6 6 0,-9-2 0,1 2 0,-1 0 0,1-2 0,-6 6 0,-2-3 0,-6 3 0,0 0 0,1 0 0,-1 0 0,0 0 0,0 0 0,1 0 0,-1 0 0,0 0 0,1 0 0,-4 0 0,2 0 0,-1 0 0,2 0 0,0 0 0,0 0 0,1 0 0,-1 0 0,0 0 0,1 0 0,-1 0 0,-3 0 0,3 0 0,-3 0 0,3 0 0,-3 0 0,6 3 0,-2 0 0,6 4 0,0 3 0,3-3 0,1 2 0,2-2 0,4 3 0,-6-3 0,2 0 0,-6-4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6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24575,'3'3'0,"2"0"0,-4 2 0,4 4 0,-3-3 0,4 3 0,0-3 0,0-1 0,0 1 0,-1-1 0,1-2 0,2 3 0,-2-5 0,6 6 0,-4-6 0,1 4 0,2-5 0,-5 0 0,5 0 0,-5 0 0,6 0 0,-6 0 0,5 0 0,-5 0 0,2 0 0,-2 0 0,7 0 0,-6 0 0,6 0 0,-4 0 0,-3 0 0,2 0 0,0 0 0,-1 0 0,1 0 0,-2 0 0,2 0 0,-1 0 0,17 5 0,-15-4 0,12 4 0,-15-3 0,0-1 0,-1 3 0,-1 0 0,-2 2 0,-2-1 0,3 1 0,0 3 0,2-3 0,1 3 0,0-4 0,0-2 0,15 0 0,-9-3 0,10 0 0,-11 0 0,-5 0 0,5 0 0,-5 0 0,3 0 0,-1 0 0,-2 0 0,5 0 0,-2 0 0,0 0 0,-1 0 0,-2 0 0,0 0 0,2 0 0,-2 0 0,10 0 0,-8 0 0,7 0 0,-9 0 0,10 0 0,-9 0 0,9 0 0,-10 0 0,3 0 0,-4 0 0,1 0 0,-1 0 0,1 2 0,-3 1 0,-3 6 0,-3-1 0,-3 2 0,2-2 0,2-2 0,-1 0 0,1-1 0,-2 1 0,-1-1 0,4 4 0,-1-3 0,2 2 0,0-2 0,0 0 0,0 0 0,0 1 0,0 3 0,2-1 0,2-1 0,2-3 0,-1 1 0,3-2 0,-2-2 0,6 0 0,-4 2 0,12 13 0,-9-11 0,7 10 0,-16-13 0,1 3 0,-13 4 0,8-4 0,-10 4 0,8-2 0,-2-1 0,0 0 0,1-1 0,-1 1 0,0-2 0,-2-2 0,1 2 0,-1-2 0,2 6 0,0-3 0,3 2 0,-2-2 0,4 0 0,-2 0 0,3-1 0,0 1 0,0 2 0,0-2 0,0 3 0,0-4 0,0 1 0,0 0 0,0 2 0,4 6 0,2-1 0,1 3 0,-1-7 0,-1-1 0,-3 0 0,5-2 0,-1 3 0,-1-4 0,-2 1 0,2 0 0,-4 0 0,2 0 0,-3 1 0,0 3 0,0-1 0,-3-1 0,2-3 0,-4 1 0,2 0 0,-1 2 0,4-1 0,4 1 0,4-2 0,1-3 0,7-1 0,-4 3 0,5 0 0,-9 0 0,4-3 0,-4 1 0,-1 3 0,-2 0 0,-2 3 0,-1-3 0,7-4 0,21 6 0,-8-6 0,25 7 0,-6-7 0,10 2 0,1-4 0,-18 3 0,-10-3 0,-18 3 0,0-6 0,-6 0 0,-4-5 0,1 4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24575,'5'-2'0,"0"-1"0,1 1 0,-1-1 0,-1 3 0,-1 0 0,1 0 0,1-1 0,-1 0 0,2 0 0,-1-1 0,-1 2 0,1 0 0,1-2 0,1 1 0,-1 0 0,0 1 0,0 0 0,0 0 0,1 0 0,-1 0 0,-1 1 0,0 0 0,-3 3 0,0-1 0,-1 2 0,1-1 0,-1-1 0,0 3 0,0-2 0,0 1 0,0-1 0,-1 2 0,0-1 0,0-1 0,-1-1 0,-2 0 0,0-1 0,-2-2 0,0 0 0,0-2 0,1-1 0,1-1 0,0-1 0,0 1 0,1 0 0,2 1 0,0-2 0,0 2 0,1 0 0,2-1 0,2 1 0,0 0 0,0 0 0,1-2 0,-2 2 0,0-1 0,0 2 0,0 1 0,-2 0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57 24575,'5'-3'0,"3"-10"0,4 12 0,14-14 0,-14 14 0,12-4 0,-10 5 0,3-3 0,0 2 0,-1-2 0,-4 3 0,-4 0 0,8 0 0,-6 0 0,7 0 0,-6-2 0,0 1 0,5-2 0,-5 3 0,4 0 0,-6 0 0,7 0 0,-6 0 0,5 0 0,-1 0 0,3 0 0,6 0 0,-6 0 0,4 0 0,-9 0 0,9 0 0,-11 0 0,10 0 0,-10-3 0,4 3 0,-3-3 0,-5 3 0,2 0 0,-2 0 0,0 0 0,-1 0 0,-2 3 0,0 0 0,-3 2 0,0 4 0,0-3 0,0 5 0,2-2 0,2 0 0,1-1 0,5 5 0,-1-5 0,1 7 0,-1-9 0,-4 0 0,4-3 0,-3 0 0,2-2 0,1 1 0,0-2 0,-1 0 0,3 0 0,-5 0 0,10 0 0,-8 0 0,5 0 0,-8 0 0,1 0 0,0 0 0,-1 0 0,1 0 0,3 0 0,-3 0 0,5 0 0,10 0 0,-1 0 0,19 0 0,-20 0 0,6 0 0,-14 0 0,-2 0 0,-1 0 0,14 0 0,-13 0 0,15 0 0,-20 2 0,-1 4 0,-7 0 0,-2 3 0,-2-3 0,1 1 0,-1 0 0,3 1 0,1 1 0,-1-3 0,4 2 0,-1-2 0,2 2 0,0-2 0,0 3 0,0 0 0,0-3 0,2 2 0,9-2 0,-4 0 0,6-2 0,-4-2 0,-1 1 0,4-2 0,0 1 0,-4-2 0,1 0 0,-4 0 0,1 0 0,-1 3 0,-1 0 0,-2 5 0,-2 1 0,0 3 0,0-3 0,0-1 0,0 5 0,0-6 0,6 6 0,-3-7 0,6 3 0,-3-3 0,-1 2 0,4 5 0,-2-6 0,5 4 0,-5-9 0,3 1 0,-3-2 0,17 1 0,-14-2 0,13 0 0,-13 0 0,1 0 0,5 0 0,-4 0 0,2 0 0,-5 0 0,-4 3 0,-2 0 0,0 5 0,-6 1 0,0 0 0,-2-1 0,-1-2 0,0 0 0,2-1 0,-1 1 0,2 0 0,0 2 0,-2-2 0,4 6 0,-4-6 0,4 2 0,-4-2 0,5-1 0,-3 4 0,3-3 0,0 3 0,3-4 0,2-2 0,2 3 0,3-6 0,-3 3 0,1-3 0,13 0 0,-9 0 0,18 3 0,-20-2 0,6 2 0,-8-3 0,1 0 0,-1 0 0,-2 0 0,-3 0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7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0 229 24575,'3'-2'0,"0"-5"0,-3 1 0,0-2 0,0 2 0,0 1 0,0-4 0,0 3 0,0-5 0,5 1 0,1-1 0,1 1 0,1 3 0,-8 1 0,5-3 0,-2 3 0,6-5 0,-3 5 0,3-3 0,-4 3 0,1 2 0,-1-1 0,1 5 0,0-8 0,7 3 0,-6-2 0,6 2 0,-7 0 0,3 4 0,-3-4 0,4 4 0,-3-3 0,1 3 0,0-2 0,-2 1 0,3-2 0,-3 1 0,2 0 0,1 3 0,2 0 0,1 0 0,0 0 0,-4 0 0,1-5 0,-4 4 0,1-4 0,2 5 0,14 0 0,-10 0 0,12 0 0,-18 0 0,3 0 0,-4 0 0,1 0 0,0 0 0,-1 0 0,1 3 0,0-3 0,0 2 0,0-2 0,7 0 0,-7 3 0,7-2 0,-7 4 0,3-2 0,-3 0 0,3-1 0,-2 4 0,0-2 0,1 6 0,1 0 0,-3-2 0,9 5 0,-7-9 0,5 5 0,-8-9 0,1 3 0,0-3 0,-1 0 0,1 0 0,0 0 0,2 0 0,-2 0 0,3 0 0,-3 0 0,-1 0 0,1-3 0,7 0 0,-5-3 0,5 2 0,-8 1 0,3 3 0,-2-3 0,6 3 0,-4-8 0,1 7 0,-1-4 0,-1 5 0,-2 0 0,3 0 0,-2-3 0,3 2 0,-4-1 0,4 2 0,-3 0 0,2 0 0,-2 0 0,0 0 0,0 0 0,-1 0 0,1 0 0,0-3 0,-1 3 0,1-3 0,3 1 0,-3 1 0,1-2 0,-1 3 0,0 0 0,0 0 0,0 0 0,0 0 0,-1 0 0,1 0 0,-1 0 0,1 0 0,0 3 0,-1-3 0,1 3 0,0-3 0,11 13 0,-9-7 0,9 14 0,-11-14 0,-3 6 0,2-4 0,-5 1 0,3 0 0,-3-2 0,3 0 0,-3 1 0,3 5 0,-3-5 0,3 5 0,-1-7 0,4-4 0,0 1 0,7-3 0,10 0 0,1 0 0,6 0 0,-15 0 0,1 0 0,-10 0 0,3 0 0,-4 0 0,1 3 0,-4 3 0,1 0 0,-3 5 0,-3-5 0,3 3 0,-2-4 0,2 1 0,0 0 0,0-1 0,0 1 0,2 7 0,2-5 0,3 5 0,0-11 0,3 1 0,1-3 0,0 0 0,6 3 0,-4-2 0,-1 3 0,-3-2 0,-3 1 0,-3 10 0,-1-5 0,-2 7 0,0-9 0,-2 3 0,2-3 0,-3-1 0,3 4 0,0-3 0,0 2 0,0-2 0,0 0 0,0 0 0,2-1 0,9-2 0,-4 3 0,8-1 0,-1-1 0,-3 1 0,4-5 0,-9 0 0,3 0 0,-4 0 0,1 0 0,-1 0 0,1 0 0,16 0 0,-13 0 0,15 0 0,-18 0 0,3 0 0,-1 0 0,-1 0 0,3 0 0,-3 0 0,-2 0 0,-2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498 27 24575,'-9'-3'0,"3"2"0,-9-8 0,4 5 0,-5-3 0,8 4 0,-1 3 0,3 0 0,-3 0 0,3 0 0,-5 0 0,5 0 0,-3 0 0,3 0 0,1 0 0,-3 0 0,-6 0 0,1 3 0,-4 0 0,6 2 0,2-1 0,1 1 0,2 1 0,3 0 0,-3 3 0,6-4 0,-5 1 0,4-1 0,-4 1 0,4 7 0,-4-5 0,4 7 0,-4-6 0,5 0 0,-5-1 0,4 1 0,-1-3 0,2 3 0,0-2 0,0 0 0,-6 1 0,2-2 0,-1 7 0,2-6 0,3 6 0,-2-7 0,1 0 0,-2-1 0,3 1 0,0 2 0,-2-1 0,-2 1 0,-1-2 0,2 0 0,-3-1 0,0 4 0,0-6 0,-2 7 0,2-5 0,0 3 0,1-2 0,-2-1 0,1 1 0,-6 0 0,6 0 0,-6 3 0,9-2 0,0 1 0,-2-3 0,-1 4 0,2-3 0,-1 10 0,2-9 0,0 6 0,-3-7 0,-2 2 0,4-1 0,-1 1 0,-2 5 0,3-5 0,-3 7 0,4-6 0,1-1 0,-4 4 0,2-4 0,-3 2 0,6-2 0,-2-2 0,3 0 0,0-1 0,0 8 0,0-3 0,0 4 0,0-4 0,0-3 0,0 4 0,0-4 0,0 3 0,25 31 0,-19-21 0,19 21 0,-25-30 0,0-5 0,0 3 0,0 4 0,0-6 0,0 8 0,0-8 0,0 1 0,9 13 0,-7-11 0,8 12 0,-10-16 0,2-1 0,-2 3 0,3 1 0,-3 1 0,0-3 0,5 2 0,0-3 0,0 5 0,-3-2 0,1 0 0,0-1 0,0-2 0,2-1 0,-4 1 0,2 1 0,-3-2 0,0 3 0,0-2 0,2 3 0,-1-4 0,-1-1 0,-3-2 0,-3-2 0,-1 0 0,2 0 0,-1 0 0,-2 0 0,2 0 0,-3 0 0,3 0 0,-2 3 0,1-2 0,-1 1 0,0-2 0,1 0 0,-2 0 0,2 0 0,0 3 0,-4-3 0,7 3 0,-1-3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701 59 24575,'4'-3'0,"-7"1"0,-1-4 0,-12 2 0,9-1 0,-6-1 0,5 0 0,-1-3 0,-3 3 0,3 4 0,1-4 0,2 6 0,0-3 0,0 3 0,-7 0 0,3 0 0,-3 0 0,4 3 0,1 0 0,2 0 0,-6-1 0,6 3 0,-10 3 0,9 2 0,-7-3 0,7-5 0,0-2 0,-1 0 0,2 3 0,0 0 0,0 0 0,1 2 0,-1-2 0,0 6 0,0-3 0,0 3 0,0-4 0,0 4 0,4-3 0,-4 9 0,2-7 0,-3 5 0,5-8 0,-11 6 0,10-5 0,-9 4 0,11-2 0,-1-1 0,2 0 0,0-1 0,0 0 0,0 2 0,0 6 0,0-2 0,-3 2 0,3-5 0,-8-2 0,7 0 0,-4 9 0,5-9 0,-3 6 0,0-5 0,0-2 0,-2 3 0,4 4 0,-4-5 0,1 5 0,1-8 0,-2 1 0,2-1 0,-3 1 0,0 3 0,3 0 0,1-1 0,-1 1 0,-3-3 0,-1-1 0,0 1 0,1-2 0,0 2 0,0-1 0,0 0 0,-2-2 0,2-1 0,-6 2 0,6-1 0,-2 2 0,-1-5 0,-5 3 0,4-3 0,-3 2 0,7-1 0,1 4 0,-1-4 0,0 4 0,0-4 0,-2 1 0,1 3 0,-3-3 0,3 5 0,4-6 0,3 1 0,6-2 0,0 0 0,2 0 0,-2 0 0,5 3 0,-4-2 0,4 1 0,2-2 0,-3 0 0,3 3 0,-7 0 0,-3 3 0,-1 2 0,-2 1 0,0 0 0,0-1 0,0 0 0,0-1 0,-2 1 0,-4 13 0,-2-11 0,-1 11 0,0-15 0,4 0 0,2 0 0,0 0 0,1 1 0,-2-2 0,-1 2 0,4-1 0,4 2 0,4 2 0,3-2 0,-8 0 0,2-2 0,-12 6 0,5-6 0,-8 5 0,4-5 0,-2 9 0,3-7 0,-1 8 0,2-13 0,-1 5 0,0-4 0,0 1 0,1 3 0,4-2 0,2 0 0,4-3 0,1-3 0,-1 0 0,1 3 0,0-3 0,-3 6 0,-3-4 0,0 4 0,-5 0 0,0 7 0,-1-6 0,0 6 0,0-7 0,0-1 0,3 1 0,3 3 0,8 4 0,0-3 0,5 1 0,-3-9 0,-3 1 0,-3 0 0,-4 0 0,-6 2 0,0-1 0,-3 1 0,3 3 0,1-3 0,-1-1 0,5-4 0,-3 0 0,3 0 0,-8 3 0,1 0 0,-2 1 0,0 1 0,0-5 0,2 5 0,-1-2 0,3 1 0,1-1 0,4-3 0,9 0 0,1 0 0,5 0 0,-5 0 0,-4 0 0,3 0 0,-2 0 0,3 0 0,-3 0 0,-1 0 0,-1 0 0,-2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66 1 24575,'-3'5'0,"0"1"0,3 0 0,0-1 0,0 4 0,0 4 0,0 0 0,0 3 0,0-7 0,-2 2 0,-2-2 0,1 3 0,-2-3 0,4-2 0,-2 0 0,1-1 0,2-1 0,0 3 0,2-2 0,4 3 0,-2-3 0,-2 2 0,-2-2 0,0 3 0,0-1 0,-3 1 0,0-1 0,-3 1 0,0-3 0,4-1 0,-6 1 0,9 2 0,-3-1 0,7-2 0,1 0 0,-2-1 0,-2 2 0,-4-1 0,-2 1 0,-4-1 0,-3 8 0,4-5 0,-1 5 0,7-12 0,1-5 0,0 1 0,3-2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7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3 139 24575,'-3'-2'0,"8"-7"0,-1 2 0,8-2 0,-7 4 0,1 2 0,-1-2 0,1 1 0,0-1 0,-1 2 0,1-5 0,3 3 0,-3-2 0,4 3 0,-3-1 0,4 2 0,-5 0 0,2 0 0,5-1 0,-5-2 0,7 3 0,-1 0 0,-2 0 0,17-6 0,-14 1 0,14-1 0,-18 6 0,2 3 0,-5 0 0,-2 0 0,3 0 0,-4 0 0,4 0 0,-3 0 0,5 3 0,-5-3 0,10 9 0,-9-7 0,9 9 0,5-1 0,-9 1 0,37 22 0,-37-22 0,27 16 0,-24-17 0,2-3 0,5 7 0,-10-7 0,8 0 0,-7-2 0,1-4 0,-6 1 0,-2-2 0,0 0 0,-1 0 0,4 0 0,-3 0 0,5 0 0,-5-5 0,3 1 0,-4-5 0,3 4 0,1 1 0,1-1 0,0 2 0,-3-2 0,1 1 0,-2-1 0,-1-1 0,1 2 0,0-3 0,-1 3 0,1-2 0,2 0 0,1 1 0,0-1 0,-1 0 0,-2 3 0,0 1 0,2 2 0,-2 0 0,3 0 0,-4 0 0,1 0 0,-1 1 0,1 3 0,0 2 0,0-1 0,11 12 0,-9-8 0,9 10 0,-9-9 0,-2-2 0,3-2 0,-1-1 0,-1-5 0,0 3 0,2-3 0,-3 0 0,5 0 0,-2 0 0,0 0 0,-1 0 0,-2 0 0,-1 0 0,4 0 0,0 0 0,0 0 0,1 0 0,-3 0 0,4-3 0,-5 0 0,5-2 0,-4 1 0,0-1 0,-1 2 0,0-6 0,0 6 0,2-5 0,-2 7 0,3-4 0,-4 5 0,1-3 0,-1 3 0,1 0 0,0-2 0,0 1 0,-3-5 0,-6 3 0,2 0 0,-4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3 323 24575,'-3'-6'0,"3"1"0,6-4 0,-3 0 0,5 0 0,-2-2 0,0 5 0,5-5 0,-2 5 0,4-11 0,-3 10 0,-1-6 0,4 3 0,-3 6 0,17-24 0,-13 20 0,6-17 0,4 13 0,-15 7 0,15-9 0,-18 12 0,6-6 0,-6 3 0,2 1 0,-3-4 0,1 7 0,0-1 0,0 2 0,6-3 0,-4 2 0,8-5 0,-10 5 0,5-4 0,8 4 0,-5-1 0,4 2 0,-10 0 0,1-3 0,-3 3 0,3-2 0,-4 2 0,1 0 0,-1 0 0,1 0 0,0 0 0,2 2 0,-1 1 0,1 3 0,0 2 0,-2-2 0,3 2 0,4-1 0,-6-1 0,6 0 0,-7-2 0,0-2 0,-1-2 0,1 0 0,0 0 0,2 0 0,-2 0 0,5-2 0,-5-2 0,2 1 0,5-2 0,-5-1 0,8-2 0,-10 3 0,2 2 0,-3 0 0,1 0 0,1 0 0,-2-3 0,1 5 0,-1-4 0,1 3 0,0-2 0,-1-1 0,4 4 0,-1-7 0,2 5 0,0-6 0,-1 6 0,3-2 0,-4 2 0,1-3 0,-4 3 0,1 0 0,0 3 0,-1 3 0,4 0 0,-5 2 0,1 8 0,-3-2 0,2 5 0,-2-7 0,3-1 0,-4 0 0,5 2 0,-3-2 0,2 1 0,1-1 0,0 5 0,0-2 0,-1 2 0,-1-8 0,-1 1 0,3-1 0,-1 1 0,2 0 0,-1 2 0,1-1 0,0-2 0,1-2 0,-2-3 0,-1 0 0,1 0 0,0 0 0,-1 0 0,1 0 0,0 0 0,0 0 0,2 0 0,-2-3 0,18-6 0,-14 1 0,14-4 0,-11 2 0,-3 6 0,3-6 0,-7 4 0,-1 0 0,1 0 0,0 1 0,0 2 0,0-3 0,-1 3 0,3-2 0,-2 1 0,3-1 0,0-3 0,-6 6 0,5 0 0,-7 8 0,1 2 0,-2-1 0,3 8 0,0-8 0,4 6 0,-2-7 0,1-2 0,0-3 0,2-1 0,1 0 0,16-4 0,-13-2 0,25-4 0,-25 0 0,10 2 0,-14 6 0,-2-1 0,-1 1 0,1 1 0,0-4 0,-3 4 0,0-2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7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53 551 24575,'-2'-3'0,"-1"-2"0,-4 4 0,1-4 0,1-1 0,-1 0 0,0-3 0,0 3 0,4 1 0,-4-1 0,6 0 0,-3 0 0,3-2 0,0 1 0,0-3 0,0 3 0,0-2 0,0 4 0,3-1 0,-3-7 0,5 5 0,-2-8 0,3 7 0,-1 0 0,6-6 0,-3 4 0,3-5 0,-3 10 0,-2-2 0,7 7 0,-6-4 0,10-5 0,-10 2 0,3-5 0,-5 7 0,1 1 0,-3-1 0,3 0 0,-4-3 0,2 3 0,-2-3 0,-4 2 0,-2 0 0,1-2 0,0 4 0,3-4 0,0 0 0,0-3 0,0 4 0,0-1 0,3 3 0,0-3 0,3 6 0,-1-5 0,1 7 0,0-4 0,7 2 0,-6-3 0,6 1 0,-7 0 0,-1 2 0,1 0 0,0 1 0,0-1 0,0-3 0,-1-1 0,1-1 0,-3 2 0,0 0 0,-1-2 0,-2 1 0,6-4 0,-6 5 0,3-2 0,0 1 0,0 2 0,0-1 0,2 0 0,-4 4 0,1-1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990 422 24575,'-24'-16'0,"10"12"0,-18-12 0,19 16 0,-3-2 0,5 1 0,-1-7 0,3 6 0,-6-3 0,4 3 0,-3-1 0,3-3 0,5 3 0,-5-3 0,5 1 0,-3-2 0,3 1 0,-7-2 0,3 3 0,-3-3 0,2 3 0,4 3 0,-1-4 0,0-3 0,-2 0 0,2 0 0,-1 4 0,4-1 0,-1 3 0,0-3 0,0 3 0,-2-3 0,1 6 0,-2-7 0,4 5 0,-1-3 0,-5 7 0,4 2 0,-7 2 0,8-4 0,-2 4 0,2-6 0,-2 3 0,-6-6 0,4-1 0,-3 0 0,4-4 0,3 7 0,-2-7 0,2 5 0,0 0 0,0-2 0,0 2 0,0-3 0,1-3 0,2 0 0,0 0 0,1-2 0,1 5 0,-4-2 0,4 2 0,-6 0 0,3-3 0,-5 3 0,4 0 0,-4 3 0,2 3 0,-3 0 0,3 0 0,-2 0 0,4 0 0,-1 0 0,0 0 0,1 3 0,-1 0 0,-3 0 0,3 0 0,-2-3 0,2 0 0,0 0 0,-2 0 0,-2 0 0,2 0 0,-3 0 0,5 0 0,-3-3 0,3 0 0,2-3 0,2 0 0,2 0 0,-10-3 0,8 2 0,-10-5 0,8 5 0,1-1 0,-2-1 0,2 3 0,-3-2 0,-3 2 0,-1-7 0,-6 8 0,5-5 0,-19 10 0,5 0 0,-1 0 0,-2 0 0,20 0 0,-7 0 0,9 3 0,-3-1 0,3 2 0,1 1 0,4-4 0,4 1 0,6-2 0,15 5 0,5 1 0,20 4 0,-24-4 0,1-1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100 829 24575,'-5'0'0,"-1"-5"0,-3 0 0,3-5 0,-3 3 0,6-3 0,0-4 0,3 3 0,0-4 0,0 8 0,0-3 0,0 3 0,0-9 0,0 8 0,0-5 0,6 5 0,-5 2 0,6-3 0,-2-4 0,-2 5 0,0-5 0,-3 8 0,0-1 0,0 0 0,0 0 0,0-2 0,0 1 0,0-1 0,0 0 0,0 1 0,0-3 0,-13-9 0,7 6 0,-12-5 0,15 10 0,-2 2 0,5 0 0,-3-2 0,3 2 0,0-5 0,0 4 0,0-1 0,0-1 0,3 5 0,11-14 0,-6 12 0,11-14 0,-12 14 0,1-3 0,-5 3 0,2-3 0,-1 3 0,-2-2 0,4 2 0,-6 1 0,3-2 0,-3 1 0,0 1 0,0-3 0,0 1 0,0-1 0,0 2 0,0 0 0,0 0 0,0 1 0,0-1 0,0-7 0,-3 5 0,-3-8 0,0 9 0,-2 0 0,2 1 0,-2-3 0,1 3 0,-2-3 0,4 3 0,-1 1 0,0-4 0,0-4 0,0 2 0,2-2 0,1 7 0,1 1 0,-2-1 0,2 0 0,-3 1 0,4-9 0,-5 7 0,3-9 0,0 9 0,0-4 0,3 3 0,0-2 0,0 2 0,3 2 0,0 0 0,3 1 0,-3 2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24575,'10'0'0,"1"0"0,-4 0 0,-1-1 0,0 0 0,-2-1 0,1 1 0,1 1 0,0 0 0,0-1 0,2 0 0,-2-1 0,0-1 0,-1 2 0,-1 0 0,1-1 0,-2 0 0,2 1 0,1-1 0,-1 0 0,-1 0 0,1 0 0,0 1 0,1 0 0,0 1 0,-1 0 0,0 0 0,-1 0 0,1 0 0,0 0 0,-1 0 0,0 0 0,1 0 0,-1 0 0,1 0 0,-1 0 0,0 0 0,0 1 0,-1 1 0,-2 1 0,-1 1 0,0 2 0,0-2 0,0 0 0,-2 1 0,0-1 0,0-1 0,0 1 0,0-2 0,1 2 0,0 0 0,-2 0 0,0-1 0,-3-1 0,-1-2 0,0 1 0,-3-1 0,3-2 0,3 0 0,2 0 0,2-3 0,0 1 0,0 0 0,0-2 0,1 2 0,1 0 0,1 1 0,3 2 0,0 0 0,0 0 0,0 0 0,0-1 0,-1 0 0,-2 1 0,-1-3 0,-2 1 0,1 1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3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77 820 24575,'-6'-9'0,"0"-2"0,2-3 0,-3 2 0,2-9 0,-3 8 0,4-25 0,-5 17 0,4-18 0,-2 8 0,-2 12 0,8-19 0,-4 18 0,5-6 0,0 13 0,0-3 0,0 9 0,0-9 0,0 9 0,0-4 0,3-2 0,0 3 0,4-6 0,14 3 0,-8 5 0,12-11 0,-16 14 0,4-10 0,-7 9 0,3 0 0,-4 0 0,1 6 0,-1-6 0,1 3 0,0 0 0,-1 1 0,4-3 0,-3 0 0,0-3 0,-1 2 0,-4 0 0,3-2 0,0 2 0,-1-6 0,0 4 0,2-4 0,-2 0 0,3-4 0,2 3 0,-5-3 0,6 7 0,3-15 0,-8 14 0,9-11 0,-13 15 0,6 0 0,-6 0 0,7 0 0,-5 0 0,3-2 0,-3 2 0,1-3 0,1 4 0,-2-4 0,-2 2 0,0-8 0,0 7 0,0-2 0,0 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3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6 751 24575,'-3'-6'0,"0"-2"0,3-6 0,0-3 0,0-5 0,0-9 0,0-2 0,0-8 0,0 0 0,0 13 0,0-18 0,0 29 0,0-21 0,0 21 0,0 2 0,0-1 0,0 9 0,3-3 0,-3 0 0,6 2 0,-4-1 0,4 3 0,0 1 0,-3-1 0,2 0 0,-2 0 0,6 3 0,0-5 0,2 4 0,-2-4 0,2 5 0,-4-2 0,3-1 0,-3 2 0,1-1 0,-2 5 0,-1 0 0,3 0 0,-2 0 0,6 0 0,-6 0 0,2 0 0,-2 0 0,-1 0 0,2 0 0,0 0 0,0 0 0,3-3 0,1-7 0,-2 2 0,3-7 0,-1 1 0,0-12 0,-1 9 0,1-7 0,-5 18 0,0-3 0,-1 3 0,-2 3 0,2-5 0,1 4 0,2-4 0,2 5 0,-2 0 0,8 0 0,-8 2 0,7 0 0,-9 7 0,3 0 0,-4 3 0,1-1 0,-3-1 0,0 0 0,0-1 0,-1-2 0,4-2 0,-1-4 0,1-2 0,0 1 0,2-2 0,2 1 0,-2-1 0,3-4 0,-5 6 0,3-5 0,-4 5 0,1-1 0,-1-1 0,1 4 0,1-1 0,-2 2 0,1 0 0,-1 0 0,1 0 0,7 0 0,-5 0 0,5 0 0,-6 0 0,3 0 0,-2 0 0,1 0 0,-1 0 0,1 0 0,2-3 0,-2 0 0,2 0 0,3-3 0,-5 3 0,4-1 0,-7-4 0,0 4 0,0-5 0,0 4 0,1-1 0,0 0 0,1 1 0,-7 4 0,-7 6 0,-1 5 0,-2-1 0,7-4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3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994 39 24575,'-9'0'0,"-7"-7"0,2 3 0,-4-6 0,4 7 0,5 0 0,0 1 0,3-2 0,-2 2 0,2-1 0,1 3 0,-4 0 0,0 0 0,0 0 0,0 0 0,4 0 0,-1 0 0,0 0 0,0 0 0,1 3 0,-1-1 0,0 2 0,1 3 0,-1-3 0,0 2 0,-7-1 0,5-4 0,-8 8 0,10-5 0,-2 4 0,2-2 0,0-4 0,-2 6 0,-2-6 0,2 3 0,-1-5 0,3 0 0,1 0 0,-9 0 0,7 0 0,-13-3 0,12-1 0,-8-3 0,10 2 0,-5-4 0,5 3 0,-5-5 0,4 4 0,-3 2 0,-4-1 0,1 5 0,-3-2 0,4 3 0,-4 0 0,-1 0 0,-14 0 0,12 0 0,-4 0 0,16 0 0,-15 0 0,12 0 0,-13 0 0,13 5 0,-1-2 0,1 6 0,2-6 0,0 3 0,1-4 0,-1 4 0,0 2 0,1 1 0,-3 3 0,3-3 0,-5 2 0,6-5 0,0 9 0,-6-3 0,5 5 0,-7-7 0,8-2 0,1-2 0,2 3 0,-3-3 0,0 2 0,1-5 0,-1-1 0,0 1 0,0 0 0,-2 3 0,1-3 0,-17 4 0,12-3 0,-11 7 0,16-8 0,-6 6 0,2-3 0,-2-2 0,1 7 0,6-8 0,3 3 0,4-3 0,12-3 0,-4-3 0,2 2 0,-5-1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3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1067 156 24575,'-22'0'0,"13"0"0,-13 0 0,14-2 0,-2-4 0,1 2 0,-2-3 0,5 6 0,-5-5 0,5 3 0,-5 0 0,1-2 0,-1 4 0,-5-1 0,5-1 0,-4-3 0,9-3 0,-10-3 0,2-2 0,-9 2 0,9 2 0,-2 7 0,2-3 0,4 5 0,-27-18 0,22 14 0,-17-11 0,22 16 0,2 0 0,-5 0 0,3 3 0,-6 3 0,-1 4 0,7 0 0,-18 6 0,18-7 0,-14 7 0,18-10 0,-5 4 0,4-5 0,-1 2 0,2 0 0,0 1 0,-3 1 0,3-1 0,-2-1 0,3-2 0,-4-3 0,0 4 0,-3-2 0,3-2 0,1-2 0,2 0 0,0 0 0,-2 0 0,1 0 0,-4-2 0,5-2 0,-2 1 0,-1 0 0,0 3 0,-2 0 0,-5-3 0,5 2 0,-1-4 0,5 4 0,-5-9 0,1 9 0,-5-3 0,7 7 0,1 3 0,2-3 0,-2 3 0,-2-1 0,2 2 0,-12 12 0,11-13 0,-48 14 0,38-16 0,-31 5 0,38-3 0,3 2 0,-1 3 0,3-1 0,-1 1 0,10-8 0,1-3 0,14-7 0,-10 3 0,3-3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3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0 312 24575,'9'0'0,"-3"0"0,5-5 0,-5-1 0,15-23 0,-11 14 0,12-17 0,-11 14 0,4-4 0,-3-8 0,1 10 0,-4-3 0,-1 13 0,2-4 0,-1 4 0,9-8 0,-8 12 0,3-1 0,-8 4 0,1 0 0,-1 3 0,1-3 0,0 3 0,-1 0 0,1 0 0,0 0 0,2 0 0,1 0 0,3 0 0,4 0 0,-4 0 0,9 0 0,-11 0 0,19 0 0,-12-6 0,5 4 0,-6-10 0,-7 9 0,0-3 0,0 0 0,-4 6 0,3-3 0,3 13 0,1-5 0,1 8 0,-5-7 0,4 2 0,-6-2 0,6 10 0,-5-8 0,5 7 0,-6-9 0,2 3 0,-2-6 0,-1-1 0,1-2 0,7 0 0,-2 0 0,4 0 0,-3 0 0,4-3 0,1-1 0,-1-3 0,-4 3 0,5-12 0,-6 10 0,6-8 0,-6 6 0,-4 4 0,1-2 0,-3 4 0,1 2 0,-1 2 0,2 1 0,-1 6 0,-1-3 0,1 2 0,0-2 0,7 4 0,-6-6 0,6 2 0,-5-6 0,6 0 0,11 0 0,16-10 0,-3-7 0,10-2 0,-11 5 0,-5 6 0,-8 7 0,-9 3 0,-9 1 0,0 6 0,-3-3 0,-3-1 0,-5-4 0,1 1 0,-2-5 0,4 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3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379 764 24575,'0'-8'0,"-8"-9"0,3 5 0,-5-6 0,4 11 0,-13-19 0,9 13 0,-6-13 0,13 18 0,3 2 0,-3-7 0,2 5 0,-5-5 0,5 7 0,-1 1 0,2-1 0,0 0 0,0-7 0,-3 5 0,0-5 0,-3 7 0,0 1 0,-1-1 0,-3-3 0,2 6 0,-4-8 0,3 7 0,3-4 0,1 2 0,5 0 0,0 0 0,0 1 0,0-1 0,0-7 0,0 5 0,2-5 0,2 7 0,-2 0 0,1-2 0,-3-1 0,0 0 0,0-2 0,0 5 0,0-3 0,0 3 0,0 0 0,0-2 0,0 2 0,0-3 0,0 1 0,0 1 0,-5-1 0,1 2 0,-4-2 0,2 2 0,-2-5 0,1 6 0,-4-5 0,5 6 0,-3-4 0,6 0 0,-3 1 0,6-4 0,-5 5 0,4-3 0,-1 3 0,-2-7 0,4 6 0,-9-9 0,3 7 0,-3 1 0,-4-9 0,6 10 0,-2-6 0,3 7 0,-2 3 0,-1 0 0,-2 3 0,-2 0 0,5-2 0,-3 1 0,5-2 0,0 0 0,3-2 0,3-4 0,0 0 0,0 1 0,0 1 0,-3 2 0,3-1 0,-3 0 0,3 0 0,0-2 0,0 1 0,0 4 0,0 11 0,0-3 0,0 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4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523 609 24575,'-9'-9'0,"1"1"0,-2-2 0,3 3 0,-2-2 0,-1 2 0,-17-20 0,11 14 0,-16-13 0,20 15 0,-10 0 0,1-10 0,2 9 0,-5-10 0,14 16 0,-11-7 0,10-2 0,-3 4 0,1-5 0,5 9 0,-1-1 0,-11-9 0,14 6 0,-8-6 0,12 5 0,-2 5 0,2 0 0,-1-2 0,3-5 0,-2 1 0,1 0 0,-6-11 0,3 14 0,-4-11 0,5 15 0,-2-3 0,4 3 0,-1-5 0,2 4 0,0-1 0,0 0 0,-3-1 0,2 0 0,-1-3 0,-4 4 0,3-2 0,-8 5 0,4 2 0,-9 0 0,10 2 0,-8-2 0,9 3 0,-1 0 0,-1-3 0,0 0 0,0-3 0,-4-2 0,5 2 0,0-3 0,3 3 0,3 3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0 403 24575,'6'-6'0,"0"2"0,7-4 0,-6 6 0,8-8 0,-8 10 0,5-13 0,-5 11 0,10-11 0,-10 9 0,9-2 0,-10 3 0,3-2 0,-2 4 0,3-4 0,1 1 0,0 2 0,1-1 0,-3 3 0,-1 0 0,0 0 0,-1 0 0,1 0 0,-2 0 0,2 0 0,1 0 0,0 0 0,-1-5 0,-3 3 0,4-8 0,-3 9 0,3-7 0,0-2 0,-2 2 0,3-8 0,-4 10 0,-1-2 0,3 2 0,-2 0 0,3 0 0,-3 0 0,-1 3 0,1 0 0,2 3 0,-1 0 0,1 0 0,-2 0 0,2 0 0,-2 3 0,3 0 0,4 7 0,-6-1 0,6-1 0,-7-3 0,0-5 0,-1 0 0,1 0 0,-1 0 0,4 0 0,-1 0 0,2 0 0,5-7 0,-5 3 0,4-5 0,1 2 0,-5-2 0,8-5 0,-9 4 0,1 0 0,-2 4 0,-2 5 0,3-1 0,-4 2 0,17-4 0,-13 2 0,15-5 0,-15 1 0,3 2 0,10-22 0,-4 14 0,19-20 0,-6 1 0,-4 14 0,-8-7 0,-13 23 0,-3 9 0,-3 0 0,0 5 0,0-6 0,2 3 0,2-4 0,1-4 0,1-5 0,2 0 0,-1 3 0,12 14 0,-11-5 0,12 10 0,-14-12 0,0-2 0,-3-2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871 175 24575,'-6'-6'0,"-18"-23"0,10 14 0,-18-19 0,3 6 0,12 13 0,-11-10 0,20 20 0,-1-1 0,0 3 0,1 0 0,2 0 0,-3 3 0,-4-3 0,5 3 0,-7 0 0,8 0 0,-3 0 0,0 0 0,-6 7 0,4-3 0,-13 17 0,-2-6 0,6 4 0,0-7 0,12-6 0,3-1 0,-2 4 0,2-3 0,0 2 0,0-2 0,0 0 0,3 0 0,-2-1 0,0 1 0,0 2 0,-2-1 0,3-1 0,-1-2 0,1-1 0,-1 3 0,2-3 0,-3 0 0,-2-3 0,-1 2 0,0 2 0,0 2 0,3-4 0,1 1 0,-8-3 0,5 5 0,-7-3 0,8 2 0,-2-1 0,4-2 0,-1 1 0,0 1 0,1-2 0,-1 1 0,0 1 0,0-1 0,1 4 0,-1 0 0,-11 11 0,5-8 0,-5 10 0,8-6 0,6-2 0,0 17 0,0-18 0,-3 14 0,3-18 0,-3 10 0,6-9 0,0 6 0,0-8 0,-2 1 0,1 1 0,-2-2 0,3 1 0,-2 2 0,1-2 0,-4 2 0,1-2 0,-1-2 0,-3-2 0,1-2 0,-9 0 0,9 0 0,-7 0 0,9-2 0,-1 1 0,0-7 0,1 6 0,-1-2 0,0 4 0,0 0 0,1 0 0,-4 0 0,2 0 0,0 0 0,-6 0 0,10 0 0,12-9 0,33 0 0,3-1 0,-6 3 0,-21 7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948 582 24575,'-6'-2'0,"-7"-5"0,5 3 0,-8-6 0,-1-4 0,-2 1 0,-15-11 0,15 10 0,-15-10 0,23 13 0,-8-9 0,12 14 0,2-3 0,0 3 0,4-7 0,-5-1 0,5-4 0,-7 5 0,7 1 0,-4 6 0,5-2 0,-3 2 0,-1 0 0,-2 3 0,-1-2 0,-3 4 0,-1-2 0,-1 3 0,3 0 0,-2 0 0,5 0 0,-5 0 0,4 0 0,-1 3 0,0-2 0,2 4 0,-3-2 0,3 0 0,0 0 0,-2 2 0,1-2 0,-4 6 0,5-6 0,-9 0 0,4-3 0,-18 0 0,14 0 0,-14 0 0,3 0 0,-7 0 0,1 0 0,8 0 0,9 0 0,9 0 0,-3 0 0,3-5 0,1 0 0,-1-3 0,0 3 0,0-1 0,-2-1 0,1 1 0,0 1 0,1-3 0,-1 2 0,1-3 0,1 3 0,-1 2 0,0 2 0,-7-4 0,6 4 0,-9-5 0,-6 3 0,3 0 0,-11-9 0,2 8 0,12-1 0,-5 6 0,12 0 0,0 0 0,1 0 0,2 3 0,3-6 0,0 1 0,3-12 0,16-16 0,-9 5 0,13-8 0,-11 2 0,0 12 0,-3-11 0,2 21 0,-7-8 0,1 11 0,4 3 0,-3 1 0,13 11 0,18 16 0,-18-12 0,14 10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24575,'1'6'0,"2"0"0,3-1 0,-1 0 0,0-2 0,-1 1 0,1-1 0,-2 0 0,0 2 0,0-2 0,0-1 0,0 1 0,0-2 0,0 2 0,-1-1 0,-3 0 0,-2-1 0,-3 0 0,0 1 0,-2-1 0,0 0 0,0-1 0,1 0 0,1 0 0,1 0 0,0 0 0,1 0 0,-1 1 0,3-1 0,0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570 688 24575,'-6'0'0,"0"0"0,-2 0 0,2 0 0,-10 0 0,-16-16 0,7 8 0,-23-18 0,28 19 0,-4-8 0,8 4 0,-1-2 0,1 2 0,6 1 0,7 4 0,1-2 0,2-1 0,-8-2 0,6 1 0,-3 0 0,2 3 0,3-9 0,-3 8 0,3-7 0,0 9 0,0-3 0,0 3 0,0-7 0,0 5 0,0-5 0,-3 5 0,3-1 0,-2 1 0,2-4 0,-3 3 0,2 0 0,-4 1 0,2-1 0,-3 3 0,-4-10 0,1 6 0,-21-17 0,15 15 0,-13-10 0,17 16 0,-1-2 0,-4 1 0,4 3 0,-18-8 0,17 10 0,-11-8 0,23 8 0,0-1 0,8-6 0,0 3 0,-1-2 0,-4 2 0,-2 0 0,3 0 0,-2 0 0,1 0 0,-2-2 0,0 2 0,0-3 0,0 4 0,0-1 0,0 0 0,0 0 0,0 0 0,0-2 0,0 1 0,0-1 0,0-1 0,-5 3 0,3-2 0,-3 2 0,-1-7 0,4 5 0,-7-5 0,5 10 0,-9 0 0,7 3 0,-11 0 0,9 0 0,-1 0 0,12 3 0,3 4 0,25 13 0,-20-11 0,10 7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305 742 24575,'-6'0'0,"0"0"0,-7 0 0,6 0 0,-7 0 0,7 0 0,0 0 0,-4 0 0,4 0 0,-4-2 0,-2-5 0,3 0 0,-3-5 0,0 1 0,5 2 0,-7-4 0,11 7 0,-2-3 0,4 0 0,-2-3 0,-2 1 0,2-2 0,1 7 0,3 0 0,-2-3 0,1 3 0,-2-2 0,1 0 0,2 1 0,-3-2 0,3 4 0,0-8 0,0 6 0,0-9 0,0 9 0,3-2 0,0-4 0,3 7 0,-2-8 0,1 9 0,-4-1 0,1-1 0,-2 0 0,0-3 0,0 2 0,-2-1 0,-9-1 0,-12 6 0,6-3 0,-5 5 0,15-2 0,0-1 0,-2-4 0,4 2 0,-1 0 0,3-2 0,-3 2 0,6-1 0,-2 2 0,-2-7 0,3 5 0,-2-4 0,3 3 0,0 3 0,0-3 0,0 1 0,0 2 0,0-3 0,0 3 0,0 1 0,0-1 0,3 0 0,0 0 0,0-2 0,-1 1 0,-2-1 0,0 2 0,0 0 0,0 0 0,0 1 0,0-1 0,0-3 0,0 3 0,0-3 0,0 3 0,-2 1 0,2-1 0,-3 0 0,3 0 0,0-2 0,0 1 0,0-3 0,0 3 0,0-4 0,2 5 0,2-10 0,2 8 0,3-5 0,-5 7 0,3 0 0,-1 1 0,-2-1 0,3-3 0,-3 9 0,2-3 0,-4 6 0,1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1 771 24575,'3'-6'0,"-3"0"0,7-2 0,-5 1 0,7-9 0,7-10 0,-6 6 0,9-5 0,-16 9 0,2 8 0,1-2 0,0 5 0,5-1 0,-5 2 0,6-6 0,-6 3 0,2-2 0,-3 1 0,11 2 0,-7 2 0,6 2 0,-10 0 0,1 1 0,-1-2 0,1 1 0,0-2 0,0 1 0,2-2 0,-2 5 0,5-8 0,-4 4 0,4-2 0,-3 3 0,1 0 0,0 1 0,-3-4 0,-1 2 0,1-1 0,0 2 0,-4-3 0,1-2 0,0 2 0,0-3 0,0 3 0,-1 0 0,-2 1 0,0-1 0,0 0 0,0-3 0,3 3 0,-2-3 0,1 4 0,1-1 0,-2 0 0,4 0 0,-3 1 0,16-12 0,-10 8 0,9-8 0,-9 12 0,-2-2 0,5 1 0,-4 1 0,1-3 0,0-2 0,-1 4 0,1 1 0,-2 2 0,6 2 0,-2-4 0,4 2 0,-6-2 0,-2 1 0,0-1 0,0 4 0,-1-1 0,1 2 0,2 0 0,1 0 0,0 0 0,-1 0 0,0 0 0,-1 0 0,1 0 0,-2 0 0,0 0 0,-1-6 0,1 5 0,-1-4 0,1 3 0,0-2 0,-1-2 0,1 1 0,2-1 0,-1 0 0,1 0 0,9-11 0,-8 9 0,7-12 0,-10 16 0,-1-3 0,4 1 0,-3-3 0,5-3 0,-2 6 0,0-2 0,-1 5 0,-2-3 0,3 0 0,-3 0 0,2-2 0,-3 2 0,4 0 0,-3 0 0,3 3 0,-4-3 0,3-2 0,-2 1 0,3-3 0,-4 3 0,4-4 0,-1 5 0,2-3 0,-2 6 0,-5 0 0,0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126 759 24575,'-13'-4'0,"5"1"0,-5-4 0,7 4 0,-7-3 0,5 5 0,-4-5 0,6 0 0,0 0 0,0-3 0,3 3 0,-6-7 0,8 7 0,-10-15 0,11 10 0,-7-9 0,6 9 0,-2-4 0,3 9 0,0-3 0,0 3 0,0 1 0,0-1 0,0-3 0,0 1 0,0-2 0,0 1 0,0 4 0,0-1 0,0 0 0,0 0 0,3 1 0,0-4 0,2 3 0,1-2 0,0 2 0,-1-1 0,1 2 0,7-2 0,-5 1 0,5-2 0,-5 1 0,-1-2 0,0 4 0,-1-1 0,-3 0 0,0-2 0,-9-6 0,1 4 0,-2-3 0,5 4 0,2 3 0,0-9 0,0 7 0,0-5 0,0 7 0,0 0 0,0 0 0,0 1 0,2-8 0,2 5 0,3-5 0,-2 7 0,4 0 0,-3 1 0,2-1 0,0 2 0,-1-1 0,3-1 0,-3 0 0,1-3 0,-2 3 0,0 1 0,-4-1 0,4 0 0,-5-7 0,1 5 0,-2-5 0,0 8 0,0-1 0,0 0 0,0 0 0,-2 1 0,-2-4 0,1 2 0,0-1 0,3 2 0,0 0 0,0 0 0,0 1 0,0-1 0,0-3 0,0 3 0,0-2 0,3 2 0,0 0 0,3 0 0,-3 0 0,2 0 0,-2-1 0,0 2 0,-1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160 834 24575,'-6'-12'0,"-1"-12"0,-6-5 0,1-12 0,-12 4 0,13 6 0,-7 5 0,12 9 0,-4-4 0,3 11 0,-1-3 0,3 4 0,2 2 0,-3 0 0,3 1 0,-5-3 0,5 0 0,-3-3 0,3 4 0,3-4 0,0 6 0,0-2 0,0 2 0,0 0 0,0-2 0,0-2 0,0-1 0,0 2 0,0 1 0,0-5 0,3 5 0,0-5 0,2 7 0,1 0 0,-1 0 0,1 3 0,0-2 0,-3 2 0,2-6 0,-4 3 0,4-3 0,-4 3 0,1 1 0,0-1 0,-1 0 0,7 0 0,-6-2 0,2-1 0,-4 0 0,-5-2 0,4 5 0,-4-10 0,5 8 0,0-7 0,5 8 0,-2 1 0,6-2 0,-3 5 0,-3-9 0,2 4 0,-2-2 0,2 3 0,-1 1 0,1-1 0,2-5 0,0 4 0,2-5 0,-3 7 0,-2 1 0,-2-2 0,-2 1 0,0 0 0,-3-1 0,-2 0 0,-2 2 0,-1 2 0,2 0 0,3 0 0,0-3 0,3 0 0,0 1 0,0-1 0,0-3 0,0 3 0,0-3 0,0 3 0,0 4 0,0-1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395 804 24575,'-5'-2'0,"-1"1"0,-3-7 0,-5 4 0,-19-13 0,-3 2 0,-22-9 0,29 7 0,-26-5 0,34 11 0,-27-10 0,32 12 0,-6 0 0,5-8 0,8 11 0,-4-10 0,10 10 0,3-3 0,0 3 0,0-18 0,0 14 0,0-14 0,0 15 0,0 0 0,0-2 0,3 5 0,-3-3 0,2 3 0,1-3 0,-2 3 0,1-2 0,-2-1 0,0 0 0,0 1 0,0-1 0,0 3 0,0 0 0,3 1 0,0-8 0,3 5 0,3-5 0,0 7 0,3 0 0,-3 0 0,6 0 0,-8-3 0,4 2 0,-9-1 0,1 2 0,-2 1 0,1-1 0,-2-1 0,0 1 0,0-1 0,0-3 0,0 2 0,0-1 0,0 3 0,0 1 0,0-9 0,0 7 0,-2-6 0,1 7 0,-2 0 0,-2 0 0,2 1 0,-6-1 0,3-3 0,0 3 0,1-3 0,-1 3 0,2 0 0,2 1 0,2-1 0,0 0 0,0-2 0,0 1 0,0-1 0,0 2 0,0 0 0,0 0 0,0 0 0,0 1 0,0-4 0,2 3 0,-1-5 0,2 4 0,-6-1 0,0 2 0,-3 0 0,1-2 0,-1 4 0,0-4 0,0 8 0,3-3 0,0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371 645 24575,'-6'-6'0,"0"2"0,1 2 0,-3-1 0,2 2 0,-7-11 0,6 9 0,-10-10 0,7 7 0,-6 0 0,4-6 0,-1-2 0,4 5 0,-4-7 0,7 9 0,-5-4 0,7 5 0,-1-5 0,8 5 0,-1-3 0,5 3 0,-2 0 0,1 1 0,0-1 0,-1 0 0,1-2 0,3 1 0,-3-1 0,1 2 0,2 0 0,-5 0 0,3-2 0,-3-1 0,2-2 0,-1-1 0,-2 3 0,0 0 0,-3 3 0,0-2 0,0 2 0,0-6 0,0 6 0,-5-5 0,-15 8 0,1-2 0,-7 5 0,5 0 0,7-11 0,0 9 0,2-8 0,2 10 0,-1 0 0,2 0 0,0 0 0,4 0 0,-1-3 0,0 0 0,2-2 0,2-4 0,2 2 0,0-8 0,0 7 0,0-8 0,0 8 0,0-2 0,0 2 0,0 0 0,0 2 0,0-3 0,0 1 0,-3 1 0,1-1 0,-4 2 0,0-3 0,0 3 0,-7-3 0,3 6 0,-6-3 0,-1 5 0,5-7 0,-2 5 0,9-6 0,2 1 0,3 2 0,0-3 0,0 3 0,0 0 0,3 1 0,-3-1 0,2 0 0,-2-2 0,0 1 0,0-2 0,5 7 0,0-1 0,0 3 0,-3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783 436 24575,'-7'-16'0,"3"6"0,-17-18 0,13 14 0,-13-10 0,17 11 0,-6-1 0,1-10 0,1 15 0,-1-16 0,3 18 0,0-3 0,3 1 0,-5 0 0,5 0 0,-2 3 0,-1 4 0,0-1 0,-3 3 0,3 0 0,-3 0 0,1 0 0,2 0 0,-6 0 0,4 0 0,-2 3 0,3 2 0,1 2 0,0-2 0,0 0 0,0-4 0,-7 5 0,6-6 0,-6 3 0,0-6 0,-6-11 0,3 5 0,-3-9 0,10 11 0,-7-5 0,5 1 0,-4-2 0,8 1 0,-1 1 0,2 1 0,-3 4 0,1 4 0,-9 2 0,5 0 0,-18 0 0,3 0 0,1 0 0,4 0 0,14 0 0,-1 5 0,0-1 0,1 1 0,2-5 0,-2-2 0,1-4 0,-2-3 0,7 3 0,-6-5 0,4 5 0,-2-3 0,1 1 0,5-1 0,-6-1 0,3 2 0,-3 3 0,-2 1 0,-6-2 0,-3 5 0,-5-2 0,5 0 0,3 3 0,5-2 0,4-1 0,2 0 0,0-6 0,6 8 0,16 1 0,-3 7 0,23-2 0,-25-1 0,4-4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3 217 24575,'-3'-6'0,"3"-2"0,22-12 0,-11 11 0,28-12 0,-21 13 0,12-1 0,-9-5 0,5-5 0,-8 4 0,3-3 0,-12 10 0,-1 5 0,-3 3 0,1 6 0,0 2 0,0 1 0,0 0 0,-4-3 0,8 6 0,-6-4 0,6 12 0,-2-13 0,0 6 0,-3-7 0,3 2 0,-7-6 0,5 0 0,-4-9 0,5-5 0,7 4 0,5-10 0,2 10 0,13-16 0,-12 7 0,5-4 0,-9 4 0,-8 10 0,3 0 0,-7 5 0,2 2 0,14 0 0,-2 0 0,10-7 0,-13 5 0,12-4 0,-14 1 0,9 3 0,-15-3 0,-1 8 0,-2 0 0,0 3 0,-3-1 0,-1 1 0,-2 0 0,0 0 0,0 2 0,3-2 0,1 0 0,1-6 0,1-1 0,0-4 0,-1 7 0,1-1 0,0 2 0,-1-1 0,4-2 0,12-4 0,-9 0 0,10-4 0,-13 2 0,-9 3 0,0 0 0,-4 3 0,-1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831 1 24575,'-6'0'0,"-2"0"0,-1 0 0,1 0 0,-1 0 0,-4 0 0,5 0 0,-5 0 0,7 5 0,0-1 0,1 2 0,-1-1 0,0-3 0,-3 5 0,3-4 0,-6 9 0,5-7 0,-10 6 0,7-4 0,-4-3 0,-1 4 0,8-1 0,-7-1 0,9 2 0,-4-3 0,2 2 0,-1-4 0,2 3 0,0-3 0,-1-1 0,-3-4 0,-1-4 0,1 2 0,2-1 0,0 7 0,1-1 0,-8 5 0,0-2 0,-7 4 0,0-1 0,0 0 0,-4 11 0,3-8 0,-11 9 0,10-9 0,1-1 0,7 1 0,9-4 0,-1 2 0,2-2 0,-2 0 0,2-1 0,-3-2 0,3 6 0,0-1 0,4 4 0,-1-3 0,-2 0 0,3-2 0,-3 3 0,2-1 0,1 2 0,-2-3 0,2 1 0,-1 2 0,0-5 0,-1 10 0,2-6 0,-1 7 0,0-6 0,0 5 0,0-6 0,1 3 0,1-7 0,-2 0 0,3-1 0,0 1 0,0-1 0,-2 4 0,-4-6 0,-3 3 0,-2-6 0,-14 0 0,-3 0 0,0 0 0,-1 0 0,18 2 0,1-4 0,10 4 0,9-10 0,0 8 0,5-8 0,-7 7 0,-2-2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24575,'8'3'0,"-1"0"0,0 1 0,-1 0 0,1-1 0,2 2 0,-1 0 0,-1-1 0,2 0 0,-1-1 0,0 0 0,0 1 0,0-1 0,0 0 0,-2 0 0,-1-2 0,1 2 0,1-1 0,-1-2 0,-2 2 0,1-2 0,0 0 0,1 0 0,-2 0 0,0 0 0,1 0 0,0 0 0,-3 0 0,2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966 23 24575,'-3'-3'0,"-7"0"0,0 1 0,-7 1 0,6-2 0,-1 3 0,1 0 0,-1 0 0,3-1 0,0-3 0,4 1 0,-3 0 0,1 3 0,-1 0 0,2 0 0,0 0 0,0 0 0,1 0 0,-4 0 0,3 0 0,-3 0 0,1 0 0,2 0 0,-5 0 0,-12 0 0,11 0 0,-12 0 0,15 0 0,0 0 0,1 0 0,0 0 0,1 0 0,-1 0 0,2 0 0,0 0 0,-3 0 0,3 0 0,-2 0 0,0 0 0,1 0 0,-2 0 0,4 0 0,-1 0 0,0 0 0,0 0 0,1 0 0,-1 0 0,-3 0 0,-12 0 0,5 0 0,-13 0 0,17 0 0,-10 0 0,-20 6 0,21-2 0,-17 2 0,28 7 0,1-8 0,-2 8 0,0-8 0,3 1 0,-2 0 0,1-1 0,4 1 0,-1 3 0,-2-8 0,-1-2 0,0-5 0,1-5 0,2 4 0,2-9 0,-1 9 0,2-6 0,-5 10 0,1 3 0,-4 5 0,2 4 0,-7 1 0,6-1 0,-6-6 0,7 5 0,0-6 0,1 2 0,2-4 0,0 0 0,0 0 0,1 0 0,-1-2 0,0 1 0,0-4 0,1 4 0,-4-4 0,3 4 0,-3-1 0,3 2 0,-2 0 0,2 0 0,-3 0 0,3 0 0,1 0 0,-1 0 0,5 2 0,4 2 0,3-1 0,6 1 0,-4-3 0,-1 2 0,-2-3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1095 213 24575,'-9'-6'0,"1"2"0,2-1 0,-2-1 0,-14-7 0,10 3 0,-13-5 0,16 11 0,-13-22 0,10 21 0,-7-17 0,11 19 0,-2 1 0,2-2 0,-4 2 0,4 2 0,-2 0 0,0 0 0,3 0 0,-8 0 0,4 0 0,-2 0 0,5 0 0,2 0 0,-7 0 0,5-3 0,-5 2 0,5-1 0,-1 2 0,-1 0 0,-5 0 0,7 0 0,-7 0 0,6 0 0,-3 0 0,3 0 0,-6 0 0,5 0 0,-11 0 0,11 0 0,-6 0 0,7 0 0,-7 0 0,3 0 0,-3 0 0,4 0 0,0 0 0,4 0 0,-3 0 0,1 0 0,2 0 0,-8 0 0,8 0 0,-5 0 0,7 0 0,0 0 0,1 0 0,-1 0 0,-2 0 0,-1-3 0,-1 0 0,0-3 0,3 0 0,-1-2 0,0 2 0,-2 0 0,2 3 0,-3-2 0,4 1 0,-8-9 0,7 9 0,-7-2 0,8 6 0,-4 0 0,2-3 0,-2 3 0,1-3 0,-1 3 0,3 0 0,-5 0 0,2 0 0,-5 0 0,6 0 0,-19 0 0,12 0 0,-8 0 0,9 5 0,3-1 0,-3 9 0,-1-3 0,2 0 0,0 1 0,8-6 0,-1 1 0,2-3 0,3-3 0,0-3 0,3-6 0,3 2 0,0 2 0,3 3 0,15 2 0,-14 0 0,12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536 0 24575,'4'6'0,"-2"-3"0,-8-1 0,-2 3 0,-1-3 0,0 6 0,-11 1 0,7 1 0,-7 0 0,-1 9 0,-1-1 0,0 1 0,-3 2 0,15-15 0,-7 12 0,10-11 0,-5 6 0,8-8 0,-4 1 0,8 0 0,-3 0 0,0 2 0,3-2 0,-6 6 0,3-6 0,0 5 0,-3 2 0,-1 4 0,0 0 0,-1-3 0,-1 2 0,5-6 0,-8 7 0,8-9 0,-23 19 0,19-17 0,-16 15 0,18-19 0,0 0 0,0 1 0,1 0 0,-1 4 0,0-4 0,1 0 0,1-1 0,-1 1 0,1-2 0,1 1 0,0-1 0,3 4 0,0-3 0,0 2 0,0 1 0,0-3 0,0 5 0,-2-2 0,-1 2 0,-5-1 0,-2-5 0,2 3 0,-1-4 0,4 4 0,-4 0 0,2-2 0,-3 3 0,3-4 0,-2-1 0,4 1 0,-1-4 0,0 1 0,1 1 0,2-1 0,0 4 0,3 2 0,3 2 0,-1-2 0,4-2 0,0 0 0,-1-4 0,1 4 0,0 0 0,0 2 0,0-4 0,-1 4 0,1-5 0,7 6 0,-5-2 0,4 5 0,-6-2 0,-3-2 0,0 1 0,-1-1 0,-1-1 0,1 1 0,-2-2 0,0 7 0,0-6 0,0 6 0,0-8 0,0 1 0,0 2 0,-3 2 0,1-2 0,-2 1 0,-4-1 0,9-1 0,0 1 0,6-2 0,5 7 0,-8-6 0,2 6 0,-6-8 0,0 1 0,0 0 0,0 7 0,0-6 0,-2 6 0,-2-4 0,-1-3 0,-1 0 0,3-6 0,0-3 0,3-1 0,0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24575,'5'3'0,"1"3"0,0-4 0,-1 2 0,1-2 0,0-2 0,0 3 0,3 7 0,1 1 0,0 2 0,-1-5 0,-4-2 0,3 2 0,-4 2 0,4-2 0,-8 1 0,6-4 0,-4 1 0,4-1 0,0 1 0,-1 0 0,1 2 0,0-1 0,0 1 0,0-5 0,-1 0 0,1-3 0,0 0 0,2 0 0,14 0 0,-7 0 0,14 0 0,5 0 0,-13 0 0,17 0 0,-21 0 0,0 0 0,-3 2 0,-6-1 0,-2 4 0,0-2 0,-3 3 0,-1-1 0,-8 8 0,4-5 0,-10 8 0,9-8 0,-3 2 0,1 0 0,1-3 0,-4 1 0,4-2 0,-6 2 0,9-1 0,-4 0 0,5 2 0,-3-3 0,2 3 0,1-3 0,6-1 0,1 1 0,3-4 0,-1 4 0,11 8 0,-2-8 0,33 8 0,-5-14 0,22 5 0,-9 1 0,-7 6 0,-16-5 0,-11 0 0,-16-4 0,-1 2 0,-5 1 0,-3 3 0,-4-3 0,-1 5 0,-1-5 0,0 5 0,1-5 0,-5 10 0,3-9 0,-3 8 0,4-8 0,0 1 0,1-2 0,2 3 0,-2-1 0,4 1 0,-5 0 0,6-3 0,-5-1 0,4 1 0,-1 2 0,4-1 0,1 1 0,3-2 0,-2 2 0,-2 14 0,-2-10 0,-5 12 0,1-18 0,-4 5 0,1 3 0,4-2 0,2 0 0,4-7 0,2-5 0,4 0 0,0 2 0,0-1 0,1 2 0,-8-3 0,0-3 0,-8-3 0,1 0 0,-1-3 0,0 3 0,-3-2 0,0 2 0,2 0 0,2 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24575,'9'0'0,"-3"3"0,4 0 0,-3 5 0,3-4 0,-3 4 0,1-5 0,-5 3 0,0 0 0,-3-1 0,0 1 0,0-1 0,0 4 0,0-1 0,0 2 0,0-2 0,2-2 0,5 2 0,-1 1 0,9 0 0,0-3 0,6-2 0,10-4 0,10 5 0,-7-4 0,1 7 0,-22-5 0,-7 3 0,-6-1 0,-4 1 0,-1 3 0,-1-3 0,3 3 0,-3-4 0,4 1 0,-4-1 0,2 1 0,2 0 0,2 2 0,0-1 0,0-4 0,0-9 0,0 1 0,0-3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1 395 24575,'2'3'0,"4"-5"0,2-5 0,5-9 0,16-8 0,20-15 0,13-20 0,-29 27 0,2 1 0,23-31 0,-26 27 0,-8 15 0,-18 15 0,-1 1 0,1 4 0,-1 3 0,1 3 0,4 7 0,-4-5 0,4 2 0,-4-7 0,0-3 0,-1-3 0,1 0 0,2-1 0,1 2 0,0 2 0,0-3 0,-4 3 0,1-5 0,2 4 0,1-7 0,19-14 0,-9 10 0,15-15 0,-19 23 0,0-3 0,-8 4 0,12 17 0,-10-8 0,4 10 0,-10-7 0,-3-3 0,0 3 0,3-4 0,0-2 0,3 0 0,-6-3 0,-19 15 0,1-10 0,-49 23 0,19-19 0,-1 5 0,22-9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6 627 24575,'-2'-3'0,"-1"-1"0,12-17 0,-4 4 0,5-8 0,-6-5 0,-4 15 0,2-10 0,-2 13 0,3 4 0,-3-4 0,0 6 0,0-2 0,0 2 0,0 0 0,0 0 0,0-2 0,0-2 0,2 2 0,9 2 0,-4 0 0,22-3 0,-12-2 0,8-3 0,4-3 0,0 8 0,-2-1 0,-5 5 0,-11 5 0,-5 0 0,3 0 0,-3 3 0,2 3 0,-2-3 0,2-3 0,-2-3 0,7-7 0,-6 4 0,9-2 0,-12 1 0,4-2 0,-3 1 0,-1 2 0,4-3 0,-8 4 0,5-1 0,-7 2 0,1 2 0,-4 2 0,-1-3 0,3 0 0,3-3 0,6-2 0,0 2 0,2-3 0,-2 3 0,0 0 0,0 1 0,-1-1 0,2-7 0,-2 5 0,9-6 0,-7 8 0,4-8 0,-9 7 0,3-22 0,-4 17 0,9-13 0,-7 16 0,6-2 0,-4 5 0,-1-3 0,1 3 0,-3 1 0,-1 2 0,-2 0 0,-1 6 0,-8 7 0,9-2 0,-6 2 0,7-7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1 269 24575,'3'-5'0,"-1"-4"0,2 2 0,-2-1 0,-2 2 0,0 0 0,0 0 0,3 1 0,-1-1 0,4-3 0,0 3 0,7-7 0,-3 5 0,6-6 0,-7 2 0,11-7 0,-12 7 0,16-8 0,-17 15 0,6-2 0,-4 5 0,-3 1 0,2-7 0,-2 7 0,0-6 0,0 6 0,1-5 0,3 0 0,1-2 0,-2-2 0,0-5 0,-3 8 0,-2-4 0,-2 8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0 232 24575,'6'0'0,"-1"0"0,4-5 0,5 1 0,11-12 0,-6 6 0,11-7 0,-4 10 0,14-10 0,-6 7 0,14-6 0,-29 3 0,6 4 0,-17 3 0,1 3 0,-3 3 0,2 0 0,0 0 0,5 0 0,-2 0 0,-2 3 0,-1-2 0,1 1 0,-3 1 0,2 0 0,-3 0 0,4 0 0,0-3 0,0 0 0,-1 0 0,-2 0 0,-1-6 0,1 6 0,0-8 0,-1 7 0,1-2 0,0 6 0,0 0 0,0 3 0,1-3 0,0 0 0,9-3 0,-9 0 0,8 0 0,-5 0 0,14-10 0,4 3 0,13-12 0,-1 3 0,-11 2 0,3-9 0,-14 13 0,1-5 0,-6 12 0,-10 6 0,-6 0 0,-3 3 0,0-3 0,1-1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24575,'9'0'0,"-1"0"0,5-4 0,-3 1 0,28-6 0,-17 2 0,14 0 0,-22 1 0,3 3 0,-7-3 0,29 2 0,-23 1 0,14 3 0,-16 3 0,-3 4 0,7-1 0,-9 0 0,3 0 0,-2-6 0,8 9 0,-8-5 0,4 3 0,-4 1 0,-1-7 0,2 7 0,0-5 0,-4 3 0,3-1 0,-2 8 0,-2-5 0,4 8 0,0-10 0,-1 2 0,5 5 0,-7-6 0,2 6 0,-3-7 0,-2-2 0,3-2 0,3-2 0,-3-2 0,1 1 0,-1-7 0,0 5 0,2-6 0,2 6 0,1-3 0,-3 6 0,1-6 0,-3 4 0,-1-2 0,1 2 0,-1 4 0,2 1 0,-1 3 0,-1 3 0,3-1 0,-2 1 0,14 11 0,-11-12 0,11 17 0,-11-16 0,1 5 0,-1-5 0,-3-2 0,2-2 0,-1 0 0,0-8 0,-1 2 0,0-4 0,7 11 0,-6-7 0,6 7 0,-5-24 0,2 4 0,2-10 0,-2 16 0,0 12 0,-3 5 0,1 0 0,-2-1 0,-3-2 0,0 2 0,0-1 0,-1-2 0,7-3 0,-3-2 0,2 3 0,-2 0 0,-3 3 0,0 0 0,-3 2 0,0 1 0,0 3 0,2-6 0,2-1 0,1-5 0,-2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698 0 24575,'-16'0'0,"-7"0"0,-6 0 0,-4 2 0,1 0 0,5 2 0,6 3 0,4 0 0,-1 2 0,-2 3 0,-2 0 0,1 1 0,2 0 0,1 1 0,1 1 0,-1 0 0,1 2 0,-1 0 0,1 1 0,-1 1 0,0 2 0,-1 0 0,0 4 0,1 0 0,-1 0 0,-1 2 0,-1 1 0,1 2 0,1 2 0,0-1 0,1 1 0,3 0 0,1-1 0,1-2 0,3-3 0,2-4 0,4-2 0,2-1 0,2-1 0,0 0 0,0-1 0,0-2 0,0-1 0,3-2 0,1 0 0,2 1 0,2-1 0,-1-3 0,2 0 0,-1-4 0,0 0 0,2 0 0,-1 1 0,2 0 0,-2 0 0,1 0 0,-3-3 0,-1 0 0,0-1 0,1 0 0,-1-1 0,2 1 0,1-2 0,0 3 0,2 1 0,1-2 0,1 2 0,2-2 0,1 1 0,-2-1 0,-3-1 0,-5 0 0,0-1 0,-5 0 0,2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0 193 24575,'3'-4'0,"3"-1"0,7 2 0,-1-6 0,26-12 0,-5-4 0,17-4 0,-10-3 0,-14 14 0,-1-4 0,-13 10 0,2 4 0,-3 3 0,-2 10 0,1 0 0,-5 2 0,4 6 0,-7-5 0,7 5 0,-9-7 0,6-1 0,-4 4 0,4-1 0,7 2 0,-5-4 0,7-3 0,-6-3 0,2-2 0,1-2 0,-1-2 0,1 1 0,4-2 0,-6 1 0,3 3 0,-8 0 0,1 3 0,1 5 0,-5-1 0,4 11 0,-2-4 0,2 4 0,0-3 0,-1-6 0,1 5 0,0-8 0,-1 6 0,1-6 0,0 0 0,2-3 0,-2 0 0,2 0 0,-1 0 0,-5 0 0,1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545 6 24575,'-6'-3'0,"-2"0"0,1 6 0,-1 0 0,2 0 0,0 2 0,-2-4 0,2 4 0,-3-2 0,4 0 0,-4 5 0,2-4 0,-1 4 0,0-2 0,-2 2 0,2-4 0,-1 1 0,4-5 0,-9 0 0,7 0 0,-8 0 0,8 0 0,-2 0 0,2 0 0,-7 0 0,1 0 0,-4 0 0,1 0 0,4 0 0,-10 6 0,13 1 0,-7 1 0,10 0 0,-3-8 0,4 6 0,-1-4 0,0 2 0,0 1 0,1-2 0,-17 5 0,12-2 0,-14 5 0,18-8 0,-3 5 0,4-7 0,-4 1 0,0-4 0,-3 1 0,-13-2 0,11 3 0,-8 0 0,14 0 0,2 0 0,0 0 0,3-2 0,6-2 0,3 1 0,2-2 0,8 5 0,-6-8 0,1 6 0,-6-3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801 157 24575,'-6'0'0,"0"0"0,1 0 0,-1 0 0,0 0 0,-3 0 0,1 5 0,-9-1 0,7 2 0,-10-2 0,6 2 0,-17-5 0,-18 6 0,-5-7 0,-14 0 0,-1 0 0,29 0 0,1 0 0,30 0 0,4 0 0,-1 0 0,0-2 0,0-4 0,1 0 0,-1-3 0,0 3 0,1-3 0,-1 3 0,0-2 0,0-1 0,-2 5 0,1-1 0,-2 5 0,4 0 0,-4 0 0,3-2 0,-10-3 0,7 0 0,-13-3 0,-12-11 0,11 2 0,-10-6 0,22 9 0,0 3 0,5 4 0,-3 2 0,3 2 0,1 6 0,-1-1 0,0 4 0,4 0 0,-6-1 0,3 8 0,-4-5 0,6 5 0,0-7 0,3-1 0,0 1 0,0 0 0,0-6 0,0-3 0,5-3 0,-1-10 0,5 6 0,-3-4 0,0 6 0,-1 2 0,1 0 0,0 3 0,0 3 0,0 1 0,0 4 0,6 2 0,-7-3 0,5 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413 324 24575,'-3'-3'0,"0"0"0,-3 3 0,-7-3 0,5 0 0,-5-4 0,7 1 0,1-2 0,-1 1 0,0 0 0,-2-2 0,1 2 0,-2-1 0,7 2 0,-4-7 0,2 5 0,-2-7 0,-2 5 0,-2 2 0,2-3 0,-1 5 0,6-3 0,-5 0 0,4 3 0,-2-2 0,1 2 0,2-2 0,-2 1 0,-1-1 0,0 5 0,-3 0 0,3 3 0,-3 0 0,-4 0 0,6 0 0,-9-5 0,7 3 0,0-3 0,-1 5 0,0 0 0,-1 0 0,2 0 0,1 0 0,2 0 0,-3-3 0,3 1 0,-7-11 0,6 5 0,-5-8 0,4 7 0,-2 0 0,-2-6 0,5 7 0,2-2 0,6 7 0,5 3 0,-1 0 0,1 0 0,7 0 0,-3 0 0,1 0 0,-6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427 342 24575,'-12'-5'0,"4"1"0,-2-12 0,4 8 0,0-5 0,-4 1 0,3 4 0,-16-29 0,17 25 0,-13-18 0,16 27 0,-3 0 0,0 3 0,-3-3 0,3 3 0,-6-12 0,5 6 0,-6-9 0,7 9 0,-2-3 0,3 0 0,-8-12 0,6 9 0,-6-10 0,9 14 0,-1-6 0,-1 9 0,-4-4 0,-1 16 0,-6-2 0,7 1 0,-18 2 0,11-7 0,-14 3 0,10-1 0,3-2 0,5 3 0,4-4 0,6-3 0,0-3 0,3-1 0,7-8 0,-5 8 0,6-7 0,-7 9 0,4-1 0,-2 0 0,3 0 0,0 3 0,-1 3 0,4 5 0,4 3 0,11 19 0,-5-13 0,27 31 0,-16-25 0,6 6 0,-1-1 0,-2-7 0,6 7 0,-34-22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136 584 24575,'1'-2'0,"-2"-4"0,-7-4 0,1-1 0,-5-6 0,5 7 0,-5-6 0,6 8 0,0-2 0,3-5 0,0 7 0,3-5 0,-6 5 0,5 1 0,-1-1 0,2-5 0,0 3 0,0-6 0,0 4 0,0-5 0,0 0 0,3-5 0,1 7 0,0-1 0,-2 10 0,-2-5 0,0 5 0,0-3 0,-5 1 0,1-1 0,-4 0 0,2 1 0,-2 2 0,3 0 0,-2 0 0,4-2 0,0-6 0,0 4 0,1-3 0,1 7 0,-2 1 0,3-2 0,-6-5 0,4 4 0,-5-5 0,5 7 0,1 0 0,1 0 0,3 0 0,3 0 0,-3-2 0,0 2 0,-3-3 0,0 4 0,0-1 0,0-3 0,0 3 0,-4-9 0,3 7 0,-4-5 0,4 12 0,-1 4 0,5 10 0,22 32 0,-15-26 0,15 19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44 501 24575,'4'-7'0,"-2"5"0,-2-14 0,0 8 0,0-2 0,0-14 0,0 12 0,0-11 0,-3 8 0,2 4 0,-3-4 0,4 5 0,0 2 0,0 2 0,0-2 0,0-1 0,-2 0 0,2 0 0,-8 4 0,4-1 0,-7-3 0,7 3 0,-5-9 0,9 7 0,-3-5 0,3 7 0,0 0 0,0 1 0,0-1 0,0-7 0,4 2 0,8 0 0,-2 3 0,5 2 0,-9 3 0,3-5 0,-3 7 0,-1-7 0,4 7 0,-3-6 0,2 6 0,-2-4 0,0 1 0,0-1 0,-4-1 0,1 0 0,-7-7 0,4 5 0,-6-5 0,6 7 0,-6 1 0,5-1 0,-1 0 0,2 0 0,0-2 0,0-1 0,-3 0 0,2 0 0,-4 3 0,5 4 0,-2-1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682 536 24575,'-8'0'0,"2"0"0,-3 0 0,3 0 0,1 0 0,-1 0 0,0 0 0,1 0 0,-1 0 0,-3 0 0,3 0 0,-5 0 0,4 0 0,-1 0 0,0 0 0,-1 0 0,-3-3 0,1 3 0,-4-5 0,6 2 0,-3-1 0,-1-2 0,2-4 0,-3 2 0,4-6 0,4 9 0,1-1 0,-4-3 0,3 3 0,-2-5 0,2 5 0,0-3 0,0 1 0,0 2 0,3-27 0,-5 18 0,5-18 0,-3 21 0,1 1 0,1 2 0,1 1 0,1-1 0,2 3 0,-6-27 0,5 21 0,-4-17 0,2 23 0,2-3 0,-4 3 0,4-5 0,-6 2 0,3 0 0,-7-3 0,-3 5 0,4-1 0,-19-5 0,4-1 0,0 0 0,-12-1 0,24 7 0,-12 2 0,-2-16 0,11 16 0,-11-11 0,15 12 0,3 5 0,1-3 0,-1 3 0,3-3 0,-3 3 0,4-3 0,-4 3 0,5 0 0,-1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383 622 24575,'-6'-5'0,"-3"-1"0,0-3 0,0 6 0,0-5 0,0-2 0,2 2 0,-3-5 0,2 7 0,4 0 0,-1 1 0,3-1 0,-4-3 0,0 3 0,-3-3 0,6 1 0,-5-1 0,4 0 0,-4-2 0,2 4 0,2-4 0,-1 5 0,2-3 0,-3 4 0,3-1 0,-2-3 0,5 3 0,-3-2 0,3 2 0,-2-3 0,1 3 0,-2-3 0,3 2 0,0 0 0,0-2 0,0 4 0,0-1 0,0 0 0,0 0 0,0-7 0,0 6 0,0-10 0,0 9 0,0-1 0,0-7 0,0 9 0,0-9 0,0 9 0,0-1 0,0 3 0,0-1 0,0-7 0,0 5 0,-2-8 0,1 9 0,-2 0 0,3 1 0,0-3 0,-2 3 0,-2-5 0,-4 2 0,4-1 0,-4 2 0,5-5 0,-3 5 0,2-5 0,-4 5 0,4 4 0,-4-4 0,2 5 0,-2-5 0,1 4 0,-2-1 0,2 2 0,0 0 0,-4-3 0,5 3 0,-3 0 0,3 3 0,1 0 0,-4-2 0,3 1 0,-3-2 0,3 3 0,0 0 0,1 0 0,-1 0 0,-2-2 0,4 2 0,-1-3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1 117 24575,'4'3'0,"1"0"0,15-12 0,-4 1 0,11-9 0,-9 6 0,-5 1 0,-2 7 0,-3-2 0,2 4 0,0-2 0,-3 3 0,3 0 0,-3 0 0,1 3 0,-2 3 0,0-3 0,2 5 0,14 3 0,-10-7 0,25 14 0,-20-12 0,9 6 0,-10-3 0,8-1 0,-12-2 0,10 0 0,-16-6 0,-1 0 0,3 0 0,-1 2 0,1-2 0,1 3 0,-1-3 0,1 0 0,2 0 0,3 3 0,-2-2 0,2 3 0,-3-4 0,2 0 0,-3 0 0,10 0 0,3 0 0,-3 0 0,4 0 0,1 0 0,-13 0 0,17 0 0,-19 0 0,19 0 0,-4-3 0,1 2 0,0-1 0,-13-4 0,25 5 0,-17-7 0,13 4 0,-5 0 0,-14 2 0,14-2 0,-11 1 0,0-3 0,-5 2 0,-4-1 0,-4 4 0,1-2 0,0 1 0,-3-3 0,2-2 0,-2 2 0,3-1 0,2 3 0,-2-3 0,10 2 0,-8-1 0,4 3 0,-6-4 0,0-3 0,0 3 0,0-3 0,1 1 0,0 2 0,9-4 0,-9 4 0,3 3 0,-7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598 1 24575,'-17'0'0,"-8"0"0,-11 0 0,-9 0 0,-1 0 0,1 0 0,6 2 0,5 1 0,6 2 0,4 3 0,4 0 0,2 0 0,2-1 0,1 2 0,0 1 0,-1 1 0,3 2 0,1 0 0,-2 1 0,-2 6 0,1 4 0,0 2 0,2 0 0,2 0 0,0 3 0,2-1 0,2 2 0,2-4 0,1 0 0,0-1 0,2 1 0,-1 1 0,1 0 0,1 0 0,-1-1 0,2-1 0,0 1 0,0-1 0,2 1 0,3 2 0,4-1 0,2 0 0,1-2 0,-1-3 0,1-3 0,-1-3 0,0-2 0,0-3 0,1-1 0,4 1 0,4 1 0,3 1 0,-9-6 0,-2-1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0 320 24575,'14'-17'0,"-8"9"0,24-28 0,-14 22 0,5-12 0,19-5 0,-21 19 0,15-15 0,-18 21 0,-10 0 0,2 3 0,-2-2 0,-1 4 0,1-2 0,0 3 0,2 0 0,15 0 0,-4 0 0,6 0 0,-8 0 0,-6 0 0,0 0 0,-1 0 0,-3 0 0,6 0 0,-5 0 0,8 0 0,-10 0 0,5 0 0,-3 0 0,2 3 0,0-2 0,0 1 0,14 3 0,-9-4 0,14 7 0,-12-1 0,0-2 0,-3 1 0,-5-6 0,-4 0 0,1 0 0,-1 0 0,8 0 0,-5 0 0,7 0 0,-6 0 0,0 0 0,-1 0 0,1 0 0,-3 0 0,5 0 0,-5 0 0,9 0 0,-4-5 0,3 4 0,1-7 0,-8 7 0,14-6 0,-14 4 0,5-1 0,1-2 0,14-11 0,-10 10 0,15-16 0,-21 21 0,9-10 0,-8 7 0,2-2 0,-5 2 0,-2 2 0,0-1 0,1-4 0,-2 5 0,0-3 0,-1 1 0,1 1 0,0-1 0,0-1 0,-3 3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9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393 517 24575,'-9'-3'0,"-7"2"0,9-4 0,-9 2 0,3-3 0,0 2 0,-5-9 0,1 7 0,6-7 0,-4 4 0,8 3 0,-4-3 0,4 3 0,-4-2 0,5 1 0,-2 0 0,4 0 0,2-5 0,-1 4 0,0-13 0,-3 14 0,1-6 0,3 7 0,2 0 0,-3 0 0,0 1 0,0-4 0,0 2 0,3-3 0,0 3 0,0-1 0,0 2 0,-2 0 0,-5-7 0,0 5 0,-3-5 0,5 10 0,-1 0 0,0 3 0,-3 0 0,3 0 0,-3 0 0,4 0 0,-1 0 0,0 0 0,-3-5 0,6 2 0,-2-6 0,5 0 0,0 1 0,0-1 0,0 1 0,0 1 0,0 1 0,0 1 0,0-3 0,0 1 0,0-1 0,0 2 0,0 0 0,0 0 0,0 1 0,-3-1 0,0 2 0,-3 1 0,1 3 0,-1-5 0,-1 2 0,0-6 0,2 3 0,0 1 0,8-1 0,-2-3 0,1 1 0,-4-4 0,-4 3 0,2 0 0,-4 3 0,5 1 0,0 2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278 843 24575,'-15'-9'0,"-1"-2"0,3 3 0,-9-13 0,7 11 0,-14-17 0,21 24 0,-16-11 0,12 3 0,-2 7 0,5-10 0,3 9 0,0-1 0,0 0 0,3 1 0,-4-17 0,6 12 0,-4-11 0,5-1 0,0 9 0,0-11 0,0 15 0,0-7 0,0 2 0,0-8 0,0 4 0,6 2 0,-6 0 0,8 5 0,-7-4 0,7 5 0,-7 2 0,4-8 0,-5 8 0,2-5 0,-1 7 0,2 0 0,-6 1 0,0-1 0,-3-2 0,0 1 0,1-1 0,-1 4 0,-1-1 0,1 3 0,1-2 0,-1-1 0,0 1 0,1-2 0,-4-1 0,3 0 0,-2-2 0,2 4 0,2-1 0,2 0 0,2 1 0,0-1 0,0-3 0,0 3 0,0-3 0,0 3 0,0-2 0,2 2 0,-1-3 0,10-7 0,-3 6 0,5-6 0,-5 7 0,-5 3 0,0-7 0,-3 5 0,0-5 0,-3 8 0,0-1 0,-3 2 0,-7-4 0,6 1 0,-7-3 0,12 1 0,-1 0 0,3 3 0,0-5 0,0 2 0,3 0 0,-3 0 0,7 4 0,-5 2 0,3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24 861 24575,'0'-21'0,"0"8"0,0-11 0,0-1 0,0 10 0,0-14 0,-4 3 0,2 1 0,-2-1 0,0 6 0,4 7 0,-3-1 0,0 3 0,3 5 0,-3-3 0,3-4 0,3 5 0,-3-5 0,5 8 0,1-3 0,0 1 0,14-12 0,-12 10 0,9-8 0,-11 11 0,-4 0 0,1 0 0,-3 0 0,0-1 0,0 0 0,0-2 0,0 4 0,-3-1 0,1 0 0,-2 0 0,2 1 0,-4-4 0,5 3 0,-7-3 0,8 3 0,-3 0 0,1-2 0,1 1 0,-2-8 0,3 7 0,-3-12 0,2 10 0,-5-7 0,6 6 0,-5-1 0,4 3 0,-2-2 0,3 3 0,-6-9 0,5 7 0,-6-3 0,7 7 0,-3 0 0,2-2 0,-1 1 0,2-2 0,0 4 0,0-3 0,2 4 0,2-4 0,1 5 0,1-6 0,3 3 0,-1-2 0,1 2 0,-3-1 0,-4 2 0,-2-3 0,0-1 0,-2 0 0,1 0 0,-2 4 0,3-1 0,-2-3 0,1 3 0,-2-5 0,3 5 0,0-3 0,0 6 0,0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9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1 550 24575,'5'-5'0,"-1"2"0,1-6 0,-3 3 0,2 1 0,-2-1 0,1 0 0,-2 0 0,4-2 0,-2-2 0,0 2 0,2-3 0,-1 5 0,1-3 0,1 5 0,2-3 0,-1 3 0,0-2 0,2 4 0,-3-1 0,3-1 0,-1-2 0,1 1 0,-1 2 0,1 0 0,-4 1 0,-1-2 0,1-4 0,-2 4 0,5-1 0,-1 2 0,1 2 0,0-4 0,1 3 0,0-2 0,-1 2 0,-2-1 0,-1 2 0,4-4 0,-3 4 0,3-4 0,-1 5 0,1-3 0,-1 1 0,25 1 0,-22-7 0,22 6 0,-19-5 0,-2 6 0,2-3 0,-6 2 0,0 1 0,6-2 0,-4 1 0,6 1 0,-10-2 0,5 3 0,-2-2 0,-1 2 0,3-3 0,-2 3 0,0 0 0,2 0 0,-2-3 0,0 3 0,0-6 0,-4 5 0,3-1 0,1-1 0,0 3 0,-1-2 0,1 2 0,-3-5 0,9 3 0,-7-6 0,8 5 0,-10 0 0,5-2 0,-5 1 0,2 1 0,-2-2 0,0 4 0,-1-4 0,5-6 0,-1 7 0,4-9 0,-4 10 0,-1-3 0,-2 0 0,-3 0 0,3 1 0,0-9 0,1 7 0,0-6 0,-4 7 0,-1 0 0,1 0 0,0 1 0,0-1 0,0-3 0,-3 3 0,6-2 0,-6 2 0,2 0 0,1 0 0,-2-2 0,1-6 0,-2 4 0,0-6 0,0 10 0,0-5 0,0 2 0,0 2 0,0 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40 632 24575,'-6'-3'0,"0"0"0,3-3 0,0 0 0,3-7 0,0 6 0,0-13 0,-5 9 0,-1-18 0,0 14 0,1-10 0,5 14 0,0-5 0,0 3 0,0-4 0,3 9 0,1-8 0,-1 3 0,3-2 0,-3 5 0,3 4 0,-1 0 0,1-3 0,-1 3 0,-1-2 0,1 1 0,-2 5 0,3-3 0,0 1 0,-1-2 0,1 1 0,0-4 0,-1 5 0,8-4 0,-3 7 0,7-5 0,-9 3 0,1-1 0,-1 2 0,-1-1 0,0 1 0,-1-2 0,-1-1 0,2 4 0,-1-1 0,1-1 0,0-3 0,1 3 0,-2-3 0,2 4 0,-1 1 0,0-2 0,-1 1 0,0 1 0,0-4 0,0 2 0,-1 0 0,1-3 0,0 3 0,-1-2 0,4-4 0,-3 2 0,2-1 0,-3 0 0,1 1 0,1-1 0,-5 2 0,4-7 0,-2 5 0,-1-5 0,10 4 0,-9 2 0,9-3 0,-7 2 0,-2 1 0,-2-1 0,1 2 0,-3 0 0,5 0 0,-4 1 0,7-8 0,-6 5 0,5-5 0,-7 7 0,0 3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8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1 623 24575,'5'-10'0,"-1"2"0,7-3 0,14-14 0,-9 1 0,17-6 0,-21 9 0,5 2 0,-9 2 0,6-5 0,-8 10 0,4-4 0,-5 6 0,4 3 0,-3 0 0,3-1 0,-4 2 0,1-3 0,0 3 0,-1 0 0,1 3 0,-1-2 0,1 2 0,0-3 0,-1-2 0,-1 1 0,-2-2 0,-2 4 0,0-1 0,0 0 0,0-2 0,0-1 0,0 0 0,0 1 0,0 2 0,0-3 0,0 3 0,0-3 0,3 1 0,0-1 0,3-1 0,0 3 0,7 0 0,-7 1 0,7 0 0,-7-3 0,0 3 0,0-3 0,2 3 0,-2 0 0,3 1 0,-4-1 0,1 3 0,3-3 0,-3 0 0,5 0 0,-2-2 0,-1 5 0,1-2 0,-4 4 0,1-2 0,0 3 0,-1 0 0,1 0 0,0 0 0,-1 3 0,1-2 0,0 6 0,2 0 0,1 1 0,0 1 0,-1-4 0,-2-1 0,0-2 0,2-4 0,-1-2 0,1 2 0,10-23 0,7 15 0,14-21 0,-11 19 0,-6-1 0,-6 0 0,-9 6 0,6-3 0,-7 7 0,-3 6 0,-1 1 0,-2 4 0,0-2 0,0-1 0,2 1 0,2 0 0,2-1 0,-1 4 0,4-8 0,-3 4 0,2-8 0,-3 3 0,1-2 0,0 1 0,0-2 0,0 1 0,0-2 0,-1 1 0,1-2 0,-1 2 0,1 0 0,0-3 0,-1 5 0,1-1 0,2-3 0,-1 1 0,-1-2 0,-4 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8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0 260 24575,'3'-8'0,"3"1"0,0-1 0,2 2 0,0-3 0,-1 3 0,1-3 0,2-3 0,-4 4 0,11-10 0,-9 12 0,8-7 0,-10 5 0,5-4 0,-3 3 0,1 0 0,2 3 0,-2-1 0,0-3 0,9-2 0,-7 3 0,5 2 0,0-2 0,-7 5 0,5-6 0,-6 2 0,5 1 0,2 1 0,0 0 0,0 5 0,-9-2 0,3 3 0,-4 0 0,1 0 0,-1 0 0,4 0 0,-3 0 0,5 0 0,-5 0 0,10 7 0,-6 0 0,4 1 0,-4-1 0,0-4 0,-2 3 0,1-2 0,-4-2 0,1-2 0,0 0 0,-1 0 0,1 0 0,2 0 0,-1 0 0,1 0 0,-2 0 0,2 0 0,-2 0 0,3 0 0,-1-2 0,-2-2 0,2 1 0,-2 0 0,2 0 0,-1-3 0,3 3 0,0-5 0,-2 7 0,1-4 0,-4 2 0,1-3 0,-1 3 0,1 3 0,-2 3 0,1 10 0,-2-6 0,4 6 0,-4-7 0,2 0 0,-1 0 0,2 0 0,-1 1 0,3-2 0,-2 0 0,3-5 0,-4 0 0,1 0 0,0 0 0,-1 0 0,1 0 0,2 0 0,-1 0 0,3 0 0,-3-3 0,1 2 0,-2-4 0,3 4 0,-3-1 0,2 2 0,-2-3 0,0 2 0,1-3 0,0 1 0,1-3 0,-2 2 0,0 1 0,-1 1 0,-1 2 0,-2-3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8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806 6 24575,'-8'0'0,"-6"0"0,-1 0 0,-2 0 0,2 0 0,4 0 0,-1 0 0,1 0 0,-5 0 0,3 0 0,-1 0 0,4 0 0,3 0 0,-4 0 0,4 0 0,-8 0 0,5-2 0,-7 2 0,1-3 0,-1 3 0,-1 0 0,2 0 0,0 0 0,4 0 0,-5 0 0,-8 0 0,11 0 0,-11 0 0,16 0 0,0 0 0,3 0 0,-1 0 0,-3 0 0,2 0 0,-1 3 0,3-3 0,0 5 0,1-2 0,-1 3 0,0 2 0,3-2 0,-2 3 0,-1-3 0,-1-1 0,-1 1 0,2 0 0,-11 10 0,1-6 0,0 6 0,4-6 0,9-4 0,-3 3 0,-2-7 0,1 3 0,-1 1 0,2 0 0,0 3 0,0-5 0,1-2 0,-4-7 0,2 3 0,-3-8 0,3 6 0,-8-5 0,7 3 0,-5 2 0,8-1 0,-4 2 0,2-6 0,-3 3 0,-4-3 0,1 3 0,-1-1 0,3 1 0,5 0 0,-2 4 0,7-1 0,-1 3 0,5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24575,'9'0'0,"4"0"0,5 0 0,5 0 0,-2 0 0,0 0 0,-4 0 0,-1 0 0,-2 0 0,-1 0 0,-1 0 0,1 0 0,-1 0 0,0 0 0,0 1 0,-1 0 0,-2 1 0,0 2 0,0-2 0,-1 2 0,0-1 0,0 2 0,0 0 0,0 1 0,2 1 0,-1 1 0,0 2 0,-2-1 0,1 1 0,-3-1 0,1-2 0,-3 2 0,1-1 0,1 0 0,0-2 0,0-1 0,-1-1 0,0 0 0,0 1 0,0-4 0,2 1 0,0-2 0,0 0 0,1 0 0,1 0 0,2 0 0,1 0 0,1 0 0,0 0 0,0 0 0,0 0 0,2 0 0,0-1 0,3-1 0,1-2 0,-2-1 0,1-1 0,-2 2 0,-1-1 0,0 1 0,-2 0 0,2-1 0,0-2 0,2 2 0,-1-1 0,-2 2 0,-7 1 0,-1 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8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792 461 24575,'-3'-4'0,"-3"-1"0,-7 2 0,0-1 0,-3 1 0,4 0 0,-16-13 0,16 9 0,-13-10 0,19 17 0,-2 0 0,-1 0 0,0-2 0,0 2 0,1-3 0,1 3 0,-17-9 0,15 6 0,-13-6 0,15 7 0,0 1 0,-2-2 0,-13-1 0,13 0 0,-31-17 0,27 14 0,-12-9 0,16 14 0,1 1 0,1-4 0,0 4 0,-2-4 0,2 4 0,-1-2 0,2 3 0,0 0 0,0 0 0,1 0 0,-1 0 0,-3 0 0,1 0 0,-2 0 0,3 0 0,-2 0 0,-5-2 0,-12 1 0,10-5 0,-6 2 0,14-2 0,-2-1 0,2 0 0,-1-1 0,4 2 0,-9-5 0,5 5 0,-5-4 0,5 2 0,3-1 0,4 0 0,-6-2 0,4 4 0,-5-1 0,4 0 0,-1 2 0,0-3 0,3 3 0,-2 0 0,2 1 0,-1-1 0,-1 0 0,-10-11 0,10 8 0,-9-8 0,14 11 0,-2 1 0,-2-4 0,1 0 0,-2 0 0,4 1 0,-2 1 0,1 0 0,-1 0 0,0 2 0,0 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8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629 79 24575,'-3'6'0,"-4"-1"0,-8-5 0,0-3 0,-1 3 0,-9-7 0,10 6 0,-10-4 0,14 3 0,-5-2 0,3 0 0,-1 1 0,6 3 0,2 0 0,0 0 0,-7 0 0,6 0 0,-9 0 0,8 0 0,-17 0 0,13 0 0,-10 0 0,13 0 0,3 0 0,-2 2 0,2 2 0,0-1 0,-2 4 0,1-3 0,-2 5 0,4-6 0,-3-1 0,2-2 0,-3 0 0,3 0 0,-3 0 0,1 0 0,-2 0 0,-5 0 0,0 0 0,0 0 0,0 0 0,8 0 0,-1 0 0,2 0 0,0 0 0,1 0 0,-1-5 0,0 4 0,0-7 0,1 5 0,-1-3 0,0 0 0,0 3 0,1-2 0,-2 2 0,-5-4 0,4-1 0,-8 0 0,10 0 0,-2 5 0,2-2 0,0 1 0,3-2 0,3 4 0,0-1 0,3 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8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24575,'6'0'0,"7"0"0,2 0 0,6 0 0,1 0 0,9 0 0,-7 0 0,15 0 0,-8 0 0,-2 0 0,8 0 0,-22 0 0,14 3 0,-19-2 0,6 2 0,-10-3 0,5 5 0,-2-3 0,7 3 0,-1-2 0,2-3 0,2 9 0,-10-7 0,7 4 0,-9-4 0,3-1 0,4 9 0,-4-9 0,3 8 0,0-2 0,-6 0 0,8 0 0,-8-2 0,9 2 0,-9 0 0,6 2 0,-7-2 0,10 10 0,-7-9 0,8 9 0,-12-11 0,-2-1 0,3 4 0,-6-1 0,5 4 0,-2-3 0,1 1 0,1 0 0,-2 6 0,3-6 0,-2 3 0,-2-7 0,1 2 0,0-1 0,3 3 0,-3-3 0,0 1 0,-1-2 0,2 0 0,4-1 0,-2 1 0,2-1 0,-2 4 0,0-3 0,-1 2 0,1-4 0,0-1 0,2-2 0,-1 0 0,1 2 0,0-3 0,-2 0 0,3 0 0,-1 0 0,-1 0 0,0 0 0,-1 0 0,0 0 0,0 0 0,0 0 0,-1 0 0,1 0 0,0 0 0,-1 0 0,1 0 0,-1 0 0,1 0 0,0 0 0,7 0 0,-6 0 0,6-3 0,-7 2 0,0-7 0,2 8 0,-2-8 0,2 4 0,-1 2 0,-2-3 0,-2 4 0,0-2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9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24575,'6'0'0,"2"3"0,-1-3 0,3 3 0,-3-3 0,17 0 0,-14 0 0,13 0 0,-14 0 0,2 0 0,1 0 0,0 0 0,-1 0 0,5 0 0,-5 0 0,4 0 0,-2 4 0,-3-1 0,3 3 0,-4 3 0,-3-6 0,4 7 0,-3-6 0,4 5 0,-5-3 0,2-1 0,-2-2 0,0 2 0,-1 1 0,1 1 0,0 0 0,0-1 0,0 0 0,-1-3 0,3 5 0,-2-4 0,3 1 0,-3-2 0,2-3 0,-2 0 0,3 0 0,-3-3 0,-4-3 0,3-2 0,-9 2 0,-13 0 0,7 6 0,-8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9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24575,'0'5'0,"8"6"0,-3 3 0,5-1 0,-3 0 0,2-8 0,-3 1 0,2 0 0,-2 0 0,0 2 0,-4-2 0,3 6 0,-4-6 0,2 2 0,-1-3 0,-1 1 0,2 3 0,-1-3 0,-2 5 0,3-2 0,-3 0 0,3-1 0,-3 1 0,3-3 0,-3 3 0,3-4 0,-3 1 0,5-1 0,-2 4 0,1-1 0,1 4 0,-3-3 0,2 0 0,-2-4 0,1 1 0,11 10 0,-3-4 0,6 5 0,-8-9 0,-3-4 0,-1 1 0,4-2 0,-1 0 0,2 0 0,-2-1 0,-2-1 0,1 1 0,3-2 0,-2 0 0,1 0 0,-4 0 0,1 0 0,4 10 0,-1-7 0,2 6 0,-4-9 0,2 0 0,-3 0 0,3 0 0,-3-2 0,1 1 0,0-4 0,1 4 0,-5-2 0,0 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9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 1 24575,'0'5'0,"0"1"0,0 3 0,0-3 0,0 9 0,0-4 0,0 2 0,0-5 0,0-2 0,0 0 0,0 7 0,-3-6 0,3 6 0,-3-7 0,3 0 0,0 0 0,0-1 0,0 1 0,0 7 0,0-5 0,0 5 0,0-6 0,0 0 0,0 1 0,0 1 0,3-3 0,0 2 0,2-2 0,1 0 0,0 0 0,-1-1 0,6 8 0,-3-5 0,3 5 0,-3-10 0,-2-1 0,2-2 0,-2 0 0,3 0 0,-3 0 0,2 0 0,-2 0 0,2 0 0,-2 0 0,2 0 0,-1 0 0,3 0 0,-3 0 0,1 0 0,0 0 0,-1 0 0,1 0 0,1 0 0,-3 0 0,2-5 0,-2 4 0,0-7 0,-1 4 0,1 2 0,2-6 0,-2 6 0,6-5 0,1 3 0,-3-2 0,-5 2 0,-14 1 0,2 3 0,-3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9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764 1 24575,'-2'6'0,"-4"-3"0,0 2 0,-3-2 0,3 2 0,1 2 0,-1-1 0,0-1 0,0-2 0,0 5 0,0-5 0,-2 6 0,2-5 0,-3 0 0,3-1 0,1 3 0,2 0 0,-5 0 0,3 2 0,-2-4 0,1 1 0,0-3 0,0 1 0,0 1 0,0-2 0,0 1 0,0-2 0,1 1 0,-1 1 0,0-1 0,4 7 0,-4 0 0,3 0 0,-3-4 0,-3 0 0,6-1 0,-5 1 0,5 1 0,-1 0 0,2-1 0,2 4 0,0-3 0,0 3 0,0-4 0,0 1 0,0 3 0,0-3 0,-3 5 0,0-5 0,0 3 0,0-4 0,3 1 0,0-1 0,-2 1 0,-2 0 0,-1 2 0,-1-1 0,0-2 0,0-2 0,1-3 0,-1 2 0,0 2 0,0-1 0,1 1 0,-4 0 0,3-1 0,-3 2 0,3-5 0,0 3 0,1 0 0,-3-2 0,1 6 0,-1-6 0,2 7 0,0-7 0,-2 4 0,1-2 0,-1 0 0,0 0 0,1-3 0,-2 2 0,4-1 0,-1 4 0,-2-5 0,1 3 0,-1-3 0,2 0 0,1 0 0,-1 0 0,0 0 0,-3 0 0,3 0 0,-5 0 0,2 0 0,-3 0 0,3 0 0,1 0 0,2 0 0,1 0 0,-1 0 0,-3 0 0,0 0 0,0 0 0,1 0 0,-6 0 0,7 0 0,-5 0 0,6 0 0,0 0 0,-1 0 0,2 0 0,-1 0 0,0 0 0,0 0 0,1 0 0,-1 0 0,0 0 0,-2 0 0,-1 0 0,0 0 0,1 0 0,1 0 0,1 0 0,1 2 0,-1-1 0,0 2 0,1-3 0,-1 0 0,3 0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 0 24575,'0'9'0,"0"-3"0,0 1 0,0 0 0,0-1 0,0 1 0,0 0 0,0 1 0,0-2 0,0-1 0,0 1 0,0 0 0,0 0 0,0 2 0,0-2 0,0 3 0,0-3 0,-3-1 0,2 1 0,-1-1 0,-1 1 0,0 3 0,0-3 0,-2 3 0,2-4 0,-3 1 0,0-1 0,-7 2 0,2-1 0,-2 3 0,5-6 0,2 5 0,0-5 0,1 3 0,-1 0 0,-1 0 0,2-1 0,-1 1 0,0 3 0,0-3 0,1 2 0,2-3 0,-3 1 0,6 3 0,-3-3 0,3 10 0,0-9 0,0 6 0,0-7 0,3 0 0,0-1 0,2 1 0,4 3 0,-3-3 0,2 2 0,-2-3 0,0 1 0,0 2 0,-4-1 0,4 9 0,-5-9 0,3 6 0,-4-7 0,0 0 0,0-1 0,0 8 0,0-5 0,0 5 0,0-7 0,0-1 0,0 1 0,0-1 0,0 1 0,0 3 0,0-3 0,0 2 0,2-2 0,-1 0 0,3-1 0,2 1 0,0 0 0,10 3 0,-6-2 0,4 0 0,-6-4 0,-2-1 0,0-1 0,2 4 0,-1-2 0,3 3 0,4-3 0,-1 4 0,-1-5 0,-3 3 0,4 1 0,-5-1 0,2 4 0,-10-3 0,-3-1 0,-1 2 0,2-1 0,2-1 0,-3 3 0,0-2 0,-3 3 0,0-3 0,0-1 0,4 1 0,-1 0 0,3 0 0,0 2 0,-5-2 0,1 3 0,-2-4 0,1 1 0,2-3 0,-6-1 0,2 1 0,0-2 0,1 4 0,2-2 0,2 5 0,4-1 0,2 1 0,1-5 0,1 0 0,0-3 0,-1 0 0,4 0 0,-3 0 0,2 0 0,-3 0 0,2 0 0,-1 0 0,-1 0 0,1 0 0,0 0 0,-1 0 0,1-5 0,2 0 0,-1 0 0,0 3 0,-1-1 0,3 0 0,0-3 0,-1 2 0,1 2 0,-3-1 0,-1 0 0,1 0 0,-1-2 0,4-1 0,-3 0 0,3-3 0,-3 3 0,-4 1 0,-2 1 0,-3 4 0,-2 1 0,-1 3 0,-1 3 0,2-3 0,-1 3 0,0-6 0,0 1 0,1 1 0,-1-2 0,-3 4 0,3-3 0,-2 2 0,2 1 0,1-4 0,-1 2 0,-1-3 0,1 0 0,1-3 0,-3-3 0,1-4 0,-4-1 0,5 2 0,-10-3 0,8 2 0,-5-3 0,7 2 0,4 1 0,-1-1 0,3 5 0,0-9 0,0 7 0,-5-8 0,1 8 0,-1-2 0,2 1 0,3-12 0,0 11 0,0-11 0,0 16 0,3 1 0,-1-1 0,4 1 0,-3-4 0,2 2 0,-4-3 0,1 4 0,-4-4 0,-2 2 0,-1 0 0,-1-2 0,0 2 0,-3-3 0,3 3 0,-5-4 0,8 4 0,-5-4 0,5 3 0,-3-2 0,3 2 0,0 2 0,-2 0 0,3 1 0,-3-4 0,5 3 0,0-2 0,0 2 0,0-3 0,3 3 0,-2-3 0,4-4 0,1 3 0,2-4 0,-1 6 0,2 0 0,0-2 0,2 2 0,-2-1 0,18-10 0,-17 9 0,15-9 0,-19 11 0,0 2 0,-1-3 0,1 6 0,0 0 0,-1 1 0,1 2 0,-3-3 0,-1 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234 0 24575,'-9'0'0,"0"3"0,4 0 0,-1 3 0,0-3 0,1 2 0,-1-2 0,0 5 0,2-1 0,2 1 0,2 0 0,0-2 0,0 6 0,0-4 0,0 17 0,0-12 0,0 8 0,0-8 0,0-6 0,0 6 0,0-7 0,-3 0 0,3 2 0,-5-2 0,2 0 0,-6-4 0,3-2 0,-10 7 0,6-3 0,-4 6 0,6-7 0,0 2 0,1-2 0,-2 4 0,4-5 0,-1 3 0,0-1 0,0 4 0,1-2 0,-1 2 0,0-2 0,-2 0 0,1-1 0,1 2 0,1-2 0,2-2 0,-3 5 0,3-10 0,15 5 0,-5-9 0,11 0 0,-13 0 0,4 0 0,-3 3 0,2-2 0,-2-1 0,0 2 0,0-3 0,-4 3 0,3-2 0,-4-2 0,2 1 0,-3-1 0,0 0 0,0 1 0,0-1 0,0 2 0,0 0 0,0 0 0,0 1 0,2-1 0,-1-7 0,4 5 0,-4-5 0,1 7 0,1-2 0,3 1 0,0-4 0,0 3 0,-4-2 0,1 2 0,-3 2 0,5 0 0,-1 0 0,1-2 0,1 1 0,0-1 0,-1 3 0,1-1 0,-3 2 0,0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931 130 24575,'-5'-5'0,"4"4"0,-13-5 0,8 6 0,-18-8 0,7 2 0,-9-4 0,10 7 0,7 0 0,-2-3 0,2 0 0,0-5 0,-6 0 0,4 2 0,-5-1 0,6 4 0,3 0 0,1 0 0,0-1 0,0 2 0,0 0 0,0 5 0,0 0 0,-1 0 0,0 3 0,-2 0 0,7 2 0,-4 1 0,3 0 0,-3 0 0,-2 0 0,1 2 0,-1-2 0,2 0 0,-2-4 0,1 1 0,-1-3 0,-5 3 0,3-3 0,-4 3 0,3-2 0,2 4 0,0-5 0,1 2 0,-1-4 0,3 2 0,-2-3 0,-1 3 0,-5-3 0,-11-8 0,0 6 0,-22-4 0,28 9 0,-18-4 0,27 3 0,-3-1 0,2 2 0,1 0 0,2 0 0,-1 2 0,0 1 0,3 3 0,-2-1 0,5 1 0,-2 3 0,4-3 0,-2 9 0,3-7 0,0 8 0,-2-10 0,1 5 0,-2-2 0,3-1 0,-2 1 0,1-3 0,-2-1 0,3 4 0,0-3 0,0 5 0,0-5 0,0 3 0,0-4 0,0 1 0,0 0 0,0-1 0,0 1 0,0 2 0,0-1 0,0 1 0,0-2 0,0 0 0,-2-1 0,-1 1 0,-3-1 0,0 4 0,0-6 0,-7 6 0,6-8 0,-6 2 0,5 0 0,1-2 0,-1 0 0,0 5 0,-2-5 0,1 5 0,1-6 0,2 2 0,1-2 0,-1 3 0,-3-3 0,3 0 0,-3 2 0,3 2 0,1 4 0,-4-4 0,3 4 0,-2-5 0,-1 0 0,2 2 0,2-2 0,0 3 0,7-3 0,-1 0 0,4-6 0,3 0 0,-2-3 0,0 3 0,-3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24575,'9'-12'0,"8"1"0,10 2 0,13 1 0,6 0 0,5-1 0,2 0 0,0 0 0,-2 3 0,-1 2 0,-2 3 0,-4 1 0,-7 0 0,-4 0 0,-4 0 0,-4 0 0,0 0 0,-3 0 0,-1 0 0,-1 0 0,0 0 0,0 0 0,-1 3 0,1 2 0,0 2 0,1 3 0,-1 1 0,-1 2 0,-4 2 0,-1 1 0,-1 3 0,0 2 0,-1 3 0,-2 1 0,-4 2 0,-1 1 0,-3-1 0,-1 1 0,-1 1 0,0 0 0,-1-1 0,-1-1 0,-4 0 0,-1-1 0,0 0 0,1 0 0,2-1 0,2 1 0,0-3 0,2 1 0,0 0 0,0 1 0,0-2 0,0-3 0,0-2 0,0 0 0,0-1 0,0-2 0,2-1 0,2-2 0,7 2 0,9 14 0,-9-15 0,3 9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762 33 24575,'-6'0'0,"1"-3"0,-8 2 0,3-1 0,-11-5 0,11 5 0,-6-6 0,3 7 0,2-2 0,-2 3 0,5 0 0,2-3 0,-3 3 0,3-3 0,0 3 0,-2 0 0,1 0 0,-3 0 0,3 0 0,-8 0 0,7 0 0,-8 0 0,10 0 0,-2 0 0,2 0 0,0 3 0,1-3 0,-4 3 0,3 0 0,-3 0 0,3 0 0,0 2 0,1-4 0,-4 4 0,3 0 0,-2-1 0,2 2 0,-3-6 0,3 2 0,-2 1 0,2 3 0,0-3 0,0 2 0,0-5 0,0 6 0,1-5 0,-4 4 0,1-4 0,-2 1 0,2-2 0,3 0 0,-1 0 0,0 0 0,-1 0 0,2 0 0,-1 2 0,0 4 0,1 0 0,-1 0 0,0-1 0,-3 1 0,-4 5 0,3-3 0,-3 5 0,7-7 0,0 3 0,3-4 0,0 1 0,1-1 0,-1 1 0,0 0 0,0 2 0,0-1 0,2 1 0,-1-2 0,2-1 0,0 1 0,0 3 0,-3-1 0,2 4 0,0-3 0,-4 2 0,3-5 0,-3 2 0,5 1 0,0-3 0,-3 3 0,2-4 0,-1 1 0,-1 0 0,3-1 0,-3 1 0,1 3 0,-2-3 0,-2 2 0,-2-2 0,2-3 0,-3 2 0,3-2 0,1 3 0,-1-3 0,0 3 0,1-1 0,-1 2 0,0 0 0,2-1 0,-1 0 0,5 0 0,-5 0 0,4-1 0,-2 4 0,3-3 0,0 2 0,0-3 0,4 8 0,-3-5 0,18 24 0,-13-19 0,11 12 0,-14-16 0,-3 4 0,0-6 0,0 6 0,2-7 0,-2 1 0,3 0 0,-6 1 0,0 1 0,-2-3 0,-2 0 0,1-1 0,1-4 0,-1 4 0,0-5 0,0 3 0,-7 4 0,6-6 0,-6 8 0,7-8 0,0 1 0,0 1 0,0 2 0,1 0 0,-1 0 0,0-3 0,1-2 0,-1 5 0,0-1 0,5-3 0,2-5 0,2 0 0,0-1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922 137 24575,'-6'4'0,"0"-2"0,-2-4 0,1-2 0,-1-2 0,2 0 0,0 1 0,-2-4 0,2 3 0,-3-2 0,3 4 0,-2 2 0,1-1 0,-8 2 0,5-4 0,-6 2 0,7 0 0,-16-4 0,16 5 0,-19-5 0,17 1 0,-3 1 0,6 0 0,0 2 0,1 3 0,-4-3 0,5 0 0,-5 0 0,5 0 0,-3-2 0,3 2 0,1-1 0,-1-1 0,0 3 0,0-2 0,1 1 0,-4 3 0,0 0 0,-3 0 0,4 3 0,-3 0 0,-14 17 0,11-9 0,-10 9 0,18-12 0,0 0 0,0-1 0,0 1 0,0-2 0,1-4 0,-3-2 0,1-2 0,-4-2 0,4-1 0,0 2 0,-4-10 0,4 5 0,-5-8 0,6 10 0,-2 0 0,-1-1 0,3 3 0,-3-2 0,3 3 0,0 3 0,-1 0 0,0 0 0,-1 0 0,2 0 0,0 0 0,0 0 0,-2 0 0,1 0 0,-4 3 0,5 0 0,-9 4 0,7-1 0,-12 0 0,12 3 0,-5-2 0,7 2 0,0-4 0,3 1 0,-2-1 0,2 1 0,-3-2 0,-7-9 0,5 1 0,-12-6 0,2-8 0,-1 9 0,1-8 0,11 11 0,-2 0 0,2 4 0,-1-3 0,2 1 0,0 1 0,0 0 0,1 3 0,-1 3 0,3-3 0,0 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3 24575,'2'1'0,"-4"0"0,-2 4 0,-4-1 0,2 1 0,0 1 0,0 0 0,0-1 0,-2 1 0,2 2 0,-3-1 0,3 1 0,1-2 0,-1 0 0,0-4 0,1 1 0,-4 0 0,2-2 0,-1 4 0,2-4 0,0 3 0,0-3 0,-1 1 0,-3 4 0,1-3 0,1 6 0,7-11 0,2 0 0,5-4 0,-1 4 0,1-1 0,-1 3 0,1-5 0,0 4 0,-1-4 0,4 4 0,-3-2 0,3 1 0,-4 2 0,1-6 0,0 3 0,-1-6 0,1 6 0,0-5 0,-1 5 0,1-3 0,0 0 0,0 0 0,-3 0 0,0 0 0,-1-1 0,-2 0 0,3 1 0,-3 3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472 1 24575,'-14'0'0,"-4"0"0,-3 0 0,-2 0 0,1 3 0,3 0 0,0 3 0,3 0 0,-1-1 0,1 1 0,2-1 0,2 0 0,0 1 0,0-1 0,0 1 0,-1 1 0,-2 1 0,2 1 0,-1-1 0,2 2 0,0-1 0,0 1 0,0 1 0,0 0 0,2-1 0,1 0 0,0 1 0,2-1 0,0-1 0,1 1 0,1-1 0,1 2 0,0 0 0,1-1 0,0 0 0,1 1 0,-1 0 0,1 2 0,-1-1 0,0 2 0,0 1 0,-1-1 0,1 0 0,0-1 0,3-1 0,-2 1 0,1-1 0,-1 1 0,1 0 0,-1 2 0,0 0 0,1 2 0,-1 0 0,0 0 0,2-2 0,-2 1 0,2 0 0,0 0 0,0 0 0,0-2 0,0-1 0,0 0 0,0 1 0,0 1 0,0 2 0,1 0 0,1 0 0,2 1 0,1 0 0,3 1 0,0 0 0,1 0 0,1-1 0,1 2 0,2 1 0,3-1 0,4 2 0,3 0 0,1-1 0,-1-2 0,0-2 0,-1-3 0,-2-1 0,-2 0 0,0-2 0,-1-3 0,0 1 0,2-2 0,1-1 0,0-1 0,2 0 0,-1-2 0,3 1 0,-1-1 0,-1-1 0,2 1 0,-1-1 0,1 0 0,-1-2 0,1 0 0,0 0 0,0 0 0,-1 0 0,-2 0 0,-4 0 0,-1 0 0,0 0 0,-2-2 0,2-1 0,-1-2 0,0-5 0,1-1 0,0-2 0,0-1 0,2 0 0,0-1 0,-2-1 0,0-1 0,-1 0 0,-2-1 0,0 1 0,0 0 0,-2-1 0,2 1 0,-2 1 0,-1 1 0,0-1 0,-1 0 0,-1-2 0,-1 1 0,0-2 0,-1-2 0,0 0 0,-1-3 0,-1 0 0,-2-4 0,-1 0 0,-1-3 0,0-2 0,0-1 0,0 0 0,0 1 0,0 3 0,0 1 0,-2 2 0,-3 3 0,-3 0 0,-1 1 0,-1 1 0,-1 1 0,0 2 0,-2 0 0,1 0 0,0 3 0,-1 0 0,-2 2 0,-2 1 0,-2 2 0,0-1 0,0 0 0,0 2 0,1 1 0,0 1 0,1 0 0,-1 1 0,2 2 0,-2 0 0,-1 3 0,-1 1 0,-1-1 0,1 2 0,0 0 0,1 0 0,0 0 0,1 0 0,1 0 0,-2 0 0,2 0 0,-1 0 0,2 0 0,2 0 0,1 0 0,2 0 0,2 0 0,1 0 0,2 0 0,0 0 0,1 0 0,0 0 0,-1 0 0,0 0 0,1 0 0,0 0 0,1 0 0,0 0 0,1 0 0,1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24575,'1'6'0,"2"1"0,2-2 0,0-1 0,0 0 0,0 0 0,-1-1 0,-1 1 0,0 0 0,0 0 0,-1-2 0,2 0 0,-2 0 0,1 1 0,-1-1 0,-3 0 0,-1-1 0,-4 0 0,0 1 0,-2 0 0,0-2 0,1 0 0,0 0 0,1 0 0,1 0 0,0 0 0,1 0 0,0 1 0,2-1 0,0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24575,'7'4'0,"0"-2"0,0 3 0,-1-2 0,1 1 0,1 0 0,0 2 0,-1-2 0,2 0 0,-2-1 0,1 1 0,0 0 0,-1-2 0,1 2 0,-2-2 0,-1 0 0,0 1 0,2-1 0,-1-1 0,-2 0 0,1-1 0,0 0 0,0 0 0,-1 0 0,0 0 0,0 0 0,1 0 0,-2 0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27 24575,'-7'0'0,"0"0"0,0 0 0,1 0 0,1-1 0,0 0 0,1 0 0,0-1 0,0 2 0,-1 0 0,-1 0 0,0-1 0,1 1 0,0 0 0,0 0 0,1 0 0,-1 0 0,1-1 0,-2 0 0,1 0 0,0 0 0,-1 1 0,2 0 0,-3 0 0,1 0 0,-1-1 0,-1 1 0,2 0 0,-3 0 0,3 0 0,0 0 0,1 0 0,-1 0 0,0 0 0,0 0 0,3 0 0,4 0 0,6 0 0,7 1 0,1 0 0,0 0 0,-2 1 0,-2 0 0,-1 0 0,-1 1 0,0 0 0,-3 3 0,-1-1 0,-4 0 0,-1 0 0,-1-1 0,0 1 0,-3-2 0,1 0 0,-2-2 0,-1 0 0,1-1 0,-2 0 0,2 0 0,-1 0 0,2 0 0,-1 0 0,2-1 0,1-1 0,1-3 0,0-2 0,1-2 0,3 1 0,2 2 0,3 5 0,4 0 0,-2 1 0,-2 0 0,-1 0 0,-4 0 0,-4 0 0,-3-3 0,-3-3 0,1-3 0,3 2 0,1 3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24575,'17'0'0,"1"0"0,1 0 0,-2 0 0,-2 0 0,-1 0 0,-3 0 0,2-1 0,-3-1 0,-1 1 0,-1-1 0,0 2 0,-1 0 0,1 0 0,-1 0 0,0-1 0,1 0 0,-1-1 0,-2 1 0,-2 1 0,-3 0 0,-3 0 0,-3 0 0,-3 1 0,1 0 0,1 1 0,-1-2 0,3 2 0,1-1 0,2 2 0,-2 0 0,1 1 0,0 0 0,-2 1 0,-1-1 0,1 2 0,1-1 0,0-1 0,-1-2 0,-3-2 0,-1 0 0,0-5 0,1 1 0,2-3 0,1 2 0,1 0 0,1 2 0,1-1 0,0 2 0,1-3 0,2 2 0,1 0 0,3 2 0,0 1 0,0 0 0,-2 3 0,-1 0 0,0 4 0,-1 2 0,-1 1 0,0 0 0,0-1 0,0 0 0,0-2 0,1-1 0,0-2 0,-2-3 0,-1-5 0,0 0 0,1-2 0,1 1 0,0 1 0,0 2 0,0-1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110 308 24575,'9'0'0,"4"0"0,8 0 0,2 0 0,0 0 0,-1 0 0,-2 0 0,1-2 0,-1-1 0,0 0 0,0 0 0,0 3 0,-1 0 0,-2 0 0,0-2 0,-2 1 0,1 0 0,0-1 0,1 2 0,0 0 0,2 0 0,0 0 0,-1 0 0,2 0 0,-2 0 0,0 0 0,0 0 0,-3 0 0,1 0 0,1 0 0,1 0 0,0-1 0,0-1 0,0 0 0,-1-1 0,0-1 0,1 2 0,1-1 0,0-1 0,3 0 0,1-1 0,2-1 0,1 1 0,0-1 0,0-1 0,0 2 0,1 0 0,2 1 0,1-1 0,-1-2 0,-2 0 0,-2 1 0,-2 0 0,-3 1 0,-1 0 0,-1-1 0,-1 1 0,1 0 0,0 1 0,-1 0 0,1 0 0,-1 0 0,-1 1 0,0-1 0,-1 0 0,-2 0 0,-1 0 0,-3 0 0,-1 1 0,-3-2 0,-1 1 0,-1-1 0,-1 1 0,1-2 0,-1 1 0,2-2 0,-1 0 0,-1-1 0,-1 0 0,0-1 0,0 0 0,1-2 0,-2 0 0,-2 1 0,-5 4 0,-4 2 0,-4 1 0,-2 2 0,-3 1 0,-3 0 0,-3 0 0,-2 0 0,1 0 0,2 0 0,4 0 0,0 0 0,-1 0 0,0 0 0,-3 0 0,0 0 0,-2 0 0,-3 0 0,0 0 0,-1 0 0,1 0 0,-1 0 0,0 0 0,-2 0 0,-1 0 0,-4 1 0,0 2 0,-3 2 0,-2 2 0,0 1 0,1 0 0,5-1 0,4 1 0,2 0 0,1 0 0,-1 2 0,0 0 0,-2 1 0,-3 1 0,-1 2 0,1-1 0,3 0 0,5-2 0,1 0 0,2 1 0,2-1 0,2-1 0,1 1 0,2 2 0,0-3 0,5 1 0,2-1 0,1-2 0,2 1 0,3-1 0,1-2 0,1 1 0,2-3 0,0 1 0,1 0 0,0 0 0,0 1 0,1-1 0,1-1 0,6-1 0,5-1 0,6 0 0,4-1 0,4-1 0,0 0 0,2 0 0,0-1 0,-2-3 0,-2 0 0,-3-3 0,-6 4 0,-3 0 0,-5 2 0,-3 1 0,-3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2:53:54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57 563 24575,'-4'-1'0,"2"-2"0,0-3 0,2-3 0,-2-5 0,-1-2 0,-3-1 0,-1 1 0,-1 3 0,2 0 0,1 2 0,2-2 0,0 2 0,0 0 0,2 1 0,0 1 0,0-1 0,1 1 0,0-2 0,0 0 0,0-1 0,0-1 0,0-1 0,0-1 0,0 3 0,0 0 0,0 2 0,0-1 0,2 0 0,0 1 0,3 0 0,3 0 0,0 0 0,1 0 0,1 0 0,-1-2 0,1 1 0,2-2 0,0 1 0,3-2 0,3 1 0,0 0 0,2 0 0,0 0 0,1 0 0,2 2 0,-2 1 0,3 0 0,-2 1 0,0 2 0,2 5 0,-1 0 0,-1 2 0,2 0 0,-3 0 0,2 0 0,-1 0 0,0 1 0,-1 3 0,-1 4 0,-2 3 0,0 3 0,-2 2 0,-1 2 0,-1 3 0,-2 1 0,0 0 0,-3 1 0,-2 0 0,-2 1 0,-2-1 0,-2-2 0,1-2 0,1-1 0,-1-1 0,1 1 0,-1-1 0,1-1 0,-1 0 0,0-1 0,-1-2 0,-1 0 0,0 0 0,0-1 0,0 1 0,0 0 0,0-3 0,1 0 0,1-4 0,1-2 0,1-2 0,1-2 0,-2 0 0,1 0 0,0 0 0,1 0 0,1 0 0,1 0 0,0 0 0,0 0 0,-1 0 0,-1 0 0,2 0 0,-2 0 0,-2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3F33-43B7-5D41-8105-C412AEAA689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ED0CF-A5C8-E84B-A27D-DAC4B765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07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make non-trivial optimizations for efficiency: MPC in the exponent, avoiding non-black-box use of the hash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94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83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Simulate the output with errors. </a:t>
            </a:r>
          </a:p>
          <a:p>
            <a:pPr marL="685800" lvl="1" indent="-228600">
              <a:buAutoNum type="arabicPeriod"/>
            </a:pPr>
            <a:r>
              <a:rPr lang="en-US" dirty="0"/>
              <a:t>Additive errors may lead to an invalid proof, but t-ZK is preserved.</a:t>
            </a:r>
          </a:p>
          <a:p>
            <a:pPr marL="685800" lvl="1" indent="-228600">
              <a:buAutoNum type="arabicPeriod"/>
            </a:pPr>
            <a:endParaRPr lang="en-US" dirty="0"/>
          </a:p>
          <a:p>
            <a:pPr marL="685800" lvl="1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93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76284-A37A-7FCE-F679-E91EB91FA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F184F-8F4B-5639-EF6C-4376A4CCE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A0E673-365F-CADC-C9CE-1F33E0ED3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Simulate the output with errors. </a:t>
            </a:r>
          </a:p>
          <a:p>
            <a:pPr marL="685800" lvl="1" indent="-228600">
              <a:buAutoNum type="arabicPeriod"/>
            </a:pPr>
            <a:r>
              <a:rPr lang="en-US" dirty="0"/>
              <a:t>Additive errors may lead to an invalid proof, but t-ZK is preserved.</a:t>
            </a:r>
          </a:p>
          <a:p>
            <a:pPr marL="685800" lvl="1" indent="-228600">
              <a:buAutoNum type="arabicPeriod"/>
            </a:pPr>
            <a:endParaRPr lang="en-US" dirty="0"/>
          </a:p>
          <a:p>
            <a:pPr marL="685800" lvl="1" indent="-228600">
              <a:buAutoNum type="arabicPeriod"/>
            </a:pPr>
            <a:endParaRPr lang="en-US" dirty="0"/>
          </a:p>
          <a:p>
            <a:pPr marL="685800" lvl="1" indent="-228600">
              <a:buAutoNum type="arabicPeriod"/>
            </a:pPr>
            <a:r>
              <a:rPr lang="en-US" dirty="0"/>
              <a:t>Idea #2 is sufficient for Bulletproofs and Groth16. Ideas 1 and 2 are required for Plonk.</a:t>
            </a:r>
          </a:p>
          <a:p>
            <a:pPr marL="685800" lvl="1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8825-D281-13AE-AEB5-A56B032FE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47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E37D4-E72B-4C66-CE7C-AEFED0C74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FEEFAF-9320-285E-E141-6465C1C6E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AC68FE-6D09-D7C5-4C85-22AAD0BD8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Simulate the output with errors. </a:t>
            </a:r>
          </a:p>
          <a:p>
            <a:pPr marL="685800" lvl="1" indent="-228600">
              <a:buAutoNum type="arabicPeriod"/>
            </a:pPr>
            <a:r>
              <a:rPr lang="en-US" dirty="0"/>
              <a:t>Additive errors may lead to an invalid proof, but t-ZK is preserved.</a:t>
            </a:r>
          </a:p>
          <a:p>
            <a:pPr marL="685800" lvl="1" indent="-228600">
              <a:buAutoNum type="arabicPeriod"/>
            </a:pPr>
            <a:endParaRPr lang="en-US" dirty="0"/>
          </a:p>
          <a:p>
            <a:pPr marL="685800" lvl="1" indent="-228600">
              <a:buAutoNum type="arabicPeriod"/>
            </a:pPr>
            <a:endParaRPr lang="en-US" dirty="0"/>
          </a:p>
          <a:p>
            <a:pPr marL="685800" lvl="1" indent="-228600">
              <a:buAutoNum type="arabicPeriod"/>
            </a:pPr>
            <a:r>
              <a:rPr lang="en-US" dirty="0"/>
              <a:t>Idea #2 is sufficient for Bulletproofs and Groth16. Ideas 1 and 2 are required for Plonk.</a:t>
            </a:r>
          </a:p>
          <a:p>
            <a:pPr marL="685800" lvl="1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65E85-1981-E074-6B73-4BE953B10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47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Soundness follows from the underlying </a:t>
            </a:r>
            <a:r>
              <a:rPr lang="en-US" dirty="0" err="1"/>
              <a:t>zk</a:t>
            </a:r>
            <a:r>
              <a:rPr lang="en-US" dirty="0"/>
              <a:t>-SNARK. The tricky part is </a:t>
            </a:r>
            <a:r>
              <a:rPr lang="en-US" dirty="0" err="1"/>
              <a:t>unsuring</a:t>
            </a:r>
            <a:r>
              <a:rPr lang="en-US" dirty="0"/>
              <a:t> privacy of the honest parties’ witness fragments (t-zero-knowledge) against dishonest provers and verifier.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7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1DA6-DA98-0B58-71B0-2D8EC3E01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83365-2672-EE34-59B8-0A50F6628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81EDB-8B51-82E3-94CF-E4B322BD1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Proving t-zero-knowledge is the hardest part of proving security for collaborative </a:t>
            </a:r>
            <a:r>
              <a:rPr lang="en-US" dirty="0" err="1"/>
              <a:t>zkSNARKs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0AF6E-E677-181B-43E5-F51EC0572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10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DF92-5040-6FEB-4E18-6E5A37FF0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DC4DD0-0EB7-E880-7828-96F2B27A2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48C92-B71A-8388-A58E-3686E498E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Proving t-zero-knowledge is the hardest part of proving security for collaborative </a:t>
            </a:r>
            <a:r>
              <a:rPr lang="en-US" dirty="0" err="1"/>
              <a:t>zkSNARKs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3344-3DCC-D9F5-D22A-42B4292E3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81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18AAA-D69E-F713-12AF-432F29435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ADAB2-2DB6-87F6-3F24-FE7DD2764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C05F4-C43D-E087-7CC0-B1B16751E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an MPC protocol that is secure against semi-honest adversaries, and running the protocol with a fully malicious adversary in the honest-majority setting.</a:t>
            </a:r>
          </a:p>
          <a:p>
            <a:endParaRPr lang="en-US" dirty="0"/>
          </a:p>
          <a:p>
            <a:r>
              <a:rPr lang="en-US" dirty="0"/>
              <a:t>The only possible attacks are </a:t>
            </a:r>
            <a:r>
              <a:rPr lang="en-US" i="1" dirty="0"/>
              <a:t>additive</a:t>
            </a:r>
            <a:r>
              <a:rPr lang="en-US" dirty="0"/>
              <a:t> attacks on multiplication gates.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Adversary cannot break privacy before reconstruction.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A7458-E049-6B2F-3BD4-87C77A2B6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7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C1CC-F8B4-23C6-AEFB-ECCE57962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77856-17A3-D4B9-6E4A-A76D47D60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B75E07-1481-305C-84C5-9598B115D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an MPC protocol that is secure against semi-honest adversaries, and running the protocol with a fully malicious adversary in the honest-majority setting.</a:t>
            </a:r>
          </a:p>
          <a:p>
            <a:endParaRPr lang="en-US" dirty="0"/>
          </a:p>
          <a:p>
            <a:r>
              <a:rPr lang="en-US" dirty="0"/>
              <a:t>The only possible attacks are </a:t>
            </a:r>
            <a:r>
              <a:rPr lang="en-US" i="1" dirty="0"/>
              <a:t>additive</a:t>
            </a:r>
            <a:r>
              <a:rPr lang="en-US" dirty="0"/>
              <a:t> attacks on multiplication gates.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Adversary cannot break privacy before reconstruction.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We must assume that either the number of corrupted parties is exactly t or that the randomness was shared honestly.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72C88-DCD7-7C04-4F06-807F10A36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3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Dangerous for general functionalities, but not for Bulletproofs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50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Privacy is fine even if the erroneous output is reconstructed. Why? explain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ED0CF-A5C8-E84B-A27D-DAC4B7650D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2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90BE-37A6-859A-A3AC-9F54ADA1F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8CB70-4024-50F3-84D8-A3391487C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A8920-A27A-9551-0CC2-EADACBDCB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41E44-DD26-E662-600C-62BA1A0D2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79DE2-CB4D-DD4A-3888-811AA2B2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AEBE2-B322-869B-B716-450661714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55065-BCB2-EED7-037B-3F689D1B6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94510-61D9-B29B-4181-025B6FBD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06A6D-1510-AE38-A016-BE2B2014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8CC59-3859-8B73-7D3F-085BADD2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6EAE5D-654E-E994-B06E-0D3A8DE93F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51032-9674-C95F-7C77-C9EE10D73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6CCBC-402C-8037-B82C-FF1C812B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917E3-21EA-DCED-9B39-DC473DBA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50B31-8116-1076-F1AC-610B115B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0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89CF-A2CE-259F-5C8C-722DB05F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C2AF3-FC6B-EB40-2BF4-845BC8218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51882-7F10-9F81-2D61-15DFF2B3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BED6-CE74-E3CF-80BA-D08D6ACF6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02761-3F1D-4CB5-F2AC-10CA75D1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8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1DF3-8E82-8697-EBBD-E94C030B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96A12-0A4C-CFA1-DE05-76D1C4F5D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7C64E-C471-29F8-B3F9-B66B8061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235B3-9E71-9094-9C04-672F471BA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633AA-2DA3-125A-4F2D-4EB0BE32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6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C93A-BBFE-9E65-3E91-A2EE110BC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8D026-8E3F-DE4D-1206-91752310E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63F78-99D1-9994-3CEC-6725E44E5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6F560-E39B-4170-0696-1CC102AD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8A62B-2291-06F3-B3C9-C3AA4502E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5115C-851B-AE9E-B02C-56EC3976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4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9182-3025-E29B-3DC7-EA896482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90AB2-5800-2BE3-BC5C-0E3EFC4E2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D300-4A9B-4B58-8DFD-8EEC852F8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0BF94-285C-AD34-496E-D007EC885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11857C-E927-64D7-5544-F787DFB2EA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382D78-7CDD-C700-DA31-04F2C8FC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598ECB-6BB0-41DA-B634-4E3D2975F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C7B60-0824-8DC5-9896-252ABACA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1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CDB17-F248-B95E-0BFF-C40415B1E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D4B6C3-6529-2C62-736B-0A82EAC79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A4D16-4C3D-6AAE-5552-BAE418DE3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3951E-A86B-3F3C-27F7-E9737C39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7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9A0889-984A-616E-66B8-C0640319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A71B3-C9AD-0309-5504-F2916B7B4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F8451-F667-727E-87D4-E8E51F6EF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0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E02F-603B-D011-01A7-A7962C278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4900A-4709-4ADE-C779-D23D24135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AE3C6-6165-4A56-F219-5091EE9DB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1718B-3E22-8997-76D0-883B68608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154D8-4570-19DA-AA5A-45D33B90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1BAC1-3AE3-638B-72D8-06C320C8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E454-F7B4-97D0-AAC9-798E9566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DFFBE-4A6F-A67B-22C6-E7E085D8A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9946B-FDCB-2BF3-FB3E-53152CDFA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1FD2-7690-FA99-EF66-CFA8A8464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3B8A4-3E5E-C71E-C8F6-386167AE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8E1D2-BC8B-F5EB-D450-BEE64AE3D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8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4B5250-9803-0EF7-D224-1366DFE0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0085D-35B6-5415-2813-66C52EDED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9894E-670F-05E5-E9A1-3B03E2506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0DCBBC-6961-0246-9589-6C8C1BBCB54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F9C57-20C0-0660-6A68-88A6395C7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1CD1B-BEAC-6FD2-858F-16A572C8F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3C8E2A-A16A-D247-B466-22A88CD5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4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dl.acm.org/doi/10.1145/2591796.2591861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dl.acm.org/doi/10.1145/2591796.2591861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0.png"/><Relationship Id="rId3" Type="http://schemas.openxmlformats.org/officeDocument/2006/relationships/image" Target="../media/image2910.png"/><Relationship Id="rId7" Type="http://schemas.openxmlformats.org/officeDocument/2006/relationships/image" Target="../media/image3210.png"/><Relationship Id="rId12" Type="http://schemas.openxmlformats.org/officeDocument/2006/relationships/image" Target="../media/image36.png"/><Relationship Id="rId2" Type="http://schemas.openxmlformats.org/officeDocument/2006/relationships/image" Target="../media/image2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2800.png"/><Relationship Id="rId5" Type="http://schemas.openxmlformats.org/officeDocument/2006/relationships/image" Target="../media/image3110.png"/><Relationship Id="rId10" Type="http://schemas.openxmlformats.org/officeDocument/2006/relationships/image" Target="../media/image3510.png"/><Relationship Id="rId4" Type="http://schemas.openxmlformats.org/officeDocument/2006/relationships/image" Target="../media/image3010.png"/><Relationship Id="rId9" Type="http://schemas.openxmlformats.org/officeDocument/2006/relationships/image" Target="../media/image34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2.png"/><Relationship Id="rId21" Type="http://schemas.openxmlformats.org/officeDocument/2006/relationships/image" Target="../media/image45.png"/><Relationship Id="rId12" Type="http://schemas.openxmlformats.org/officeDocument/2006/relationships/image" Target="../media/image400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image" Target="../media/image3300.png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9" Type="http://schemas.openxmlformats.org/officeDocument/2006/relationships/image" Target="../media/image3700.png"/><Relationship Id="rId14" Type="http://schemas.openxmlformats.org/officeDocument/2006/relationships/image" Target="../media/image4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0.png"/><Relationship Id="rId13" Type="http://schemas.openxmlformats.org/officeDocument/2006/relationships/image" Target="../media/image400.png"/><Relationship Id="rId21" Type="http://schemas.openxmlformats.org/officeDocument/2006/relationships/image" Target="../media/image47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image" Target="../media/image3300.png"/><Relationship Id="rId10" Type="http://schemas.openxmlformats.org/officeDocument/2006/relationships/image" Target="../media/image46.png"/><Relationship Id="rId4" Type="http://schemas.openxmlformats.org/officeDocument/2006/relationships/image" Target="../media/image3200.png"/><Relationship Id="rId9" Type="http://schemas.openxmlformats.org/officeDocument/2006/relationships/image" Target="../media/image3700.png"/><Relationship Id="rId2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.xml"/><Relationship Id="rId299" Type="http://schemas.openxmlformats.org/officeDocument/2006/relationships/image" Target="../media/image377.png"/><Relationship Id="rId21" Type="http://schemas.openxmlformats.org/officeDocument/2006/relationships/customXml" Target="../ink/ink10.xml"/><Relationship Id="rId63" Type="http://schemas.openxmlformats.org/officeDocument/2006/relationships/customXml" Target="../ink/ink31.xml"/><Relationship Id="rId159" Type="http://schemas.openxmlformats.org/officeDocument/2006/relationships/customXml" Target="../ink/ink79.xml"/><Relationship Id="rId324" Type="http://schemas.openxmlformats.org/officeDocument/2006/relationships/customXml" Target="../ink/ink162.xml"/><Relationship Id="rId366" Type="http://schemas.openxmlformats.org/officeDocument/2006/relationships/customXml" Target="../ink/ink180.xml"/><Relationship Id="rId170" Type="http://schemas.openxmlformats.org/officeDocument/2006/relationships/image" Target="../media/image313.png"/><Relationship Id="rId226" Type="http://schemas.openxmlformats.org/officeDocument/2006/relationships/image" Target="../media/image341.png"/><Relationship Id="rId268" Type="http://schemas.openxmlformats.org/officeDocument/2006/relationships/customXml" Target="../ink/ink134.xml"/><Relationship Id="rId32" Type="http://schemas.openxmlformats.org/officeDocument/2006/relationships/image" Target="../media/image245.png"/><Relationship Id="rId74" Type="http://schemas.openxmlformats.org/officeDocument/2006/relationships/image" Target="../media/image266.png"/><Relationship Id="rId128" Type="http://schemas.openxmlformats.org/officeDocument/2006/relationships/image" Target="../media/image293.png"/><Relationship Id="rId335" Type="http://schemas.openxmlformats.org/officeDocument/2006/relationships/image" Target="../media/image395.png"/><Relationship Id="rId377" Type="http://schemas.openxmlformats.org/officeDocument/2006/relationships/image" Target="../media/image14.png"/><Relationship Id="rId5" Type="http://schemas.openxmlformats.org/officeDocument/2006/relationships/customXml" Target="../ink/ink2.xml"/><Relationship Id="rId181" Type="http://schemas.openxmlformats.org/officeDocument/2006/relationships/customXml" Target="../ink/ink90.xml"/><Relationship Id="rId237" Type="http://schemas.openxmlformats.org/officeDocument/2006/relationships/customXml" Target="../ink/ink118.xml"/><Relationship Id="rId279" Type="http://schemas.openxmlformats.org/officeDocument/2006/relationships/image" Target="../media/image367.png"/><Relationship Id="rId43" Type="http://schemas.openxmlformats.org/officeDocument/2006/relationships/customXml" Target="../ink/ink21.xml"/><Relationship Id="rId139" Type="http://schemas.openxmlformats.org/officeDocument/2006/relationships/customXml" Target="../ink/ink69.xml"/><Relationship Id="rId290" Type="http://schemas.openxmlformats.org/officeDocument/2006/relationships/customXml" Target="../ink/ink145.xml"/><Relationship Id="rId304" Type="http://schemas.openxmlformats.org/officeDocument/2006/relationships/customXml" Target="../ink/ink152.xml"/><Relationship Id="rId346" Type="http://schemas.openxmlformats.org/officeDocument/2006/relationships/customXml" Target="../ink/ink170.xml"/><Relationship Id="rId85" Type="http://schemas.openxmlformats.org/officeDocument/2006/relationships/customXml" Target="../ink/ink42.xml"/><Relationship Id="rId150" Type="http://schemas.openxmlformats.org/officeDocument/2006/relationships/image" Target="../media/image304.png"/><Relationship Id="rId192" Type="http://schemas.openxmlformats.org/officeDocument/2006/relationships/image" Target="../media/image324.png"/><Relationship Id="rId206" Type="http://schemas.openxmlformats.org/officeDocument/2006/relationships/image" Target="../media/image331.png"/><Relationship Id="rId248" Type="http://schemas.openxmlformats.org/officeDocument/2006/relationships/image" Target="../media/image352.png"/><Relationship Id="rId12" Type="http://schemas.openxmlformats.org/officeDocument/2006/relationships/image" Target="../media/image235.png"/><Relationship Id="rId108" Type="http://schemas.openxmlformats.org/officeDocument/2006/relationships/image" Target="../media/image283.png"/><Relationship Id="rId315" Type="http://schemas.openxmlformats.org/officeDocument/2006/relationships/image" Target="../media/image385.png"/><Relationship Id="rId357" Type="http://schemas.openxmlformats.org/officeDocument/2006/relationships/image" Target="../media/image505.png"/><Relationship Id="rId54" Type="http://schemas.openxmlformats.org/officeDocument/2006/relationships/image" Target="../media/image256.png"/><Relationship Id="rId96" Type="http://schemas.openxmlformats.org/officeDocument/2006/relationships/image" Target="../media/image277.png"/><Relationship Id="rId161" Type="http://schemas.openxmlformats.org/officeDocument/2006/relationships/customXml" Target="../ink/ink80.xml"/><Relationship Id="rId217" Type="http://schemas.openxmlformats.org/officeDocument/2006/relationships/customXml" Target="../ink/ink108.xml"/><Relationship Id="rId259" Type="http://schemas.openxmlformats.org/officeDocument/2006/relationships/customXml" Target="../ink/ink129.xml"/><Relationship Id="rId23" Type="http://schemas.openxmlformats.org/officeDocument/2006/relationships/customXml" Target="../ink/ink11.xml"/><Relationship Id="rId119" Type="http://schemas.openxmlformats.org/officeDocument/2006/relationships/customXml" Target="../ink/ink59.xml"/><Relationship Id="rId270" Type="http://schemas.openxmlformats.org/officeDocument/2006/relationships/customXml" Target="../ink/ink135.xml"/><Relationship Id="rId326" Type="http://schemas.openxmlformats.org/officeDocument/2006/relationships/customXml" Target="../ink/ink163.xml"/><Relationship Id="rId65" Type="http://schemas.openxmlformats.org/officeDocument/2006/relationships/customXml" Target="../ink/ink32.xml"/><Relationship Id="rId130" Type="http://schemas.openxmlformats.org/officeDocument/2006/relationships/image" Target="../media/image294.png"/><Relationship Id="rId368" Type="http://schemas.openxmlformats.org/officeDocument/2006/relationships/customXml" Target="../ink/ink181.xml"/><Relationship Id="rId172" Type="http://schemas.openxmlformats.org/officeDocument/2006/relationships/image" Target="../media/image314.png"/><Relationship Id="rId228" Type="http://schemas.openxmlformats.org/officeDocument/2006/relationships/image" Target="../media/image342.png"/><Relationship Id="rId281" Type="http://schemas.openxmlformats.org/officeDocument/2006/relationships/image" Target="../media/image368.png"/><Relationship Id="rId337" Type="http://schemas.openxmlformats.org/officeDocument/2006/relationships/image" Target="../media/image396.png"/><Relationship Id="rId34" Type="http://schemas.openxmlformats.org/officeDocument/2006/relationships/image" Target="../media/image246.png"/><Relationship Id="rId76" Type="http://schemas.openxmlformats.org/officeDocument/2006/relationships/image" Target="../media/image267.png"/><Relationship Id="rId141" Type="http://schemas.openxmlformats.org/officeDocument/2006/relationships/customXml" Target="../ink/ink70.xml"/><Relationship Id="rId7" Type="http://schemas.openxmlformats.org/officeDocument/2006/relationships/customXml" Target="../ink/ink3.xml"/><Relationship Id="rId183" Type="http://schemas.openxmlformats.org/officeDocument/2006/relationships/customXml" Target="../ink/ink91.xml"/><Relationship Id="rId239" Type="http://schemas.openxmlformats.org/officeDocument/2006/relationships/customXml" Target="../ink/ink119.xml"/><Relationship Id="rId250" Type="http://schemas.openxmlformats.org/officeDocument/2006/relationships/image" Target="../media/image353.png"/><Relationship Id="rId292" Type="http://schemas.openxmlformats.org/officeDocument/2006/relationships/customXml" Target="../ink/ink146.xml"/><Relationship Id="rId306" Type="http://schemas.openxmlformats.org/officeDocument/2006/relationships/customXml" Target="../ink/ink153.xml"/><Relationship Id="rId45" Type="http://schemas.openxmlformats.org/officeDocument/2006/relationships/customXml" Target="../ink/ink22.xml"/><Relationship Id="rId87" Type="http://schemas.openxmlformats.org/officeDocument/2006/relationships/customXml" Target="../ink/ink43.xml"/><Relationship Id="rId110" Type="http://schemas.openxmlformats.org/officeDocument/2006/relationships/image" Target="../media/image284.png"/><Relationship Id="rId348" Type="http://schemas.openxmlformats.org/officeDocument/2006/relationships/customXml" Target="../ink/ink171.xml"/><Relationship Id="rId152" Type="http://schemas.openxmlformats.org/officeDocument/2006/relationships/image" Target="../media/image90.png"/><Relationship Id="rId194" Type="http://schemas.openxmlformats.org/officeDocument/2006/relationships/image" Target="../media/image325.png"/><Relationship Id="rId208" Type="http://schemas.openxmlformats.org/officeDocument/2006/relationships/image" Target="../media/image332.png"/><Relationship Id="rId261" Type="http://schemas.openxmlformats.org/officeDocument/2006/relationships/customXml" Target="../ink/ink130.xml"/><Relationship Id="rId14" Type="http://schemas.openxmlformats.org/officeDocument/2006/relationships/image" Target="../media/image236.png"/><Relationship Id="rId56" Type="http://schemas.openxmlformats.org/officeDocument/2006/relationships/image" Target="../media/image257.png"/><Relationship Id="rId317" Type="http://schemas.openxmlformats.org/officeDocument/2006/relationships/image" Target="../media/image386.png"/><Relationship Id="rId359" Type="http://schemas.openxmlformats.org/officeDocument/2006/relationships/image" Target="../media/image506.png"/><Relationship Id="rId98" Type="http://schemas.openxmlformats.org/officeDocument/2006/relationships/image" Target="../media/image278.png"/><Relationship Id="rId121" Type="http://schemas.openxmlformats.org/officeDocument/2006/relationships/customXml" Target="../ink/ink60.xml"/><Relationship Id="rId163" Type="http://schemas.openxmlformats.org/officeDocument/2006/relationships/customXml" Target="../ink/ink81.xml"/><Relationship Id="rId219" Type="http://schemas.openxmlformats.org/officeDocument/2006/relationships/customXml" Target="../ink/ink109.xml"/><Relationship Id="rId370" Type="http://schemas.openxmlformats.org/officeDocument/2006/relationships/customXml" Target="../ink/ink182.xml"/><Relationship Id="rId230" Type="http://schemas.openxmlformats.org/officeDocument/2006/relationships/image" Target="../media/image343.png"/><Relationship Id="rId25" Type="http://schemas.openxmlformats.org/officeDocument/2006/relationships/customXml" Target="../ink/ink12.xml"/><Relationship Id="rId67" Type="http://schemas.openxmlformats.org/officeDocument/2006/relationships/customXml" Target="../ink/ink33.xml"/><Relationship Id="rId272" Type="http://schemas.openxmlformats.org/officeDocument/2006/relationships/customXml" Target="../ink/ink136.xml"/><Relationship Id="rId328" Type="http://schemas.openxmlformats.org/officeDocument/2006/relationships/customXml" Target="../ink/ink164.xml"/><Relationship Id="rId132" Type="http://schemas.openxmlformats.org/officeDocument/2006/relationships/image" Target="../media/image295.png"/><Relationship Id="rId174" Type="http://schemas.openxmlformats.org/officeDocument/2006/relationships/image" Target="../media/image315.png"/><Relationship Id="rId241" Type="http://schemas.openxmlformats.org/officeDocument/2006/relationships/customXml" Target="../ink/ink120.xml"/><Relationship Id="rId36" Type="http://schemas.openxmlformats.org/officeDocument/2006/relationships/image" Target="../media/image247.png"/><Relationship Id="rId283" Type="http://schemas.openxmlformats.org/officeDocument/2006/relationships/image" Target="../media/image369.png"/><Relationship Id="rId339" Type="http://schemas.openxmlformats.org/officeDocument/2006/relationships/image" Target="../media/image7.png"/><Relationship Id="rId78" Type="http://schemas.openxmlformats.org/officeDocument/2006/relationships/image" Target="../media/image268.png"/><Relationship Id="rId101" Type="http://schemas.openxmlformats.org/officeDocument/2006/relationships/customXml" Target="../ink/ink50.xml"/><Relationship Id="rId143" Type="http://schemas.openxmlformats.org/officeDocument/2006/relationships/customXml" Target="../ink/ink71.xml"/><Relationship Id="rId185" Type="http://schemas.openxmlformats.org/officeDocument/2006/relationships/customXml" Target="../ink/ink92.xml"/><Relationship Id="rId350" Type="http://schemas.openxmlformats.org/officeDocument/2006/relationships/customXml" Target="../ink/ink172.xml"/><Relationship Id="rId9" Type="http://schemas.openxmlformats.org/officeDocument/2006/relationships/customXml" Target="../ink/ink4.xml"/><Relationship Id="rId210" Type="http://schemas.openxmlformats.org/officeDocument/2006/relationships/image" Target="../media/image333.png"/><Relationship Id="rId26" Type="http://schemas.openxmlformats.org/officeDocument/2006/relationships/image" Target="../media/image242.png"/><Relationship Id="rId231" Type="http://schemas.openxmlformats.org/officeDocument/2006/relationships/customXml" Target="../ink/ink115.xml"/><Relationship Id="rId252" Type="http://schemas.openxmlformats.org/officeDocument/2006/relationships/image" Target="../media/image354.png"/><Relationship Id="rId273" Type="http://schemas.openxmlformats.org/officeDocument/2006/relationships/image" Target="../media/image364.png"/><Relationship Id="rId294" Type="http://schemas.openxmlformats.org/officeDocument/2006/relationships/customXml" Target="../ink/ink147.xml"/><Relationship Id="rId308" Type="http://schemas.openxmlformats.org/officeDocument/2006/relationships/customXml" Target="../ink/ink154.xml"/><Relationship Id="rId329" Type="http://schemas.openxmlformats.org/officeDocument/2006/relationships/image" Target="../media/image392.png"/><Relationship Id="rId47" Type="http://schemas.openxmlformats.org/officeDocument/2006/relationships/customXml" Target="../ink/ink23.xml"/><Relationship Id="rId68" Type="http://schemas.openxmlformats.org/officeDocument/2006/relationships/image" Target="../media/image263.png"/><Relationship Id="rId89" Type="http://schemas.openxmlformats.org/officeDocument/2006/relationships/customXml" Target="../ink/ink44.xml"/><Relationship Id="rId112" Type="http://schemas.openxmlformats.org/officeDocument/2006/relationships/image" Target="../media/image285.png"/><Relationship Id="rId133" Type="http://schemas.openxmlformats.org/officeDocument/2006/relationships/customXml" Target="../ink/ink66.xml"/><Relationship Id="rId154" Type="http://schemas.openxmlformats.org/officeDocument/2006/relationships/image" Target="../media/image305.png"/><Relationship Id="rId175" Type="http://schemas.openxmlformats.org/officeDocument/2006/relationships/customXml" Target="../ink/ink87.xml"/><Relationship Id="rId340" Type="http://schemas.openxmlformats.org/officeDocument/2006/relationships/image" Target="../media/image8.png"/><Relationship Id="rId361" Type="http://schemas.openxmlformats.org/officeDocument/2006/relationships/image" Target="../media/image507.png"/><Relationship Id="rId196" Type="http://schemas.openxmlformats.org/officeDocument/2006/relationships/image" Target="../media/image326.png"/><Relationship Id="rId200" Type="http://schemas.openxmlformats.org/officeDocument/2006/relationships/image" Target="../media/image328.png"/><Relationship Id="rId16" Type="http://schemas.openxmlformats.org/officeDocument/2006/relationships/image" Target="../media/image237.png"/><Relationship Id="rId221" Type="http://schemas.openxmlformats.org/officeDocument/2006/relationships/customXml" Target="../ink/ink110.xml"/><Relationship Id="rId242" Type="http://schemas.openxmlformats.org/officeDocument/2006/relationships/image" Target="../media/image349.png"/><Relationship Id="rId263" Type="http://schemas.openxmlformats.org/officeDocument/2006/relationships/customXml" Target="../ink/ink131.xml"/><Relationship Id="rId284" Type="http://schemas.openxmlformats.org/officeDocument/2006/relationships/customXml" Target="../ink/ink142.xml"/><Relationship Id="rId319" Type="http://schemas.openxmlformats.org/officeDocument/2006/relationships/image" Target="../media/image387.png"/><Relationship Id="rId37" Type="http://schemas.openxmlformats.org/officeDocument/2006/relationships/customXml" Target="../ink/ink18.xml"/><Relationship Id="rId58" Type="http://schemas.openxmlformats.org/officeDocument/2006/relationships/image" Target="../media/image258.png"/><Relationship Id="rId79" Type="http://schemas.openxmlformats.org/officeDocument/2006/relationships/customXml" Target="../ink/ink39.xml"/><Relationship Id="rId102" Type="http://schemas.openxmlformats.org/officeDocument/2006/relationships/image" Target="../media/image280.png"/><Relationship Id="rId123" Type="http://schemas.openxmlformats.org/officeDocument/2006/relationships/customXml" Target="../ink/ink61.xml"/><Relationship Id="rId144" Type="http://schemas.openxmlformats.org/officeDocument/2006/relationships/image" Target="../media/image301.png"/><Relationship Id="rId330" Type="http://schemas.openxmlformats.org/officeDocument/2006/relationships/customXml" Target="../ink/ink165.xml"/><Relationship Id="rId90" Type="http://schemas.openxmlformats.org/officeDocument/2006/relationships/image" Target="../media/image274.png"/><Relationship Id="rId165" Type="http://schemas.openxmlformats.org/officeDocument/2006/relationships/customXml" Target="../ink/ink82.xml"/><Relationship Id="rId186" Type="http://schemas.openxmlformats.org/officeDocument/2006/relationships/image" Target="../media/image321.png"/><Relationship Id="rId351" Type="http://schemas.openxmlformats.org/officeDocument/2006/relationships/image" Target="../media/image502.png"/><Relationship Id="rId372" Type="http://schemas.openxmlformats.org/officeDocument/2006/relationships/image" Target="../media/image12.png"/><Relationship Id="rId211" Type="http://schemas.openxmlformats.org/officeDocument/2006/relationships/customXml" Target="../ink/ink105.xml"/><Relationship Id="rId232" Type="http://schemas.openxmlformats.org/officeDocument/2006/relationships/image" Target="../media/image344.png"/><Relationship Id="rId253" Type="http://schemas.openxmlformats.org/officeDocument/2006/relationships/customXml" Target="../ink/ink126.xml"/><Relationship Id="rId274" Type="http://schemas.openxmlformats.org/officeDocument/2006/relationships/customXml" Target="../ink/ink137.xml"/><Relationship Id="rId295" Type="http://schemas.openxmlformats.org/officeDocument/2006/relationships/image" Target="../media/image375.png"/><Relationship Id="rId309" Type="http://schemas.openxmlformats.org/officeDocument/2006/relationships/image" Target="../media/image382.png"/><Relationship Id="rId27" Type="http://schemas.openxmlformats.org/officeDocument/2006/relationships/customXml" Target="../ink/ink13.xml"/><Relationship Id="rId48" Type="http://schemas.openxmlformats.org/officeDocument/2006/relationships/image" Target="../media/image253.png"/><Relationship Id="rId69" Type="http://schemas.openxmlformats.org/officeDocument/2006/relationships/customXml" Target="../ink/ink34.xml"/><Relationship Id="rId113" Type="http://schemas.openxmlformats.org/officeDocument/2006/relationships/customXml" Target="../ink/ink56.xml"/><Relationship Id="rId134" Type="http://schemas.openxmlformats.org/officeDocument/2006/relationships/image" Target="../media/image296.png"/><Relationship Id="rId320" Type="http://schemas.openxmlformats.org/officeDocument/2006/relationships/customXml" Target="../ink/ink160.xml"/><Relationship Id="rId80" Type="http://schemas.openxmlformats.org/officeDocument/2006/relationships/image" Target="../media/image269.png"/><Relationship Id="rId155" Type="http://schemas.openxmlformats.org/officeDocument/2006/relationships/customXml" Target="../ink/ink77.xml"/><Relationship Id="rId176" Type="http://schemas.openxmlformats.org/officeDocument/2006/relationships/image" Target="../media/image316.png"/><Relationship Id="rId197" Type="http://schemas.openxmlformats.org/officeDocument/2006/relationships/customXml" Target="../ink/ink98.xml"/><Relationship Id="rId341" Type="http://schemas.openxmlformats.org/officeDocument/2006/relationships/image" Target="../media/image9.png"/><Relationship Id="rId362" Type="http://schemas.openxmlformats.org/officeDocument/2006/relationships/customXml" Target="../ink/ink178.xml"/><Relationship Id="rId201" Type="http://schemas.openxmlformats.org/officeDocument/2006/relationships/customXml" Target="../ink/ink100.xml"/><Relationship Id="rId222" Type="http://schemas.openxmlformats.org/officeDocument/2006/relationships/image" Target="../media/image339.png"/><Relationship Id="rId243" Type="http://schemas.openxmlformats.org/officeDocument/2006/relationships/customXml" Target="../ink/ink121.xml"/><Relationship Id="rId264" Type="http://schemas.openxmlformats.org/officeDocument/2006/relationships/customXml" Target="../ink/ink132.xml"/><Relationship Id="rId285" Type="http://schemas.openxmlformats.org/officeDocument/2006/relationships/image" Target="../media/image370.png"/><Relationship Id="rId17" Type="http://schemas.openxmlformats.org/officeDocument/2006/relationships/customXml" Target="../ink/ink8.xml"/><Relationship Id="rId38" Type="http://schemas.openxmlformats.org/officeDocument/2006/relationships/image" Target="../media/image248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24" Type="http://schemas.openxmlformats.org/officeDocument/2006/relationships/image" Target="../media/image291.png"/><Relationship Id="rId310" Type="http://schemas.openxmlformats.org/officeDocument/2006/relationships/customXml" Target="../ink/ink155.xml"/><Relationship Id="rId70" Type="http://schemas.openxmlformats.org/officeDocument/2006/relationships/image" Target="../media/image264.png"/><Relationship Id="rId91" Type="http://schemas.openxmlformats.org/officeDocument/2006/relationships/customXml" Target="../ink/ink45.xml"/><Relationship Id="rId145" Type="http://schemas.openxmlformats.org/officeDocument/2006/relationships/customXml" Target="../ink/ink72.xml"/><Relationship Id="rId166" Type="http://schemas.openxmlformats.org/officeDocument/2006/relationships/image" Target="../media/image311.png"/><Relationship Id="rId187" Type="http://schemas.openxmlformats.org/officeDocument/2006/relationships/customXml" Target="../ink/ink93.xml"/><Relationship Id="rId331" Type="http://schemas.openxmlformats.org/officeDocument/2006/relationships/image" Target="../media/image393.png"/><Relationship Id="rId352" Type="http://schemas.openxmlformats.org/officeDocument/2006/relationships/customXml" Target="../ink/ink173.xml"/><Relationship Id="rId373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334.png"/><Relationship Id="rId233" Type="http://schemas.openxmlformats.org/officeDocument/2006/relationships/customXml" Target="../ink/ink116.xml"/><Relationship Id="rId254" Type="http://schemas.openxmlformats.org/officeDocument/2006/relationships/image" Target="../media/image355.png"/><Relationship Id="rId28" Type="http://schemas.openxmlformats.org/officeDocument/2006/relationships/image" Target="../media/image243.png"/><Relationship Id="rId49" Type="http://schemas.openxmlformats.org/officeDocument/2006/relationships/customXml" Target="../ink/ink24.xml"/><Relationship Id="rId114" Type="http://schemas.openxmlformats.org/officeDocument/2006/relationships/image" Target="../media/image286.png"/><Relationship Id="rId275" Type="http://schemas.openxmlformats.org/officeDocument/2006/relationships/image" Target="../media/image365.png"/><Relationship Id="rId296" Type="http://schemas.openxmlformats.org/officeDocument/2006/relationships/customXml" Target="../ink/ink148.xml"/><Relationship Id="rId300" Type="http://schemas.openxmlformats.org/officeDocument/2006/relationships/customXml" Target="../ink/ink150.xml"/><Relationship Id="rId60" Type="http://schemas.openxmlformats.org/officeDocument/2006/relationships/image" Target="../media/image259.png"/><Relationship Id="rId81" Type="http://schemas.openxmlformats.org/officeDocument/2006/relationships/customXml" Target="../ink/ink40.xml"/><Relationship Id="rId135" Type="http://schemas.openxmlformats.org/officeDocument/2006/relationships/customXml" Target="../ink/ink67.xml"/><Relationship Id="rId156" Type="http://schemas.openxmlformats.org/officeDocument/2006/relationships/image" Target="../media/image306.png"/><Relationship Id="rId177" Type="http://schemas.openxmlformats.org/officeDocument/2006/relationships/customXml" Target="../ink/ink88.xml"/><Relationship Id="rId198" Type="http://schemas.openxmlformats.org/officeDocument/2006/relationships/image" Target="../media/image327.png"/><Relationship Id="rId321" Type="http://schemas.openxmlformats.org/officeDocument/2006/relationships/image" Target="../media/image388.png"/><Relationship Id="rId342" Type="http://schemas.openxmlformats.org/officeDocument/2006/relationships/image" Target="../media/image10.png"/><Relationship Id="rId363" Type="http://schemas.openxmlformats.org/officeDocument/2006/relationships/image" Target="../media/image509.png"/><Relationship Id="rId202" Type="http://schemas.openxmlformats.org/officeDocument/2006/relationships/image" Target="../media/image329.png"/><Relationship Id="rId223" Type="http://schemas.openxmlformats.org/officeDocument/2006/relationships/customXml" Target="../ink/ink111.xml"/><Relationship Id="rId244" Type="http://schemas.openxmlformats.org/officeDocument/2006/relationships/image" Target="../media/image350.png"/><Relationship Id="rId18" Type="http://schemas.openxmlformats.org/officeDocument/2006/relationships/image" Target="../media/image238.png"/><Relationship Id="rId39" Type="http://schemas.openxmlformats.org/officeDocument/2006/relationships/customXml" Target="../ink/ink19.xml"/><Relationship Id="rId265" Type="http://schemas.openxmlformats.org/officeDocument/2006/relationships/image" Target="../media/image360.png"/><Relationship Id="rId286" Type="http://schemas.openxmlformats.org/officeDocument/2006/relationships/customXml" Target="../ink/ink143.xml"/><Relationship Id="rId50" Type="http://schemas.openxmlformats.org/officeDocument/2006/relationships/image" Target="../media/image254.png"/><Relationship Id="rId104" Type="http://schemas.openxmlformats.org/officeDocument/2006/relationships/image" Target="../media/image281.png"/><Relationship Id="rId125" Type="http://schemas.openxmlformats.org/officeDocument/2006/relationships/customXml" Target="../ink/ink62.xml"/><Relationship Id="rId146" Type="http://schemas.openxmlformats.org/officeDocument/2006/relationships/image" Target="../media/image302.png"/><Relationship Id="rId167" Type="http://schemas.openxmlformats.org/officeDocument/2006/relationships/customXml" Target="../ink/ink83.xml"/><Relationship Id="rId188" Type="http://schemas.openxmlformats.org/officeDocument/2006/relationships/image" Target="../media/image322.png"/><Relationship Id="rId311" Type="http://schemas.openxmlformats.org/officeDocument/2006/relationships/image" Target="../media/image383.png"/><Relationship Id="rId332" Type="http://schemas.openxmlformats.org/officeDocument/2006/relationships/customXml" Target="../ink/ink166.xml"/><Relationship Id="rId353" Type="http://schemas.openxmlformats.org/officeDocument/2006/relationships/image" Target="../media/image503.png"/><Relationship Id="rId374" Type="http://schemas.openxmlformats.org/officeDocument/2006/relationships/customXml" Target="../ink/ink183.xml"/><Relationship Id="rId71" Type="http://schemas.openxmlformats.org/officeDocument/2006/relationships/customXml" Target="../ink/ink35.xml"/><Relationship Id="rId92" Type="http://schemas.openxmlformats.org/officeDocument/2006/relationships/image" Target="../media/image275.png"/><Relationship Id="rId213" Type="http://schemas.openxmlformats.org/officeDocument/2006/relationships/customXml" Target="../ink/ink106.xml"/><Relationship Id="rId234" Type="http://schemas.openxmlformats.org/officeDocument/2006/relationships/image" Target="../media/image345.png"/><Relationship Id="rId2" Type="http://schemas.openxmlformats.org/officeDocument/2006/relationships/notesSlide" Target="../notesSlides/notesSlide2.xml"/><Relationship Id="rId29" Type="http://schemas.openxmlformats.org/officeDocument/2006/relationships/customXml" Target="../ink/ink14.xml"/><Relationship Id="rId255" Type="http://schemas.openxmlformats.org/officeDocument/2006/relationships/customXml" Target="../ink/ink127.xml"/><Relationship Id="rId276" Type="http://schemas.openxmlformats.org/officeDocument/2006/relationships/customXml" Target="../ink/ink138.xml"/><Relationship Id="rId297" Type="http://schemas.openxmlformats.org/officeDocument/2006/relationships/image" Target="../media/image376.png"/><Relationship Id="rId40" Type="http://schemas.openxmlformats.org/officeDocument/2006/relationships/image" Target="../media/image249.png"/><Relationship Id="rId115" Type="http://schemas.openxmlformats.org/officeDocument/2006/relationships/customXml" Target="../ink/ink57.xml"/><Relationship Id="rId136" Type="http://schemas.openxmlformats.org/officeDocument/2006/relationships/image" Target="../media/image297.png"/><Relationship Id="rId157" Type="http://schemas.openxmlformats.org/officeDocument/2006/relationships/customXml" Target="../ink/ink78.xml"/><Relationship Id="rId178" Type="http://schemas.openxmlformats.org/officeDocument/2006/relationships/image" Target="../media/image317.png"/><Relationship Id="rId301" Type="http://schemas.openxmlformats.org/officeDocument/2006/relationships/image" Target="../media/image378.png"/><Relationship Id="rId322" Type="http://schemas.openxmlformats.org/officeDocument/2006/relationships/customXml" Target="../ink/ink161.xml"/><Relationship Id="rId343" Type="http://schemas.openxmlformats.org/officeDocument/2006/relationships/image" Target="../media/image11.svg"/><Relationship Id="rId364" Type="http://schemas.openxmlformats.org/officeDocument/2006/relationships/customXml" Target="../ink/ink179.xml"/><Relationship Id="rId61" Type="http://schemas.openxmlformats.org/officeDocument/2006/relationships/customXml" Target="../ink/ink30.xml"/><Relationship Id="rId82" Type="http://schemas.openxmlformats.org/officeDocument/2006/relationships/image" Target="../media/image270.png"/><Relationship Id="rId199" Type="http://schemas.openxmlformats.org/officeDocument/2006/relationships/customXml" Target="../ink/ink99.xml"/><Relationship Id="rId203" Type="http://schemas.openxmlformats.org/officeDocument/2006/relationships/customXml" Target="../ink/ink101.xml"/><Relationship Id="rId19" Type="http://schemas.openxmlformats.org/officeDocument/2006/relationships/customXml" Target="../ink/ink9.xml"/><Relationship Id="rId224" Type="http://schemas.openxmlformats.org/officeDocument/2006/relationships/image" Target="../media/image340.png"/><Relationship Id="rId245" Type="http://schemas.openxmlformats.org/officeDocument/2006/relationships/customXml" Target="../ink/ink122.xml"/><Relationship Id="rId266" Type="http://schemas.openxmlformats.org/officeDocument/2006/relationships/customXml" Target="../ink/ink133.xml"/><Relationship Id="rId287" Type="http://schemas.openxmlformats.org/officeDocument/2006/relationships/image" Target="../media/image371.png"/><Relationship Id="rId30" Type="http://schemas.openxmlformats.org/officeDocument/2006/relationships/image" Target="../media/image244.png"/><Relationship Id="rId105" Type="http://schemas.openxmlformats.org/officeDocument/2006/relationships/customXml" Target="../ink/ink52.xml"/><Relationship Id="rId126" Type="http://schemas.openxmlformats.org/officeDocument/2006/relationships/image" Target="../media/image292.png"/><Relationship Id="rId147" Type="http://schemas.openxmlformats.org/officeDocument/2006/relationships/customXml" Target="../ink/ink73.xml"/><Relationship Id="rId168" Type="http://schemas.openxmlformats.org/officeDocument/2006/relationships/image" Target="../media/image312.png"/><Relationship Id="rId312" Type="http://schemas.openxmlformats.org/officeDocument/2006/relationships/customXml" Target="../ink/ink156.xml"/><Relationship Id="rId333" Type="http://schemas.openxmlformats.org/officeDocument/2006/relationships/image" Target="../media/image394.png"/><Relationship Id="rId354" Type="http://schemas.openxmlformats.org/officeDocument/2006/relationships/customXml" Target="../ink/ink174.xml"/><Relationship Id="rId51" Type="http://schemas.openxmlformats.org/officeDocument/2006/relationships/customXml" Target="../ink/ink25.xml"/><Relationship Id="rId72" Type="http://schemas.openxmlformats.org/officeDocument/2006/relationships/image" Target="../media/image265.png"/><Relationship Id="rId93" Type="http://schemas.openxmlformats.org/officeDocument/2006/relationships/customXml" Target="../ink/ink46.xml"/><Relationship Id="rId189" Type="http://schemas.openxmlformats.org/officeDocument/2006/relationships/customXml" Target="../ink/ink94.xml"/><Relationship Id="rId375" Type="http://schemas.openxmlformats.org/officeDocument/2006/relationships/image" Target="../media/image515.png"/><Relationship Id="rId3" Type="http://schemas.openxmlformats.org/officeDocument/2006/relationships/customXml" Target="../ink/ink1.xml"/><Relationship Id="rId214" Type="http://schemas.openxmlformats.org/officeDocument/2006/relationships/image" Target="../media/image335.png"/><Relationship Id="rId235" Type="http://schemas.openxmlformats.org/officeDocument/2006/relationships/customXml" Target="../ink/ink117.xml"/><Relationship Id="rId256" Type="http://schemas.openxmlformats.org/officeDocument/2006/relationships/image" Target="../media/image356.png"/><Relationship Id="rId277" Type="http://schemas.openxmlformats.org/officeDocument/2006/relationships/image" Target="../media/image366.png"/><Relationship Id="rId298" Type="http://schemas.openxmlformats.org/officeDocument/2006/relationships/customXml" Target="../ink/ink149.xml"/><Relationship Id="rId116" Type="http://schemas.openxmlformats.org/officeDocument/2006/relationships/image" Target="../media/image287.png"/><Relationship Id="rId137" Type="http://schemas.openxmlformats.org/officeDocument/2006/relationships/customXml" Target="../ink/ink68.xml"/><Relationship Id="rId158" Type="http://schemas.openxmlformats.org/officeDocument/2006/relationships/image" Target="../media/image307.png"/><Relationship Id="rId302" Type="http://schemas.openxmlformats.org/officeDocument/2006/relationships/customXml" Target="../ink/ink151.xml"/><Relationship Id="rId323" Type="http://schemas.openxmlformats.org/officeDocument/2006/relationships/image" Target="../media/image389.png"/><Relationship Id="rId344" Type="http://schemas.openxmlformats.org/officeDocument/2006/relationships/customXml" Target="../ink/ink169.xml"/><Relationship Id="rId20" Type="http://schemas.openxmlformats.org/officeDocument/2006/relationships/image" Target="../media/image239.png"/><Relationship Id="rId41" Type="http://schemas.openxmlformats.org/officeDocument/2006/relationships/customXml" Target="../ink/ink20.xml"/><Relationship Id="rId62" Type="http://schemas.openxmlformats.org/officeDocument/2006/relationships/image" Target="../media/image260.png"/><Relationship Id="rId83" Type="http://schemas.openxmlformats.org/officeDocument/2006/relationships/customXml" Target="../ink/ink41.xml"/><Relationship Id="rId179" Type="http://schemas.openxmlformats.org/officeDocument/2006/relationships/customXml" Target="../ink/ink89.xml"/><Relationship Id="rId365" Type="http://schemas.openxmlformats.org/officeDocument/2006/relationships/image" Target="../media/image511.png"/><Relationship Id="rId190" Type="http://schemas.openxmlformats.org/officeDocument/2006/relationships/image" Target="../media/image323.png"/><Relationship Id="rId204" Type="http://schemas.openxmlformats.org/officeDocument/2006/relationships/image" Target="../media/image330.png"/><Relationship Id="rId225" Type="http://schemas.openxmlformats.org/officeDocument/2006/relationships/customXml" Target="../ink/ink112.xml"/><Relationship Id="rId246" Type="http://schemas.openxmlformats.org/officeDocument/2006/relationships/image" Target="../media/image351.png"/><Relationship Id="rId267" Type="http://schemas.openxmlformats.org/officeDocument/2006/relationships/image" Target="../media/image361.png"/><Relationship Id="rId288" Type="http://schemas.openxmlformats.org/officeDocument/2006/relationships/customXml" Target="../ink/ink144.xml"/><Relationship Id="rId106" Type="http://schemas.openxmlformats.org/officeDocument/2006/relationships/image" Target="../media/image282.png"/><Relationship Id="rId127" Type="http://schemas.openxmlformats.org/officeDocument/2006/relationships/customXml" Target="../ink/ink63.xml"/><Relationship Id="rId313" Type="http://schemas.openxmlformats.org/officeDocument/2006/relationships/image" Target="../media/image384.png"/><Relationship Id="rId10" Type="http://schemas.openxmlformats.org/officeDocument/2006/relationships/image" Target="../media/image234.png"/><Relationship Id="rId31" Type="http://schemas.openxmlformats.org/officeDocument/2006/relationships/customXml" Target="../ink/ink15.xml"/><Relationship Id="rId52" Type="http://schemas.openxmlformats.org/officeDocument/2006/relationships/image" Target="../media/image255.png"/><Relationship Id="rId73" Type="http://schemas.openxmlformats.org/officeDocument/2006/relationships/customXml" Target="../ink/ink36.xml"/><Relationship Id="rId94" Type="http://schemas.openxmlformats.org/officeDocument/2006/relationships/image" Target="../media/image276.png"/><Relationship Id="rId148" Type="http://schemas.openxmlformats.org/officeDocument/2006/relationships/image" Target="../media/image303.png"/><Relationship Id="rId169" Type="http://schemas.openxmlformats.org/officeDocument/2006/relationships/customXml" Target="../ink/ink84.xml"/><Relationship Id="rId334" Type="http://schemas.openxmlformats.org/officeDocument/2006/relationships/customXml" Target="../ink/ink167.xml"/><Relationship Id="rId355" Type="http://schemas.openxmlformats.org/officeDocument/2006/relationships/image" Target="../media/image504.png"/><Relationship Id="rId376" Type="http://schemas.openxmlformats.org/officeDocument/2006/relationships/image" Target="../media/image13.png"/><Relationship Id="rId4" Type="http://schemas.openxmlformats.org/officeDocument/2006/relationships/image" Target="../media/image231.png"/><Relationship Id="rId180" Type="http://schemas.openxmlformats.org/officeDocument/2006/relationships/image" Target="../media/image318.png"/><Relationship Id="rId215" Type="http://schemas.openxmlformats.org/officeDocument/2006/relationships/customXml" Target="../ink/ink107.xml"/><Relationship Id="rId236" Type="http://schemas.openxmlformats.org/officeDocument/2006/relationships/image" Target="../media/image346.png"/><Relationship Id="rId257" Type="http://schemas.openxmlformats.org/officeDocument/2006/relationships/customXml" Target="../ink/ink128.xml"/><Relationship Id="rId278" Type="http://schemas.openxmlformats.org/officeDocument/2006/relationships/customXml" Target="../ink/ink139.xml"/><Relationship Id="rId303" Type="http://schemas.openxmlformats.org/officeDocument/2006/relationships/image" Target="../media/image379.png"/><Relationship Id="rId42" Type="http://schemas.openxmlformats.org/officeDocument/2006/relationships/image" Target="../media/image250.png"/><Relationship Id="rId84" Type="http://schemas.openxmlformats.org/officeDocument/2006/relationships/image" Target="../media/image271.png"/><Relationship Id="rId138" Type="http://schemas.openxmlformats.org/officeDocument/2006/relationships/image" Target="../media/image298.png"/><Relationship Id="rId345" Type="http://schemas.openxmlformats.org/officeDocument/2006/relationships/image" Target="../media/image410.png"/><Relationship Id="rId191" Type="http://schemas.openxmlformats.org/officeDocument/2006/relationships/customXml" Target="../ink/ink95.xml"/><Relationship Id="rId205" Type="http://schemas.openxmlformats.org/officeDocument/2006/relationships/customXml" Target="../ink/ink102.xml"/><Relationship Id="rId247" Type="http://schemas.openxmlformats.org/officeDocument/2006/relationships/customXml" Target="../ink/ink123.xml"/><Relationship Id="rId107" Type="http://schemas.openxmlformats.org/officeDocument/2006/relationships/customXml" Target="../ink/ink53.xml"/><Relationship Id="rId289" Type="http://schemas.openxmlformats.org/officeDocument/2006/relationships/image" Target="../media/image372.png"/><Relationship Id="rId11" Type="http://schemas.openxmlformats.org/officeDocument/2006/relationships/customXml" Target="../ink/ink5.xml"/><Relationship Id="rId53" Type="http://schemas.openxmlformats.org/officeDocument/2006/relationships/customXml" Target="../ink/ink26.xml"/><Relationship Id="rId149" Type="http://schemas.openxmlformats.org/officeDocument/2006/relationships/customXml" Target="../ink/ink74.xml"/><Relationship Id="rId314" Type="http://schemas.openxmlformats.org/officeDocument/2006/relationships/customXml" Target="../ink/ink157.xml"/><Relationship Id="rId356" Type="http://schemas.openxmlformats.org/officeDocument/2006/relationships/customXml" Target="../ink/ink175.xml"/><Relationship Id="rId95" Type="http://schemas.openxmlformats.org/officeDocument/2006/relationships/customXml" Target="../ink/ink47.xml"/><Relationship Id="rId160" Type="http://schemas.openxmlformats.org/officeDocument/2006/relationships/image" Target="../media/image308.png"/><Relationship Id="rId216" Type="http://schemas.openxmlformats.org/officeDocument/2006/relationships/image" Target="../media/image336.png"/><Relationship Id="rId258" Type="http://schemas.openxmlformats.org/officeDocument/2006/relationships/image" Target="../media/image357.png"/><Relationship Id="rId22" Type="http://schemas.openxmlformats.org/officeDocument/2006/relationships/image" Target="../media/image240.png"/><Relationship Id="rId64" Type="http://schemas.openxmlformats.org/officeDocument/2006/relationships/image" Target="../media/image261.png"/><Relationship Id="rId118" Type="http://schemas.openxmlformats.org/officeDocument/2006/relationships/image" Target="../media/image288.png"/><Relationship Id="rId325" Type="http://schemas.openxmlformats.org/officeDocument/2006/relationships/image" Target="../media/image390.png"/><Relationship Id="rId367" Type="http://schemas.openxmlformats.org/officeDocument/2006/relationships/image" Target="../media/image512.png"/><Relationship Id="rId171" Type="http://schemas.openxmlformats.org/officeDocument/2006/relationships/customXml" Target="../ink/ink85.xml"/><Relationship Id="rId227" Type="http://schemas.openxmlformats.org/officeDocument/2006/relationships/customXml" Target="../ink/ink113.xml"/><Relationship Id="rId269" Type="http://schemas.openxmlformats.org/officeDocument/2006/relationships/image" Target="../media/image362.png"/><Relationship Id="rId33" Type="http://schemas.openxmlformats.org/officeDocument/2006/relationships/customXml" Target="../ink/ink16.xml"/><Relationship Id="rId129" Type="http://schemas.openxmlformats.org/officeDocument/2006/relationships/customXml" Target="../ink/ink64.xml"/><Relationship Id="rId280" Type="http://schemas.openxmlformats.org/officeDocument/2006/relationships/customXml" Target="../ink/ink140.xml"/><Relationship Id="rId336" Type="http://schemas.openxmlformats.org/officeDocument/2006/relationships/customXml" Target="../ink/ink168.xml"/><Relationship Id="rId75" Type="http://schemas.openxmlformats.org/officeDocument/2006/relationships/customXml" Target="../ink/ink37.xml"/><Relationship Id="rId140" Type="http://schemas.openxmlformats.org/officeDocument/2006/relationships/image" Target="../media/image299.png"/><Relationship Id="rId182" Type="http://schemas.openxmlformats.org/officeDocument/2006/relationships/image" Target="../media/image319.png"/><Relationship Id="rId6" Type="http://schemas.openxmlformats.org/officeDocument/2006/relationships/image" Target="../media/image232.png"/><Relationship Id="rId238" Type="http://schemas.openxmlformats.org/officeDocument/2006/relationships/image" Target="../media/image347.png"/><Relationship Id="rId291" Type="http://schemas.openxmlformats.org/officeDocument/2006/relationships/image" Target="../media/image373.png"/><Relationship Id="rId305" Type="http://schemas.openxmlformats.org/officeDocument/2006/relationships/image" Target="../media/image380.png"/><Relationship Id="rId347" Type="http://schemas.openxmlformats.org/officeDocument/2006/relationships/image" Target="../media/image413.png"/><Relationship Id="rId44" Type="http://schemas.openxmlformats.org/officeDocument/2006/relationships/image" Target="../media/image251.png"/><Relationship Id="rId86" Type="http://schemas.openxmlformats.org/officeDocument/2006/relationships/image" Target="../media/image272.png"/><Relationship Id="rId151" Type="http://schemas.openxmlformats.org/officeDocument/2006/relationships/customXml" Target="../ink/ink75.xml"/><Relationship Id="rId193" Type="http://schemas.openxmlformats.org/officeDocument/2006/relationships/customXml" Target="../ink/ink96.xml"/><Relationship Id="rId207" Type="http://schemas.openxmlformats.org/officeDocument/2006/relationships/customXml" Target="../ink/ink103.xml"/><Relationship Id="rId249" Type="http://schemas.openxmlformats.org/officeDocument/2006/relationships/customXml" Target="../ink/ink124.xml"/><Relationship Id="rId13" Type="http://schemas.openxmlformats.org/officeDocument/2006/relationships/customXml" Target="../ink/ink6.xml"/><Relationship Id="rId109" Type="http://schemas.openxmlformats.org/officeDocument/2006/relationships/customXml" Target="../ink/ink54.xml"/><Relationship Id="rId260" Type="http://schemas.openxmlformats.org/officeDocument/2006/relationships/image" Target="../media/image358.png"/><Relationship Id="rId316" Type="http://schemas.openxmlformats.org/officeDocument/2006/relationships/customXml" Target="../ink/ink158.xml"/><Relationship Id="rId55" Type="http://schemas.openxmlformats.org/officeDocument/2006/relationships/customXml" Target="../ink/ink27.xml"/><Relationship Id="rId97" Type="http://schemas.openxmlformats.org/officeDocument/2006/relationships/customXml" Target="../ink/ink48.xml"/><Relationship Id="rId120" Type="http://schemas.openxmlformats.org/officeDocument/2006/relationships/image" Target="../media/image289.png"/><Relationship Id="rId358" Type="http://schemas.openxmlformats.org/officeDocument/2006/relationships/customXml" Target="../ink/ink176.xml"/><Relationship Id="rId162" Type="http://schemas.openxmlformats.org/officeDocument/2006/relationships/image" Target="../media/image309.png"/><Relationship Id="rId218" Type="http://schemas.openxmlformats.org/officeDocument/2006/relationships/image" Target="../media/image337.png"/><Relationship Id="rId271" Type="http://schemas.openxmlformats.org/officeDocument/2006/relationships/image" Target="../media/image363.png"/><Relationship Id="rId24" Type="http://schemas.openxmlformats.org/officeDocument/2006/relationships/image" Target="../media/image241.png"/><Relationship Id="rId66" Type="http://schemas.openxmlformats.org/officeDocument/2006/relationships/image" Target="../media/image262.png"/><Relationship Id="rId131" Type="http://schemas.openxmlformats.org/officeDocument/2006/relationships/customXml" Target="../ink/ink65.xml"/><Relationship Id="rId327" Type="http://schemas.openxmlformats.org/officeDocument/2006/relationships/image" Target="../media/image391.png"/><Relationship Id="rId369" Type="http://schemas.openxmlformats.org/officeDocument/2006/relationships/image" Target="../media/image513.png"/><Relationship Id="rId173" Type="http://schemas.openxmlformats.org/officeDocument/2006/relationships/customXml" Target="../ink/ink86.xml"/><Relationship Id="rId229" Type="http://schemas.openxmlformats.org/officeDocument/2006/relationships/customXml" Target="../ink/ink114.xml"/><Relationship Id="rId240" Type="http://schemas.openxmlformats.org/officeDocument/2006/relationships/image" Target="../media/image348.png"/><Relationship Id="rId35" Type="http://schemas.openxmlformats.org/officeDocument/2006/relationships/customXml" Target="../ink/ink17.xml"/><Relationship Id="rId77" Type="http://schemas.openxmlformats.org/officeDocument/2006/relationships/customXml" Target="../ink/ink38.xml"/><Relationship Id="rId100" Type="http://schemas.openxmlformats.org/officeDocument/2006/relationships/image" Target="../media/image279.png"/><Relationship Id="rId282" Type="http://schemas.openxmlformats.org/officeDocument/2006/relationships/customXml" Target="../ink/ink141.xml"/><Relationship Id="rId338" Type="http://schemas.openxmlformats.org/officeDocument/2006/relationships/image" Target="../media/image6.png"/><Relationship Id="rId8" Type="http://schemas.openxmlformats.org/officeDocument/2006/relationships/image" Target="../media/image233.png"/><Relationship Id="rId142" Type="http://schemas.openxmlformats.org/officeDocument/2006/relationships/image" Target="../media/image300.png"/><Relationship Id="rId184" Type="http://schemas.openxmlformats.org/officeDocument/2006/relationships/image" Target="../media/image320.png"/><Relationship Id="rId251" Type="http://schemas.openxmlformats.org/officeDocument/2006/relationships/customXml" Target="../ink/ink125.xml"/><Relationship Id="rId46" Type="http://schemas.openxmlformats.org/officeDocument/2006/relationships/image" Target="../media/image252.png"/><Relationship Id="rId293" Type="http://schemas.openxmlformats.org/officeDocument/2006/relationships/image" Target="../media/image374.png"/><Relationship Id="rId307" Type="http://schemas.openxmlformats.org/officeDocument/2006/relationships/image" Target="../media/image381.png"/><Relationship Id="rId349" Type="http://schemas.openxmlformats.org/officeDocument/2006/relationships/image" Target="../media/image414.png"/><Relationship Id="rId88" Type="http://schemas.openxmlformats.org/officeDocument/2006/relationships/image" Target="../media/image273.png"/><Relationship Id="rId111" Type="http://schemas.openxmlformats.org/officeDocument/2006/relationships/customXml" Target="../ink/ink55.xml"/><Relationship Id="rId153" Type="http://schemas.openxmlformats.org/officeDocument/2006/relationships/customXml" Target="../ink/ink76.xml"/><Relationship Id="rId195" Type="http://schemas.openxmlformats.org/officeDocument/2006/relationships/customXml" Target="../ink/ink97.xml"/><Relationship Id="rId209" Type="http://schemas.openxmlformats.org/officeDocument/2006/relationships/customXml" Target="../ink/ink104.xml"/><Relationship Id="rId360" Type="http://schemas.openxmlformats.org/officeDocument/2006/relationships/customXml" Target="../ink/ink177.xml"/><Relationship Id="rId220" Type="http://schemas.openxmlformats.org/officeDocument/2006/relationships/image" Target="../media/image338.png"/><Relationship Id="rId15" Type="http://schemas.openxmlformats.org/officeDocument/2006/relationships/customXml" Target="../ink/ink7.xml"/><Relationship Id="rId57" Type="http://schemas.openxmlformats.org/officeDocument/2006/relationships/customXml" Target="../ink/ink28.xml"/><Relationship Id="rId262" Type="http://schemas.openxmlformats.org/officeDocument/2006/relationships/image" Target="../media/image359.png"/><Relationship Id="rId318" Type="http://schemas.openxmlformats.org/officeDocument/2006/relationships/customXml" Target="../ink/ink159.xml"/><Relationship Id="rId99" Type="http://schemas.openxmlformats.org/officeDocument/2006/relationships/customXml" Target="../ink/ink49.xml"/><Relationship Id="rId122" Type="http://schemas.openxmlformats.org/officeDocument/2006/relationships/image" Target="../media/image290.png"/><Relationship Id="rId164" Type="http://schemas.openxmlformats.org/officeDocument/2006/relationships/image" Target="../media/image310.png"/><Relationship Id="rId371" Type="http://schemas.openxmlformats.org/officeDocument/2006/relationships/image" Target="../media/image5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5337-745C-D828-0E97-6943AE6E0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3564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PT Serif" panose="020A0603040505020204" pitchFamily="18" charset="77"/>
              </a:rPr>
              <a:t>Malicious Security in Collaborative </a:t>
            </a:r>
            <a:r>
              <a:rPr lang="en-US" dirty="0" err="1">
                <a:solidFill>
                  <a:srgbClr val="0070C0"/>
                </a:solidFill>
                <a:latin typeface="PT Serif" panose="020A0603040505020204" pitchFamily="18" charset="77"/>
              </a:rPr>
              <a:t>zkSNARKs</a:t>
            </a:r>
            <a:endParaRPr lang="en-US" dirty="0">
              <a:solidFill>
                <a:srgbClr val="0070C0"/>
              </a:solidFill>
              <a:latin typeface="PT Serif" panose="020A0603040505020204" pitchFamily="18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B22B99-0CA6-C776-3B3B-570397402BF6}"/>
              </a:ext>
            </a:extLst>
          </p:cNvPr>
          <p:cNvGrpSpPr/>
          <p:nvPr/>
        </p:nvGrpSpPr>
        <p:grpSpPr>
          <a:xfrm>
            <a:off x="1065805" y="5223007"/>
            <a:ext cx="10060389" cy="1039206"/>
            <a:chOff x="537361" y="4396365"/>
            <a:chExt cx="10060389" cy="10392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6E82E8-0AA5-AB08-CD03-28AC9DB50CC0}"/>
                </a:ext>
              </a:extLst>
            </p:cNvPr>
            <p:cNvSpPr txBox="1"/>
            <p:nvPr/>
          </p:nvSpPr>
          <p:spPr>
            <a:xfrm>
              <a:off x="537361" y="4405962"/>
              <a:ext cx="15297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>
                  <a:latin typeface="Minion Pro Cond" panose="02040503050201020203" pitchFamily="18" charset="0"/>
                </a:rPr>
                <a:t>Sanjam</a:t>
              </a:r>
              <a:r>
                <a:rPr lang="en-US" sz="2000" b="1" dirty="0">
                  <a:latin typeface="Minion Pro Cond" panose="02040503050201020203" pitchFamily="18" charset="0"/>
                </a:rPr>
                <a:t> Garg</a:t>
              </a:r>
            </a:p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Minion Pro Cond" panose="02040503050201020203" pitchFamily="18" charset="0"/>
                </a:rPr>
                <a:t>UC Berkeley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DE2CD5-915B-18A2-2AC6-1FE6B8683A02}"/>
                </a:ext>
              </a:extLst>
            </p:cNvPr>
            <p:cNvSpPr txBox="1"/>
            <p:nvPr/>
          </p:nvSpPr>
          <p:spPr>
            <a:xfrm>
              <a:off x="2261830" y="4419908"/>
              <a:ext cx="20899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Minion Pro Cond" panose="02040503050201020203" pitchFamily="18" charset="0"/>
                </a:rPr>
                <a:t>Aarushi Goel</a:t>
              </a:r>
            </a:p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Minion Pro Cond" panose="02040503050201020203" pitchFamily="18" charset="0"/>
                </a:rPr>
                <a:t>Purdue University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40B42C-B690-7B11-7390-776832396C70}"/>
                </a:ext>
              </a:extLst>
            </p:cNvPr>
            <p:cNvSpPr txBox="1"/>
            <p:nvPr/>
          </p:nvSpPr>
          <p:spPr>
            <a:xfrm>
              <a:off x="4562886" y="4419908"/>
              <a:ext cx="192604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Minion Pro Cond" panose="02040503050201020203" pitchFamily="18" charset="0"/>
                </a:rPr>
                <a:t>Abhishek Jain</a:t>
              </a:r>
            </a:p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Minion Pro Cond" panose="02040503050201020203" pitchFamily="18" charset="0"/>
                </a:rPr>
                <a:t>NTT Research &amp; </a:t>
              </a:r>
            </a:p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Minion Pro Cond" panose="02040503050201020203" pitchFamily="18" charset="0"/>
                </a:rPr>
                <a:t>Johns Hopkins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39A564-E670-DECB-A788-66C807311B82}"/>
                </a:ext>
              </a:extLst>
            </p:cNvPr>
            <p:cNvSpPr txBox="1"/>
            <p:nvPr/>
          </p:nvSpPr>
          <p:spPr>
            <a:xfrm>
              <a:off x="6876199" y="4419908"/>
              <a:ext cx="1919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Minion Pro Cond" panose="02040503050201020203" pitchFamily="18" charset="0"/>
                </a:rPr>
                <a:t>Bhaskar Roberts</a:t>
              </a:r>
            </a:p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Minion Pro Cond" panose="02040503050201020203" pitchFamily="18" charset="0"/>
                </a:rPr>
                <a:t>UC Berkeley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B35250-A0E9-3141-CC56-292FCE41471F}"/>
                </a:ext>
              </a:extLst>
            </p:cNvPr>
            <p:cNvSpPr txBox="1"/>
            <p:nvPr/>
          </p:nvSpPr>
          <p:spPr>
            <a:xfrm>
              <a:off x="9125809" y="4396365"/>
              <a:ext cx="14719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Minion Pro Cond" panose="02040503050201020203" pitchFamily="18" charset="0"/>
                </a:rPr>
                <a:t>Sruthi Sekar</a:t>
              </a:r>
            </a:p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Minion Pro Cond" panose="02040503050201020203" pitchFamily="18" charset="0"/>
                </a:rPr>
                <a:t>IIT Bombay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4FDCEF-9451-D8F6-1E81-6FD5F28E7456}"/>
              </a:ext>
            </a:extLst>
          </p:cNvPr>
          <p:cNvGrpSpPr/>
          <p:nvPr/>
        </p:nvGrpSpPr>
        <p:grpSpPr>
          <a:xfrm>
            <a:off x="1221563" y="3956711"/>
            <a:ext cx="5427919" cy="1217763"/>
            <a:chOff x="1018261" y="3687796"/>
            <a:chExt cx="5427919" cy="1217763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F0420F48-FFCC-DD87-942B-069B4B92C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03" t="8871" r="1"/>
            <a:stretch/>
          </p:blipFill>
          <p:spPr bwMode="auto">
            <a:xfrm>
              <a:off x="1018261" y="3690257"/>
              <a:ext cx="926610" cy="1215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arushi">
              <a:extLst>
                <a:ext uri="{FF2B5EF4-FFF2-40B4-BE49-F238E27FC236}">
                  <a16:creationId xmlns:a16="http://schemas.microsoft.com/office/drawing/2014/main" id="{CD37F99A-DA4B-4FAB-E6F4-2C7A972DCD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" r="4650"/>
            <a:stretch/>
          </p:blipFill>
          <p:spPr bwMode="auto">
            <a:xfrm>
              <a:off x="3065238" y="3687796"/>
              <a:ext cx="1133465" cy="1215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36D6F4AC-991F-E281-13A0-2FE005EE5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5915" y="3687796"/>
              <a:ext cx="1190265" cy="1215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4" descr="main image">
            <a:extLst>
              <a:ext uri="{FF2B5EF4-FFF2-40B4-BE49-F238E27FC236}">
                <a16:creationId xmlns:a16="http://schemas.microsoft.com/office/drawing/2014/main" id="{F92C937D-BAB3-FACB-9A0C-4F25691EC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t="37460" r="42836" b="29047"/>
          <a:stretch/>
        </p:blipFill>
        <p:spPr bwMode="auto">
          <a:xfrm>
            <a:off x="7749634" y="3956711"/>
            <a:ext cx="1229517" cy="1215302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G_5678">
            <a:extLst>
              <a:ext uri="{FF2B5EF4-FFF2-40B4-BE49-F238E27FC236}">
                <a16:creationId xmlns:a16="http://schemas.microsoft.com/office/drawing/2014/main" id="{CA333437-F284-D899-938F-409D06C59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5" t="7261" r="17266" b="38948"/>
          <a:stretch/>
        </p:blipFill>
        <p:spPr bwMode="auto">
          <a:xfrm>
            <a:off x="9841296" y="3963939"/>
            <a:ext cx="1093682" cy="121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517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38F7-AC65-39B1-D10E-67D3DC661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Pitfall: Not verifying the witness before proving</a:t>
            </a:r>
          </a:p>
        </p:txBody>
      </p:sp>
      <p:sp>
        <p:nvSpPr>
          <p:cNvPr id="7" name="Horizontal Scroll 6">
            <a:extLst>
              <a:ext uri="{FF2B5EF4-FFF2-40B4-BE49-F238E27FC236}">
                <a16:creationId xmlns:a16="http://schemas.microsoft.com/office/drawing/2014/main" id="{5A2F80D4-4CFF-361F-2CD8-CECB97EAB216}"/>
              </a:ext>
            </a:extLst>
          </p:cNvPr>
          <p:cNvSpPr/>
          <p:nvPr/>
        </p:nvSpPr>
        <p:spPr>
          <a:xfrm>
            <a:off x="1641763" y="2451091"/>
            <a:ext cx="8908473" cy="2424546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Best Practice</a:t>
            </a:r>
            <a:endParaRPr lang="en-US" sz="2800" dirty="0">
              <a:solidFill>
                <a:schemeClr val="tx2"/>
              </a:solidFill>
            </a:endParaRPr>
          </a:p>
          <a:p>
            <a:pPr algn="ctr"/>
            <a:r>
              <a:rPr lang="en-US" sz="2800" dirty="0">
                <a:solidFill>
                  <a:schemeClr val="tx2"/>
                </a:solidFill>
              </a:rPr>
              <a:t>Verify the witness before generating the proof. 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</a:rPr>
              <a:t>Abort early if the witness is invalid.</a:t>
            </a:r>
          </a:p>
        </p:txBody>
      </p:sp>
    </p:spTree>
    <p:extLst>
      <p:ext uri="{BB962C8B-B14F-4D97-AF65-F5344CB8AC3E}">
        <p14:creationId xmlns:p14="http://schemas.microsoft.com/office/powerpoint/2010/main" val="15074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FBC84-12DD-30AF-49A8-C9F6F92B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Malicious security comes essentially for free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9EC20-87AE-89EB-7841-626E1BB43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(in the honest-majority setting)</a:t>
            </a:r>
          </a:p>
        </p:txBody>
      </p:sp>
    </p:spTree>
    <p:extLst>
      <p:ext uri="{BB962C8B-B14F-4D97-AF65-F5344CB8AC3E}">
        <p14:creationId xmlns:p14="http://schemas.microsoft.com/office/powerpoint/2010/main" val="2512068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DF14E-FFE1-F521-4C5F-D0AD3BCE6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83849BD4-1CA9-31DB-8CC8-8F7D840904A3}"/>
              </a:ext>
            </a:extLst>
          </p:cNvPr>
          <p:cNvGrpSpPr/>
          <p:nvPr/>
        </p:nvGrpSpPr>
        <p:grpSpPr>
          <a:xfrm>
            <a:off x="6096000" y="2588024"/>
            <a:ext cx="838200" cy="401026"/>
            <a:chOff x="11353800" y="3027974"/>
            <a:chExt cx="838200" cy="401026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E8EF7C4-0497-C763-BFEC-14B543BD4871}"/>
                </a:ext>
              </a:extLst>
            </p:cNvPr>
            <p:cNvCxnSpPr>
              <a:cxnSpLocks/>
            </p:cNvCxnSpPr>
            <p:nvPr/>
          </p:nvCxnSpPr>
          <p:spPr>
            <a:xfrm>
              <a:off x="11353800" y="3429000"/>
              <a:ext cx="8382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08F4D49-3842-EB62-2140-76ED64C82494}"/>
                    </a:ext>
                  </a:extLst>
                </p:cNvPr>
                <p:cNvSpPr txBox="1"/>
                <p:nvPr/>
              </p:nvSpPr>
              <p:spPr>
                <a:xfrm>
                  <a:off x="11390219" y="3027974"/>
                  <a:ext cx="66917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08F4D49-3842-EB62-2140-76ED64C824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0219" y="3027974"/>
                  <a:ext cx="669175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967328-CBEB-F846-A2A4-204147E71194}"/>
              </a:ext>
            </a:extLst>
          </p:cNvPr>
          <p:cNvGrpSpPr/>
          <p:nvPr/>
        </p:nvGrpSpPr>
        <p:grpSpPr>
          <a:xfrm>
            <a:off x="2171601" y="1965960"/>
            <a:ext cx="7514854" cy="2011680"/>
            <a:chOff x="4061406" y="2423160"/>
            <a:chExt cx="7514854" cy="201168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4B1DADA-A600-30EC-159E-9990437F3307}"/>
                </a:ext>
              </a:extLst>
            </p:cNvPr>
            <p:cNvSpPr/>
            <p:nvPr/>
          </p:nvSpPr>
          <p:spPr>
            <a:xfrm>
              <a:off x="4061406" y="2423160"/>
              <a:ext cx="7292394" cy="201168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C95D2D-1A6F-4F73-6043-7E3840EAD32D}"/>
                </a:ext>
              </a:extLst>
            </p:cNvPr>
            <p:cNvSpPr txBox="1"/>
            <p:nvPr/>
          </p:nvSpPr>
          <p:spPr>
            <a:xfrm>
              <a:off x="8086897" y="2806814"/>
              <a:ext cx="2881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+mj-lt"/>
                </a:rPr>
                <a:t>Upgrade</a:t>
              </a:r>
              <a:r>
                <a:rPr lang="en-US" b="1" dirty="0">
                  <a:latin typeface="+mj-lt"/>
                </a:rPr>
                <a:t> 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954C2321-507F-FB63-5F90-31AF4D91F417}"/>
                </a:ext>
              </a:extLst>
            </p:cNvPr>
            <p:cNvSpPr txBox="1">
              <a:spLocks/>
            </p:cNvSpPr>
            <p:nvPr/>
          </p:nvSpPr>
          <p:spPr>
            <a:xfrm>
              <a:off x="8080061" y="3288412"/>
              <a:ext cx="2175565" cy="6276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i="1" dirty="0"/>
                <a:t>Semi-Honest</a:t>
              </a:r>
              <a:br>
                <a:rPr lang="en-US" sz="2000" dirty="0"/>
              </a:br>
              <a:r>
                <a:rPr lang="en-US" sz="2000" dirty="0"/>
                <a:t>Security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048F7867-5904-9178-3EAA-660484C920E3}"/>
                </a:ext>
              </a:extLst>
            </p:cNvPr>
            <p:cNvSpPr txBox="1">
              <a:spLocks/>
            </p:cNvSpPr>
            <p:nvPr/>
          </p:nvSpPr>
          <p:spPr>
            <a:xfrm>
              <a:off x="9954622" y="3302350"/>
              <a:ext cx="1621638" cy="59976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i="1" dirty="0">
                  <a:sym typeface="Wingdings" pitchFamily="2" charset="2"/>
                </a:rPr>
                <a:t>Malicious</a:t>
              </a:r>
              <a:r>
                <a:rPr lang="en-US" sz="2000" dirty="0">
                  <a:sym typeface="Wingdings" pitchFamily="2" charset="2"/>
                </a:rPr>
                <a:t> </a:t>
              </a:r>
              <a:br>
                <a:rPr lang="en-US" sz="2000" dirty="0">
                  <a:sym typeface="Wingdings" pitchFamily="2" charset="2"/>
                </a:rPr>
              </a:br>
              <a:r>
                <a:rPr lang="en-US" sz="2000" dirty="0">
                  <a:sym typeface="Wingdings" pitchFamily="2" charset="2"/>
                </a:rPr>
                <a:t>Security</a:t>
              </a:r>
              <a:endParaRPr lang="en-US" sz="2000" dirty="0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424BED2-A1F9-40D3-21CC-43AB7129393D}"/>
                </a:ext>
              </a:extLst>
            </p:cNvPr>
            <p:cNvSpPr txBox="1">
              <a:spLocks/>
            </p:cNvSpPr>
            <p:nvPr/>
          </p:nvSpPr>
          <p:spPr>
            <a:xfrm>
              <a:off x="9567948" y="3446250"/>
              <a:ext cx="486474" cy="3119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>
                  <a:sym typeface="Wingdings" pitchFamily="2" charset="2"/>
                </a:rPr>
                <a:t></a:t>
              </a:r>
              <a:endParaRPr lang="en-US" sz="20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F55E42-C136-711C-6348-1862DD0FA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Blueprint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1237D40-7A9A-AD43-1447-24860C11D88E}"/>
              </a:ext>
            </a:extLst>
          </p:cNvPr>
          <p:cNvSpPr/>
          <p:nvPr/>
        </p:nvSpPr>
        <p:spPr>
          <a:xfrm>
            <a:off x="2171601" y="2142320"/>
            <a:ext cx="3907728" cy="17032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zkSNARK.Prove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(w/ semi-honest MPC)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A01BFA-1795-D196-9CFD-B64D27DA808A}"/>
              </a:ext>
            </a:extLst>
          </p:cNvPr>
          <p:cNvGrpSpPr/>
          <p:nvPr/>
        </p:nvGrpSpPr>
        <p:grpSpPr>
          <a:xfrm>
            <a:off x="9463995" y="2349614"/>
            <a:ext cx="1473209" cy="369332"/>
            <a:chOff x="9463995" y="2750640"/>
            <a:chExt cx="1473209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E5EB767-D25D-FF73-0476-944E45E3D917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9463995" y="2971800"/>
              <a:ext cx="8382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12AFB91-385B-8CCC-A61C-EA48C68F15DA}"/>
                    </a:ext>
                  </a:extLst>
                </p:cNvPr>
                <p:cNvSpPr txBox="1"/>
                <p:nvPr/>
              </p:nvSpPr>
              <p:spPr>
                <a:xfrm>
                  <a:off x="10268029" y="2750640"/>
                  <a:ext cx="66917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12AFB91-385B-8CCC-A61C-EA48C68F15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8029" y="2750640"/>
                  <a:ext cx="66917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1591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3D43E-1AA5-170F-A45F-2B43A89CE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2038-AE61-5EFF-903D-3824E2DF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Attack Paradigm [</a:t>
            </a:r>
            <a:r>
              <a:rPr lang="en-US" dirty="0">
                <a:hlinkClick r:id="rId3"/>
              </a:rPr>
              <a:t>GIPST14</a:t>
            </a:r>
            <a:r>
              <a:rPr lang="en-US" dirty="0"/>
              <a:t>]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9919CE-DFEC-6399-4B83-FED2C99B6329}"/>
              </a:ext>
            </a:extLst>
          </p:cNvPr>
          <p:cNvGrpSpPr/>
          <p:nvPr/>
        </p:nvGrpSpPr>
        <p:grpSpPr>
          <a:xfrm>
            <a:off x="848734" y="3853251"/>
            <a:ext cx="3952273" cy="927791"/>
            <a:chOff x="1668277" y="1828934"/>
            <a:chExt cx="3952273" cy="92779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CA8B9CB-C1F6-D699-F0F7-E467A46A0E60}"/>
                </a:ext>
              </a:extLst>
            </p:cNvPr>
            <p:cNvCxnSpPr/>
            <p:nvPr/>
          </p:nvCxnSpPr>
          <p:spPr>
            <a:xfrm flipH="1">
              <a:off x="2330605" y="2062975"/>
              <a:ext cx="89209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7D8B34-3CAB-A7D8-CF9F-348A7B4A66B8}"/>
                </a:ext>
              </a:extLst>
            </p:cNvPr>
            <p:cNvCxnSpPr/>
            <p:nvPr/>
          </p:nvCxnSpPr>
          <p:spPr>
            <a:xfrm flipH="1">
              <a:off x="2330605" y="2549912"/>
              <a:ext cx="89209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1539D29-D70E-07F3-09F7-317451D93D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8453" y="2298080"/>
              <a:ext cx="4140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564D572-73F1-4D80-FF4C-31947AD19619}"/>
                    </a:ext>
                  </a:extLst>
                </p:cNvPr>
                <p:cNvSpPr txBox="1"/>
                <p:nvPr/>
              </p:nvSpPr>
              <p:spPr>
                <a:xfrm>
                  <a:off x="1677896" y="1828934"/>
                  <a:ext cx="6655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564D572-73F1-4D80-FF4C-31947AD196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7896" y="1828934"/>
                  <a:ext cx="665567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852" r="-1852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2020279-1DF6-E85D-63BF-43E8EFA662B6}"/>
                    </a:ext>
                  </a:extLst>
                </p:cNvPr>
                <p:cNvSpPr txBox="1"/>
                <p:nvPr/>
              </p:nvSpPr>
              <p:spPr>
                <a:xfrm>
                  <a:off x="1668277" y="2295060"/>
                  <a:ext cx="68480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2020279-1DF6-E85D-63BF-43E8EFA662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8277" y="2295060"/>
                  <a:ext cx="684803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818" r="-1818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9800F44-2AF7-28D2-2821-A5A646A4CF31}"/>
                    </a:ext>
                  </a:extLst>
                </p:cNvPr>
                <p:cNvSpPr txBox="1"/>
                <p:nvPr/>
              </p:nvSpPr>
              <p:spPr>
                <a:xfrm>
                  <a:off x="4508771" y="2057089"/>
                  <a:ext cx="111177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9800F44-2AF7-28D2-2821-A5A646A4CF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8771" y="2057089"/>
                  <a:ext cx="1111779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124" r="-1124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Delay 8">
              <a:extLst>
                <a:ext uri="{FF2B5EF4-FFF2-40B4-BE49-F238E27FC236}">
                  <a16:creationId xmlns:a16="http://schemas.microsoft.com/office/drawing/2014/main" id="{FFE05F58-BF2A-F863-D8E9-1EF41A4A9AB4}"/>
                </a:ext>
              </a:extLst>
            </p:cNvPr>
            <p:cNvSpPr/>
            <p:nvPr/>
          </p:nvSpPr>
          <p:spPr>
            <a:xfrm>
              <a:off x="3208659" y="1878980"/>
              <a:ext cx="929794" cy="838200"/>
            </a:xfrm>
            <a:prstGeom prst="flowChartDelay">
              <a:avLst/>
            </a:prstGeom>
            <a:solidFill>
              <a:srgbClr val="F3BECB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Mult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9BD39B-AD63-076E-ED05-C4C52E682C01}"/>
              </a:ext>
            </a:extLst>
          </p:cNvPr>
          <p:cNvGrpSpPr/>
          <p:nvPr/>
        </p:nvGrpSpPr>
        <p:grpSpPr>
          <a:xfrm>
            <a:off x="6253761" y="3808106"/>
            <a:ext cx="4352758" cy="1658653"/>
            <a:chOff x="6253761" y="3584054"/>
            <a:chExt cx="4352758" cy="165865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6B46AAD-929B-8A77-576B-C3E35777D3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10356" y="4092902"/>
              <a:ext cx="4140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838DA8-6090-BE29-7902-6A0A6A0E57BA}"/>
                </a:ext>
              </a:extLst>
            </p:cNvPr>
            <p:cNvGrpSpPr/>
            <p:nvPr/>
          </p:nvGrpSpPr>
          <p:grpSpPr>
            <a:xfrm>
              <a:off x="6253761" y="3584054"/>
              <a:ext cx="4352758" cy="1658653"/>
              <a:chOff x="1688270" y="3437132"/>
              <a:chExt cx="4352758" cy="1658653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16FFF63-45BA-C51A-5BD8-63815878B2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3596" y="4357857"/>
                <a:ext cx="0" cy="34889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11CF539-1021-9586-000F-46720FF75FA5}"/>
                  </a:ext>
                </a:extLst>
              </p:cNvPr>
              <p:cNvGrpSpPr/>
              <p:nvPr/>
            </p:nvGrpSpPr>
            <p:grpSpPr>
              <a:xfrm>
                <a:off x="1688270" y="3437132"/>
                <a:ext cx="4352758" cy="970513"/>
                <a:chOff x="1681858" y="1796455"/>
                <a:chExt cx="4352758" cy="970513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95FF1D24-E907-2B26-D9C7-44B2E1C3CC6D}"/>
                    </a:ext>
                  </a:extLst>
                </p:cNvPr>
                <p:cNvCxnSpPr/>
                <p:nvPr/>
              </p:nvCxnSpPr>
              <p:spPr>
                <a:xfrm flipH="1">
                  <a:off x="2330605" y="2062975"/>
                  <a:ext cx="89209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202EEE1-898B-0863-4C54-CE7F5C0AD5C8}"/>
                    </a:ext>
                  </a:extLst>
                </p:cNvPr>
                <p:cNvCxnSpPr/>
                <p:nvPr/>
              </p:nvCxnSpPr>
              <p:spPr>
                <a:xfrm flipH="1">
                  <a:off x="2330605" y="2549912"/>
                  <a:ext cx="89209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1AE7DE57-F1FF-CC46-9A01-7EA8C44DE0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00282" y="1796455"/>
                      <a:ext cx="665567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1AE7DE57-F1FF-CC46-9A01-7EA8C44DE0A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00282" y="1796455"/>
                      <a:ext cx="665567" cy="46166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852" r="-1852" b="-16667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4230DE86-BE6B-F6DE-7489-6080C28980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1858" y="2305303"/>
                      <a:ext cx="684803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4230DE86-BE6B-F6DE-7489-6080C289803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81858" y="2305303"/>
                      <a:ext cx="684803" cy="46166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818" r="-1818" b="-13158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F264704D-A453-42E1-9C98-1359E1DC77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52544" y="2049779"/>
                      <a:ext cx="1482072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oMath>
                      </a14:m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+ </a:t>
                      </a:r>
                      <a14:m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oMath>
                      </a14:m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F264704D-A453-42E1-9C98-1359E1DC776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52544" y="2049779"/>
                      <a:ext cx="1482072" cy="46166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390" t="-10526" r="-5085" b="-28947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1" name="Delay 20">
                  <a:extLst>
                    <a:ext uri="{FF2B5EF4-FFF2-40B4-BE49-F238E27FC236}">
                      <a16:creationId xmlns:a16="http://schemas.microsoft.com/office/drawing/2014/main" id="{E8288392-9216-A0B3-5584-FEC74470F6D6}"/>
                    </a:ext>
                  </a:extLst>
                </p:cNvPr>
                <p:cNvSpPr/>
                <p:nvPr/>
              </p:nvSpPr>
              <p:spPr>
                <a:xfrm>
                  <a:off x="3208659" y="1878980"/>
                  <a:ext cx="929794" cy="838200"/>
                </a:xfrm>
                <a:prstGeom prst="flowChartDelay">
                  <a:avLst/>
                </a:prstGeom>
                <a:solidFill>
                  <a:srgbClr val="F3BECB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Mult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EF12A7D-B59F-5258-1C9E-AB27BE328F47}"/>
                      </a:ext>
                    </a:extLst>
                  </p:cNvPr>
                  <p:cNvSpPr txBox="1"/>
                  <p:nvPr/>
                </p:nvSpPr>
                <p:spPr>
                  <a:xfrm>
                    <a:off x="3311877" y="4634120"/>
                    <a:ext cx="38343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oMath>
                      </m:oMathPara>
                    </a14:m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EF12A7D-B59F-5258-1C9E-AB27BE328F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1877" y="4634120"/>
                    <a:ext cx="383438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3537E9A-23E3-7B79-66CE-EF6AF0181651}"/>
              </a:ext>
            </a:extLst>
          </p:cNvPr>
          <p:cNvSpPr txBox="1"/>
          <p:nvPr/>
        </p:nvSpPr>
        <p:spPr>
          <a:xfrm>
            <a:off x="838200" y="2487494"/>
            <a:ext cx="5187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Semi-honest</a:t>
            </a:r>
            <a:r>
              <a:rPr lang="en-US" sz="2800" dirty="0"/>
              <a:t> adversary introduces no errors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F1D7F5-ED57-4AA4-7A31-A9827A739E95}"/>
                  </a:ext>
                </a:extLst>
              </p:cNvPr>
              <p:cNvSpPr txBox="1"/>
              <p:nvPr/>
            </p:nvSpPr>
            <p:spPr>
              <a:xfrm>
                <a:off x="6253761" y="2478713"/>
                <a:ext cx="371103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Malicious</a:t>
                </a:r>
                <a:r>
                  <a:rPr lang="en-US" sz="2800" dirty="0"/>
                  <a:t> adversary injects additive error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F1D7F5-ED57-4AA4-7A31-A9827A739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761" y="2478713"/>
                <a:ext cx="3711030" cy="954107"/>
              </a:xfrm>
              <a:prstGeom prst="rect">
                <a:avLst/>
              </a:prstGeom>
              <a:blipFill>
                <a:blip r:embed="rId11"/>
                <a:stretch>
                  <a:fillRect l="-3413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487566F-77E4-1375-B389-AD862C21717A}"/>
              </a:ext>
            </a:extLst>
          </p:cNvPr>
          <p:cNvSpPr txBox="1"/>
          <p:nvPr/>
        </p:nvSpPr>
        <p:spPr>
          <a:xfrm>
            <a:off x="776881" y="1618266"/>
            <a:ext cx="10847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Run the semi-honest protocol with a malicious adversary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7F3016-5EF6-6DE8-0D33-52EEBA6C53D0}"/>
                  </a:ext>
                </a:extLst>
              </p:cNvPr>
              <p:cNvSpPr txBox="1"/>
              <p:nvPr/>
            </p:nvSpPr>
            <p:spPr>
              <a:xfrm>
                <a:off x="817617" y="5077728"/>
                <a:ext cx="1076594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sz="2800" dirty="0"/>
                  <a:t> can be extracted by the simulator.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Privacy is maintained against malicious adversaries until the output is reconstructed.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7F3016-5EF6-6DE8-0D33-52EEBA6C5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17" y="5077728"/>
                <a:ext cx="10765942" cy="1384995"/>
              </a:xfrm>
              <a:prstGeom prst="rect">
                <a:avLst/>
              </a:prstGeom>
              <a:blipFill>
                <a:blip r:embed="rId12"/>
                <a:stretch>
                  <a:fillRect l="-1060" t="-4545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08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258C3-7E13-DAD5-FE1A-CE6C0CB01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74B4-7742-CB22-5376-AF51A944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Attack Paradigm [</a:t>
            </a:r>
            <a:r>
              <a:rPr lang="en-US" dirty="0">
                <a:hlinkClick r:id="rId3"/>
              </a:rPr>
              <a:t>GIPST14</a:t>
            </a:r>
            <a:r>
              <a:rPr lang="en-US" dirty="0"/>
              <a:t>]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D68928-3B41-6DCE-4F4A-40BF4BBA7874}"/>
              </a:ext>
            </a:extLst>
          </p:cNvPr>
          <p:cNvGrpSpPr/>
          <p:nvPr/>
        </p:nvGrpSpPr>
        <p:grpSpPr>
          <a:xfrm>
            <a:off x="848734" y="3853251"/>
            <a:ext cx="3952273" cy="927791"/>
            <a:chOff x="1668277" y="1828934"/>
            <a:chExt cx="3952273" cy="92779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50351F-577F-24C5-6FF2-84CBC7DDDE88}"/>
                </a:ext>
              </a:extLst>
            </p:cNvPr>
            <p:cNvCxnSpPr/>
            <p:nvPr/>
          </p:nvCxnSpPr>
          <p:spPr>
            <a:xfrm flipH="1">
              <a:off x="2330605" y="2062975"/>
              <a:ext cx="89209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FBE64A-73A4-9EF7-813D-4151478B4E12}"/>
                </a:ext>
              </a:extLst>
            </p:cNvPr>
            <p:cNvCxnSpPr/>
            <p:nvPr/>
          </p:nvCxnSpPr>
          <p:spPr>
            <a:xfrm flipH="1">
              <a:off x="2330605" y="2549912"/>
              <a:ext cx="89209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9CF36A-50FC-3D7C-DCAE-E24F2AAAFD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8453" y="2298080"/>
              <a:ext cx="4140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1366337-7F67-9F31-6DD6-790A6431D481}"/>
                    </a:ext>
                  </a:extLst>
                </p:cNvPr>
                <p:cNvSpPr txBox="1"/>
                <p:nvPr/>
              </p:nvSpPr>
              <p:spPr>
                <a:xfrm>
                  <a:off x="1677896" y="1828934"/>
                  <a:ext cx="6655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1366337-7F67-9F31-6DD6-790A6431D4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7896" y="1828934"/>
                  <a:ext cx="665567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852" r="-1852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35DF07F-090E-E74B-A93B-2931FAFA046B}"/>
                    </a:ext>
                  </a:extLst>
                </p:cNvPr>
                <p:cNvSpPr txBox="1"/>
                <p:nvPr/>
              </p:nvSpPr>
              <p:spPr>
                <a:xfrm>
                  <a:off x="1668277" y="2295060"/>
                  <a:ext cx="68480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35DF07F-090E-E74B-A93B-2931FAFA04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8277" y="2295060"/>
                  <a:ext cx="684803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818" r="-1818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473608F-4578-0E7C-D2D3-97DE7777630A}"/>
                    </a:ext>
                  </a:extLst>
                </p:cNvPr>
                <p:cNvSpPr txBox="1"/>
                <p:nvPr/>
              </p:nvSpPr>
              <p:spPr>
                <a:xfrm>
                  <a:off x="4508771" y="2057089"/>
                  <a:ext cx="111177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473608F-4578-0E7C-D2D3-97DE777763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8771" y="2057089"/>
                  <a:ext cx="1111779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124" r="-1124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Delay 8">
              <a:extLst>
                <a:ext uri="{FF2B5EF4-FFF2-40B4-BE49-F238E27FC236}">
                  <a16:creationId xmlns:a16="http://schemas.microsoft.com/office/drawing/2014/main" id="{C61598F3-2B15-6CC2-DCD1-FBA87828E162}"/>
                </a:ext>
              </a:extLst>
            </p:cNvPr>
            <p:cNvSpPr/>
            <p:nvPr/>
          </p:nvSpPr>
          <p:spPr>
            <a:xfrm>
              <a:off x="3208659" y="1878980"/>
              <a:ext cx="929794" cy="838200"/>
            </a:xfrm>
            <a:prstGeom prst="flowChartDelay">
              <a:avLst/>
            </a:prstGeom>
            <a:solidFill>
              <a:srgbClr val="F3BECB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Mult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FB724B-2565-2B10-05DE-4A3B779BFF8F}"/>
              </a:ext>
            </a:extLst>
          </p:cNvPr>
          <p:cNvGrpSpPr/>
          <p:nvPr/>
        </p:nvGrpSpPr>
        <p:grpSpPr>
          <a:xfrm>
            <a:off x="6253761" y="3808106"/>
            <a:ext cx="4352758" cy="1658653"/>
            <a:chOff x="6253761" y="3584054"/>
            <a:chExt cx="4352758" cy="165865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320F40B-169C-96C4-01A2-E9257C8ECF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10356" y="4092902"/>
              <a:ext cx="4140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D3512DF-9EC3-7F76-76E6-B3BEA1655371}"/>
                </a:ext>
              </a:extLst>
            </p:cNvPr>
            <p:cNvGrpSpPr/>
            <p:nvPr/>
          </p:nvGrpSpPr>
          <p:grpSpPr>
            <a:xfrm>
              <a:off x="6253761" y="3584054"/>
              <a:ext cx="4352758" cy="1658653"/>
              <a:chOff x="1688270" y="3437132"/>
              <a:chExt cx="4352758" cy="1658653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84932A6-C1FC-3C1F-42C1-D74FE6F4B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3596" y="4357857"/>
                <a:ext cx="0" cy="34889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FC96931-24C9-36CE-4816-963460C27366}"/>
                  </a:ext>
                </a:extLst>
              </p:cNvPr>
              <p:cNvGrpSpPr/>
              <p:nvPr/>
            </p:nvGrpSpPr>
            <p:grpSpPr>
              <a:xfrm>
                <a:off x="1688270" y="3437132"/>
                <a:ext cx="4352758" cy="970513"/>
                <a:chOff x="1681858" y="1796455"/>
                <a:chExt cx="4352758" cy="970513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026D443B-9196-0A72-405B-F44F774E3A16}"/>
                    </a:ext>
                  </a:extLst>
                </p:cNvPr>
                <p:cNvCxnSpPr/>
                <p:nvPr/>
              </p:nvCxnSpPr>
              <p:spPr>
                <a:xfrm flipH="1">
                  <a:off x="2330605" y="2062975"/>
                  <a:ext cx="89209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9C3343A-78FF-B323-5616-32FC3BFCCFE4}"/>
                    </a:ext>
                  </a:extLst>
                </p:cNvPr>
                <p:cNvCxnSpPr/>
                <p:nvPr/>
              </p:nvCxnSpPr>
              <p:spPr>
                <a:xfrm flipH="1">
                  <a:off x="2330605" y="2549912"/>
                  <a:ext cx="89209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36CEC985-8736-98B8-B99E-A09A61B3EB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00282" y="1796455"/>
                      <a:ext cx="665567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36CEC985-8736-98B8-B99E-A09A61B3EB6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00282" y="1796455"/>
                      <a:ext cx="665567" cy="46166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852" r="-1852" b="-16667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EE8C00D8-1374-CBA6-9203-198EBBE2838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1858" y="2305303"/>
                      <a:ext cx="684803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EE8C00D8-1374-CBA6-9203-198EBBE2838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81858" y="2305303"/>
                      <a:ext cx="684803" cy="46166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818" r="-1818" b="-13158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E43A349A-052E-5203-0ECD-68B1219543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52544" y="2049779"/>
                      <a:ext cx="1482072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oMath>
                      </a14:m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+ </a:t>
                      </a:r>
                      <a14:m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oMath>
                      </a14:m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E43A349A-052E-5203-0ECD-68B1219543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52544" y="2049779"/>
                      <a:ext cx="1482072" cy="46166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390" t="-10526" r="-5085" b="-28947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1" name="Delay 20">
                  <a:extLst>
                    <a:ext uri="{FF2B5EF4-FFF2-40B4-BE49-F238E27FC236}">
                      <a16:creationId xmlns:a16="http://schemas.microsoft.com/office/drawing/2014/main" id="{8836D0AA-F251-0B26-E212-CC871B418492}"/>
                    </a:ext>
                  </a:extLst>
                </p:cNvPr>
                <p:cNvSpPr/>
                <p:nvPr/>
              </p:nvSpPr>
              <p:spPr>
                <a:xfrm>
                  <a:off x="3208659" y="1878980"/>
                  <a:ext cx="929794" cy="838200"/>
                </a:xfrm>
                <a:prstGeom prst="flowChartDelay">
                  <a:avLst/>
                </a:prstGeom>
                <a:solidFill>
                  <a:srgbClr val="F3BECB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Mult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29DB22F-87F3-ADC2-CA92-38C6716FB5F4}"/>
                      </a:ext>
                    </a:extLst>
                  </p:cNvPr>
                  <p:cNvSpPr txBox="1"/>
                  <p:nvPr/>
                </p:nvSpPr>
                <p:spPr>
                  <a:xfrm>
                    <a:off x="3311877" y="4634120"/>
                    <a:ext cx="38343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oMath>
                      </m:oMathPara>
                    </a14:m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29DB22F-87F3-ADC2-CA92-38C6716FB5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1877" y="4634120"/>
                    <a:ext cx="383438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7E4DAEA-6779-9D9F-40D6-85B31D372B36}"/>
                  </a:ext>
                </a:extLst>
              </p:cNvPr>
              <p:cNvSpPr txBox="1"/>
              <p:nvPr/>
            </p:nvSpPr>
            <p:spPr>
              <a:xfrm>
                <a:off x="817617" y="5077728"/>
                <a:ext cx="1076594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sz="2800" dirty="0"/>
                  <a:t> can be extracted by the simulator.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Privacy is maintained against malicious adversaries until the output is reconstructed.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7E4DAEA-6779-9D9F-40D6-85B31D372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17" y="5077728"/>
                <a:ext cx="10765942" cy="1384995"/>
              </a:xfrm>
              <a:prstGeom prst="rect">
                <a:avLst/>
              </a:prstGeom>
              <a:blipFill>
                <a:blip r:embed="rId11"/>
                <a:stretch>
                  <a:fillRect l="-1060" t="-4545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58A377C-2765-9D2A-ECEA-F74446EAE5E2}"/>
              </a:ext>
            </a:extLst>
          </p:cNvPr>
          <p:cNvSpPr txBox="1"/>
          <p:nvPr/>
        </p:nvSpPr>
        <p:spPr>
          <a:xfrm>
            <a:off x="776881" y="1618266"/>
            <a:ext cx="108474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Applies in the honest-majority setting to protocols with a certain </a:t>
            </a:r>
            <a:r>
              <a:rPr lang="en-US" sz="2800" i="1" dirty="0"/>
              <a:t>linear</a:t>
            </a:r>
            <a:r>
              <a:rPr lang="en-US" sz="2800" dirty="0"/>
              <a:t> structure.</a:t>
            </a:r>
          </a:p>
        </p:txBody>
      </p:sp>
    </p:spTree>
    <p:extLst>
      <p:ext uri="{BB962C8B-B14F-4D97-AF65-F5344CB8AC3E}">
        <p14:creationId xmlns:p14="http://schemas.microsoft.com/office/powerpoint/2010/main" val="146746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CC01B-97F7-AD23-9B37-E89C3EDBD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12B2-2806-58BF-360F-129FBB37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10998200" cy="1325563"/>
          </a:xfrm>
        </p:spPr>
        <p:txBody>
          <a:bodyPr/>
          <a:lstStyle/>
          <a:p>
            <a:r>
              <a:rPr lang="en-US" dirty="0"/>
              <a:t>How to Handle Additive Errors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74C4884-65B6-25EF-7ECE-66BC7A66CD5D}"/>
              </a:ext>
            </a:extLst>
          </p:cNvPr>
          <p:cNvSpPr txBox="1">
            <a:spLocks/>
          </p:cNvSpPr>
          <p:nvPr/>
        </p:nvSpPr>
        <p:spPr>
          <a:xfrm>
            <a:off x="838200" y="1825627"/>
            <a:ext cx="10515600" cy="1190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Detect additive errors, and abort before opening outputs.</a:t>
            </a:r>
            <a:endParaRPr lang="en-US" i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718343-3275-89E2-D365-A42D7FD0C2C7}"/>
              </a:ext>
            </a:extLst>
          </p:cNvPr>
          <p:cNvSpPr/>
          <p:nvPr/>
        </p:nvSpPr>
        <p:spPr>
          <a:xfrm>
            <a:off x="596900" y="1690689"/>
            <a:ext cx="10515600" cy="13255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4871E7-FBB1-B069-2BA8-A7F279158376}"/>
              </a:ext>
            </a:extLst>
          </p:cNvPr>
          <p:cNvGrpSpPr/>
          <p:nvPr/>
        </p:nvGrpSpPr>
        <p:grpSpPr>
          <a:xfrm>
            <a:off x="1347631" y="4229268"/>
            <a:ext cx="9589573" cy="1569660"/>
            <a:chOff x="1347631" y="4229268"/>
            <a:chExt cx="9589573" cy="15696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D07FAC-DE30-EDEB-B62A-3696C5A35E52}"/>
                </a:ext>
              </a:extLst>
            </p:cNvPr>
            <p:cNvSpPr txBox="1"/>
            <p:nvPr/>
          </p:nvSpPr>
          <p:spPr>
            <a:xfrm>
              <a:off x="1347631" y="4229268"/>
              <a:ext cx="534735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[</a:t>
              </a:r>
              <a:r>
                <a:rPr lang="en-US" sz="1600" dirty="0" err="1"/>
                <a:t>Damgard</a:t>
              </a:r>
              <a:r>
                <a:rPr lang="en-US" sz="1600" dirty="0"/>
                <a:t>-</a:t>
              </a:r>
              <a:r>
                <a:rPr lang="en-US" sz="1600" dirty="0" err="1"/>
                <a:t>Pastro</a:t>
              </a:r>
              <a:r>
                <a:rPr lang="en-US" sz="1600" dirty="0"/>
                <a:t>-Smart-Sarah Zakarias’12]</a:t>
              </a:r>
            </a:p>
            <a:p>
              <a:r>
                <a:rPr lang="en-US" sz="1600" dirty="0"/>
                <a:t>[Chida-Genkin-Hamada-Ikarashi-Kikuchi-Lindell-Nof’18]</a:t>
              </a:r>
            </a:p>
            <a:p>
              <a:r>
                <a:rPr lang="en-US" sz="1600" dirty="0"/>
                <a:t>[Genkin-Ishai-Prabhakaran-Sahai-Tromer’14]</a:t>
              </a:r>
            </a:p>
            <a:p>
              <a:r>
                <a:rPr lang="en-US" sz="1600" dirty="0"/>
                <a:t>[Lindell-Nof’17]</a:t>
              </a:r>
            </a:p>
            <a:p>
              <a:r>
                <a:rPr lang="en-US" sz="1600" dirty="0"/>
                <a:t>[Nordholt-Veeningen’18]</a:t>
              </a:r>
            </a:p>
            <a:p>
              <a:r>
                <a:rPr lang="en-US" sz="1600" dirty="0"/>
                <a:t>[Furukawa-Lindell’19]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B9DBC8-99CC-611C-419D-33D0028533CE}"/>
                </a:ext>
              </a:extLst>
            </p:cNvPr>
            <p:cNvSpPr txBox="1"/>
            <p:nvPr/>
          </p:nvSpPr>
          <p:spPr>
            <a:xfrm>
              <a:off x="6600731" y="4229268"/>
              <a:ext cx="433647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[Goyal-Song-Zhu’20]</a:t>
              </a:r>
            </a:p>
            <a:p>
              <a:r>
                <a:rPr lang="en-US" sz="1600" dirty="0"/>
                <a:t>[Boneh-Boyle-Corrigan-Gibbs-Gilboa-Ishai’19]</a:t>
              </a:r>
            </a:p>
            <a:p>
              <a:r>
                <a:rPr lang="en-US" sz="1600" dirty="0"/>
                <a:t>[Boyle-Gilboa-Ishai-Nof’19]</a:t>
              </a:r>
            </a:p>
            <a:p>
              <a:r>
                <a:rPr lang="en-US" sz="1600" dirty="0"/>
                <a:t>[Boyle-Gilboa-Ishai-Nof’20]</a:t>
              </a:r>
            </a:p>
            <a:p>
              <a:r>
                <a:rPr lang="en-US" sz="1600" dirty="0"/>
                <a:t>[Boyle-Gilboa-Ishai-Nof’21]</a:t>
              </a:r>
            </a:p>
            <a:p>
              <a:r>
                <a:rPr lang="en-US" sz="1600" dirty="0"/>
                <a:t>[Dalskov-Escudero-Nof’24]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8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AFECF-4E66-81BF-A363-EA6BE7C69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49BAF-7A0C-04D6-54EF-0097CB99A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66279"/>
          </a:xfrm>
        </p:spPr>
        <p:txBody>
          <a:bodyPr>
            <a:noAutofit/>
          </a:bodyPr>
          <a:lstStyle/>
          <a:p>
            <a:r>
              <a:rPr lang="en-US" dirty="0"/>
              <a:t>No need to check for additive errors in Bulletproofs, Groth16, and Plonk (for the most part)</a:t>
            </a:r>
          </a:p>
        </p:txBody>
      </p:sp>
      <p:pic>
        <p:nvPicPr>
          <p:cNvPr id="1026" name="Picture 2" descr="I Too Like To Live Dangerously GIFs | Tenor">
            <a:extLst>
              <a:ext uri="{FF2B5EF4-FFF2-40B4-BE49-F238E27FC236}">
                <a16:creationId xmlns:a16="http://schemas.microsoft.com/office/drawing/2014/main" id="{40E3EBB1-45A4-9D30-C828-D86D6D7C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03" y="2723540"/>
            <a:ext cx="4291706" cy="321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527DBB-3DFA-FBE9-28B8-FD4ECD98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10998200" cy="1325563"/>
          </a:xfrm>
        </p:spPr>
        <p:txBody>
          <a:bodyPr/>
          <a:lstStyle/>
          <a:p>
            <a:r>
              <a:rPr lang="en-US" dirty="0"/>
              <a:t>Malicious security comes essentially for free</a:t>
            </a:r>
          </a:p>
        </p:txBody>
      </p:sp>
      <p:pic>
        <p:nvPicPr>
          <p:cNvPr id="4" name="Picture 4" descr="Accounting GIFs - Find &amp; Share on GIPHY">
            <a:extLst>
              <a:ext uri="{FF2B5EF4-FFF2-40B4-BE49-F238E27FC236}">
                <a16:creationId xmlns:a16="http://schemas.microsoft.com/office/drawing/2014/main" id="{564F63B3-FCA4-C40A-63B4-C04898887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223" y="2723540"/>
            <a:ext cx="5689757" cy="319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BC5D9-942B-3D2B-6761-21F1A7D2F24D}"/>
              </a:ext>
            </a:extLst>
          </p:cNvPr>
          <p:cNvSpPr txBox="1"/>
          <p:nvPr/>
        </p:nvSpPr>
        <p:spPr>
          <a:xfrm>
            <a:off x="7091671" y="6036270"/>
            <a:ext cx="370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Careful security proofs</a:t>
            </a:r>
          </a:p>
        </p:txBody>
      </p:sp>
    </p:spTree>
    <p:extLst>
      <p:ext uri="{BB962C8B-B14F-4D97-AF65-F5344CB8AC3E}">
        <p14:creationId xmlns:p14="http://schemas.microsoft.com/office/powerpoint/2010/main" val="70776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79F93-D1D2-3738-A722-EC8A650D3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48B8-2424-5846-C004-15C6BD026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4BB72-D965-0276-FCBF-A6649BB04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9714"/>
            <a:ext cx="1429578" cy="178286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029BFB-CB78-6BFB-801D-E471777B8CC4}"/>
              </a:ext>
            </a:extLst>
          </p:cNvPr>
          <p:cNvSpPr/>
          <p:nvPr/>
        </p:nvSpPr>
        <p:spPr>
          <a:xfrm>
            <a:off x="2463969" y="2087217"/>
            <a:ext cx="8444948" cy="1341783"/>
          </a:xfrm>
          <a:prstGeom prst="roundRect">
            <a:avLst/>
          </a:prstGeom>
          <a:solidFill>
            <a:srgbClr val="F3BE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But wait! Additive errors might cause the proof to be invalid.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69CBA3-6D19-530A-5659-FB0A10FA0876}"/>
              </a:ext>
            </a:extLst>
          </p:cNvPr>
          <p:cNvGrpSpPr/>
          <p:nvPr/>
        </p:nvGrpSpPr>
        <p:grpSpPr>
          <a:xfrm>
            <a:off x="838200" y="3791605"/>
            <a:ext cx="10070717" cy="1941891"/>
            <a:chOff x="838200" y="3791605"/>
            <a:chExt cx="10070717" cy="19418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A1C6B7-855F-3D91-A291-7E004C7F5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3791605"/>
              <a:ext cx="1625769" cy="1941891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22A77E8-2243-5C21-E301-AEC6B654921E}"/>
                </a:ext>
              </a:extLst>
            </p:cNvPr>
            <p:cNvSpPr/>
            <p:nvPr/>
          </p:nvSpPr>
          <p:spPr>
            <a:xfrm>
              <a:off x="2463969" y="4091658"/>
              <a:ext cx="8444948" cy="134178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Not a problem. Proofs can be verified.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Additive errors will not break t-zero-knowledge!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18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D5353-4377-55C3-5C16-0A97DEFF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Proving Malicious Security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6C906-308C-79BC-9DAD-926176ABB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04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3DCD0-FFBE-351D-FB49-9E40537F7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1723B7-E665-6F6A-2A4B-F480E44F3B12}"/>
              </a:ext>
            </a:extLst>
          </p:cNvPr>
          <p:cNvCxnSpPr>
            <a:cxnSpLocks/>
          </p:cNvCxnSpPr>
          <p:nvPr/>
        </p:nvCxnSpPr>
        <p:spPr>
          <a:xfrm>
            <a:off x="4976902" y="5851648"/>
            <a:ext cx="0" cy="3488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9984E8-C273-FD40-C95D-1A5ECDE3ACC2}"/>
              </a:ext>
            </a:extLst>
          </p:cNvPr>
          <p:cNvCxnSpPr>
            <a:cxnSpLocks/>
          </p:cNvCxnSpPr>
          <p:nvPr/>
        </p:nvCxnSpPr>
        <p:spPr>
          <a:xfrm>
            <a:off x="4996137" y="2971443"/>
            <a:ext cx="0" cy="3488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0A8C582B-7506-61A2-51F3-453260171CD4}"/>
              </a:ext>
            </a:extLst>
          </p:cNvPr>
          <p:cNvCxnSpPr>
            <a:cxnSpLocks/>
          </p:cNvCxnSpPr>
          <p:nvPr/>
        </p:nvCxnSpPr>
        <p:spPr>
          <a:xfrm flipV="1">
            <a:off x="5631611" y="4708783"/>
            <a:ext cx="2583041" cy="723765"/>
          </a:xfrm>
          <a:prstGeom prst="bentConnector3">
            <a:avLst>
              <a:gd name="adj1" fmla="val 7584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F659670B-9A86-0E20-D6C1-2B824984EA3B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5637406" y="2552343"/>
            <a:ext cx="2596125" cy="767996"/>
          </a:xfrm>
          <a:prstGeom prst="bentConnector3">
            <a:avLst>
              <a:gd name="adj1" fmla="val 7515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3E5AFFE-5D6D-7DF5-FEF9-2376D825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Degree-2 Functions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EBA16C-9DC0-31EA-E826-27EABDF5D3DD}"/>
              </a:ext>
            </a:extLst>
          </p:cNvPr>
          <p:cNvCxnSpPr/>
          <p:nvPr/>
        </p:nvCxnSpPr>
        <p:spPr>
          <a:xfrm flipH="1">
            <a:off x="3810323" y="5197443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C2F287-BA92-26BE-4413-EA5565D623B3}"/>
              </a:ext>
            </a:extLst>
          </p:cNvPr>
          <p:cNvCxnSpPr/>
          <p:nvPr/>
        </p:nvCxnSpPr>
        <p:spPr>
          <a:xfrm flipH="1">
            <a:off x="3810323" y="5684380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elay 11">
            <a:extLst>
              <a:ext uri="{FF2B5EF4-FFF2-40B4-BE49-F238E27FC236}">
                <a16:creationId xmlns:a16="http://schemas.microsoft.com/office/drawing/2014/main" id="{A8FF4C1F-9A77-2AFF-EC5B-019FA304B03B}"/>
              </a:ext>
            </a:extLst>
          </p:cNvPr>
          <p:cNvSpPr/>
          <p:nvPr/>
        </p:nvSpPr>
        <p:spPr>
          <a:xfrm>
            <a:off x="4688377" y="5013448"/>
            <a:ext cx="929794" cy="838200"/>
          </a:xfrm>
          <a:prstGeom prst="flowChartDelay">
            <a:avLst/>
          </a:prstGeom>
          <a:solidFill>
            <a:srgbClr val="F3BECB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61B03D-5E21-DDF0-4526-47C19BF5B10D}"/>
                  </a:ext>
                </a:extLst>
              </p:cNvPr>
              <p:cNvSpPr txBox="1"/>
              <p:nvPr/>
            </p:nvSpPr>
            <p:spPr>
              <a:xfrm>
                <a:off x="3179721" y="4980281"/>
                <a:ext cx="65267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61B03D-5E21-DDF0-4526-47C19BF5B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721" y="4980281"/>
                <a:ext cx="652678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613DA7-2664-3EB1-9131-BDD648787A3D}"/>
                  </a:ext>
                </a:extLst>
              </p:cNvPr>
              <p:cNvSpPr txBox="1"/>
              <p:nvPr/>
            </p:nvSpPr>
            <p:spPr>
              <a:xfrm>
                <a:off x="3160851" y="5482316"/>
                <a:ext cx="6494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613DA7-2664-3EB1-9131-BDD648787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851" y="5482316"/>
                <a:ext cx="649472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0C0814-70FB-956C-1D0A-D1CA4B078CDC}"/>
                  </a:ext>
                </a:extLst>
              </p:cNvPr>
              <p:cNvSpPr txBox="1"/>
              <p:nvPr/>
            </p:nvSpPr>
            <p:spPr>
              <a:xfrm>
                <a:off x="5590789" y="5017011"/>
                <a:ext cx="212854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0C0814-70FB-956C-1D0A-D1CA4B078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789" y="5017011"/>
                <a:ext cx="2128543" cy="369332"/>
              </a:xfrm>
              <a:prstGeom prst="rect">
                <a:avLst/>
              </a:prstGeom>
              <a:blipFill>
                <a:blip r:embed="rId4"/>
                <a:stretch>
                  <a:fillRect l="-1190" t="-6667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5CEEF2-B00B-5ABA-B9C7-18F86689B835}"/>
                  </a:ext>
                </a:extLst>
              </p:cNvPr>
              <p:cNvSpPr txBox="1"/>
              <p:nvPr/>
            </p:nvSpPr>
            <p:spPr>
              <a:xfrm>
                <a:off x="4769836" y="6123543"/>
                <a:ext cx="3834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5CEEF2-B00B-5ABA-B9C7-18F86689B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836" y="6123543"/>
                <a:ext cx="38343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FE8874-E1F6-62CF-E63E-C14A69784ABF}"/>
                  </a:ext>
                </a:extLst>
              </p:cNvPr>
              <p:cNvSpPr txBox="1"/>
              <p:nvPr/>
            </p:nvSpPr>
            <p:spPr>
              <a:xfrm rot="5400000">
                <a:off x="4802217" y="3764955"/>
                <a:ext cx="797013" cy="8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5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FE8874-E1F6-62CF-E63E-C14A6978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802217" y="3764955"/>
                <a:ext cx="797013" cy="8617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AC556C-05C9-72AA-B080-80CBBB7A22B7}"/>
              </a:ext>
            </a:extLst>
          </p:cNvPr>
          <p:cNvCxnSpPr/>
          <p:nvPr/>
        </p:nvCxnSpPr>
        <p:spPr>
          <a:xfrm flipH="1">
            <a:off x="3829558" y="2317238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15644E-924E-2F4B-887C-CB8E6F220DEF}"/>
              </a:ext>
            </a:extLst>
          </p:cNvPr>
          <p:cNvCxnSpPr/>
          <p:nvPr/>
        </p:nvCxnSpPr>
        <p:spPr>
          <a:xfrm flipH="1">
            <a:off x="3829558" y="2804175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elay 23">
            <a:extLst>
              <a:ext uri="{FF2B5EF4-FFF2-40B4-BE49-F238E27FC236}">
                <a16:creationId xmlns:a16="http://schemas.microsoft.com/office/drawing/2014/main" id="{735A9517-FF7D-93CA-CF31-1EBD75CBFAB6}"/>
              </a:ext>
            </a:extLst>
          </p:cNvPr>
          <p:cNvSpPr/>
          <p:nvPr/>
        </p:nvSpPr>
        <p:spPr>
          <a:xfrm>
            <a:off x="4707612" y="2133243"/>
            <a:ext cx="929794" cy="838200"/>
          </a:xfrm>
          <a:prstGeom prst="flowChartDelay">
            <a:avLst/>
          </a:prstGeom>
          <a:solidFill>
            <a:srgbClr val="F3BECB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CE093E-6487-6634-F902-C88F60CF76A2}"/>
                  </a:ext>
                </a:extLst>
              </p:cNvPr>
              <p:cNvSpPr txBox="1"/>
              <p:nvPr/>
            </p:nvSpPr>
            <p:spPr>
              <a:xfrm>
                <a:off x="3198363" y="2098008"/>
                <a:ext cx="6446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CE093E-6487-6634-F902-C88F60CF7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363" y="2098008"/>
                <a:ext cx="644664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A52879-7F08-1F13-A204-08C9CE9C072B}"/>
                  </a:ext>
                </a:extLst>
              </p:cNvPr>
              <p:cNvSpPr txBox="1"/>
              <p:nvPr/>
            </p:nvSpPr>
            <p:spPr>
              <a:xfrm>
                <a:off x="3198363" y="2579618"/>
                <a:ext cx="6414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A52879-7F08-1F13-A204-08C9CE9C0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363" y="2579618"/>
                <a:ext cx="641458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3C1698-9D2A-838B-4534-030C8D7853A1}"/>
                  </a:ext>
                </a:extLst>
              </p:cNvPr>
              <p:cNvSpPr txBox="1"/>
              <p:nvPr/>
            </p:nvSpPr>
            <p:spPr>
              <a:xfrm>
                <a:off x="5618171" y="2120085"/>
                <a:ext cx="197928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3C1698-9D2A-838B-4534-030C8D785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171" y="2120085"/>
                <a:ext cx="1979283" cy="369332"/>
              </a:xfrm>
              <a:prstGeom prst="rect">
                <a:avLst/>
              </a:prstGeom>
              <a:blipFill>
                <a:blip r:embed="rId9"/>
                <a:stretch>
                  <a:fillRect l="-1274" t="-10345" b="-310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4C8C83-1B3D-A389-E82D-7D4BE93BFB52}"/>
                  </a:ext>
                </a:extLst>
              </p:cNvPr>
              <p:cNvSpPr txBox="1"/>
              <p:nvPr/>
            </p:nvSpPr>
            <p:spPr>
              <a:xfrm>
                <a:off x="4789071" y="3243338"/>
                <a:ext cx="3834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4C8C83-1B3D-A389-E82D-7D4BE93BF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071" y="3243338"/>
                <a:ext cx="38343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37B2D96-C0B9-659D-52E8-BFF32F867538}"/>
              </a:ext>
            </a:extLst>
          </p:cNvPr>
          <p:cNvCxnSpPr>
            <a:cxnSpLocks/>
          </p:cNvCxnSpPr>
          <p:nvPr/>
        </p:nvCxnSpPr>
        <p:spPr>
          <a:xfrm>
            <a:off x="9290440" y="3979227"/>
            <a:ext cx="42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7101E5B-31B0-2500-59EC-904AB01698D2}"/>
              </a:ext>
            </a:extLst>
          </p:cNvPr>
          <p:cNvCxnSpPr>
            <a:cxnSpLocks/>
          </p:cNvCxnSpPr>
          <p:nvPr/>
        </p:nvCxnSpPr>
        <p:spPr>
          <a:xfrm>
            <a:off x="7375871" y="3979227"/>
            <a:ext cx="8576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rapezoid 29">
            <a:extLst>
              <a:ext uri="{FF2B5EF4-FFF2-40B4-BE49-F238E27FC236}">
                <a16:creationId xmlns:a16="http://schemas.microsoft.com/office/drawing/2014/main" id="{68DA7C4B-CD2D-09BC-3A6B-D4DD4FFD33D1}"/>
              </a:ext>
            </a:extLst>
          </p:cNvPr>
          <p:cNvSpPr/>
          <p:nvPr/>
        </p:nvSpPr>
        <p:spPr>
          <a:xfrm rot="5400000">
            <a:off x="7448442" y="3450772"/>
            <a:ext cx="2627086" cy="1056910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F9DA119-8649-9772-CBBB-22DF34D3A31A}"/>
                  </a:ext>
                </a:extLst>
              </p:cNvPr>
              <p:cNvSpPr txBox="1"/>
              <p:nvPr/>
            </p:nvSpPr>
            <p:spPr>
              <a:xfrm>
                <a:off x="8525382" y="3702228"/>
                <a:ext cx="48603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000" b="1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𝚺</m:t>
                      </m:r>
                    </m:oMath>
                  </m:oMathPara>
                </a14:m>
                <a:endParaRPr lang="en-US" sz="30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F9DA119-8649-9772-CBBB-22DF34D3A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382" y="3702228"/>
                <a:ext cx="486030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464023-5347-CB98-AF15-66422F87FBB9}"/>
                  </a:ext>
                </a:extLst>
              </p:cNvPr>
              <p:cNvSpPr txBox="1"/>
              <p:nvPr/>
            </p:nvSpPr>
            <p:spPr>
              <a:xfrm>
                <a:off x="9715678" y="3797335"/>
                <a:ext cx="3481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464023-5347-CB98-AF15-66422F87F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678" y="3797335"/>
                <a:ext cx="34817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609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72ABD-CF58-1EBD-0F64-74AE3CEAF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</a:t>
            </a:r>
            <a:r>
              <a:rPr lang="en-US" dirty="0" err="1"/>
              <a:t>zkSNARKs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FBA51-ABD7-EFAF-A47C-DC939C462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83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AE977-C3CB-EFEF-9A03-6F6CA61FC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CB6935-AAEA-6D85-7E22-93FAAFA3C883}"/>
              </a:ext>
            </a:extLst>
          </p:cNvPr>
          <p:cNvCxnSpPr>
            <a:cxnSpLocks/>
          </p:cNvCxnSpPr>
          <p:nvPr/>
        </p:nvCxnSpPr>
        <p:spPr>
          <a:xfrm>
            <a:off x="7583137" y="3142022"/>
            <a:ext cx="21845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92FB73B-07A7-003F-2D11-94E62FA90AC0}"/>
              </a:ext>
            </a:extLst>
          </p:cNvPr>
          <p:cNvCxnSpPr>
            <a:cxnSpLocks/>
          </p:cNvCxnSpPr>
          <p:nvPr/>
        </p:nvCxnSpPr>
        <p:spPr>
          <a:xfrm>
            <a:off x="4485366" y="3932569"/>
            <a:ext cx="20216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B431391-2274-80F2-E6CC-0C6060867126}"/>
              </a:ext>
            </a:extLst>
          </p:cNvPr>
          <p:cNvCxnSpPr>
            <a:cxnSpLocks/>
          </p:cNvCxnSpPr>
          <p:nvPr/>
        </p:nvCxnSpPr>
        <p:spPr>
          <a:xfrm>
            <a:off x="4492086" y="2404430"/>
            <a:ext cx="20216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AE30386-9C77-3F73-6AF7-9DBDCE0E6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Degree-2 Functions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74F818-A741-7B6C-48EB-3653918DA80C}"/>
              </a:ext>
            </a:extLst>
          </p:cNvPr>
          <p:cNvCxnSpPr/>
          <p:nvPr/>
        </p:nvCxnSpPr>
        <p:spPr>
          <a:xfrm flipH="1">
            <a:off x="2677518" y="3697464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776280-6B37-CE4C-356C-0BD2BC6D44C9}"/>
              </a:ext>
            </a:extLst>
          </p:cNvPr>
          <p:cNvCxnSpPr/>
          <p:nvPr/>
        </p:nvCxnSpPr>
        <p:spPr>
          <a:xfrm flipH="1">
            <a:off x="2677518" y="4184401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elay 11">
            <a:extLst>
              <a:ext uri="{FF2B5EF4-FFF2-40B4-BE49-F238E27FC236}">
                <a16:creationId xmlns:a16="http://schemas.microsoft.com/office/drawing/2014/main" id="{BC1869D9-0023-31D5-B1B1-09BFA9D9FC2D}"/>
              </a:ext>
            </a:extLst>
          </p:cNvPr>
          <p:cNvSpPr/>
          <p:nvPr/>
        </p:nvSpPr>
        <p:spPr>
          <a:xfrm>
            <a:off x="3555572" y="3513469"/>
            <a:ext cx="929794" cy="838200"/>
          </a:xfrm>
          <a:prstGeom prst="flowChartDelay">
            <a:avLst/>
          </a:prstGeom>
          <a:solidFill>
            <a:srgbClr val="F3BECB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67BC7A8-D79E-73CE-8E71-625BF504EA14}"/>
                  </a:ext>
                </a:extLst>
              </p:cNvPr>
              <p:cNvSpPr txBox="1"/>
              <p:nvPr/>
            </p:nvSpPr>
            <p:spPr>
              <a:xfrm rot="5400000">
                <a:off x="3662692" y="2711135"/>
                <a:ext cx="797013" cy="8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5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67BC7A8-D79E-73CE-8E71-625BF504E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662692" y="2711135"/>
                <a:ext cx="797013" cy="8617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95475B-915A-19E2-E892-E8B683E0A02D}"/>
              </a:ext>
            </a:extLst>
          </p:cNvPr>
          <p:cNvCxnSpPr/>
          <p:nvPr/>
        </p:nvCxnSpPr>
        <p:spPr>
          <a:xfrm flipH="1">
            <a:off x="2696753" y="2169325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278CB4-5D83-3701-294B-323D8A67B1D7}"/>
              </a:ext>
            </a:extLst>
          </p:cNvPr>
          <p:cNvCxnSpPr/>
          <p:nvPr/>
        </p:nvCxnSpPr>
        <p:spPr>
          <a:xfrm flipH="1">
            <a:off x="2696753" y="2656262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elay 23">
            <a:extLst>
              <a:ext uri="{FF2B5EF4-FFF2-40B4-BE49-F238E27FC236}">
                <a16:creationId xmlns:a16="http://schemas.microsoft.com/office/drawing/2014/main" id="{DCA60C66-DA1A-1868-F31A-79BD1EF8451B}"/>
              </a:ext>
            </a:extLst>
          </p:cNvPr>
          <p:cNvSpPr/>
          <p:nvPr/>
        </p:nvSpPr>
        <p:spPr>
          <a:xfrm>
            <a:off x="3574807" y="1985330"/>
            <a:ext cx="929794" cy="838200"/>
          </a:xfrm>
          <a:prstGeom prst="flowChartDelay">
            <a:avLst/>
          </a:prstGeom>
          <a:solidFill>
            <a:srgbClr val="F3BECB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Mult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AD59F7-E271-BFCE-0EE2-FE145F2AD46B}"/>
              </a:ext>
            </a:extLst>
          </p:cNvPr>
          <p:cNvGrpSpPr/>
          <p:nvPr/>
        </p:nvGrpSpPr>
        <p:grpSpPr>
          <a:xfrm>
            <a:off x="6526227" y="1867258"/>
            <a:ext cx="1056910" cy="2627086"/>
            <a:chOff x="9767725" y="2665684"/>
            <a:chExt cx="1056910" cy="2627086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68C97D6B-F464-0F92-410D-AF08AFAABB36}"/>
                </a:ext>
              </a:extLst>
            </p:cNvPr>
            <p:cNvSpPr/>
            <p:nvPr/>
          </p:nvSpPr>
          <p:spPr>
            <a:xfrm rot="5400000">
              <a:off x="8982637" y="3450772"/>
              <a:ext cx="2627086" cy="1056910"/>
            </a:xfrm>
            <a:prstGeom prst="trapezoid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2DC65D5-2198-698C-D34F-8EE1185BAA20}"/>
                    </a:ext>
                  </a:extLst>
                </p:cNvPr>
                <p:cNvSpPr txBox="1"/>
                <p:nvPr/>
              </p:nvSpPr>
              <p:spPr>
                <a:xfrm>
                  <a:off x="10059577" y="3702228"/>
                  <a:ext cx="486030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3000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oMath>
                    </m:oMathPara>
                  </a14:m>
                  <a:endParaRPr lang="en-US" sz="3000" b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2DC65D5-2198-698C-D34F-8EE1185BAA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9577" y="3702228"/>
                  <a:ext cx="486030" cy="553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CC9830B-0E15-C184-0567-4B4B1C6D811F}"/>
              </a:ext>
            </a:extLst>
          </p:cNvPr>
          <p:cNvGrpSpPr/>
          <p:nvPr/>
        </p:nvGrpSpPr>
        <p:grpSpPr>
          <a:xfrm>
            <a:off x="8985184" y="3697464"/>
            <a:ext cx="861774" cy="1394092"/>
            <a:chOff x="2308501" y="5433231"/>
            <a:chExt cx="861774" cy="139409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47231E9-413B-6F8E-FDBC-3D04492763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9387" y="5661821"/>
              <a:ext cx="3717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6EABC2E-F5F9-D657-F49E-51D65067561F}"/>
                    </a:ext>
                  </a:extLst>
                </p:cNvPr>
                <p:cNvSpPr txBox="1"/>
                <p:nvPr/>
              </p:nvSpPr>
              <p:spPr>
                <a:xfrm>
                  <a:off x="2355950" y="6457991"/>
                  <a:ext cx="3834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6EABC2E-F5F9-D657-F49E-51D6506756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5950" y="6457991"/>
                  <a:ext cx="383438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75EA49A-CFB4-5BC9-ED0B-D6C5EC8E85E7}"/>
                    </a:ext>
                  </a:extLst>
                </p:cNvPr>
                <p:cNvSpPr txBox="1"/>
                <p:nvPr/>
              </p:nvSpPr>
              <p:spPr>
                <a:xfrm>
                  <a:off x="2355950" y="5433231"/>
                  <a:ext cx="3834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75EA49A-CFB4-5BC9-ED0B-D6C5EC8E8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5950" y="5433231"/>
                  <a:ext cx="383438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6FE658B-E631-57A1-5828-B5A964F398D2}"/>
                    </a:ext>
                  </a:extLst>
                </p:cNvPr>
                <p:cNvSpPr txBox="1"/>
                <p:nvPr/>
              </p:nvSpPr>
              <p:spPr>
                <a:xfrm rot="5400000">
                  <a:off x="2340881" y="5700050"/>
                  <a:ext cx="797013" cy="8617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6FE658B-E631-57A1-5828-B5A964F398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340881" y="5700050"/>
                  <a:ext cx="797013" cy="86177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8117F9-BDFA-8F5A-B2C5-86AB7E330D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5275" y="6130937"/>
              <a:ext cx="18588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4035EC6-2FB5-8783-D0AF-6DE4E13DAA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2936" y="6642657"/>
              <a:ext cx="3717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F0AD091-DD8A-C41B-3287-C6814E6800D9}"/>
              </a:ext>
            </a:extLst>
          </p:cNvPr>
          <p:cNvCxnSpPr>
            <a:cxnSpLocks/>
          </p:cNvCxnSpPr>
          <p:nvPr/>
        </p:nvCxnSpPr>
        <p:spPr>
          <a:xfrm>
            <a:off x="5496179" y="3142022"/>
            <a:ext cx="10108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C52D041-73E2-0C12-C6B5-F7A3A31FC76F}"/>
              </a:ext>
            </a:extLst>
          </p:cNvPr>
          <p:cNvCxnSpPr>
            <a:cxnSpLocks/>
          </p:cNvCxnSpPr>
          <p:nvPr/>
        </p:nvCxnSpPr>
        <p:spPr>
          <a:xfrm>
            <a:off x="10824635" y="3979227"/>
            <a:ext cx="42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rapezoid 50">
            <a:extLst>
              <a:ext uri="{FF2B5EF4-FFF2-40B4-BE49-F238E27FC236}">
                <a16:creationId xmlns:a16="http://schemas.microsoft.com/office/drawing/2014/main" id="{A390AD10-DBA1-67A3-42BE-41D333AB6F7B}"/>
              </a:ext>
            </a:extLst>
          </p:cNvPr>
          <p:cNvSpPr/>
          <p:nvPr/>
        </p:nvSpPr>
        <p:spPr>
          <a:xfrm rot="5400000">
            <a:off x="8982637" y="3450772"/>
            <a:ext cx="2627086" cy="1056910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7E57AF1-C76B-E529-263E-3746663F90B8}"/>
                  </a:ext>
                </a:extLst>
              </p:cNvPr>
              <p:cNvSpPr txBox="1"/>
              <p:nvPr/>
            </p:nvSpPr>
            <p:spPr>
              <a:xfrm>
                <a:off x="10059577" y="3702228"/>
                <a:ext cx="48603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000" b="1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𝚺</m:t>
                      </m:r>
                    </m:oMath>
                  </m:oMathPara>
                </a14:m>
                <a:endParaRPr lang="en-US" sz="30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7E57AF1-C76B-E529-263E-3746663F9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577" y="3702228"/>
                <a:ext cx="486030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62EB7A3-6DC7-6018-7FDC-0474B9C14A6F}"/>
                  </a:ext>
                </a:extLst>
              </p:cNvPr>
              <p:cNvSpPr txBox="1"/>
              <p:nvPr/>
            </p:nvSpPr>
            <p:spPr>
              <a:xfrm>
                <a:off x="11249873" y="3797335"/>
                <a:ext cx="3481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62EB7A3-6DC7-6018-7FDC-0474B9C14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9873" y="3797335"/>
                <a:ext cx="348172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E16B31-8EB3-D0E5-2EFE-2C9AE241C093}"/>
                  </a:ext>
                </a:extLst>
              </p:cNvPr>
              <p:cNvSpPr txBox="1"/>
              <p:nvPr/>
            </p:nvSpPr>
            <p:spPr>
              <a:xfrm>
                <a:off x="2047838" y="3478769"/>
                <a:ext cx="65267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E16B31-8EB3-D0E5-2EFE-2C9AE241C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838" y="3478769"/>
                <a:ext cx="652678" cy="369332"/>
              </a:xfrm>
              <a:prstGeom prst="rect">
                <a:avLst/>
              </a:prstGeom>
              <a:blipFill>
                <a:blip r:embed="rId16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B19ED1-AF19-6850-1430-D0A28FC56F86}"/>
                  </a:ext>
                </a:extLst>
              </p:cNvPr>
              <p:cNvSpPr txBox="1"/>
              <p:nvPr/>
            </p:nvSpPr>
            <p:spPr>
              <a:xfrm>
                <a:off x="2049441" y="3982001"/>
                <a:ext cx="6494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B19ED1-AF19-6850-1430-D0A28FC56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441" y="3982001"/>
                <a:ext cx="649472" cy="369332"/>
              </a:xfrm>
              <a:prstGeom prst="rect">
                <a:avLst/>
              </a:prstGeom>
              <a:blipFill>
                <a:blip r:embed="rId1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114737-C7CF-7904-BB55-5BF0B373C462}"/>
                  </a:ext>
                </a:extLst>
              </p:cNvPr>
              <p:cNvSpPr txBox="1"/>
              <p:nvPr/>
            </p:nvSpPr>
            <p:spPr>
              <a:xfrm>
                <a:off x="2028968" y="1936554"/>
                <a:ext cx="6446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114737-C7CF-7904-BB55-5BF0B373C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968" y="1936554"/>
                <a:ext cx="644664" cy="369332"/>
              </a:xfrm>
              <a:prstGeom prst="rect">
                <a:avLst/>
              </a:prstGeom>
              <a:blipFill>
                <a:blip r:embed="rId18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5FA86C-B55D-EB77-A81E-DFF667E1496D}"/>
                  </a:ext>
                </a:extLst>
              </p:cNvPr>
              <p:cNvSpPr txBox="1"/>
              <p:nvPr/>
            </p:nvSpPr>
            <p:spPr>
              <a:xfrm>
                <a:off x="2028968" y="2418164"/>
                <a:ext cx="6414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5FA86C-B55D-EB77-A81E-DFF667E14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968" y="2418164"/>
                <a:ext cx="641458" cy="369332"/>
              </a:xfrm>
              <a:prstGeom prst="rect">
                <a:avLst/>
              </a:prstGeom>
              <a:blipFill>
                <a:blip r:embed="rId19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A21301B-2338-4D1A-6AEB-34C9F33C0ADD}"/>
                  </a:ext>
                </a:extLst>
              </p:cNvPr>
              <p:cNvSpPr txBox="1"/>
              <p:nvPr/>
            </p:nvSpPr>
            <p:spPr>
              <a:xfrm>
                <a:off x="3997399" y="3540529"/>
                <a:ext cx="212854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A21301B-2338-4D1A-6AEB-34C9F33C0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399" y="3540529"/>
                <a:ext cx="2128543" cy="369332"/>
              </a:xfrm>
              <a:prstGeom prst="rect">
                <a:avLst/>
              </a:prstGeom>
              <a:blipFill>
                <a:blip r:embed="rId20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2815DC-C133-EB43-9F7C-DFADC4D8D304}"/>
                  </a:ext>
                </a:extLst>
              </p:cNvPr>
              <p:cNvSpPr txBox="1"/>
              <p:nvPr/>
            </p:nvSpPr>
            <p:spPr>
              <a:xfrm>
                <a:off x="4577547" y="2003126"/>
                <a:ext cx="197928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2815DC-C133-EB43-9F7C-DFADC4D8D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547" y="2003126"/>
                <a:ext cx="1979283" cy="369332"/>
              </a:xfrm>
              <a:prstGeom prst="rect">
                <a:avLst/>
              </a:prstGeom>
              <a:blipFill>
                <a:blip r:embed="rId21"/>
                <a:stretch>
                  <a:fillRect l="-637" t="-6667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376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1D90C-DFA1-59F8-B3C5-0101C420E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t-Zero-Knowledge (in more detail)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F6B88-26D3-2573-5CC5-9EE2D87B0C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Adversary corrupts any subset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provers</a:t>
                </a:r>
              </a:p>
              <a:p>
                <a:r>
                  <a:rPr lang="en-US" dirty="0"/>
                  <a:t>For any such adversary, there exists a </a:t>
                </a:r>
                <a:r>
                  <a:rPr lang="en-US" dirty="0">
                    <a:highlight>
                      <a:srgbClr val="D9F2D0"/>
                    </a:highlight>
                  </a:rPr>
                  <a:t>simulator</a:t>
                </a:r>
                <a:r>
                  <a:rPr lang="en-US" dirty="0"/>
                  <a:t> such that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F6B88-26D3-2573-5CC5-9EE2D87B0C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6EAFCC-A165-6686-208E-21CE13B1250C}"/>
              </a:ext>
            </a:extLst>
          </p:cNvPr>
          <p:cNvSpPr txBox="1"/>
          <p:nvPr/>
        </p:nvSpPr>
        <p:spPr>
          <a:xfrm>
            <a:off x="3804370" y="2030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2421E09F-3314-016A-4A48-2704898FC2F3}"/>
              </a:ext>
            </a:extLst>
          </p:cNvPr>
          <p:cNvSpPr/>
          <p:nvPr/>
        </p:nvSpPr>
        <p:spPr>
          <a:xfrm>
            <a:off x="4939146" y="3653494"/>
            <a:ext cx="1995054" cy="1269874"/>
          </a:xfrm>
          <a:prstGeom prst="rect">
            <a:avLst/>
          </a:prstGeom>
          <a:solidFill>
            <a:srgbClr val="D9F2D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t-ZK Simulator</a:t>
            </a:r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A51CCE86-C175-FA6F-5B33-C05704868E0E}"/>
              </a:ext>
            </a:extLst>
          </p:cNvPr>
          <p:cNvCxnSpPr>
            <a:cxnSpLocks/>
            <a:endCxn id="239" idx="1"/>
          </p:cNvCxnSpPr>
          <p:nvPr/>
        </p:nvCxnSpPr>
        <p:spPr>
          <a:xfrm>
            <a:off x="4097524" y="4288431"/>
            <a:ext cx="8416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" name="TextBox 243">
            <a:extLst>
              <a:ext uri="{FF2B5EF4-FFF2-40B4-BE49-F238E27FC236}">
                <a16:creationId xmlns:a16="http://schemas.microsoft.com/office/drawing/2014/main" id="{E1372A6A-56D5-F523-9462-A5848B139205}"/>
              </a:ext>
            </a:extLst>
          </p:cNvPr>
          <p:cNvSpPr txBox="1"/>
          <p:nvPr/>
        </p:nvSpPr>
        <p:spPr>
          <a:xfrm>
            <a:off x="4263297" y="3915979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7DE632E3-41C2-4CB4-B843-4ADD4A329205}"/>
              </a:ext>
            </a:extLst>
          </p:cNvPr>
          <p:cNvCxnSpPr>
            <a:cxnSpLocks/>
          </p:cNvCxnSpPr>
          <p:nvPr/>
        </p:nvCxnSpPr>
        <p:spPr>
          <a:xfrm>
            <a:off x="2250934" y="4285311"/>
            <a:ext cx="1053376" cy="2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6" name="TextBox 245">
            <a:extLst>
              <a:ext uri="{FF2B5EF4-FFF2-40B4-BE49-F238E27FC236}">
                <a16:creationId xmlns:a16="http://schemas.microsoft.com/office/drawing/2014/main" id="{91CD5F5F-CB90-A67A-99B8-8CD269C51E01}"/>
              </a:ext>
            </a:extLst>
          </p:cNvPr>
          <p:cNvSpPr txBox="1"/>
          <p:nvPr/>
        </p:nvSpPr>
        <p:spPr>
          <a:xfrm>
            <a:off x="2250934" y="394389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witness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D2AC1660-3A26-E64A-B015-ACBB033034D3}"/>
              </a:ext>
            </a:extLst>
          </p:cNvPr>
          <p:cNvSpPr/>
          <p:nvPr/>
        </p:nvSpPr>
        <p:spPr>
          <a:xfrm>
            <a:off x="3304310" y="3915979"/>
            <a:ext cx="793214" cy="6799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Ver</a:t>
            </a:r>
          </a:p>
        </p:txBody>
      </p: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id="{B5CB0D5C-4811-F7D2-407C-A2A5CB789D77}"/>
              </a:ext>
            </a:extLst>
          </p:cNvPr>
          <p:cNvCxnSpPr>
            <a:cxnSpLocks/>
          </p:cNvCxnSpPr>
          <p:nvPr/>
        </p:nvCxnSpPr>
        <p:spPr>
          <a:xfrm>
            <a:off x="6934200" y="4285311"/>
            <a:ext cx="222324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id="{FFF7C90B-A5F7-2760-9F9A-69DD11748EBD}"/>
              </a:ext>
            </a:extLst>
          </p:cNvPr>
          <p:cNvSpPr txBox="1"/>
          <p:nvPr/>
        </p:nvSpPr>
        <p:spPr>
          <a:xfrm>
            <a:off x="7099973" y="3918772"/>
            <a:ext cx="18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Adversary’s view</a:t>
            </a:r>
          </a:p>
        </p:txBody>
      </p:sp>
    </p:spTree>
    <p:extLst>
      <p:ext uri="{BB962C8B-B14F-4D97-AF65-F5344CB8AC3E}">
        <p14:creationId xmlns:p14="http://schemas.microsoft.com/office/powerpoint/2010/main" val="741326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C2F5A-1E9E-F672-DEE0-7BB8DA00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390927-EF90-37F3-F0CB-E3CD2EE0129B}"/>
              </a:ext>
            </a:extLst>
          </p:cNvPr>
          <p:cNvCxnSpPr>
            <a:cxnSpLocks/>
          </p:cNvCxnSpPr>
          <p:nvPr/>
        </p:nvCxnSpPr>
        <p:spPr>
          <a:xfrm>
            <a:off x="7583137" y="3142022"/>
            <a:ext cx="21845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826DDA-0BD7-64DF-CCE0-B79DC8B62647}"/>
              </a:ext>
            </a:extLst>
          </p:cNvPr>
          <p:cNvCxnSpPr>
            <a:cxnSpLocks/>
          </p:cNvCxnSpPr>
          <p:nvPr/>
        </p:nvCxnSpPr>
        <p:spPr>
          <a:xfrm>
            <a:off x="4485366" y="3932569"/>
            <a:ext cx="20216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3109182-2E13-95C0-4705-5DB9360890C4}"/>
              </a:ext>
            </a:extLst>
          </p:cNvPr>
          <p:cNvCxnSpPr>
            <a:cxnSpLocks/>
          </p:cNvCxnSpPr>
          <p:nvPr/>
        </p:nvCxnSpPr>
        <p:spPr>
          <a:xfrm>
            <a:off x="4492086" y="2404430"/>
            <a:ext cx="20216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B2DB14D-15A1-9CBF-D746-74583650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Degree-2 Functions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6EA768-5C84-0073-B634-09C1CDB67BAF}"/>
              </a:ext>
            </a:extLst>
          </p:cNvPr>
          <p:cNvCxnSpPr/>
          <p:nvPr/>
        </p:nvCxnSpPr>
        <p:spPr>
          <a:xfrm flipH="1">
            <a:off x="2677518" y="3697464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A3DA15-35B4-C08C-E495-5D3E62523E21}"/>
              </a:ext>
            </a:extLst>
          </p:cNvPr>
          <p:cNvCxnSpPr/>
          <p:nvPr/>
        </p:nvCxnSpPr>
        <p:spPr>
          <a:xfrm flipH="1">
            <a:off x="2677518" y="4184401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elay 11">
            <a:extLst>
              <a:ext uri="{FF2B5EF4-FFF2-40B4-BE49-F238E27FC236}">
                <a16:creationId xmlns:a16="http://schemas.microsoft.com/office/drawing/2014/main" id="{256AC4FD-FDED-18E7-9CC1-3C371AB3C85D}"/>
              </a:ext>
            </a:extLst>
          </p:cNvPr>
          <p:cNvSpPr/>
          <p:nvPr/>
        </p:nvSpPr>
        <p:spPr>
          <a:xfrm>
            <a:off x="3555572" y="3513469"/>
            <a:ext cx="929794" cy="838200"/>
          </a:xfrm>
          <a:prstGeom prst="flowChartDelay">
            <a:avLst/>
          </a:prstGeom>
          <a:solidFill>
            <a:srgbClr val="F3BECB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F79AEB-25C3-0241-5B60-68F2494C848C}"/>
                  </a:ext>
                </a:extLst>
              </p:cNvPr>
              <p:cNvSpPr txBox="1"/>
              <p:nvPr/>
            </p:nvSpPr>
            <p:spPr>
              <a:xfrm>
                <a:off x="4546944" y="3514316"/>
                <a:ext cx="197928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F79AEB-25C3-0241-5B60-68F2494C8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944" y="3514316"/>
                <a:ext cx="197928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6F2A0B-91CF-B8F3-D9F2-2C166821634B}"/>
                  </a:ext>
                </a:extLst>
              </p:cNvPr>
              <p:cNvSpPr txBox="1"/>
              <p:nvPr/>
            </p:nvSpPr>
            <p:spPr>
              <a:xfrm rot="5400000">
                <a:off x="3662692" y="2711135"/>
                <a:ext cx="797013" cy="8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5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6F2A0B-91CF-B8F3-D9F2-2C1668216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662692" y="2711135"/>
                <a:ext cx="797013" cy="8617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84C620-1238-908E-9E0D-661C2A556E18}"/>
              </a:ext>
            </a:extLst>
          </p:cNvPr>
          <p:cNvCxnSpPr/>
          <p:nvPr/>
        </p:nvCxnSpPr>
        <p:spPr>
          <a:xfrm flipH="1">
            <a:off x="2696753" y="2169325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1E6836-6AED-E5CB-A39D-C7614171E24E}"/>
              </a:ext>
            </a:extLst>
          </p:cNvPr>
          <p:cNvCxnSpPr/>
          <p:nvPr/>
        </p:nvCxnSpPr>
        <p:spPr>
          <a:xfrm flipH="1">
            <a:off x="2696753" y="2656262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elay 23">
            <a:extLst>
              <a:ext uri="{FF2B5EF4-FFF2-40B4-BE49-F238E27FC236}">
                <a16:creationId xmlns:a16="http://schemas.microsoft.com/office/drawing/2014/main" id="{55589EC5-6EB8-EBA0-6EE3-1E01B9F32E68}"/>
              </a:ext>
            </a:extLst>
          </p:cNvPr>
          <p:cNvSpPr/>
          <p:nvPr/>
        </p:nvSpPr>
        <p:spPr>
          <a:xfrm>
            <a:off x="3574807" y="1985330"/>
            <a:ext cx="929794" cy="838200"/>
          </a:xfrm>
          <a:prstGeom prst="flowChartDelay">
            <a:avLst/>
          </a:prstGeom>
          <a:solidFill>
            <a:srgbClr val="F3BECB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135202-2EB7-9E5A-EF8D-1A2FCE66F4AB}"/>
                  </a:ext>
                </a:extLst>
              </p:cNvPr>
              <p:cNvSpPr txBox="1"/>
              <p:nvPr/>
            </p:nvSpPr>
            <p:spPr>
              <a:xfrm>
                <a:off x="4546944" y="1971750"/>
                <a:ext cx="197928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135202-2EB7-9E5A-EF8D-1A2FCE66F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944" y="1971750"/>
                <a:ext cx="197928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25FA4C8A-19AE-F64F-71A1-9829244334A2}"/>
              </a:ext>
            </a:extLst>
          </p:cNvPr>
          <p:cNvGrpSpPr/>
          <p:nvPr/>
        </p:nvGrpSpPr>
        <p:grpSpPr>
          <a:xfrm>
            <a:off x="6526227" y="1867258"/>
            <a:ext cx="1056910" cy="2627086"/>
            <a:chOff x="9767725" y="2665684"/>
            <a:chExt cx="1056910" cy="2627086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EE64F70-A8F7-42DB-58CA-5BEE65F6CB4E}"/>
                </a:ext>
              </a:extLst>
            </p:cNvPr>
            <p:cNvSpPr/>
            <p:nvPr/>
          </p:nvSpPr>
          <p:spPr>
            <a:xfrm rot="5400000">
              <a:off x="8982637" y="3450772"/>
              <a:ext cx="2627086" cy="1056910"/>
            </a:xfrm>
            <a:prstGeom prst="trapezoid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7B08EFF-0273-DA03-7E95-896701646274}"/>
                    </a:ext>
                  </a:extLst>
                </p:cNvPr>
                <p:cNvSpPr txBox="1"/>
                <p:nvPr/>
              </p:nvSpPr>
              <p:spPr>
                <a:xfrm>
                  <a:off x="10059577" y="3702228"/>
                  <a:ext cx="486030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3000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oMath>
                    </m:oMathPara>
                  </a14:m>
                  <a:endParaRPr lang="en-US" sz="3000" b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7B08EFF-0273-DA03-7E95-8967016462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9577" y="3702228"/>
                  <a:ext cx="486030" cy="553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1B76B24-1B70-1742-62C8-73C8C2B73015}"/>
              </a:ext>
            </a:extLst>
          </p:cNvPr>
          <p:cNvCxnSpPr>
            <a:cxnSpLocks/>
          </p:cNvCxnSpPr>
          <p:nvPr/>
        </p:nvCxnSpPr>
        <p:spPr>
          <a:xfrm>
            <a:off x="5496179" y="3142022"/>
            <a:ext cx="10108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DDB9B30-4265-295C-76F8-6596116EEA58}"/>
              </a:ext>
            </a:extLst>
          </p:cNvPr>
          <p:cNvSpPr/>
          <p:nvPr/>
        </p:nvSpPr>
        <p:spPr>
          <a:xfrm>
            <a:off x="2028968" y="1690688"/>
            <a:ext cx="5717553" cy="298482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</a:rPr>
              <a:t>zkSNARK</a:t>
            </a:r>
            <a:r>
              <a:rPr lang="en-US" sz="3000" dirty="0">
                <a:solidFill>
                  <a:schemeClr val="tx1"/>
                </a:solidFill>
              </a:rPr>
              <a:t> Simulator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7F28AC-D393-B177-9FCB-3EB69452988E}"/>
                  </a:ext>
                </a:extLst>
              </p:cNvPr>
              <p:cNvSpPr txBox="1"/>
              <p:nvPr/>
            </p:nvSpPr>
            <p:spPr>
              <a:xfrm>
                <a:off x="7821260" y="2732073"/>
                <a:ext cx="197928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proof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7F28AC-D393-B177-9FCB-3EB694529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1260" y="2732073"/>
                <a:ext cx="1979283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FEDC8ABE-7714-D729-A154-4036E84F0795}"/>
              </a:ext>
            </a:extLst>
          </p:cNvPr>
          <p:cNvGrpSpPr/>
          <p:nvPr/>
        </p:nvGrpSpPr>
        <p:grpSpPr>
          <a:xfrm>
            <a:off x="8985184" y="3697464"/>
            <a:ext cx="861774" cy="1394092"/>
            <a:chOff x="2308501" y="5433231"/>
            <a:chExt cx="861774" cy="139409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69A45F-D080-77A5-3F98-9ED3F7212B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9387" y="5661821"/>
              <a:ext cx="3717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C65F3D7-F135-C87B-E237-8CD5EE79B01D}"/>
                    </a:ext>
                  </a:extLst>
                </p:cNvPr>
                <p:cNvSpPr txBox="1"/>
                <p:nvPr/>
              </p:nvSpPr>
              <p:spPr>
                <a:xfrm>
                  <a:off x="2355950" y="6457991"/>
                  <a:ext cx="3834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6EABC2E-F5F9-D657-F49E-51D6506756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5950" y="6457991"/>
                  <a:ext cx="383438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13E7DFE-7C7A-F136-2D46-99EAE338194E}"/>
                    </a:ext>
                  </a:extLst>
                </p:cNvPr>
                <p:cNvSpPr txBox="1"/>
                <p:nvPr/>
              </p:nvSpPr>
              <p:spPr>
                <a:xfrm>
                  <a:off x="2355950" y="5433231"/>
                  <a:ext cx="3834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75EA49A-CFB4-5BC9-ED0B-D6C5EC8E8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5950" y="5433231"/>
                  <a:ext cx="38343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94D1F48-2ABE-8499-2103-583A7393B20B}"/>
                    </a:ext>
                  </a:extLst>
                </p:cNvPr>
                <p:cNvSpPr txBox="1"/>
                <p:nvPr/>
              </p:nvSpPr>
              <p:spPr>
                <a:xfrm rot="5400000">
                  <a:off x="2340881" y="5700050"/>
                  <a:ext cx="797013" cy="8617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6FE658B-E631-57A1-5828-B5A964F398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340881" y="5700050"/>
                  <a:ext cx="797013" cy="86177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B947A91-05C4-57B9-AC84-673B9E632F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5275" y="6130937"/>
              <a:ext cx="18588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C65249F-0DA6-2AFD-52BC-883E2A4153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2936" y="6642657"/>
              <a:ext cx="3717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EB1331-77A0-2BBA-47F4-ED4E65DFFDE8}"/>
              </a:ext>
            </a:extLst>
          </p:cNvPr>
          <p:cNvCxnSpPr>
            <a:cxnSpLocks/>
          </p:cNvCxnSpPr>
          <p:nvPr/>
        </p:nvCxnSpPr>
        <p:spPr>
          <a:xfrm>
            <a:off x="10824635" y="3979227"/>
            <a:ext cx="42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rapezoid 31">
            <a:extLst>
              <a:ext uri="{FF2B5EF4-FFF2-40B4-BE49-F238E27FC236}">
                <a16:creationId xmlns:a16="http://schemas.microsoft.com/office/drawing/2014/main" id="{0CDD7EA4-32B4-0E3E-106B-80E5FC09DFFE}"/>
              </a:ext>
            </a:extLst>
          </p:cNvPr>
          <p:cNvSpPr/>
          <p:nvPr/>
        </p:nvSpPr>
        <p:spPr>
          <a:xfrm rot="5400000">
            <a:off x="8982637" y="3450772"/>
            <a:ext cx="2627086" cy="1056910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9D9C903-34CC-AE87-4511-9FA0E4C234A5}"/>
                  </a:ext>
                </a:extLst>
              </p:cNvPr>
              <p:cNvSpPr txBox="1"/>
              <p:nvPr/>
            </p:nvSpPr>
            <p:spPr>
              <a:xfrm>
                <a:off x="10059577" y="3702228"/>
                <a:ext cx="48603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000" b="1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𝚺</m:t>
                      </m:r>
                    </m:oMath>
                  </m:oMathPara>
                </a14:m>
                <a:endParaRPr lang="en-US" sz="30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9D9C903-34CC-AE87-4511-9FA0E4C23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577" y="3702228"/>
                <a:ext cx="486030" cy="5539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1624D67-5664-F69A-6863-74B5C125DFFE}"/>
                  </a:ext>
                </a:extLst>
              </p:cNvPr>
              <p:cNvSpPr txBox="1"/>
              <p:nvPr/>
            </p:nvSpPr>
            <p:spPr>
              <a:xfrm>
                <a:off x="11249873" y="3797335"/>
                <a:ext cx="3481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1624D67-5664-F69A-6863-74B5C125D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9873" y="3797335"/>
                <a:ext cx="348172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701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>
            <a:extLst>
              <a:ext uri="{FF2B5EF4-FFF2-40B4-BE49-F238E27FC236}">
                <a16:creationId xmlns:a16="http://schemas.microsoft.com/office/drawing/2014/main" id="{8F21AB21-5891-C440-63C0-39713D1C2F3E}"/>
              </a:ext>
            </a:extLst>
          </p:cNvPr>
          <p:cNvSpPr>
            <a:spLocks noChangeAspect="1"/>
          </p:cNvSpPr>
          <p:nvPr/>
        </p:nvSpPr>
        <p:spPr>
          <a:xfrm>
            <a:off x="8773820" y="3015512"/>
            <a:ext cx="841904" cy="376460"/>
          </a:xfrm>
          <a:prstGeom prst="ellipse">
            <a:avLst/>
          </a:prstGeom>
          <a:solidFill>
            <a:schemeClr val="accent4">
              <a:lumMod val="20000"/>
              <a:lumOff val="80000"/>
              <a:alpha val="30114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2E27FD8-65D7-252D-9CF9-200F443F649C}"/>
              </a:ext>
            </a:extLst>
          </p:cNvPr>
          <p:cNvSpPr>
            <a:spLocks noChangeAspect="1"/>
          </p:cNvSpPr>
          <p:nvPr/>
        </p:nvSpPr>
        <p:spPr>
          <a:xfrm>
            <a:off x="7510963" y="2955425"/>
            <a:ext cx="1028117" cy="479149"/>
          </a:xfrm>
          <a:prstGeom prst="ellipse">
            <a:avLst/>
          </a:prstGeom>
          <a:solidFill>
            <a:schemeClr val="accent4">
              <a:lumMod val="20000"/>
              <a:lumOff val="80000"/>
              <a:alpha val="30114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407D3-E4F6-C260-B525-08543F95B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Randomized Functions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C9553F-459D-1503-FF62-C3F969142BDC}"/>
              </a:ext>
            </a:extLst>
          </p:cNvPr>
          <p:cNvCxnSpPr>
            <a:cxnSpLocks/>
          </p:cNvCxnSpPr>
          <p:nvPr/>
        </p:nvCxnSpPr>
        <p:spPr>
          <a:xfrm flipH="1">
            <a:off x="2425951" y="2962499"/>
            <a:ext cx="998571" cy="77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1DE9DA-0AFF-03FB-3949-AC1CE69CA598}"/>
                  </a:ext>
                </a:extLst>
              </p:cNvPr>
              <p:cNvSpPr txBox="1"/>
              <p:nvPr/>
            </p:nvSpPr>
            <p:spPr>
              <a:xfrm>
                <a:off x="4494579" y="2718178"/>
                <a:ext cx="161242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1DE9DA-0AFF-03FB-3949-AC1CE69CA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579" y="2718178"/>
                <a:ext cx="1612429" cy="461665"/>
              </a:xfrm>
              <a:prstGeom prst="rect">
                <a:avLst/>
              </a:prstGeom>
              <a:blipFill>
                <a:blip r:embed="rId2"/>
                <a:stretch>
                  <a:fillRect l="-3125" t="-10811" r="-5469" b="-29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2A8811D-2CAA-5E5C-03C3-CF8BB254830A}"/>
              </a:ext>
            </a:extLst>
          </p:cNvPr>
          <p:cNvGrpSpPr/>
          <p:nvPr/>
        </p:nvGrpSpPr>
        <p:grpSpPr>
          <a:xfrm>
            <a:off x="3488113" y="3616704"/>
            <a:ext cx="421782" cy="737928"/>
            <a:chOff x="2534512" y="4186047"/>
            <a:chExt cx="421782" cy="73792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B701732-E384-8968-B2E6-6B7CAD819C21}"/>
                </a:ext>
              </a:extLst>
            </p:cNvPr>
            <p:cNvCxnSpPr>
              <a:cxnSpLocks/>
            </p:cNvCxnSpPr>
            <p:nvPr/>
          </p:nvCxnSpPr>
          <p:spPr>
            <a:xfrm>
              <a:off x="2745403" y="4186047"/>
              <a:ext cx="0" cy="34889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1865D4D-C48C-BC65-1CA8-7AA1B34B5A56}"/>
                    </a:ext>
                  </a:extLst>
                </p:cNvPr>
                <p:cNvSpPr txBox="1"/>
                <p:nvPr/>
              </p:nvSpPr>
              <p:spPr>
                <a:xfrm>
                  <a:off x="2534512" y="4462310"/>
                  <a:ext cx="421782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1865D4D-C48C-BC65-1CA8-7AA1B34B5A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4512" y="4462310"/>
                  <a:ext cx="421782" cy="461665"/>
                </a:xfrm>
                <a:prstGeom prst="rect">
                  <a:avLst/>
                </a:prstGeom>
                <a:blipFill>
                  <a:blip r:embed="rId3"/>
                  <a:stretch>
                    <a:fillRect r="-11765" b="-270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B1B89C-C09E-6E8B-9234-31E8138B6D98}"/>
              </a:ext>
            </a:extLst>
          </p:cNvPr>
          <p:cNvCxnSpPr>
            <a:cxnSpLocks/>
          </p:cNvCxnSpPr>
          <p:nvPr/>
        </p:nvCxnSpPr>
        <p:spPr>
          <a:xfrm flipH="1">
            <a:off x="4340273" y="3204827"/>
            <a:ext cx="19597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2A0376-0605-D58A-C5DB-C1757205355D}"/>
              </a:ext>
            </a:extLst>
          </p:cNvPr>
          <p:cNvCxnSpPr>
            <a:cxnSpLocks/>
          </p:cNvCxnSpPr>
          <p:nvPr/>
        </p:nvCxnSpPr>
        <p:spPr>
          <a:xfrm flipH="1">
            <a:off x="2418896" y="3449436"/>
            <a:ext cx="10056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4B0DB9-EE17-C1A6-0C16-3820F2F8D778}"/>
                  </a:ext>
                </a:extLst>
              </p:cNvPr>
              <p:cNvSpPr txBox="1"/>
              <p:nvPr/>
            </p:nvSpPr>
            <p:spPr>
              <a:xfrm>
                <a:off x="1887824" y="3186257"/>
                <a:ext cx="50586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4B0DB9-EE17-C1A6-0C16-3820F2F8D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824" y="3186257"/>
                <a:ext cx="505862" cy="461665"/>
              </a:xfrm>
              <a:prstGeom prst="rect">
                <a:avLst/>
              </a:prstGeom>
              <a:blipFill>
                <a:blip r:embed="rId4"/>
                <a:stretch>
                  <a:fillRect l="-9756" r="-19512" b="-135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elay 18">
            <a:extLst>
              <a:ext uri="{FF2B5EF4-FFF2-40B4-BE49-F238E27FC236}">
                <a16:creationId xmlns:a16="http://schemas.microsoft.com/office/drawing/2014/main" id="{0C8F55FA-C1EF-8925-4F5E-6EF130AB7365}"/>
              </a:ext>
            </a:extLst>
          </p:cNvPr>
          <p:cNvSpPr/>
          <p:nvPr/>
        </p:nvSpPr>
        <p:spPr>
          <a:xfrm>
            <a:off x="3410479" y="2778504"/>
            <a:ext cx="929794" cy="838200"/>
          </a:xfrm>
          <a:prstGeom prst="flowChartDelay">
            <a:avLst/>
          </a:prstGeom>
          <a:solidFill>
            <a:srgbClr val="F3BECB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Mult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654C787-216F-1FB3-D4A6-5BC810BBED09}"/>
              </a:ext>
            </a:extLst>
          </p:cNvPr>
          <p:cNvGrpSpPr/>
          <p:nvPr/>
        </p:nvGrpSpPr>
        <p:grpSpPr>
          <a:xfrm>
            <a:off x="1888613" y="2693349"/>
            <a:ext cx="530283" cy="511321"/>
            <a:chOff x="1835321" y="2544408"/>
            <a:chExt cx="530283" cy="51132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F65245E-7D96-9AAB-AE3A-C03C1EC697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9743" y="2544408"/>
              <a:ext cx="505861" cy="5113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3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C6794C1E-8101-F1C0-55D9-7638B6A48572}"/>
                    </a:ext>
                  </a:extLst>
                </p:cNvPr>
                <p:cNvSpPr txBox="1"/>
                <p:nvPr/>
              </p:nvSpPr>
              <p:spPr>
                <a:xfrm>
                  <a:off x="1835321" y="2544408"/>
                  <a:ext cx="379102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C6794C1E-8101-F1C0-55D9-7638B6A485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5321" y="2544408"/>
                  <a:ext cx="379102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2903" r="-58065" b="-135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263C3D-4096-20F6-F232-4B759559AC23}"/>
                  </a:ext>
                </a:extLst>
              </p:cNvPr>
              <p:cNvSpPr txBox="1"/>
              <p:nvPr/>
            </p:nvSpPr>
            <p:spPr>
              <a:xfrm>
                <a:off x="7361033" y="2955425"/>
                <a:ext cx="303916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b="1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263C3D-4096-20F6-F232-4B759559A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033" y="2955425"/>
                <a:ext cx="3039165" cy="461665"/>
              </a:xfrm>
              <a:prstGeom prst="rect">
                <a:avLst/>
              </a:prstGeom>
              <a:blipFill>
                <a:blip r:embed="rId6"/>
                <a:stretch>
                  <a:fillRect l="-1667" t="-10526" r="-2500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F08BEA5D-4982-2DA9-BBB2-B3D55F7C9393}"/>
              </a:ext>
            </a:extLst>
          </p:cNvPr>
          <p:cNvGrpSpPr/>
          <p:nvPr/>
        </p:nvGrpSpPr>
        <p:grpSpPr>
          <a:xfrm>
            <a:off x="6399418" y="3888950"/>
            <a:ext cx="383438" cy="737928"/>
            <a:chOff x="6173064" y="4473154"/>
            <a:chExt cx="383438" cy="73792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190612-8369-D06E-02DF-D5A87FDE84BB}"/>
                </a:ext>
              </a:extLst>
            </p:cNvPr>
            <p:cNvCxnSpPr>
              <a:cxnSpLocks/>
            </p:cNvCxnSpPr>
            <p:nvPr/>
          </p:nvCxnSpPr>
          <p:spPr>
            <a:xfrm>
              <a:off x="6364783" y="4473154"/>
              <a:ext cx="0" cy="34889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3024D27-B99A-A75D-025B-4FE5C727A09C}"/>
                    </a:ext>
                  </a:extLst>
                </p:cNvPr>
                <p:cNvSpPr txBox="1"/>
                <p:nvPr/>
              </p:nvSpPr>
              <p:spPr>
                <a:xfrm>
                  <a:off x="6173064" y="4749417"/>
                  <a:ext cx="383438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3024D27-B99A-A75D-025B-4FE5C727A0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3064" y="4749417"/>
                  <a:ext cx="383438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61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7AC53A-3007-7B96-F9FD-3020D0FB0CD0}"/>
              </a:ext>
            </a:extLst>
          </p:cNvPr>
          <p:cNvCxnSpPr>
            <a:cxnSpLocks/>
          </p:cNvCxnSpPr>
          <p:nvPr/>
        </p:nvCxnSpPr>
        <p:spPr>
          <a:xfrm flipH="1">
            <a:off x="7232406" y="3477073"/>
            <a:ext cx="3167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9BFEF9-C4BB-9E34-82B1-07E6C51F863F}"/>
              </a:ext>
            </a:extLst>
          </p:cNvPr>
          <p:cNvCxnSpPr/>
          <p:nvPr/>
        </p:nvCxnSpPr>
        <p:spPr>
          <a:xfrm flipH="1">
            <a:off x="5424558" y="3721682"/>
            <a:ext cx="892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Delay 22">
            <a:extLst>
              <a:ext uri="{FF2B5EF4-FFF2-40B4-BE49-F238E27FC236}">
                <a16:creationId xmlns:a16="http://schemas.microsoft.com/office/drawing/2014/main" id="{5246C9CA-9630-4E80-8FB5-F339C54C3A14}"/>
              </a:ext>
            </a:extLst>
          </p:cNvPr>
          <p:cNvSpPr/>
          <p:nvPr/>
        </p:nvSpPr>
        <p:spPr>
          <a:xfrm>
            <a:off x="6302612" y="3050750"/>
            <a:ext cx="929794" cy="838200"/>
          </a:xfrm>
          <a:prstGeom prst="flowChartDelay">
            <a:avLst/>
          </a:prstGeom>
          <a:solidFill>
            <a:srgbClr val="F3BECB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Mult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CFA6559-0AD1-7E38-328E-967B4A938B22}"/>
              </a:ext>
            </a:extLst>
          </p:cNvPr>
          <p:cNvGrpSpPr/>
          <p:nvPr/>
        </p:nvGrpSpPr>
        <p:grpSpPr>
          <a:xfrm>
            <a:off x="4871345" y="3470064"/>
            <a:ext cx="529537" cy="511321"/>
            <a:chOff x="1836067" y="2544408"/>
            <a:chExt cx="529537" cy="511321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126D3E1-155F-B488-ABDD-117FEAD1F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9743" y="2544408"/>
              <a:ext cx="505861" cy="5113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3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D8BC56-4009-6C9F-8621-4481AD6D0141}"/>
                    </a:ext>
                  </a:extLst>
                </p:cNvPr>
                <p:cNvSpPr txBox="1"/>
                <p:nvPr/>
              </p:nvSpPr>
              <p:spPr>
                <a:xfrm>
                  <a:off x="1836067" y="2551417"/>
                  <a:ext cx="379102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D8BC56-4009-6C9F-8621-4481AD6D01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6067" y="2551417"/>
                  <a:ext cx="379102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12903" r="-54839" b="-1315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8F18413-BDE1-523F-CFB2-D106ACFC3ABF}"/>
              </a:ext>
            </a:extLst>
          </p:cNvPr>
          <p:cNvSpPr txBox="1"/>
          <p:nvPr/>
        </p:nvSpPr>
        <p:spPr>
          <a:xfrm>
            <a:off x="838200" y="5113842"/>
            <a:ext cx="7889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 is uniformly random, with or without errors</a:t>
            </a:r>
          </a:p>
        </p:txBody>
      </p:sp>
    </p:spTree>
    <p:extLst>
      <p:ext uri="{BB962C8B-B14F-4D97-AF65-F5344CB8AC3E}">
        <p14:creationId xmlns:p14="http://schemas.microsoft.com/office/powerpoint/2010/main" val="396704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E095D-FFE7-F57C-DE6C-2091E5CE6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32283-3290-6431-797E-3188C5C4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10998200" cy="1325563"/>
          </a:xfrm>
        </p:spPr>
        <p:txBody>
          <a:bodyPr/>
          <a:lstStyle/>
          <a:p>
            <a:r>
              <a:rPr lang="en-US" dirty="0"/>
              <a:t>How to Handle Additive Errors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339C893-3562-A405-3EBC-9987534BF391}"/>
              </a:ext>
            </a:extLst>
          </p:cNvPr>
          <p:cNvSpPr txBox="1">
            <a:spLocks/>
          </p:cNvSpPr>
          <p:nvPr/>
        </p:nvSpPr>
        <p:spPr>
          <a:xfrm>
            <a:off x="838200" y="1825627"/>
            <a:ext cx="10515600" cy="1190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Detect additive errors, and abort before opening outputs.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Simulate the output with errors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FEA7EF-8830-1264-4B63-980868DC47A6}"/>
              </a:ext>
            </a:extLst>
          </p:cNvPr>
          <p:cNvSpPr/>
          <p:nvPr/>
        </p:nvSpPr>
        <p:spPr>
          <a:xfrm>
            <a:off x="596900" y="1690689"/>
            <a:ext cx="10515600" cy="13255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5D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FF027-099A-1E7D-9B69-40257764E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88FF-CD04-44A2-6645-E972F88AD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10998200" cy="1325563"/>
          </a:xfrm>
        </p:spPr>
        <p:txBody>
          <a:bodyPr/>
          <a:lstStyle/>
          <a:p>
            <a:r>
              <a:rPr lang="en-US" dirty="0"/>
              <a:t>How to Handle Additive Errors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CC4ACED-CCCE-5184-210C-FC2D53891F2C}"/>
              </a:ext>
            </a:extLst>
          </p:cNvPr>
          <p:cNvSpPr txBox="1">
            <a:spLocks/>
          </p:cNvSpPr>
          <p:nvPr/>
        </p:nvSpPr>
        <p:spPr>
          <a:xfrm>
            <a:off x="838200" y="1825627"/>
            <a:ext cx="10515600" cy="1190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Detect additive errors, and abort before opening outputs.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Simulate the output with errors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15E393-03F6-7004-23F9-B1168D4F83D4}"/>
              </a:ext>
            </a:extLst>
          </p:cNvPr>
          <p:cNvSpPr/>
          <p:nvPr/>
        </p:nvSpPr>
        <p:spPr>
          <a:xfrm>
            <a:off x="596900" y="1690689"/>
            <a:ext cx="10515600" cy="13255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B043F0-2D0C-DB19-271D-0142E3E4B117}"/>
              </a:ext>
            </a:extLst>
          </p:cNvPr>
          <p:cNvSpPr/>
          <p:nvPr/>
        </p:nvSpPr>
        <p:spPr>
          <a:xfrm>
            <a:off x="838200" y="2351314"/>
            <a:ext cx="9966649" cy="466531"/>
          </a:xfrm>
          <a:prstGeom prst="rect">
            <a:avLst/>
          </a:prstGeom>
          <a:solidFill>
            <a:srgbClr val="D9F2D0">
              <a:alpha val="3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AE9D5B-E63A-4EE4-861D-AE1FC8EF7E6B}"/>
              </a:ext>
            </a:extLst>
          </p:cNvPr>
          <p:cNvSpPr txBox="1">
            <a:spLocks/>
          </p:cNvSpPr>
          <p:nvPr/>
        </p:nvSpPr>
        <p:spPr>
          <a:xfrm>
            <a:off x="838200" y="3343532"/>
            <a:ext cx="10515600" cy="1190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Sufficient for proving security of collaborative Bulletproofs and Groth16.</a:t>
            </a:r>
          </a:p>
        </p:txBody>
      </p:sp>
    </p:spTree>
    <p:extLst>
      <p:ext uri="{BB962C8B-B14F-4D97-AF65-F5344CB8AC3E}">
        <p14:creationId xmlns:p14="http://schemas.microsoft.com/office/powerpoint/2010/main" val="3704903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CC127-C5A0-5200-955A-2E4D41518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0408C-B05D-AD21-4D74-53195146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10998200" cy="1325563"/>
          </a:xfrm>
        </p:spPr>
        <p:txBody>
          <a:bodyPr/>
          <a:lstStyle/>
          <a:p>
            <a:r>
              <a:rPr lang="en-US" dirty="0"/>
              <a:t>How to Handle Additive Errors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A6DEB1A-3B89-5373-8979-41984EA25831}"/>
              </a:ext>
            </a:extLst>
          </p:cNvPr>
          <p:cNvSpPr txBox="1">
            <a:spLocks/>
          </p:cNvSpPr>
          <p:nvPr/>
        </p:nvSpPr>
        <p:spPr>
          <a:xfrm>
            <a:off x="838200" y="1825627"/>
            <a:ext cx="10515600" cy="1190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Detect additive errors, and abort before opening outputs.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Simulate the output with errors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0C7D92-E127-97A3-2FAE-70E0CCF5649E}"/>
              </a:ext>
            </a:extLst>
          </p:cNvPr>
          <p:cNvSpPr/>
          <p:nvPr/>
        </p:nvSpPr>
        <p:spPr>
          <a:xfrm>
            <a:off x="596900" y="1690689"/>
            <a:ext cx="10515600" cy="13255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333A00-45C8-257B-514C-CAAFD33BC699}"/>
              </a:ext>
            </a:extLst>
          </p:cNvPr>
          <p:cNvSpPr/>
          <p:nvPr/>
        </p:nvSpPr>
        <p:spPr>
          <a:xfrm>
            <a:off x="838200" y="2351314"/>
            <a:ext cx="9966649" cy="466531"/>
          </a:xfrm>
          <a:prstGeom prst="rect">
            <a:avLst/>
          </a:prstGeom>
          <a:solidFill>
            <a:srgbClr val="D9F2D0">
              <a:alpha val="3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50461A-4B2F-A7BE-00B1-B1CEABDEFFAA}"/>
              </a:ext>
            </a:extLst>
          </p:cNvPr>
          <p:cNvSpPr txBox="1">
            <a:spLocks/>
          </p:cNvSpPr>
          <p:nvPr/>
        </p:nvSpPr>
        <p:spPr>
          <a:xfrm>
            <a:off x="838200" y="3343532"/>
            <a:ext cx="10515600" cy="1190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Collaborative Plonk: semi-honest protocol is not maliciously secure. </a:t>
            </a:r>
          </a:p>
          <a:p>
            <a:r>
              <a:rPr lang="en-US" dirty="0"/>
              <a:t>Detect errors by verifying the proof before reconstruction.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96C61F-D71D-8051-D2FE-EABD64BD29EF}"/>
              </a:ext>
            </a:extLst>
          </p:cNvPr>
          <p:cNvSpPr/>
          <p:nvPr/>
        </p:nvSpPr>
        <p:spPr>
          <a:xfrm>
            <a:off x="838200" y="1825626"/>
            <a:ext cx="9966649" cy="466531"/>
          </a:xfrm>
          <a:prstGeom prst="rect">
            <a:avLst/>
          </a:prstGeom>
          <a:solidFill>
            <a:srgbClr val="D9F2D0">
              <a:alpha val="3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61C9C-F996-6E9B-F26F-DDBA428E9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Detecting Additive Errors in Plonk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C253C-97C2-DBB6-2411-DDB795890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Plonk is a delicate machine.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Random errors lead to a rejecting proof with overwhelming probability.</a:t>
            </a:r>
          </a:p>
        </p:txBody>
      </p:sp>
      <p:pic>
        <p:nvPicPr>
          <p:cNvPr id="3074" name="Picture 2" descr="Input = Output - I Love ABA!">
            <a:extLst>
              <a:ext uri="{FF2B5EF4-FFF2-40B4-BE49-F238E27FC236}">
                <a16:creationId xmlns:a16="http://schemas.microsoft.com/office/drawing/2014/main" id="{E08CB2D3-2624-2CD9-A886-C27B85F2F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48"/>
          <a:stretch/>
        </p:blipFill>
        <p:spPr bwMode="auto">
          <a:xfrm>
            <a:off x="4006922" y="2385582"/>
            <a:ext cx="3484479" cy="23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1B422F5-7CFD-C493-F7BD-3167E8C65240}"/>
              </a:ext>
            </a:extLst>
          </p:cNvPr>
          <p:cNvSpPr>
            <a:spLocks noChangeAspect="1"/>
          </p:cNvSpPr>
          <p:nvPr/>
        </p:nvSpPr>
        <p:spPr>
          <a:xfrm>
            <a:off x="5338305" y="3283421"/>
            <a:ext cx="279180" cy="28219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F6E7E7D-A0DA-1FAA-E86E-68604ABE0BDD}"/>
              </a:ext>
            </a:extLst>
          </p:cNvPr>
          <p:cNvSpPr>
            <a:spLocks noChangeAspect="1"/>
          </p:cNvSpPr>
          <p:nvPr/>
        </p:nvSpPr>
        <p:spPr>
          <a:xfrm>
            <a:off x="5889289" y="3962721"/>
            <a:ext cx="279180" cy="28219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3AD694-4D7B-0003-E3F4-F76B16A88ED6}"/>
              </a:ext>
            </a:extLst>
          </p:cNvPr>
          <p:cNvSpPr>
            <a:spLocks noChangeAspect="1"/>
          </p:cNvSpPr>
          <p:nvPr/>
        </p:nvSpPr>
        <p:spPr>
          <a:xfrm>
            <a:off x="5059125" y="4009633"/>
            <a:ext cx="279180" cy="28219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8CBB5F-C1F6-A7D6-12CE-39992AA56005}"/>
              </a:ext>
            </a:extLst>
          </p:cNvPr>
          <p:cNvSpPr>
            <a:spLocks noChangeAspect="1"/>
          </p:cNvSpPr>
          <p:nvPr/>
        </p:nvSpPr>
        <p:spPr>
          <a:xfrm>
            <a:off x="7212221" y="3262745"/>
            <a:ext cx="279180" cy="28219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06D2BE-788B-C710-BFE4-C904D0A0CB50}"/>
              </a:ext>
            </a:extLst>
          </p:cNvPr>
          <p:cNvSpPr>
            <a:spLocks noChangeAspect="1"/>
          </p:cNvSpPr>
          <p:nvPr/>
        </p:nvSpPr>
        <p:spPr>
          <a:xfrm>
            <a:off x="7738322" y="3403842"/>
            <a:ext cx="279180" cy="28219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FD461B-D3C3-6E21-4D7A-D9000A8410AB}"/>
              </a:ext>
            </a:extLst>
          </p:cNvPr>
          <p:cNvSpPr>
            <a:spLocks noChangeAspect="1"/>
          </p:cNvSpPr>
          <p:nvPr/>
        </p:nvSpPr>
        <p:spPr>
          <a:xfrm>
            <a:off x="8072554" y="3835039"/>
            <a:ext cx="279180" cy="28219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1C7938-38B5-70E4-EF77-FCB48E35AAFA}"/>
              </a:ext>
            </a:extLst>
          </p:cNvPr>
          <p:cNvSpPr>
            <a:spLocks noChangeAspect="1"/>
          </p:cNvSpPr>
          <p:nvPr/>
        </p:nvSpPr>
        <p:spPr>
          <a:xfrm>
            <a:off x="8288769" y="4252170"/>
            <a:ext cx="279180" cy="28219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EA959B-4190-B0B7-F987-A414FD25B3F4}"/>
              </a:ext>
            </a:extLst>
          </p:cNvPr>
          <p:cNvSpPr>
            <a:spLocks noChangeAspect="1"/>
          </p:cNvSpPr>
          <p:nvPr/>
        </p:nvSpPr>
        <p:spPr>
          <a:xfrm>
            <a:off x="8450869" y="4659764"/>
            <a:ext cx="279180" cy="28219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0321-F07A-EEFA-9508-3F1E86B41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Detecting Additive Errors in Plonk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E3FCA-511D-8F35-DA09-34BB35BFD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76004" cy="4351338"/>
          </a:xfrm>
        </p:spPr>
        <p:txBody>
          <a:bodyPr/>
          <a:lstStyle/>
          <a:p>
            <a:r>
              <a:rPr lang="en-US" dirty="0"/>
              <a:t>Verify the proof during the final round</a:t>
            </a:r>
          </a:p>
          <a:p>
            <a:r>
              <a:rPr lang="en-US" dirty="0"/>
              <a:t>Constant amount of extra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B7A33-B729-F2DE-E8FB-9000742F0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268969" cy="4351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E7F30C-7A29-A3A4-39A5-970F3F6B9088}"/>
              </a:ext>
            </a:extLst>
          </p:cNvPr>
          <p:cNvSpPr/>
          <p:nvPr/>
        </p:nvSpPr>
        <p:spPr>
          <a:xfrm>
            <a:off x="6202907" y="4606506"/>
            <a:ext cx="5150893" cy="88257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79EED7-D082-A4F7-4725-B82AE7034EFA}"/>
              </a:ext>
            </a:extLst>
          </p:cNvPr>
          <p:cNvCxnSpPr/>
          <p:nvPr/>
        </p:nvCxnSpPr>
        <p:spPr>
          <a:xfrm>
            <a:off x="5090984" y="3126259"/>
            <a:ext cx="1111923" cy="148024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940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4A2A-50B7-D4C2-0FCE-F4E342FFD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55F98-C984-50F6-B406-529390773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89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A9CB-7B6B-C74E-D5AE-7A58EF58F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</a:t>
            </a:r>
            <a:r>
              <a:rPr lang="en-US" dirty="0" err="1"/>
              <a:t>zkSNARKs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E06CC5-B6FD-90FF-ED1B-3799FB7DC46A}"/>
              </a:ext>
            </a:extLst>
          </p:cNvPr>
          <p:cNvGrpSpPr/>
          <p:nvPr/>
        </p:nvGrpSpPr>
        <p:grpSpPr>
          <a:xfrm>
            <a:off x="3526685" y="2039207"/>
            <a:ext cx="5562601" cy="3139850"/>
            <a:chOff x="3510643" y="2552554"/>
            <a:chExt cx="5562601" cy="31398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D26871-61E8-3B8D-0CAD-9C1829DF1BA5}"/>
                </a:ext>
              </a:extLst>
            </p:cNvPr>
            <p:cNvSpPr/>
            <p:nvPr/>
          </p:nvSpPr>
          <p:spPr>
            <a:xfrm>
              <a:off x="3510643" y="2552555"/>
              <a:ext cx="3298371" cy="3139849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9ED971-E449-4B8C-F027-BD8DE5F6B3D0}"/>
                </a:ext>
              </a:extLst>
            </p:cNvPr>
            <p:cNvSpPr txBox="1"/>
            <p:nvPr/>
          </p:nvSpPr>
          <p:spPr>
            <a:xfrm>
              <a:off x="4136460" y="3711187"/>
              <a:ext cx="15923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Proof Systems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47C5DE-A127-8ABA-E78B-119521E843E8}"/>
                </a:ext>
              </a:extLst>
            </p:cNvPr>
            <p:cNvSpPr/>
            <p:nvPr/>
          </p:nvSpPr>
          <p:spPr>
            <a:xfrm>
              <a:off x="5774873" y="2552554"/>
              <a:ext cx="3298371" cy="3139849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DEC1B4-9E7A-77F6-6AD8-7462704AE235}"/>
                </a:ext>
              </a:extLst>
            </p:cNvPr>
            <p:cNvSpPr txBox="1"/>
            <p:nvPr/>
          </p:nvSpPr>
          <p:spPr>
            <a:xfrm>
              <a:off x="6747510" y="3711187"/>
              <a:ext cx="20877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Multiparty Computation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1BAE43FE-6522-74F1-328F-38C529C04859}"/>
              </a:ext>
            </a:extLst>
          </p:cNvPr>
          <p:cNvSpPr/>
          <p:nvPr/>
        </p:nvSpPr>
        <p:spPr>
          <a:xfrm flipV="1">
            <a:off x="6301765" y="4351283"/>
            <a:ext cx="45719" cy="47296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AC7190-2723-A1B0-49EB-7F553408E494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24625" y="4351283"/>
            <a:ext cx="416067" cy="9868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48D91E3-3B00-03DA-948F-83C8458D7602}"/>
              </a:ext>
            </a:extLst>
          </p:cNvPr>
          <p:cNvSpPr txBox="1"/>
          <p:nvPr/>
        </p:nvSpPr>
        <p:spPr>
          <a:xfrm>
            <a:off x="5709407" y="5292302"/>
            <a:ext cx="2062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Collaborative </a:t>
            </a:r>
            <a:r>
              <a:rPr lang="en-US" sz="2400" dirty="0" err="1"/>
              <a:t>zkSNARKs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6681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DCEA6-7A20-663E-44C8-20F5A19C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A55CB-06CC-A221-43A8-3E242EEE3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For what other functions is the semi-honest protocol already maliciously secure?</a:t>
            </a:r>
          </a:p>
          <a:p>
            <a:pPr lvl="1"/>
            <a:r>
              <a:rPr lang="en-US" dirty="0"/>
              <a:t>Probably many other functions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Can this result be extended to the dishonest majority setting?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6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6C4D5-5CB6-7545-0C4E-A88E66E54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C189-AB9F-31D0-E544-F6B38DA20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32BEA-5D46-EC9A-E45E-5CF612B0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Achieving malicious security requires care</a:t>
            </a:r>
          </a:p>
          <a:p>
            <a:pPr marL="457200" lvl="1" indent="0">
              <a:buNone/>
            </a:pPr>
            <a:r>
              <a:rPr lang="en-US" dirty="0"/>
              <a:t>We give 2 attacks on t-ZK and best practices for mitigation</a:t>
            </a:r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Malicious security comes essentially for free</a:t>
            </a:r>
          </a:p>
          <a:p>
            <a:pPr marL="457200" lvl="1" indent="0">
              <a:buNone/>
            </a:pPr>
            <a:r>
              <a:rPr lang="en-US" dirty="0"/>
              <a:t>In the honest majority setting, semi-honest collaborative </a:t>
            </a:r>
            <a:r>
              <a:rPr lang="en-US" dirty="0" err="1"/>
              <a:t>zkSNARKs</a:t>
            </a:r>
            <a:r>
              <a:rPr lang="en-US" dirty="0"/>
              <a:t> based on Bulletproofs, Groth16, and Plonk are already maliciously secure (with minor modifications)!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71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80013E4F-2D54-A74B-B920-B468F16B51C0}"/>
              </a:ext>
            </a:extLst>
          </p:cNvPr>
          <p:cNvSpPr txBox="1"/>
          <p:nvPr/>
        </p:nvSpPr>
        <p:spPr>
          <a:xfrm>
            <a:off x="3457575" y="714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C0B6553A-143C-0648-BE58-11F010B46E5B}"/>
              </a:ext>
            </a:extLst>
          </p:cNvPr>
          <p:cNvSpPr txBox="1">
            <a:spLocks/>
          </p:cNvSpPr>
          <p:nvPr/>
        </p:nvSpPr>
        <p:spPr>
          <a:xfrm>
            <a:off x="766445" y="162757"/>
            <a:ext cx="10659110" cy="1958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Collaborative </a:t>
            </a:r>
            <a:r>
              <a:rPr lang="en-US" dirty="0" err="1"/>
              <a:t>zkSNARKs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7030A0"/>
                </a:solidFill>
                <a:latin typeface="Minion Pro" panose="02040503050201020203" pitchFamily="18" charset="0"/>
              </a:rPr>
              <a:t>[</a:t>
            </a:r>
            <a:r>
              <a:rPr lang="en-US" sz="3200" dirty="0" err="1">
                <a:solidFill>
                  <a:srgbClr val="7030A0"/>
                </a:solidFill>
                <a:latin typeface="Minion Pro" panose="02040503050201020203" pitchFamily="18" charset="0"/>
              </a:rPr>
              <a:t>Ozdemir</a:t>
            </a:r>
            <a:r>
              <a:rPr lang="en-US" sz="3200" dirty="0">
                <a:solidFill>
                  <a:srgbClr val="7030A0"/>
                </a:solidFill>
                <a:latin typeface="Minion Pro" panose="02040503050201020203" pitchFamily="18" charset="0"/>
              </a:rPr>
              <a:t> &amp; </a:t>
            </a:r>
            <a:r>
              <a:rPr lang="en-US" sz="3200" dirty="0" err="1">
                <a:solidFill>
                  <a:srgbClr val="7030A0"/>
                </a:solidFill>
                <a:latin typeface="Minion Pro" panose="02040503050201020203" pitchFamily="18" charset="0"/>
              </a:rPr>
              <a:t>Boneh</a:t>
            </a:r>
            <a:r>
              <a:rPr lang="en-US" sz="3200" dirty="0">
                <a:solidFill>
                  <a:srgbClr val="7030A0"/>
                </a:solidFill>
                <a:latin typeface="Minion Pro" panose="02040503050201020203" pitchFamily="18" charset="0"/>
              </a:rPr>
              <a:t> 2022]</a:t>
            </a:r>
          </a:p>
        </p:txBody>
      </p: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ECD169E1-DF09-614E-B04F-FAFB0C36AC9F}"/>
              </a:ext>
            </a:extLst>
          </p:cNvPr>
          <p:cNvGrpSpPr/>
          <p:nvPr/>
        </p:nvGrpSpPr>
        <p:grpSpPr>
          <a:xfrm>
            <a:off x="1975210" y="2301265"/>
            <a:ext cx="927382" cy="696579"/>
            <a:chOff x="2848361" y="1683480"/>
            <a:chExt cx="1076400" cy="80624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552B0119-362D-CD49-A51F-12617226FAC8}"/>
                </a:ext>
              </a:extLst>
            </p:cNvPr>
            <p:cNvGrpSpPr/>
            <p:nvPr/>
          </p:nvGrpSpPr>
          <p:grpSpPr>
            <a:xfrm>
              <a:off x="2956482" y="1906160"/>
              <a:ext cx="798840" cy="583560"/>
              <a:chOff x="3420953" y="2128637"/>
              <a:chExt cx="798840" cy="583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468" name="Ink 467">
                    <a:extLst>
                      <a:ext uri="{FF2B5EF4-FFF2-40B4-BE49-F238E27FC236}">
                        <a16:creationId xmlns:a16="http://schemas.microsoft.com/office/drawing/2014/main" id="{CA20CD93-B14B-A940-AD9B-0B4D8B771E61}"/>
                      </a:ext>
                    </a:extLst>
                  </p14:cNvPr>
                  <p14:cNvContentPartPr/>
                  <p14:nvPr/>
                </p14:nvContentPartPr>
                <p14:xfrm>
                  <a:off x="3607433" y="2255717"/>
                  <a:ext cx="469440" cy="439920"/>
                </p14:xfrm>
              </p:contentPart>
            </mc:Choice>
            <mc:Fallback xmlns="">
              <p:pic>
                <p:nvPicPr>
                  <p:cNvPr id="468" name="Ink 467">
                    <a:extLst>
                      <a:ext uri="{FF2B5EF4-FFF2-40B4-BE49-F238E27FC236}">
                        <a16:creationId xmlns:a16="http://schemas.microsoft.com/office/drawing/2014/main" id="{CA20CD93-B14B-A940-AD9B-0B4D8B771E61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596992" y="2245302"/>
                    <a:ext cx="489905" cy="460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469" name="Ink 468">
                    <a:extLst>
                      <a:ext uri="{FF2B5EF4-FFF2-40B4-BE49-F238E27FC236}">
                        <a16:creationId xmlns:a16="http://schemas.microsoft.com/office/drawing/2014/main" id="{D0AAEF46-2CF8-BD45-A68C-BE61AECBE0B5}"/>
                      </a:ext>
                    </a:extLst>
                  </p14:cNvPr>
                  <p14:cNvContentPartPr/>
                  <p14:nvPr/>
                </p14:nvContentPartPr>
                <p14:xfrm>
                  <a:off x="3754313" y="2436437"/>
                  <a:ext cx="59400" cy="27360"/>
                </p14:xfrm>
              </p:contentPart>
            </mc:Choice>
            <mc:Fallback xmlns="">
              <p:pic>
                <p:nvPicPr>
                  <p:cNvPr id="469" name="Ink 468">
                    <a:extLst>
                      <a:ext uri="{FF2B5EF4-FFF2-40B4-BE49-F238E27FC236}">
                        <a16:creationId xmlns:a16="http://schemas.microsoft.com/office/drawing/2014/main" id="{D0AAEF46-2CF8-BD45-A68C-BE61AECBE0B5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743855" y="2426073"/>
                    <a:ext cx="79897" cy="47673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EE8466B6-0B53-664D-BC69-48990E49266C}"/>
                  </a:ext>
                </a:extLst>
              </p:cNvPr>
              <p:cNvGrpSpPr/>
              <p:nvPr/>
            </p:nvGrpSpPr>
            <p:grpSpPr>
              <a:xfrm>
                <a:off x="3420953" y="2128637"/>
                <a:ext cx="798840" cy="583560"/>
                <a:chOff x="3639405" y="3051692"/>
                <a:chExt cx="798840" cy="583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471" name="Ink 470">
                      <a:extLst>
                        <a:ext uri="{FF2B5EF4-FFF2-40B4-BE49-F238E27FC236}">
                          <a16:creationId xmlns:a16="http://schemas.microsoft.com/office/drawing/2014/main" id="{06BCB2B0-23A2-354B-86A9-057814E5D5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36565" y="3346532"/>
                    <a:ext cx="87840" cy="2520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06BCB2B0-23A2-354B-86A9-057814E5D55E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4126058" y="3336204"/>
                      <a:ext cx="108434" cy="454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472" name="Ink 471">
                      <a:extLst>
                        <a:ext uri="{FF2B5EF4-FFF2-40B4-BE49-F238E27FC236}">
                          <a16:creationId xmlns:a16="http://schemas.microsoft.com/office/drawing/2014/main" id="{D433428E-5913-5A44-B69E-B5DA28152C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02005" y="3434732"/>
                    <a:ext cx="32040" cy="27000"/>
                  </p14:xfrm>
                </p:contentPart>
              </mc:Choice>
              <mc:Fallback xmlns="">
                <p:pic>
                  <p:nvPicPr>
                    <p:cNvPr id="472" name="Ink 471">
                      <a:extLst>
                        <a:ext uri="{FF2B5EF4-FFF2-40B4-BE49-F238E27FC236}">
                          <a16:creationId xmlns:a16="http://schemas.microsoft.com/office/drawing/2014/main" id="{D433428E-5913-5A44-B69E-B5DA28152C74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4091602" y="3424347"/>
                      <a:ext cx="52429" cy="473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473" name="Ink 472">
                      <a:extLst>
                        <a:ext uri="{FF2B5EF4-FFF2-40B4-BE49-F238E27FC236}">
                          <a16:creationId xmlns:a16="http://schemas.microsoft.com/office/drawing/2014/main" id="{C63B62D2-B0FC-E64B-BABB-184B1BE873D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70685" y="3505292"/>
                    <a:ext cx="75960" cy="26280"/>
                  </p14:xfrm>
                </p:contentPart>
              </mc:Choice>
              <mc:Fallback xmlns="">
                <p:pic>
                  <p:nvPicPr>
                    <p:cNvPr id="473" name="Ink 472">
                      <a:extLst>
                        <a:ext uri="{FF2B5EF4-FFF2-40B4-BE49-F238E27FC236}">
                          <a16:creationId xmlns:a16="http://schemas.microsoft.com/office/drawing/2014/main" id="{C63B62D2-B0FC-E64B-BABB-184B1BE873D0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4060308" y="3494863"/>
                      <a:ext cx="96299" cy="46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474" name="Ink 473">
                      <a:extLst>
                        <a:ext uri="{FF2B5EF4-FFF2-40B4-BE49-F238E27FC236}">
                          <a16:creationId xmlns:a16="http://schemas.microsoft.com/office/drawing/2014/main" id="{02B12954-5539-0644-9C08-C845FBC385D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39485" y="3184532"/>
                    <a:ext cx="291960" cy="373320"/>
                  </p14:xfrm>
                </p:contentPart>
              </mc:Choice>
              <mc:Fallback xmlns="">
                <p:pic>
                  <p:nvPicPr>
                    <p:cNvPr id="474" name="Ink 473">
                      <a:extLst>
                        <a:ext uri="{FF2B5EF4-FFF2-40B4-BE49-F238E27FC236}">
                          <a16:creationId xmlns:a16="http://schemas.microsoft.com/office/drawing/2014/main" id="{02B12954-5539-0644-9C08-C845FBC385DC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3729028" y="3174116"/>
                      <a:ext cx="312456" cy="39373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475" name="Ink 474">
                      <a:extLst>
                        <a:ext uri="{FF2B5EF4-FFF2-40B4-BE49-F238E27FC236}">
                          <a16:creationId xmlns:a16="http://schemas.microsoft.com/office/drawing/2014/main" id="{9EA8B051-F828-884A-964D-79C98D0E6D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64685" y="3158612"/>
                    <a:ext cx="249840" cy="367560"/>
                  </p14:xfrm>
                </p:contentPart>
              </mc:Choice>
              <mc:Fallback xmlns="">
                <p:pic>
                  <p:nvPicPr>
                    <p:cNvPr id="475" name="Ink 474">
                      <a:extLst>
                        <a:ext uri="{FF2B5EF4-FFF2-40B4-BE49-F238E27FC236}">
                          <a16:creationId xmlns:a16="http://schemas.microsoft.com/office/drawing/2014/main" id="{9EA8B051-F828-884A-964D-79C98D0E6D6A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754258" y="3148182"/>
                      <a:ext cx="270278" cy="3880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476" name="Ink 475">
                      <a:extLst>
                        <a:ext uri="{FF2B5EF4-FFF2-40B4-BE49-F238E27FC236}">
                          <a16:creationId xmlns:a16="http://schemas.microsoft.com/office/drawing/2014/main" id="{1BF98B5E-FAA8-AE41-A001-F56716E958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75645" y="3207932"/>
                    <a:ext cx="306360" cy="60840"/>
                  </p14:xfrm>
                </p:contentPart>
              </mc:Choice>
              <mc:Fallback xmlns="">
                <p:pic>
                  <p:nvPicPr>
                    <p:cNvPr id="476" name="Ink 475">
                      <a:extLst>
                        <a:ext uri="{FF2B5EF4-FFF2-40B4-BE49-F238E27FC236}">
                          <a16:creationId xmlns:a16="http://schemas.microsoft.com/office/drawing/2014/main" id="{1BF98B5E-FAA8-AE41-A001-F56716E95899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3965196" y="3197514"/>
                      <a:ext cx="326840" cy="812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477" name="Ink 476">
                      <a:extLst>
                        <a:ext uri="{FF2B5EF4-FFF2-40B4-BE49-F238E27FC236}">
                          <a16:creationId xmlns:a16="http://schemas.microsoft.com/office/drawing/2014/main" id="{EC317EAF-7591-204D-8413-B465625F0C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09845" y="3158972"/>
                    <a:ext cx="408600" cy="357840"/>
                  </p14:xfrm>
                </p:contentPart>
              </mc:Choice>
              <mc:Fallback xmlns="">
                <p:pic>
                  <p:nvPicPr>
                    <p:cNvPr id="477" name="Ink 476">
                      <a:extLst>
                        <a:ext uri="{FF2B5EF4-FFF2-40B4-BE49-F238E27FC236}">
                          <a16:creationId xmlns:a16="http://schemas.microsoft.com/office/drawing/2014/main" id="{EC317EAF-7591-204D-8413-B465625F0CC2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3999390" y="3148558"/>
                      <a:ext cx="429093" cy="3782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478" name="Ink 477">
                      <a:extLst>
                        <a:ext uri="{FF2B5EF4-FFF2-40B4-BE49-F238E27FC236}">
                          <a16:creationId xmlns:a16="http://schemas.microsoft.com/office/drawing/2014/main" id="{F754B93D-6668-094D-9223-DB376887C8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32165" y="3149252"/>
                    <a:ext cx="338040" cy="317160"/>
                  </p14:xfrm>
                </p:contentPart>
              </mc:Choice>
              <mc:Fallback xmlns="">
                <p:pic>
                  <p:nvPicPr>
                    <p:cNvPr id="478" name="Ink 477">
                      <a:extLst>
                        <a:ext uri="{FF2B5EF4-FFF2-40B4-BE49-F238E27FC236}">
                          <a16:creationId xmlns:a16="http://schemas.microsoft.com/office/drawing/2014/main" id="{F754B93D-6668-094D-9223-DB376887C813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4021732" y="3138833"/>
                      <a:ext cx="358489" cy="3375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479" name="Ink 478">
                      <a:extLst>
                        <a:ext uri="{FF2B5EF4-FFF2-40B4-BE49-F238E27FC236}">
                          <a16:creationId xmlns:a16="http://schemas.microsoft.com/office/drawing/2014/main" id="{5AAB5FC5-11DF-D24A-8E82-97B20F9D3FA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46925" y="3051692"/>
                    <a:ext cx="336960" cy="487080"/>
                  </p14:xfrm>
                </p:contentPart>
              </mc:Choice>
              <mc:Fallback xmlns="">
                <p:pic>
                  <p:nvPicPr>
                    <p:cNvPr id="479" name="Ink 478">
                      <a:extLst>
                        <a:ext uri="{FF2B5EF4-FFF2-40B4-BE49-F238E27FC236}">
                          <a16:creationId xmlns:a16="http://schemas.microsoft.com/office/drawing/2014/main" id="{5AAB5FC5-11DF-D24A-8E82-97B20F9D3FAA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4036486" y="3041284"/>
                      <a:ext cx="357420" cy="5074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480" name="Ink 479">
                      <a:extLst>
                        <a:ext uri="{FF2B5EF4-FFF2-40B4-BE49-F238E27FC236}">
                          <a16:creationId xmlns:a16="http://schemas.microsoft.com/office/drawing/2014/main" id="{DFB1FF30-B465-7641-A302-FD1CF2E39B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27045" y="3066092"/>
                    <a:ext cx="511200" cy="541800"/>
                  </p14:xfrm>
                </p:contentPart>
              </mc:Choice>
              <mc:Fallback xmlns="">
                <p:pic>
                  <p:nvPicPr>
                    <p:cNvPr id="480" name="Ink 479">
                      <a:extLst>
                        <a:ext uri="{FF2B5EF4-FFF2-40B4-BE49-F238E27FC236}">
                          <a16:creationId xmlns:a16="http://schemas.microsoft.com/office/drawing/2014/main" id="{DFB1FF30-B465-7641-A302-FD1CF2E39B5A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3916595" y="3055673"/>
                      <a:ext cx="531681" cy="5622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481" name="Ink 480">
                      <a:extLst>
                        <a:ext uri="{FF2B5EF4-FFF2-40B4-BE49-F238E27FC236}">
                          <a16:creationId xmlns:a16="http://schemas.microsoft.com/office/drawing/2014/main" id="{7626FB9A-EFFE-674C-AF9F-59ABE73F6E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50965" y="3118652"/>
                    <a:ext cx="225720" cy="319680"/>
                  </p14:xfrm>
                </p:contentPart>
              </mc:Choice>
              <mc:Fallback xmlns="">
                <p:pic>
                  <p:nvPicPr>
                    <p:cNvPr id="481" name="Ink 480">
                      <a:extLst>
                        <a:ext uri="{FF2B5EF4-FFF2-40B4-BE49-F238E27FC236}">
                          <a16:creationId xmlns:a16="http://schemas.microsoft.com/office/drawing/2014/main" id="{7626FB9A-EFFE-674C-AF9F-59ABE73F6E50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4140515" y="3108232"/>
                      <a:ext cx="246202" cy="3401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482" name="Ink 481">
                      <a:extLst>
                        <a:ext uri="{FF2B5EF4-FFF2-40B4-BE49-F238E27FC236}">
                          <a16:creationId xmlns:a16="http://schemas.microsoft.com/office/drawing/2014/main" id="{DCF728B9-9FA6-114A-B871-8C9B76F529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11405" y="3199292"/>
                    <a:ext cx="266400" cy="252000"/>
                  </p14:xfrm>
                </p:contentPart>
              </mc:Choice>
              <mc:Fallback xmlns="">
                <p:pic>
                  <p:nvPicPr>
                    <p:cNvPr id="482" name="Ink 481">
                      <a:extLst>
                        <a:ext uri="{FF2B5EF4-FFF2-40B4-BE49-F238E27FC236}">
                          <a16:creationId xmlns:a16="http://schemas.microsoft.com/office/drawing/2014/main" id="{DCF728B9-9FA6-114A-B871-8C9B76F52976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3700982" y="3188879"/>
                      <a:ext cx="286828" cy="2724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483" name="Ink 482">
                      <a:extLst>
                        <a:ext uri="{FF2B5EF4-FFF2-40B4-BE49-F238E27FC236}">
                          <a16:creationId xmlns:a16="http://schemas.microsoft.com/office/drawing/2014/main" id="{C8BEE6F5-2F33-164B-8579-165688EB03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39405" y="3221252"/>
                    <a:ext cx="321480" cy="125280"/>
                  </p14:xfrm>
                </p:contentPart>
              </mc:Choice>
              <mc:Fallback xmlns="">
                <p:pic>
                  <p:nvPicPr>
                    <p:cNvPr id="483" name="Ink 482">
                      <a:extLst>
                        <a:ext uri="{FF2B5EF4-FFF2-40B4-BE49-F238E27FC236}">
                          <a16:creationId xmlns:a16="http://schemas.microsoft.com/office/drawing/2014/main" id="{C8BEE6F5-2F33-164B-8579-165688EB03E5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3628954" y="3210881"/>
                      <a:ext cx="341964" cy="14560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484" name="Ink 483">
                      <a:extLst>
                        <a:ext uri="{FF2B5EF4-FFF2-40B4-BE49-F238E27FC236}">
                          <a16:creationId xmlns:a16="http://schemas.microsoft.com/office/drawing/2014/main" id="{EFE2D3B9-71D4-CE4B-877C-1D48F66388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19045" y="3179492"/>
                    <a:ext cx="120600" cy="455760"/>
                  </p14:xfrm>
                </p:contentPart>
              </mc:Choice>
              <mc:Fallback xmlns="">
                <p:pic>
                  <p:nvPicPr>
                    <p:cNvPr id="484" name="Ink 483">
                      <a:extLst>
                        <a:ext uri="{FF2B5EF4-FFF2-40B4-BE49-F238E27FC236}">
                          <a16:creationId xmlns:a16="http://schemas.microsoft.com/office/drawing/2014/main" id="{EFE2D3B9-71D4-CE4B-877C-1D48F6638893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3808612" y="3169087"/>
                      <a:ext cx="141048" cy="47615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964E880A-3E0A-D64A-9115-073639B64C1A}"/>
                    </a:ext>
                  </a:extLst>
                </p14:cNvPr>
                <p14:cNvContentPartPr/>
                <p14:nvPr/>
              </p14:nvContentPartPr>
              <p14:xfrm>
                <a:off x="3138521" y="2048880"/>
                <a:ext cx="142200" cy="40896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964E880A-3E0A-D64A-9115-073639B64C1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128065" y="2038469"/>
                  <a:ext cx="162694" cy="4293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EE207F80-224D-8345-8ABE-35E3879172E1}"/>
                    </a:ext>
                  </a:extLst>
                </p14:cNvPr>
                <p14:cNvContentPartPr/>
                <p14:nvPr/>
              </p14:nvContentPartPr>
              <p14:xfrm>
                <a:off x="3198641" y="2025120"/>
                <a:ext cx="127440" cy="4557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EE207F80-224D-8345-8ABE-35E3879172E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88195" y="2014705"/>
                  <a:ext cx="147914" cy="4761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5BA0029A-7CFE-164F-AC28-0897E6B0F084}"/>
                    </a:ext>
                  </a:extLst>
                </p14:cNvPr>
                <p14:cNvContentPartPr/>
                <p14:nvPr/>
              </p14:nvContentPartPr>
              <p14:xfrm>
                <a:off x="3336881" y="2061480"/>
                <a:ext cx="471600" cy="34272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5BA0029A-7CFE-164F-AC28-0897E6B0F08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26438" y="2051069"/>
                  <a:ext cx="492068" cy="3631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0FF312B2-4A64-5446-BC72-258A192D5612}"/>
                    </a:ext>
                  </a:extLst>
                </p14:cNvPr>
                <p14:cNvContentPartPr/>
                <p14:nvPr/>
              </p14:nvContentPartPr>
              <p14:xfrm>
                <a:off x="3277841" y="2003880"/>
                <a:ext cx="573480" cy="24660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0FF312B2-4A64-5446-BC72-258A192D561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267399" y="1993466"/>
                  <a:ext cx="593947" cy="2670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2BF69F9D-F310-EC41-8C89-1B0B60CC29B4}"/>
                    </a:ext>
                  </a:extLst>
                </p14:cNvPr>
                <p14:cNvContentPartPr/>
                <p14:nvPr/>
              </p14:nvContentPartPr>
              <p14:xfrm>
                <a:off x="3309521" y="1955640"/>
                <a:ext cx="615240" cy="18504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2BF69F9D-F310-EC41-8C89-1B0B60CC29B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299079" y="1945221"/>
                  <a:ext cx="635706" cy="2054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7143C915-B341-E54D-9EA5-6C6A79A6E4E9}"/>
                    </a:ext>
                  </a:extLst>
                </p14:cNvPr>
                <p14:cNvContentPartPr/>
                <p14:nvPr/>
              </p14:nvContentPartPr>
              <p14:xfrm>
                <a:off x="3077681" y="2033400"/>
                <a:ext cx="208440" cy="43308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7143C915-B341-E54D-9EA5-6C6A79A6E4E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067238" y="2022989"/>
                  <a:ext cx="228908" cy="4534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369FC53F-1698-1440-8A99-4A78ABAC45EE}"/>
                </a:ext>
              </a:extLst>
            </p:cNvPr>
            <p:cNvGrpSpPr/>
            <p:nvPr/>
          </p:nvGrpSpPr>
          <p:grpSpPr>
            <a:xfrm>
              <a:off x="2973641" y="1994160"/>
              <a:ext cx="294480" cy="462240"/>
              <a:chOff x="2973641" y="1994160"/>
              <a:chExt cx="294480" cy="462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66" name="Ink 465">
                    <a:extLst>
                      <a:ext uri="{FF2B5EF4-FFF2-40B4-BE49-F238E27FC236}">
                        <a16:creationId xmlns:a16="http://schemas.microsoft.com/office/drawing/2014/main" id="{2DEE6076-6BF6-FA48-A1FD-48774BE09173}"/>
                      </a:ext>
                    </a:extLst>
                  </p14:cNvPr>
                  <p14:cNvContentPartPr/>
                  <p14:nvPr/>
                </p14:nvContentPartPr>
                <p14:xfrm>
                  <a:off x="2973641" y="1994160"/>
                  <a:ext cx="294480" cy="433080"/>
                </p14:xfrm>
              </p:contentPart>
            </mc:Choice>
            <mc:Fallback xmlns="">
              <p:pic>
                <p:nvPicPr>
                  <p:cNvPr id="466" name="Ink 465">
                    <a:extLst>
                      <a:ext uri="{FF2B5EF4-FFF2-40B4-BE49-F238E27FC236}">
                        <a16:creationId xmlns:a16="http://schemas.microsoft.com/office/drawing/2014/main" id="{2DEE6076-6BF6-FA48-A1FD-48774BE09173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2963198" y="1983749"/>
                    <a:ext cx="314947" cy="4534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67" name="Ink 466">
                    <a:extLst>
                      <a:ext uri="{FF2B5EF4-FFF2-40B4-BE49-F238E27FC236}">
                        <a16:creationId xmlns:a16="http://schemas.microsoft.com/office/drawing/2014/main" id="{9B91BB7A-367D-DE43-A15A-598C1218DACB}"/>
                      </a:ext>
                    </a:extLst>
                  </p14:cNvPr>
                  <p14:cNvContentPartPr/>
                  <p14:nvPr/>
                </p14:nvContentPartPr>
                <p14:xfrm>
                  <a:off x="3038441" y="2315640"/>
                  <a:ext cx="27720" cy="140760"/>
                </p14:xfrm>
              </p:contentPart>
            </mc:Choice>
            <mc:Fallback xmlns="">
              <p:pic>
                <p:nvPicPr>
                  <p:cNvPr id="467" name="Ink 466">
                    <a:extLst>
                      <a:ext uri="{FF2B5EF4-FFF2-40B4-BE49-F238E27FC236}">
                        <a16:creationId xmlns:a16="http://schemas.microsoft.com/office/drawing/2014/main" id="{9B91BB7A-367D-DE43-A15A-598C1218DAC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3027941" y="2305229"/>
                    <a:ext cx="48300" cy="16116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C27897AE-CDCA-5E45-9494-F10DFBE08220}"/>
                    </a:ext>
                  </a:extLst>
                </p14:cNvPr>
                <p14:cNvContentPartPr/>
                <p14:nvPr/>
              </p14:nvContentPartPr>
              <p14:xfrm>
                <a:off x="3287561" y="1965720"/>
                <a:ext cx="499680" cy="7128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C27897AE-CDCA-5E45-9494-F10DFBE0822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277116" y="1955299"/>
                  <a:ext cx="520152" cy="91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ED031F9A-65A4-7645-BFF3-038B684B4259}"/>
                    </a:ext>
                  </a:extLst>
                </p14:cNvPr>
                <p14:cNvContentPartPr/>
                <p14:nvPr/>
              </p14:nvContentPartPr>
              <p14:xfrm>
                <a:off x="3268121" y="1881480"/>
                <a:ext cx="560520" cy="13500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ED031F9A-65A4-7645-BFF3-038B684B425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257679" y="1871063"/>
                  <a:ext cx="580986" cy="1554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E07A6FF7-AA39-8944-AB8D-BC7A23FEC8AD}"/>
                    </a:ext>
                  </a:extLst>
                </p14:cNvPr>
                <p14:cNvContentPartPr/>
                <p14:nvPr/>
              </p14:nvContentPartPr>
              <p14:xfrm>
                <a:off x="3255161" y="1797600"/>
                <a:ext cx="116640" cy="22968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E07A6FF7-AA39-8944-AB8D-BC7A23FEC8A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244709" y="1787179"/>
                  <a:ext cx="137125" cy="2501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41C03F1D-F913-CA4D-841C-87F7775F5B8F}"/>
                    </a:ext>
                  </a:extLst>
                </p14:cNvPr>
                <p14:cNvContentPartPr/>
                <p14:nvPr/>
              </p14:nvContentPartPr>
              <p14:xfrm>
                <a:off x="2898041" y="1844400"/>
                <a:ext cx="413640" cy="17604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41C03F1D-F913-CA4D-841C-87F7775F5B8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887596" y="1833971"/>
                  <a:ext cx="434113" cy="19648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CBB79C3E-A282-2C4D-9C5B-AC7123EFBBC8}"/>
                </a:ext>
              </a:extLst>
            </p:cNvPr>
            <p:cNvGrpSpPr/>
            <p:nvPr/>
          </p:nvGrpSpPr>
          <p:grpSpPr>
            <a:xfrm>
              <a:off x="2873201" y="1689240"/>
              <a:ext cx="944640" cy="481680"/>
              <a:chOff x="2873201" y="1689240"/>
              <a:chExt cx="944640" cy="481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B4BCFD63-6E72-7540-8AAB-6EB4E8F866BD}"/>
                      </a:ext>
                    </a:extLst>
                  </p14:cNvPr>
                  <p14:cNvContentPartPr/>
                  <p14:nvPr/>
                </p14:nvContentPartPr>
                <p14:xfrm>
                  <a:off x="3261641" y="1689240"/>
                  <a:ext cx="49320" cy="34524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B4BCFD63-6E72-7540-8AAB-6EB4E8F866BD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251280" y="1678829"/>
                    <a:ext cx="69628" cy="36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FDF559BC-D186-D54A-95D3-C4BF8E5D33A8}"/>
                      </a:ext>
                    </a:extLst>
                  </p14:cNvPr>
                  <p14:cNvContentPartPr/>
                  <p14:nvPr/>
                </p14:nvContentPartPr>
                <p14:xfrm>
                  <a:off x="3310961" y="1705800"/>
                  <a:ext cx="116280" cy="34200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FDF559BC-D186-D54A-95D3-C4BF8E5D33A8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3300504" y="1695386"/>
                    <a:ext cx="136775" cy="362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60" name="Ink 459">
                    <a:extLst>
                      <a:ext uri="{FF2B5EF4-FFF2-40B4-BE49-F238E27FC236}">
                        <a16:creationId xmlns:a16="http://schemas.microsoft.com/office/drawing/2014/main" id="{0749E8CF-6897-0F48-8F4F-FA7BF60C809C}"/>
                      </a:ext>
                    </a:extLst>
                  </p14:cNvPr>
                  <p14:cNvContentPartPr/>
                  <p14:nvPr/>
                </p14:nvContentPartPr>
                <p14:xfrm>
                  <a:off x="3368921" y="1738920"/>
                  <a:ext cx="309960" cy="312840"/>
                </p14:xfrm>
              </p:contentPart>
            </mc:Choice>
            <mc:Fallback xmlns="">
              <p:pic>
                <p:nvPicPr>
                  <p:cNvPr id="460" name="Ink 459">
                    <a:extLst>
                      <a:ext uri="{FF2B5EF4-FFF2-40B4-BE49-F238E27FC236}">
                        <a16:creationId xmlns:a16="http://schemas.microsoft.com/office/drawing/2014/main" id="{0749E8CF-6897-0F48-8F4F-FA7BF60C809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3358478" y="1728506"/>
                    <a:ext cx="330429" cy="3332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61" name="Ink 460">
                    <a:extLst>
                      <a:ext uri="{FF2B5EF4-FFF2-40B4-BE49-F238E27FC236}">
                        <a16:creationId xmlns:a16="http://schemas.microsoft.com/office/drawing/2014/main" id="{E2A33FBC-2A79-8A46-B46E-4621496F2B30}"/>
                      </a:ext>
                    </a:extLst>
                  </p14:cNvPr>
                  <p14:cNvContentPartPr/>
                  <p14:nvPr/>
                </p14:nvContentPartPr>
                <p14:xfrm>
                  <a:off x="2895881" y="2055720"/>
                  <a:ext cx="415800" cy="115200"/>
                </p14:xfrm>
              </p:contentPart>
            </mc:Choice>
            <mc:Fallback xmlns="">
              <p:pic>
                <p:nvPicPr>
                  <p:cNvPr id="461" name="Ink 460">
                    <a:extLst>
                      <a:ext uri="{FF2B5EF4-FFF2-40B4-BE49-F238E27FC236}">
                        <a16:creationId xmlns:a16="http://schemas.microsoft.com/office/drawing/2014/main" id="{E2A33FBC-2A79-8A46-B46E-4621496F2B30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2885434" y="2045323"/>
                    <a:ext cx="436277" cy="1355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62" name="Ink 461">
                    <a:extLst>
                      <a:ext uri="{FF2B5EF4-FFF2-40B4-BE49-F238E27FC236}">
                        <a16:creationId xmlns:a16="http://schemas.microsoft.com/office/drawing/2014/main" id="{386E348B-7EB0-C44F-9A5B-D7772E564348}"/>
                      </a:ext>
                    </a:extLst>
                  </p14:cNvPr>
                  <p14:cNvContentPartPr/>
                  <p14:nvPr/>
                </p14:nvContentPartPr>
                <p14:xfrm>
                  <a:off x="2873201" y="1947360"/>
                  <a:ext cx="445680" cy="106920"/>
                </p14:xfrm>
              </p:contentPart>
            </mc:Choice>
            <mc:Fallback xmlns="">
              <p:pic>
                <p:nvPicPr>
                  <p:cNvPr id="462" name="Ink 461">
                    <a:extLst>
                      <a:ext uri="{FF2B5EF4-FFF2-40B4-BE49-F238E27FC236}">
                        <a16:creationId xmlns:a16="http://schemas.microsoft.com/office/drawing/2014/main" id="{386E348B-7EB0-C44F-9A5B-D7772E564348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2862759" y="1936959"/>
                    <a:ext cx="466147" cy="127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63" name="Ink 462">
                    <a:extLst>
                      <a:ext uri="{FF2B5EF4-FFF2-40B4-BE49-F238E27FC236}">
                        <a16:creationId xmlns:a16="http://schemas.microsoft.com/office/drawing/2014/main" id="{44FEEB30-0FC6-5F40-ABD8-73E385A7ECD9}"/>
                      </a:ext>
                    </a:extLst>
                  </p14:cNvPr>
                  <p14:cNvContentPartPr/>
                  <p14:nvPr/>
                </p14:nvContentPartPr>
                <p14:xfrm>
                  <a:off x="3335801" y="1913160"/>
                  <a:ext cx="482040" cy="130320"/>
                </p14:xfrm>
              </p:contentPart>
            </mc:Choice>
            <mc:Fallback xmlns="">
              <p:pic>
                <p:nvPicPr>
                  <p:cNvPr id="463" name="Ink 462">
                    <a:extLst>
                      <a:ext uri="{FF2B5EF4-FFF2-40B4-BE49-F238E27FC236}">
                        <a16:creationId xmlns:a16="http://schemas.microsoft.com/office/drawing/2014/main" id="{44FEEB30-0FC6-5F40-ABD8-73E385A7ECD9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3325358" y="1902751"/>
                    <a:ext cx="502508" cy="1507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64" name="Ink 463">
                    <a:extLst>
                      <a:ext uri="{FF2B5EF4-FFF2-40B4-BE49-F238E27FC236}">
                        <a16:creationId xmlns:a16="http://schemas.microsoft.com/office/drawing/2014/main" id="{7475EF93-A773-9241-8F0B-68E93B2C3DDC}"/>
                      </a:ext>
                    </a:extLst>
                  </p14:cNvPr>
                  <p14:cNvContentPartPr/>
                  <p14:nvPr/>
                </p14:nvContentPartPr>
                <p14:xfrm>
                  <a:off x="3128081" y="1712280"/>
                  <a:ext cx="158760" cy="318600"/>
                </p14:xfrm>
              </p:contentPart>
            </mc:Choice>
            <mc:Fallback xmlns="">
              <p:pic>
                <p:nvPicPr>
                  <p:cNvPr id="464" name="Ink 463">
                    <a:extLst>
                      <a:ext uri="{FF2B5EF4-FFF2-40B4-BE49-F238E27FC236}">
                        <a16:creationId xmlns:a16="http://schemas.microsoft.com/office/drawing/2014/main" id="{7475EF93-A773-9241-8F0B-68E93B2C3DDC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3117636" y="1701868"/>
                    <a:ext cx="179232" cy="3390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65" name="Ink 464">
                    <a:extLst>
                      <a:ext uri="{FF2B5EF4-FFF2-40B4-BE49-F238E27FC236}">
                        <a16:creationId xmlns:a16="http://schemas.microsoft.com/office/drawing/2014/main" id="{3265739F-693B-2941-A2A0-E126451621EC}"/>
                      </a:ext>
                    </a:extLst>
                  </p14:cNvPr>
                  <p14:cNvContentPartPr/>
                  <p14:nvPr/>
                </p14:nvContentPartPr>
                <p14:xfrm>
                  <a:off x="3048161" y="1805520"/>
                  <a:ext cx="218880" cy="254160"/>
                </p14:xfrm>
              </p:contentPart>
            </mc:Choice>
            <mc:Fallback xmlns="">
              <p:pic>
                <p:nvPicPr>
                  <p:cNvPr id="465" name="Ink 464">
                    <a:extLst>
                      <a:ext uri="{FF2B5EF4-FFF2-40B4-BE49-F238E27FC236}">
                        <a16:creationId xmlns:a16="http://schemas.microsoft.com/office/drawing/2014/main" id="{3265739F-693B-2941-A2A0-E126451621EC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3037718" y="1795104"/>
                    <a:ext cx="239348" cy="27457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279EC05F-9296-254C-B4CA-82A184AF3B23}"/>
                    </a:ext>
                  </a:extLst>
                </p14:cNvPr>
                <p14:cNvContentPartPr/>
                <p14:nvPr/>
              </p14:nvContentPartPr>
              <p14:xfrm>
                <a:off x="3430481" y="1829640"/>
                <a:ext cx="403920" cy="16776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279EC05F-9296-254C-B4CA-82A184AF3B2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420049" y="1819233"/>
                  <a:ext cx="424366" cy="18815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903AA5AA-6DEE-2444-A853-AB4927A9891B}"/>
                </a:ext>
              </a:extLst>
            </p:cNvPr>
            <p:cNvGrpSpPr/>
            <p:nvPr/>
          </p:nvGrpSpPr>
          <p:grpSpPr>
            <a:xfrm>
              <a:off x="2848361" y="1683480"/>
              <a:ext cx="1031040" cy="779040"/>
              <a:chOff x="2848361" y="1683480"/>
              <a:chExt cx="1031040" cy="77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29" name="Ink 428">
                    <a:extLst>
                      <a:ext uri="{FF2B5EF4-FFF2-40B4-BE49-F238E27FC236}">
                        <a16:creationId xmlns:a16="http://schemas.microsoft.com/office/drawing/2014/main" id="{8F11FD32-F92D-9D4F-B916-CA37EFA4DA0E}"/>
                      </a:ext>
                    </a:extLst>
                  </p14:cNvPr>
                  <p14:cNvContentPartPr/>
                  <p14:nvPr/>
                </p14:nvContentPartPr>
                <p14:xfrm>
                  <a:off x="2907761" y="1992360"/>
                  <a:ext cx="363960" cy="19764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8F11FD32-F92D-9D4F-B916-CA37EFA4DA0E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2897314" y="1981958"/>
                    <a:ext cx="384435" cy="2180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30" name="Ink 429">
                    <a:extLst>
                      <a:ext uri="{FF2B5EF4-FFF2-40B4-BE49-F238E27FC236}">
                        <a16:creationId xmlns:a16="http://schemas.microsoft.com/office/drawing/2014/main" id="{E6E21619-F822-654F-8EF0-1A6868E93E8B}"/>
                      </a:ext>
                    </a:extLst>
                  </p14:cNvPr>
                  <p14:cNvContentPartPr/>
                  <p14:nvPr/>
                </p14:nvContentPartPr>
                <p14:xfrm>
                  <a:off x="2914601" y="1819920"/>
                  <a:ext cx="396000" cy="24264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E6E21619-F822-654F-8EF0-1A6868E93E8B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2904169" y="1809497"/>
                    <a:ext cx="416447" cy="263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31" name="Ink 430">
                    <a:extLst>
                      <a:ext uri="{FF2B5EF4-FFF2-40B4-BE49-F238E27FC236}">
                        <a16:creationId xmlns:a16="http://schemas.microsoft.com/office/drawing/2014/main" id="{C4F618D0-BA04-5E41-B573-891A974BF5D7}"/>
                      </a:ext>
                    </a:extLst>
                  </p14:cNvPr>
                  <p14:cNvContentPartPr/>
                  <p14:nvPr/>
                </p14:nvContentPartPr>
                <p14:xfrm>
                  <a:off x="3115841" y="1740000"/>
                  <a:ext cx="238320" cy="286920"/>
                </p14:xfrm>
              </p:contentPart>
            </mc:Choice>
            <mc:Fallback xmlns="">
              <p:pic>
                <p:nvPicPr>
                  <p:cNvPr id="431" name="Ink 430">
                    <a:extLst>
                      <a:ext uri="{FF2B5EF4-FFF2-40B4-BE49-F238E27FC236}">
                        <a16:creationId xmlns:a16="http://schemas.microsoft.com/office/drawing/2014/main" id="{C4F618D0-BA04-5E41-B573-891A974BF5D7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3105388" y="1729589"/>
                    <a:ext cx="258807" cy="3073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32" name="Ink 431">
                    <a:extLst>
                      <a:ext uri="{FF2B5EF4-FFF2-40B4-BE49-F238E27FC236}">
                        <a16:creationId xmlns:a16="http://schemas.microsoft.com/office/drawing/2014/main" id="{327FB71B-1816-1748-BD41-70795BC0EAFB}"/>
                      </a:ext>
                    </a:extLst>
                  </p14:cNvPr>
                  <p14:cNvContentPartPr/>
                  <p14:nvPr/>
                </p14:nvContentPartPr>
                <p14:xfrm>
                  <a:off x="3314201" y="1723800"/>
                  <a:ext cx="127800" cy="309600"/>
                </p14:xfrm>
              </p:contentPart>
            </mc:Choice>
            <mc:Fallback xmlns="">
              <p:pic>
                <p:nvPicPr>
                  <p:cNvPr id="432" name="Ink 431">
                    <a:extLst>
                      <a:ext uri="{FF2B5EF4-FFF2-40B4-BE49-F238E27FC236}">
                        <a16:creationId xmlns:a16="http://schemas.microsoft.com/office/drawing/2014/main" id="{327FB71B-1816-1748-BD41-70795BC0EAFB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3303760" y="1713383"/>
                    <a:ext cx="148265" cy="330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3" name="Ink 432">
                    <a:extLst>
                      <a:ext uri="{FF2B5EF4-FFF2-40B4-BE49-F238E27FC236}">
                        <a16:creationId xmlns:a16="http://schemas.microsoft.com/office/drawing/2014/main" id="{58D48FB5-6DA7-DE42-AE00-4FEA6D449A44}"/>
                      </a:ext>
                    </a:extLst>
                  </p14:cNvPr>
                  <p14:cNvContentPartPr/>
                  <p14:nvPr/>
                </p14:nvContentPartPr>
                <p14:xfrm>
                  <a:off x="3341921" y="1743240"/>
                  <a:ext cx="370440" cy="32112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58D48FB5-6DA7-DE42-AE00-4FEA6D449A44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3331480" y="1732841"/>
                    <a:ext cx="390904" cy="3415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34" name="Ink 433">
                    <a:extLst>
                      <a:ext uri="{FF2B5EF4-FFF2-40B4-BE49-F238E27FC236}">
                        <a16:creationId xmlns:a16="http://schemas.microsoft.com/office/drawing/2014/main" id="{42DC30D6-DCC8-F44F-A3B6-F080F4AC7BB0}"/>
                      </a:ext>
                    </a:extLst>
                  </p14:cNvPr>
                  <p14:cNvContentPartPr/>
                  <p14:nvPr/>
                </p14:nvContentPartPr>
                <p14:xfrm>
                  <a:off x="3406721" y="1683480"/>
                  <a:ext cx="84960" cy="316080"/>
                </p14:xfrm>
              </p:contentPart>
            </mc:Choice>
            <mc:Fallback xmlns="">
              <p:pic>
                <p:nvPicPr>
                  <p:cNvPr id="434" name="Ink 433">
                    <a:extLst>
                      <a:ext uri="{FF2B5EF4-FFF2-40B4-BE49-F238E27FC236}">
                        <a16:creationId xmlns:a16="http://schemas.microsoft.com/office/drawing/2014/main" id="{42DC30D6-DCC8-F44F-A3B6-F080F4AC7BB0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3396258" y="1673083"/>
                    <a:ext cx="105468" cy="3364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35" name="Ink 434">
                    <a:extLst>
                      <a:ext uri="{FF2B5EF4-FFF2-40B4-BE49-F238E27FC236}">
                        <a16:creationId xmlns:a16="http://schemas.microsoft.com/office/drawing/2014/main" id="{99F6EDC1-EF45-9C48-99C2-6EAD0007C900}"/>
                      </a:ext>
                    </a:extLst>
                  </p14:cNvPr>
                  <p14:cNvContentPartPr/>
                  <p14:nvPr/>
                </p14:nvContentPartPr>
                <p14:xfrm>
                  <a:off x="3364241" y="1713720"/>
                  <a:ext cx="66960" cy="347400"/>
                </p14:xfrm>
              </p:contentPart>
            </mc:Choice>
            <mc:Fallback xmlns="">
              <p:pic>
                <p:nvPicPr>
                  <p:cNvPr id="435" name="Ink 434">
                    <a:extLst>
                      <a:ext uri="{FF2B5EF4-FFF2-40B4-BE49-F238E27FC236}">
                        <a16:creationId xmlns:a16="http://schemas.microsoft.com/office/drawing/2014/main" id="{99F6EDC1-EF45-9C48-99C2-6EAD0007C900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3353778" y="1703306"/>
                    <a:ext cx="87467" cy="3678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36" name="Ink 435">
                    <a:extLst>
                      <a:ext uri="{FF2B5EF4-FFF2-40B4-BE49-F238E27FC236}">
                        <a16:creationId xmlns:a16="http://schemas.microsoft.com/office/drawing/2014/main" id="{7FB55581-EF34-3D45-A461-57238A9AA922}"/>
                      </a:ext>
                    </a:extLst>
                  </p14:cNvPr>
                  <p14:cNvContentPartPr/>
                  <p14:nvPr/>
                </p14:nvContentPartPr>
                <p14:xfrm>
                  <a:off x="3237881" y="1748640"/>
                  <a:ext cx="165240" cy="335160"/>
                </p14:xfrm>
              </p:contentPart>
            </mc:Choice>
            <mc:Fallback xmlns="">
              <p:pic>
                <p:nvPicPr>
                  <p:cNvPr id="436" name="Ink 435">
                    <a:extLst>
                      <a:ext uri="{FF2B5EF4-FFF2-40B4-BE49-F238E27FC236}">
                        <a16:creationId xmlns:a16="http://schemas.microsoft.com/office/drawing/2014/main" id="{7FB55581-EF34-3D45-A461-57238A9AA922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3227423" y="1738231"/>
                    <a:ext cx="185738" cy="3555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37" name="Ink 436">
                    <a:extLst>
                      <a:ext uri="{FF2B5EF4-FFF2-40B4-BE49-F238E27FC236}">
                        <a16:creationId xmlns:a16="http://schemas.microsoft.com/office/drawing/2014/main" id="{1F00C8F3-496A-8E4C-867D-22427FF42D0A}"/>
                      </a:ext>
                    </a:extLst>
                  </p14:cNvPr>
                  <p14:cNvContentPartPr/>
                  <p14:nvPr/>
                </p14:nvContentPartPr>
                <p14:xfrm>
                  <a:off x="3224921" y="1767000"/>
                  <a:ext cx="155160" cy="268560"/>
                </p14:xfrm>
              </p:contentPart>
            </mc:Choice>
            <mc:Fallback xmlns="">
              <p:pic>
                <p:nvPicPr>
                  <p:cNvPr id="437" name="Ink 436">
                    <a:extLst>
                      <a:ext uri="{FF2B5EF4-FFF2-40B4-BE49-F238E27FC236}">
                        <a16:creationId xmlns:a16="http://schemas.microsoft.com/office/drawing/2014/main" id="{1F00C8F3-496A-8E4C-867D-22427FF42D0A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3214465" y="1756591"/>
                    <a:ext cx="175653" cy="2889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38" name="Ink 437">
                    <a:extLst>
                      <a:ext uri="{FF2B5EF4-FFF2-40B4-BE49-F238E27FC236}">
                        <a16:creationId xmlns:a16="http://schemas.microsoft.com/office/drawing/2014/main" id="{142B53E4-5DD9-D149-86B9-829B1F0E3509}"/>
                      </a:ext>
                    </a:extLst>
                  </p14:cNvPr>
                  <p14:cNvContentPartPr/>
                  <p14:nvPr/>
                </p14:nvContentPartPr>
                <p14:xfrm>
                  <a:off x="3021521" y="1849080"/>
                  <a:ext cx="327240" cy="181800"/>
                </p14:xfrm>
              </p:contentPart>
            </mc:Choice>
            <mc:Fallback xmlns="">
              <p:pic>
                <p:nvPicPr>
                  <p:cNvPr id="438" name="Ink 437">
                    <a:extLst>
                      <a:ext uri="{FF2B5EF4-FFF2-40B4-BE49-F238E27FC236}">
                        <a16:creationId xmlns:a16="http://schemas.microsoft.com/office/drawing/2014/main" id="{142B53E4-5DD9-D149-86B9-829B1F0E3509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3011073" y="1838656"/>
                    <a:ext cx="347719" cy="2022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39" name="Ink 438">
                    <a:extLst>
                      <a:ext uri="{FF2B5EF4-FFF2-40B4-BE49-F238E27FC236}">
                        <a16:creationId xmlns:a16="http://schemas.microsoft.com/office/drawing/2014/main" id="{4FB369CC-E211-704D-85DC-B372B6C0D41A}"/>
                      </a:ext>
                    </a:extLst>
                  </p14:cNvPr>
                  <p14:cNvContentPartPr/>
                  <p14:nvPr/>
                </p14:nvContentPartPr>
                <p14:xfrm>
                  <a:off x="3519761" y="1956000"/>
                  <a:ext cx="345240" cy="90720"/>
                </p14:xfrm>
              </p:contentPart>
            </mc:Choice>
            <mc:Fallback xmlns="">
              <p:pic>
                <p:nvPicPr>
                  <p:cNvPr id="439" name="Ink 438">
                    <a:extLst>
                      <a:ext uri="{FF2B5EF4-FFF2-40B4-BE49-F238E27FC236}">
                        <a16:creationId xmlns:a16="http://schemas.microsoft.com/office/drawing/2014/main" id="{4FB369CC-E211-704D-85DC-B372B6C0D41A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3509312" y="1945596"/>
                    <a:ext cx="365720" cy="1111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40" name="Ink 439">
                    <a:extLst>
                      <a:ext uri="{FF2B5EF4-FFF2-40B4-BE49-F238E27FC236}">
                        <a16:creationId xmlns:a16="http://schemas.microsoft.com/office/drawing/2014/main" id="{98A1088F-693B-6541-B571-D7035C2D0A9A}"/>
                      </a:ext>
                    </a:extLst>
                  </p14:cNvPr>
                  <p14:cNvContentPartPr/>
                  <p14:nvPr/>
                </p14:nvContentPartPr>
                <p14:xfrm>
                  <a:off x="2901641" y="2074440"/>
                  <a:ext cx="347760" cy="214200"/>
                </p14:xfrm>
              </p:contentPart>
            </mc:Choice>
            <mc:Fallback xmlns="">
              <p:pic>
                <p:nvPicPr>
                  <p:cNvPr id="440" name="Ink 439">
                    <a:extLst>
                      <a:ext uri="{FF2B5EF4-FFF2-40B4-BE49-F238E27FC236}">
                        <a16:creationId xmlns:a16="http://schemas.microsoft.com/office/drawing/2014/main" id="{98A1088F-693B-6541-B571-D7035C2D0A9A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2891191" y="2064022"/>
                    <a:ext cx="368241" cy="2346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41" name="Ink 440">
                    <a:extLst>
                      <a:ext uri="{FF2B5EF4-FFF2-40B4-BE49-F238E27FC236}">
                        <a16:creationId xmlns:a16="http://schemas.microsoft.com/office/drawing/2014/main" id="{7858DA61-87C0-4D47-A325-B1CD40A50E39}"/>
                      </a:ext>
                    </a:extLst>
                  </p14:cNvPr>
                  <p14:cNvContentPartPr/>
                  <p14:nvPr/>
                </p14:nvContentPartPr>
                <p14:xfrm>
                  <a:off x="2868881" y="2042400"/>
                  <a:ext cx="403920" cy="35640"/>
                </p14:xfrm>
              </p:contentPart>
            </mc:Choice>
            <mc:Fallback xmlns="">
              <p:pic>
                <p:nvPicPr>
                  <p:cNvPr id="441" name="Ink 440">
                    <a:extLst>
                      <a:ext uri="{FF2B5EF4-FFF2-40B4-BE49-F238E27FC236}">
                        <a16:creationId xmlns:a16="http://schemas.microsoft.com/office/drawing/2014/main" id="{7858DA61-87C0-4D47-A325-B1CD40A50E39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2858438" y="2032040"/>
                    <a:ext cx="424388" cy="559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42" name="Ink 441">
                    <a:extLst>
                      <a:ext uri="{FF2B5EF4-FFF2-40B4-BE49-F238E27FC236}">
                        <a16:creationId xmlns:a16="http://schemas.microsoft.com/office/drawing/2014/main" id="{D8CDEBF6-1FB5-3448-8F85-58C7185A39F7}"/>
                      </a:ext>
                    </a:extLst>
                  </p14:cNvPr>
                  <p14:cNvContentPartPr/>
                  <p14:nvPr/>
                </p14:nvContentPartPr>
                <p14:xfrm>
                  <a:off x="2848361" y="1985160"/>
                  <a:ext cx="457920" cy="88560"/>
                </p14:xfrm>
              </p:contentPart>
            </mc:Choice>
            <mc:Fallback xmlns="">
              <p:pic>
                <p:nvPicPr>
                  <p:cNvPr id="442" name="Ink 441">
                    <a:extLst>
                      <a:ext uri="{FF2B5EF4-FFF2-40B4-BE49-F238E27FC236}">
                        <a16:creationId xmlns:a16="http://schemas.microsoft.com/office/drawing/2014/main" id="{D8CDEBF6-1FB5-3448-8F85-58C7185A39F7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2837916" y="1974766"/>
                    <a:ext cx="478393" cy="1089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43" name="Ink 442">
                    <a:extLst>
                      <a:ext uri="{FF2B5EF4-FFF2-40B4-BE49-F238E27FC236}">
                        <a16:creationId xmlns:a16="http://schemas.microsoft.com/office/drawing/2014/main" id="{860E4FCF-65C7-4E47-8C89-F8342C29946F}"/>
                      </a:ext>
                    </a:extLst>
                  </p14:cNvPr>
                  <p14:cNvContentPartPr/>
                  <p14:nvPr/>
                </p14:nvContentPartPr>
                <p14:xfrm>
                  <a:off x="3048161" y="2036280"/>
                  <a:ext cx="226440" cy="426240"/>
                </p14:xfrm>
              </p:contentPart>
            </mc:Choice>
            <mc:Fallback xmlns="">
              <p:pic>
                <p:nvPicPr>
                  <p:cNvPr id="443" name="Ink 442">
                    <a:extLst>
                      <a:ext uri="{FF2B5EF4-FFF2-40B4-BE49-F238E27FC236}">
                        <a16:creationId xmlns:a16="http://schemas.microsoft.com/office/drawing/2014/main" id="{860E4FCF-65C7-4E47-8C89-F8342C29946F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3037716" y="2025864"/>
                    <a:ext cx="246912" cy="4466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44" name="Ink 443">
                    <a:extLst>
                      <a:ext uri="{FF2B5EF4-FFF2-40B4-BE49-F238E27FC236}">
                        <a16:creationId xmlns:a16="http://schemas.microsoft.com/office/drawing/2014/main" id="{CD37C1A3-45F9-4F4B-9BC4-76C7321B7309}"/>
                      </a:ext>
                    </a:extLst>
                  </p14:cNvPr>
                  <p14:cNvContentPartPr/>
                  <p14:nvPr/>
                </p14:nvContentPartPr>
                <p14:xfrm>
                  <a:off x="3509321" y="2033760"/>
                  <a:ext cx="320400" cy="310320"/>
                </p14:xfrm>
              </p:contentPart>
            </mc:Choice>
            <mc:Fallback xmlns="">
              <p:pic>
                <p:nvPicPr>
                  <p:cNvPr id="444" name="Ink 443">
                    <a:extLst>
                      <a:ext uri="{FF2B5EF4-FFF2-40B4-BE49-F238E27FC236}">
                        <a16:creationId xmlns:a16="http://schemas.microsoft.com/office/drawing/2014/main" id="{CD37C1A3-45F9-4F4B-9BC4-76C7321B7309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3498878" y="2023361"/>
                    <a:ext cx="340869" cy="3307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445" name="Ink 444">
                    <a:extLst>
                      <a:ext uri="{FF2B5EF4-FFF2-40B4-BE49-F238E27FC236}">
                        <a16:creationId xmlns:a16="http://schemas.microsoft.com/office/drawing/2014/main" id="{E4905A19-D4FC-984A-81F6-192F2200AA41}"/>
                      </a:ext>
                    </a:extLst>
                  </p14:cNvPr>
                  <p14:cNvContentPartPr/>
                  <p14:nvPr/>
                </p14:nvContentPartPr>
                <p14:xfrm>
                  <a:off x="3679601" y="2214120"/>
                  <a:ext cx="120960" cy="99360"/>
                </p14:xfrm>
              </p:contentPart>
            </mc:Choice>
            <mc:Fallback xmlns="">
              <p:pic>
                <p:nvPicPr>
                  <p:cNvPr id="445" name="Ink 444">
                    <a:extLst>
                      <a:ext uri="{FF2B5EF4-FFF2-40B4-BE49-F238E27FC236}">
                        <a16:creationId xmlns:a16="http://schemas.microsoft.com/office/drawing/2014/main" id="{E4905A19-D4FC-984A-81F6-192F2200AA41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3669173" y="2203727"/>
                    <a:ext cx="141398" cy="1197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446" name="Ink 445">
                    <a:extLst>
                      <a:ext uri="{FF2B5EF4-FFF2-40B4-BE49-F238E27FC236}">
                        <a16:creationId xmlns:a16="http://schemas.microsoft.com/office/drawing/2014/main" id="{1294A3D1-4335-9B4C-A858-987E43A1665C}"/>
                      </a:ext>
                    </a:extLst>
                  </p14:cNvPr>
                  <p14:cNvContentPartPr/>
                  <p14:nvPr/>
                </p14:nvContentPartPr>
                <p14:xfrm>
                  <a:off x="3484121" y="1797600"/>
                  <a:ext cx="278640" cy="165960"/>
                </p14:xfrm>
              </p:contentPart>
            </mc:Choice>
            <mc:Fallback xmlns="">
              <p:pic>
                <p:nvPicPr>
                  <p:cNvPr id="446" name="Ink 445">
                    <a:extLst>
                      <a:ext uri="{FF2B5EF4-FFF2-40B4-BE49-F238E27FC236}">
                        <a16:creationId xmlns:a16="http://schemas.microsoft.com/office/drawing/2014/main" id="{1294A3D1-4335-9B4C-A858-987E43A1665C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3473662" y="1787175"/>
                    <a:ext cx="299141" cy="186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447" name="Ink 446">
                    <a:extLst>
                      <a:ext uri="{FF2B5EF4-FFF2-40B4-BE49-F238E27FC236}">
                        <a16:creationId xmlns:a16="http://schemas.microsoft.com/office/drawing/2014/main" id="{8587D554-762C-404B-8A90-9F0BB577D01F}"/>
                      </a:ext>
                    </a:extLst>
                  </p14:cNvPr>
                  <p14:cNvContentPartPr/>
                  <p14:nvPr/>
                </p14:nvContentPartPr>
                <p14:xfrm>
                  <a:off x="3407081" y="1695720"/>
                  <a:ext cx="200520" cy="261000"/>
                </p14:xfrm>
              </p:contentPart>
            </mc:Choice>
            <mc:Fallback xmlns="">
              <p:pic>
                <p:nvPicPr>
                  <p:cNvPr id="447" name="Ink 446">
                    <a:extLst>
                      <a:ext uri="{FF2B5EF4-FFF2-40B4-BE49-F238E27FC236}">
                        <a16:creationId xmlns:a16="http://schemas.microsoft.com/office/drawing/2014/main" id="{8587D554-762C-404B-8A90-9F0BB577D01F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3396615" y="1685313"/>
                    <a:ext cx="221032" cy="281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448" name="Ink 447">
                    <a:extLst>
                      <a:ext uri="{FF2B5EF4-FFF2-40B4-BE49-F238E27FC236}">
                        <a16:creationId xmlns:a16="http://schemas.microsoft.com/office/drawing/2014/main" id="{A98E335B-BA3B-4348-9731-A31D6A873E23}"/>
                      </a:ext>
                    </a:extLst>
                  </p14:cNvPr>
                  <p14:cNvContentPartPr/>
                  <p14:nvPr/>
                </p14:nvContentPartPr>
                <p14:xfrm>
                  <a:off x="3444161" y="1854120"/>
                  <a:ext cx="103680" cy="112320"/>
                </p14:xfrm>
              </p:contentPart>
            </mc:Choice>
            <mc:Fallback xmlns="">
              <p:pic>
                <p:nvPicPr>
                  <p:cNvPr id="448" name="Ink 447">
                    <a:extLst>
                      <a:ext uri="{FF2B5EF4-FFF2-40B4-BE49-F238E27FC236}">
                        <a16:creationId xmlns:a16="http://schemas.microsoft.com/office/drawing/2014/main" id="{A98E335B-BA3B-4348-9731-A31D6A873E2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433709" y="1843720"/>
                    <a:ext cx="124165" cy="1327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449" name="Ink 448">
                    <a:extLst>
                      <a:ext uri="{FF2B5EF4-FFF2-40B4-BE49-F238E27FC236}">
                        <a16:creationId xmlns:a16="http://schemas.microsoft.com/office/drawing/2014/main" id="{2197DC80-6803-9F42-A9FC-ED3C8540E955}"/>
                      </a:ext>
                    </a:extLst>
                  </p14:cNvPr>
                  <p14:cNvContentPartPr/>
                  <p14:nvPr/>
                </p14:nvContentPartPr>
                <p14:xfrm>
                  <a:off x="3489881" y="1926840"/>
                  <a:ext cx="336240" cy="96840"/>
                </p14:xfrm>
              </p:contentPart>
            </mc:Choice>
            <mc:Fallback xmlns="">
              <p:pic>
                <p:nvPicPr>
                  <p:cNvPr id="449" name="Ink 448">
                    <a:extLst>
                      <a:ext uri="{FF2B5EF4-FFF2-40B4-BE49-F238E27FC236}">
                        <a16:creationId xmlns:a16="http://schemas.microsoft.com/office/drawing/2014/main" id="{2197DC80-6803-9F42-A9FC-ED3C8540E95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479439" y="1916449"/>
                    <a:ext cx="356707" cy="1172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50" name="Ink 449">
                    <a:extLst>
                      <a:ext uri="{FF2B5EF4-FFF2-40B4-BE49-F238E27FC236}">
                        <a16:creationId xmlns:a16="http://schemas.microsoft.com/office/drawing/2014/main" id="{E0DBE170-7152-5241-A16D-0EBE4945A183}"/>
                      </a:ext>
                    </a:extLst>
                  </p14:cNvPr>
                  <p14:cNvContentPartPr/>
                  <p14:nvPr/>
                </p14:nvContentPartPr>
                <p14:xfrm>
                  <a:off x="3498881" y="2051760"/>
                  <a:ext cx="380520" cy="134280"/>
                </p14:xfrm>
              </p:contentPart>
            </mc:Choice>
            <mc:Fallback xmlns="">
              <p:pic>
                <p:nvPicPr>
                  <p:cNvPr id="450" name="Ink 449">
                    <a:extLst>
                      <a:ext uri="{FF2B5EF4-FFF2-40B4-BE49-F238E27FC236}">
                        <a16:creationId xmlns:a16="http://schemas.microsoft.com/office/drawing/2014/main" id="{E0DBE170-7152-5241-A16D-0EBE4945A183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488439" y="2041367"/>
                    <a:ext cx="400987" cy="1546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51" name="Ink 450">
                    <a:extLst>
                      <a:ext uri="{FF2B5EF4-FFF2-40B4-BE49-F238E27FC236}">
                        <a16:creationId xmlns:a16="http://schemas.microsoft.com/office/drawing/2014/main" id="{9430F8B8-EA89-D04E-A3BB-0334A923B774}"/>
                      </a:ext>
                    </a:extLst>
                  </p14:cNvPr>
                  <p14:cNvContentPartPr/>
                  <p14:nvPr/>
                </p14:nvContentPartPr>
                <p14:xfrm>
                  <a:off x="3607601" y="1984080"/>
                  <a:ext cx="243000" cy="80640"/>
                </p14:xfrm>
              </p:contentPart>
            </mc:Choice>
            <mc:Fallback xmlns="">
              <p:pic>
                <p:nvPicPr>
                  <p:cNvPr id="451" name="Ink 450">
                    <a:extLst>
                      <a:ext uri="{FF2B5EF4-FFF2-40B4-BE49-F238E27FC236}">
                        <a16:creationId xmlns:a16="http://schemas.microsoft.com/office/drawing/2014/main" id="{9430F8B8-EA89-D04E-A3BB-0334A923B774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597163" y="1973688"/>
                    <a:ext cx="263459" cy="1010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52" name="Ink 451">
                    <a:extLst>
                      <a:ext uri="{FF2B5EF4-FFF2-40B4-BE49-F238E27FC236}">
                        <a16:creationId xmlns:a16="http://schemas.microsoft.com/office/drawing/2014/main" id="{5CEC687E-BB04-B348-AAF7-4D4736C6F477}"/>
                      </a:ext>
                    </a:extLst>
                  </p14:cNvPr>
                  <p14:cNvContentPartPr/>
                  <p14:nvPr/>
                </p14:nvContentPartPr>
                <p14:xfrm>
                  <a:off x="2938361" y="2082000"/>
                  <a:ext cx="227880" cy="65520"/>
                </p14:xfrm>
              </p:contentPart>
            </mc:Choice>
            <mc:Fallback xmlns="">
              <p:pic>
                <p:nvPicPr>
                  <p:cNvPr id="452" name="Ink 451">
                    <a:extLst>
                      <a:ext uri="{FF2B5EF4-FFF2-40B4-BE49-F238E27FC236}">
                        <a16:creationId xmlns:a16="http://schemas.microsoft.com/office/drawing/2014/main" id="{5CEC687E-BB04-B348-AAF7-4D4736C6F477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927908" y="2071633"/>
                    <a:ext cx="248368" cy="858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53" name="Ink 452">
                    <a:extLst>
                      <a:ext uri="{FF2B5EF4-FFF2-40B4-BE49-F238E27FC236}">
                        <a16:creationId xmlns:a16="http://schemas.microsoft.com/office/drawing/2014/main" id="{BCA8A2B8-1BC5-0949-889D-0E466FC25FBF}"/>
                      </a:ext>
                    </a:extLst>
                  </p14:cNvPr>
                  <p14:cNvContentPartPr/>
                  <p14:nvPr/>
                </p14:nvContentPartPr>
                <p14:xfrm>
                  <a:off x="2900561" y="1962120"/>
                  <a:ext cx="334800" cy="79200"/>
                </p14:xfrm>
              </p:contentPart>
            </mc:Choice>
            <mc:Fallback xmlns="">
              <p:pic>
                <p:nvPicPr>
                  <p:cNvPr id="453" name="Ink 452">
                    <a:extLst>
                      <a:ext uri="{FF2B5EF4-FFF2-40B4-BE49-F238E27FC236}">
                        <a16:creationId xmlns:a16="http://schemas.microsoft.com/office/drawing/2014/main" id="{BCA8A2B8-1BC5-0949-889D-0E466FC25FBF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2890112" y="1951699"/>
                    <a:ext cx="355281" cy="996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54" name="Ink 453">
                    <a:extLst>
                      <a:ext uri="{FF2B5EF4-FFF2-40B4-BE49-F238E27FC236}">
                        <a16:creationId xmlns:a16="http://schemas.microsoft.com/office/drawing/2014/main" id="{B884E69E-6F3B-5542-997F-EBAB3A1ECED0}"/>
                      </a:ext>
                    </a:extLst>
                  </p14:cNvPr>
                  <p14:cNvContentPartPr/>
                  <p14:nvPr/>
                </p14:nvContentPartPr>
                <p14:xfrm>
                  <a:off x="2975441" y="1844400"/>
                  <a:ext cx="172440" cy="135360"/>
                </p14:xfrm>
              </p:contentPart>
            </mc:Choice>
            <mc:Fallback xmlns="">
              <p:pic>
                <p:nvPicPr>
                  <p:cNvPr id="454" name="Ink 453">
                    <a:extLst>
                      <a:ext uri="{FF2B5EF4-FFF2-40B4-BE49-F238E27FC236}">
                        <a16:creationId xmlns:a16="http://schemas.microsoft.com/office/drawing/2014/main" id="{B884E69E-6F3B-5542-997F-EBAB3A1ECED0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2965028" y="1833956"/>
                    <a:ext cx="192850" cy="1558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55" name="Ink 454">
                    <a:extLst>
                      <a:ext uri="{FF2B5EF4-FFF2-40B4-BE49-F238E27FC236}">
                        <a16:creationId xmlns:a16="http://schemas.microsoft.com/office/drawing/2014/main" id="{8D094B63-F65F-DB44-86A0-BFCC3C2C57E8}"/>
                      </a:ext>
                    </a:extLst>
                  </p14:cNvPr>
                  <p14:cNvContentPartPr/>
                  <p14:nvPr/>
                </p14:nvContentPartPr>
                <p14:xfrm>
                  <a:off x="3050681" y="1801920"/>
                  <a:ext cx="178560" cy="142560"/>
                </p14:xfrm>
              </p:contentPart>
            </mc:Choice>
            <mc:Fallback xmlns="">
              <p:pic>
                <p:nvPicPr>
                  <p:cNvPr id="455" name="Ink 454">
                    <a:extLst>
                      <a:ext uri="{FF2B5EF4-FFF2-40B4-BE49-F238E27FC236}">
                        <a16:creationId xmlns:a16="http://schemas.microsoft.com/office/drawing/2014/main" id="{8D094B63-F65F-DB44-86A0-BFCC3C2C57E8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3040251" y="1791499"/>
                    <a:ext cx="199003" cy="162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456" name="Ink 455">
                    <a:extLst>
                      <a:ext uri="{FF2B5EF4-FFF2-40B4-BE49-F238E27FC236}">
                        <a16:creationId xmlns:a16="http://schemas.microsoft.com/office/drawing/2014/main" id="{5C98AEAF-F0BA-D645-ABA5-0180439A756B}"/>
                      </a:ext>
                    </a:extLst>
                  </p14:cNvPr>
                  <p14:cNvContentPartPr/>
                  <p14:nvPr/>
                </p14:nvContentPartPr>
                <p14:xfrm>
                  <a:off x="3229241" y="1695360"/>
                  <a:ext cx="57240" cy="243360"/>
                </p14:xfrm>
              </p:contentPart>
            </mc:Choice>
            <mc:Fallback xmlns="">
              <p:pic>
                <p:nvPicPr>
                  <p:cNvPr id="456" name="Ink 455">
                    <a:extLst>
                      <a:ext uri="{FF2B5EF4-FFF2-40B4-BE49-F238E27FC236}">
                        <a16:creationId xmlns:a16="http://schemas.microsoft.com/office/drawing/2014/main" id="{5C98AEAF-F0BA-D645-ABA5-0180439A756B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218871" y="1684942"/>
                    <a:ext cx="77564" cy="2637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457" name="Ink 456">
                    <a:extLst>
                      <a:ext uri="{FF2B5EF4-FFF2-40B4-BE49-F238E27FC236}">
                        <a16:creationId xmlns:a16="http://schemas.microsoft.com/office/drawing/2014/main" id="{20730AEE-AFA0-A54C-804A-4B1D4BD37C9E}"/>
                      </a:ext>
                    </a:extLst>
                  </p14:cNvPr>
                  <p14:cNvContentPartPr/>
                  <p14:nvPr/>
                </p14:nvContentPartPr>
                <p14:xfrm>
                  <a:off x="3332201" y="1692120"/>
                  <a:ext cx="47880" cy="208800"/>
                </p14:xfrm>
              </p:contentPart>
            </mc:Choice>
            <mc:Fallback xmlns="">
              <p:pic>
                <p:nvPicPr>
                  <p:cNvPr id="457" name="Ink 456">
                    <a:extLst>
                      <a:ext uri="{FF2B5EF4-FFF2-40B4-BE49-F238E27FC236}">
                        <a16:creationId xmlns:a16="http://schemas.microsoft.com/office/drawing/2014/main" id="{20730AEE-AFA0-A54C-804A-4B1D4BD37C9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3321701" y="1681701"/>
                    <a:ext cx="68460" cy="22922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8CC6DEC3-9D5A-3640-85CD-024D94FEF8A3}"/>
                </a:ext>
              </a:extLst>
            </p:cNvPr>
            <p:cNvGrpSpPr/>
            <p:nvPr/>
          </p:nvGrpSpPr>
          <p:grpSpPr>
            <a:xfrm>
              <a:off x="3038441" y="1759800"/>
              <a:ext cx="313200" cy="264960"/>
              <a:chOff x="3038441" y="1759800"/>
              <a:chExt cx="313200" cy="26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427" name="Ink 426">
                    <a:extLst>
                      <a:ext uri="{FF2B5EF4-FFF2-40B4-BE49-F238E27FC236}">
                        <a16:creationId xmlns:a16="http://schemas.microsoft.com/office/drawing/2014/main" id="{DAC3A19F-B552-934E-B751-9121C4F62EAF}"/>
                      </a:ext>
                    </a:extLst>
                  </p14:cNvPr>
                  <p14:cNvContentPartPr/>
                  <p14:nvPr/>
                </p14:nvContentPartPr>
                <p14:xfrm>
                  <a:off x="3038441" y="1801200"/>
                  <a:ext cx="285480" cy="223560"/>
                </p14:xfrm>
              </p:contentPart>
            </mc:Choice>
            <mc:Fallback xmlns="">
              <p:pic>
                <p:nvPicPr>
                  <p:cNvPr id="427" name="Ink 426">
                    <a:extLst>
                      <a:ext uri="{FF2B5EF4-FFF2-40B4-BE49-F238E27FC236}">
                        <a16:creationId xmlns:a16="http://schemas.microsoft.com/office/drawing/2014/main" id="{DAC3A19F-B552-934E-B751-9121C4F62EAF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3027992" y="1790773"/>
                    <a:ext cx="305961" cy="2439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428" name="Ink 427">
                    <a:extLst>
                      <a:ext uri="{FF2B5EF4-FFF2-40B4-BE49-F238E27FC236}">
                        <a16:creationId xmlns:a16="http://schemas.microsoft.com/office/drawing/2014/main" id="{A2F6A8D3-5057-2249-92A4-4B2767C4FE17}"/>
                      </a:ext>
                    </a:extLst>
                  </p14:cNvPr>
                  <p14:cNvContentPartPr/>
                  <p14:nvPr/>
                </p14:nvContentPartPr>
                <p14:xfrm>
                  <a:off x="3191801" y="1759800"/>
                  <a:ext cx="159840" cy="259560"/>
                </p14:xfrm>
              </p:contentPart>
            </mc:Choice>
            <mc:Fallback xmlns="">
              <p:pic>
                <p:nvPicPr>
                  <p:cNvPr id="428" name="Ink 427">
                    <a:extLst>
                      <a:ext uri="{FF2B5EF4-FFF2-40B4-BE49-F238E27FC236}">
                        <a16:creationId xmlns:a16="http://schemas.microsoft.com/office/drawing/2014/main" id="{A2F6A8D3-5057-2249-92A4-4B2767C4FE17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3181368" y="1749368"/>
                    <a:ext cx="180290" cy="28000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A1FC34B2-81AF-D746-82B9-06E1C61AE849}"/>
                </a:ext>
              </a:extLst>
            </p:cNvPr>
            <p:cNvGrpSpPr/>
            <p:nvPr/>
          </p:nvGrpSpPr>
          <p:grpSpPr>
            <a:xfrm>
              <a:off x="3375401" y="1898040"/>
              <a:ext cx="498240" cy="160920"/>
              <a:chOff x="3375401" y="1898040"/>
              <a:chExt cx="498240" cy="16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425" name="Ink 424">
                    <a:extLst>
                      <a:ext uri="{FF2B5EF4-FFF2-40B4-BE49-F238E27FC236}">
                        <a16:creationId xmlns:a16="http://schemas.microsoft.com/office/drawing/2014/main" id="{AB4BA072-1FB5-6449-A0DB-592BC2C83AAF}"/>
                      </a:ext>
                    </a:extLst>
                  </p14:cNvPr>
                  <p14:cNvContentPartPr/>
                  <p14:nvPr/>
                </p14:nvContentPartPr>
                <p14:xfrm>
                  <a:off x="3375401" y="1988760"/>
                  <a:ext cx="498240" cy="70200"/>
                </p14:xfrm>
              </p:contentPart>
            </mc:Choice>
            <mc:Fallback xmlns="">
              <p:pic>
                <p:nvPicPr>
                  <p:cNvPr id="425" name="Ink 424">
                    <a:extLst>
                      <a:ext uri="{FF2B5EF4-FFF2-40B4-BE49-F238E27FC236}">
                        <a16:creationId xmlns:a16="http://schemas.microsoft.com/office/drawing/2014/main" id="{AB4BA072-1FB5-6449-A0DB-592BC2C83AA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364951" y="1978375"/>
                    <a:ext cx="518721" cy="905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426" name="Ink 425">
                    <a:extLst>
                      <a:ext uri="{FF2B5EF4-FFF2-40B4-BE49-F238E27FC236}">
                        <a16:creationId xmlns:a16="http://schemas.microsoft.com/office/drawing/2014/main" id="{C3FCFE2F-23D2-DB4C-9614-7016CE259F49}"/>
                      </a:ext>
                    </a:extLst>
                  </p14:cNvPr>
                  <p14:cNvContentPartPr/>
                  <p14:nvPr/>
                </p14:nvContentPartPr>
                <p14:xfrm>
                  <a:off x="3392321" y="1898040"/>
                  <a:ext cx="422640" cy="133560"/>
                </p14:xfrm>
              </p:contentPart>
            </mc:Choice>
            <mc:Fallback xmlns="">
              <p:pic>
                <p:nvPicPr>
                  <p:cNvPr id="426" name="Ink 425">
                    <a:extLst>
                      <a:ext uri="{FF2B5EF4-FFF2-40B4-BE49-F238E27FC236}">
                        <a16:creationId xmlns:a16="http://schemas.microsoft.com/office/drawing/2014/main" id="{C3FCFE2F-23D2-DB4C-9614-7016CE259F49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3381880" y="1887638"/>
                    <a:ext cx="443104" cy="15394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B2EDED83-A5AB-C84A-B3B3-40CBEE2FF459}"/>
                </a:ext>
              </a:extLst>
            </p:cNvPr>
            <p:cNvGrpSpPr/>
            <p:nvPr/>
          </p:nvGrpSpPr>
          <p:grpSpPr>
            <a:xfrm>
              <a:off x="3109721" y="1705440"/>
              <a:ext cx="588240" cy="371160"/>
              <a:chOff x="3109721" y="1705440"/>
              <a:chExt cx="588240" cy="371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DE2FEBCD-9F57-6142-9D91-30C8065CFD05}"/>
                      </a:ext>
                    </a:extLst>
                  </p14:cNvPr>
                  <p14:cNvContentPartPr/>
                  <p14:nvPr/>
                </p14:nvContentPartPr>
                <p14:xfrm>
                  <a:off x="3109721" y="1794720"/>
                  <a:ext cx="164520" cy="21528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DE2FEBCD-9F57-6142-9D91-30C8065CFD05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099282" y="1784310"/>
                    <a:ext cx="184981" cy="2356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420" name="Ink 419">
                    <a:extLst>
                      <a:ext uri="{FF2B5EF4-FFF2-40B4-BE49-F238E27FC236}">
                        <a16:creationId xmlns:a16="http://schemas.microsoft.com/office/drawing/2014/main" id="{88BC822B-92AA-894B-BD10-E25F36E3A78E}"/>
                      </a:ext>
                    </a:extLst>
                  </p14:cNvPr>
                  <p14:cNvContentPartPr/>
                  <p14:nvPr/>
                </p14:nvContentPartPr>
                <p14:xfrm>
                  <a:off x="3207641" y="1725600"/>
                  <a:ext cx="115920" cy="351000"/>
                </p14:xfrm>
              </p:contentPart>
            </mc:Choice>
            <mc:Fallback xmlns="">
              <p:pic>
                <p:nvPicPr>
                  <p:cNvPr id="420" name="Ink 419">
                    <a:extLst>
                      <a:ext uri="{FF2B5EF4-FFF2-40B4-BE49-F238E27FC236}">
                        <a16:creationId xmlns:a16="http://schemas.microsoft.com/office/drawing/2014/main" id="{88BC822B-92AA-894B-BD10-E25F36E3A78E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3197217" y="1715191"/>
                    <a:ext cx="136352" cy="371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421" name="Ink 420">
                    <a:extLst>
                      <a:ext uri="{FF2B5EF4-FFF2-40B4-BE49-F238E27FC236}">
                        <a16:creationId xmlns:a16="http://schemas.microsoft.com/office/drawing/2014/main" id="{7A1EB238-A592-C54B-B034-262F3D7A0C35}"/>
                      </a:ext>
                    </a:extLst>
                  </p14:cNvPr>
                  <p14:cNvContentPartPr/>
                  <p14:nvPr/>
                </p14:nvContentPartPr>
                <p14:xfrm>
                  <a:off x="3295121" y="1705440"/>
                  <a:ext cx="32400" cy="358920"/>
                </p14:xfrm>
              </p:contentPart>
            </mc:Choice>
            <mc:Fallback xmlns="">
              <p:pic>
                <p:nvPicPr>
                  <p:cNvPr id="421" name="Ink 420">
                    <a:extLst>
                      <a:ext uri="{FF2B5EF4-FFF2-40B4-BE49-F238E27FC236}">
                        <a16:creationId xmlns:a16="http://schemas.microsoft.com/office/drawing/2014/main" id="{7A1EB238-A592-C54B-B034-262F3D7A0C35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3284602" y="1695030"/>
                    <a:ext cx="53018" cy="379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422" name="Ink 421">
                    <a:extLst>
                      <a:ext uri="{FF2B5EF4-FFF2-40B4-BE49-F238E27FC236}">
                        <a16:creationId xmlns:a16="http://schemas.microsoft.com/office/drawing/2014/main" id="{480AA6B7-05C8-2143-925A-0A4E874F988E}"/>
                      </a:ext>
                    </a:extLst>
                  </p14:cNvPr>
                  <p14:cNvContentPartPr/>
                  <p14:nvPr/>
                </p14:nvContentPartPr>
                <p14:xfrm>
                  <a:off x="3362801" y="1769880"/>
                  <a:ext cx="335160" cy="229680"/>
                </p14:xfrm>
              </p:contentPart>
            </mc:Choice>
            <mc:Fallback xmlns="">
              <p:pic>
                <p:nvPicPr>
                  <p:cNvPr id="422" name="Ink 421">
                    <a:extLst>
                      <a:ext uri="{FF2B5EF4-FFF2-40B4-BE49-F238E27FC236}">
                        <a16:creationId xmlns:a16="http://schemas.microsoft.com/office/drawing/2014/main" id="{480AA6B7-05C8-2143-925A-0A4E874F988E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352353" y="1759459"/>
                    <a:ext cx="355637" cy="250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423" name="Ink 422">
                    <a:extLst>
                      <a:ext uri="{FF2B5EF4-FFF2-40B4-BE49-F238E27FC236}">
                        <a16:creationId xmlns:a16="http://schemas.microsoft.com/office/drawing/2014/main" id="{6D8A97CF-AAA2-6F46-83BD-4CFC24605CDD}"/>
                      </a:ext>
                    </a:extLst>
                  </p14:cNvPr>
                  <p14:cNvContentPartPr/>
                  <p14:nvPr/>
                </p14:nvContentPartPr>
                <p14:xfrm>
                  <a:off x="3335801" y="2003520"/>
                  <a:ext cx="360" cy="360"/>
                </p14:xfrm>
              </p:contentPart>
            </mc:Choice>
            <mc:Fallback xmlns="">
              <p:pic>
                <p:nvPicPr>
                  <p:cNvPr id="423" name="Ink 422">
                    <a:extLst>
                      <a:ext uri="{FF2B5EF4-FFF2-40B4-BE49-F238E27FC236}">
                        <a16:creationId xmlns:a16="http://schemas.microsoft.com/office/drawing/2014/main" id="{6D8A97CF-AAA2-6F46-83BD-4CFC24605CD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326801" y="199452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424" name="Ink 423">
                    <a:extLst>
                      <a:ext uri="{FF2B5EF4-FFF2-40B4-BE49-F238E27FC236}">
                        <a16:creationId xmlns:a16="http://schemas.microsoft.com/office/drawing/2014/main" id="{276B2667-65FC-4045-B9B2-CF408E5E9265}"/>
                      </a:ext>
                    </a:extLst>
                  </p14:cNvPr>
                  <p14:cNvContentPartPr/>
                  <p14:nvPr/>
                </p14:nvContentPartPr>
                <p14:xfrm>
                  <a:off x="3340841" y="1750080"/>
                  <a:ext cx="171720" cy="263520"/>
                </p14:xfrm>
              </p:contentPart>
            </mc:Choice>
            <mc:Fallback xmlns="">
              <p:pic>
                <p:nvPicPr>
                  <p:cNvPr id="424" name="Ink 423">
                    <a:extLst>
                      <a:ext uri="{FF2B5EF4-FFF2-40B4-BE49-F238E27FC236}">
                        <a16:creationId xmlns:a16="http://schemas.microsoft.com/office/drawing/2014/main" id="{276B2667-65FC-4045-B9B2-CF408E5E9265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3330396" y="1739672"/>
                    <a:ext cx="192193" cy="28391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F092C511-D127-ED47-8578-79C4FF4B844B}"/>
                </a:ext>
              </a:extLst>
            </p:cNvPr>
            <p:cNvGrpSpPr/>
            <p:nvPr/>
          </p:nvGrpSpPr>
          <p:grpSpPr>
            <a:xfrm>
              <a:off x="2867801" y="1799760"/>
              <a:ext cx="1020960" cy="594000"/>
              <a:chOff x="2867801" y="1799760"/>
              <a:chExt cx="1020960" cy="594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409" name="Ink 408">
                    <a:extLst>
                      <a:ext uri="{FF2B5EF4-FFF2-40B4-BE49-F238E27FC236}">
                        <a16:creationId xmlns:a16="http://schemas.microsoft.com/office/drawing/2014/main" id="{D3994F88-3A06-6E4F-A2E3-96BF13200318}"/>
                      </a:ext>
                    </a:extLst>
                  </p14:cNvPr>
                  <p14:cNvContentPartPr/>
                  <p14:nvPr/>
                </p14:nvContentPartPr>
                <p14:xfrm>
                  <a:off x="3304841" y="1799760"/>
                  <a:ext cx="349920" cy="259560"/>
                </p14:xfrm>
              </p:contentPart>
            </mc:Choice>
            <mc:Fallback xmlns="">
              <p:pic>
                <p:nvPicPr>
                  <p:cNvPr id="409" name="Ink 408">
                    <a:extLst>
                      <a:ext uri="{FF2B5EF4-FFF2-40B4-BE49-F238E27FC236}">
                        <a16:creationId xmlns:a16="http://schemas.microsoft.com/office/drawing/2014/main" id="{D3994F88-3A06-6E4F-A2E3-96BF13200318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3294389" y="1789361"/>
                    <a:ext cx="370405" cy="2799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410" name="Ink 409">
                    <a:extLst>
                      <a:ext uri="{FF2B5EF4-FFF2-40B4-BE49-F238E27FC236}">
                        <a16:creationId xmlns:a16="http://schemas.microsoft.com/office/drawing/2014/main" id="{1EA2A8FE-6143-7B4D-8D26-3514D5AD3E77}"/>
                      </a:ext>
                    </a:extLst>
                  </p14:cNvPr>
                  <p14:cNvContentPartPr/>
                  <p14:nvPr/>
                </p14:nvContentPartPr>
                <p14:xfrm>
                  <a:off x="3433361" y="1841880"/>
                  <a:ext cx="358560" cy="108360"/>
                </p14:xfrm>
              </p:contentPart>
            </mc:Choice>
            <mc:Fallback xmlns="">
              <p:pic>
                <p:nvPicPr>
                  <p:cNvPr id="410" name="Ink 409">
                    <a:extLst>
                      <a:ext uri="{FF2B5EF4-FFF2-40B4-BE49-F238E27FC236}">
                        <a16:creationId xmlns:a16="http://schemas.microsoft.com/office/drawing/2014/main" id="{1EA2A8FE-6143-7B4D-8D26-3514D5AD3E77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3422913" y="1831461"/>
                    <a:ext cx="379037" cy="1287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411" name="Ink 410">
                    <a:extLst>
                      <a:ext uri="{FF2B5EF4-FFF2-40B4-BE49-F238E27FC236}">
                        <a16:creationId xmlns:a16="http://schemas.microsoft.com/office/drawing/2014/main" id="{030DBB5D-D658-C14F-824B-2EF5B1926F6B}"/>
                      </a:ext>
                    </a:extLst>
                  </p14:cNvPr>
                  <p14:cNvContentPartPr/>
                  <p14:nvPr/>
                </p14:nvContentPartPr>
                <p14:xfrm>
                  <a:off x="2940161" y="2060400"/>
                  <a:ext cx="336960" cy="68760"/>
                </p14:xfrm>
              </p:contentPart>
            </mc:Choice>
            <mc:Fallback xmlns="">
              <p:pic>
                <p:nvPicPr>
                  <p:cNvPr id="411" name="Ink 410">
                    <a:extLst>
                      <a:ext uri="{FF2B5EF4-FFF2-40B4-BE49-F238E27FC236}">
                        <a16:creationId xmlns:a16="http://schemas.microsoft.com/office/drawing/2014/main" id="{030DBB5D-D658-C14F-824B-2EF5B1926F6B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2929722" y="2049982"/>
                    <a:ext cx="357420" cy="891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412" name="Ink 411">
                    <a:extLst>
                      <a:ext uri="{FF2B5EF4-FFF2-40B4-BE49-F238E27FC236}">
                        <a16:creationId xmlns:a16="http://schemas.microsoft.com/office/drawing/2014/main" id="{48FC5895-29A0-7641-9AC0-7002BC02FE33}"/>
                      </a:ext>
                    </a:extLst>
                  </p14:cNvPr>
                  <p14:cNvContentPartPr/>
                  <p14:nvPr/>
                </p14:nvContentPartPr>
                <p14:xfrm>
                  <a:off x="2948081" y="1877880"/>
                  <a:ext cx="330840" cy="191880"/>
                </p14:xfrm>
              </p:contentPart>
            </mc:Choice>
            <mc:Fallback xmlns="">
              <p:pic>
                <p:nvPicPr>
                  <p:cNvPr id="412" name="Ink 411">
                    <a:extLst>
                      <a:ext uri="{FF2B5EF4-FFF2-40B4-BE49-F238E27FC236}">
                        <a16:creationId xmlns:a16="http://schemas.microsoft.com/office/drawing/2014/main" id="{48FC5895-29A0-7641-9AC0-7002BC02FE33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2937638" y="1867474"/>
                    <a:ext cx="351309" cy="21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413" name="Ink 412">
                    <a:extLst>
                      <a:ext uri="{FF2B5EF4-FFF2-40B4-BE49-F238E27FC236}">
                        <a16:creationId xmlns:a16="http://schemas.microsoft.com/office/drawing/2014/main" id="{518FE9AF-8169-1C47-9DB1-FA5B6A15FFFA}"/>
                      </a:ext>
                    </a:extLst>
                  </p14:cNvPr>
                  <p14:cNvContentPartPr/>
                  <p14:nvPr/>
                </p14:nvContentPartPr>
                <p14:xfrm>
                  <a:off x="2867801" y="2001000"/>
                  <a:ext cx="263160" cy="39600"/>
                </p14:xfrm>
              </p:contentPart>
            </mc:Choice>
            <mc:Fallback xmlns="">
              <p:pic>
                <p:nvPicPr>
                  <p:cNvPr id="413" name="Ink 412">
                    <a:extLst>
                      <a:ext uri="{FF2B5EF4-FFF2-40B4-BE49-F238E27FC236}">
                        <a16:creationId xmlns:a16="http://schemas.microsoft.com/office/drawing/2014/main" id="{518FE9AF-8169-1C47-9DB1-FA5B6A15FFF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2857342" y="1990579"/>
                    <a:ext cx="283661" cy="60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414" name="Ink 413">
                    <a:extLst>
                      <a:ext uri="{FF2B5EF4-FFF2-40B4-BE49-F238E27FC236}">
                        <a16:creationId xmlns:a16="http://schemas.microsoft.com/office/drawing/2014/main" id="{834AE7DD-6A35-DA43-A22F-660B2AAB7493}"/>
                      </a:ext>
                    </a:extLst>
                  </p14:cNvPr>
                  <p14:cNvContentPartPr/>
                  <p14:nvPr/>
                </p14:nvContentPartPr>
                <p14:xfrm>
                  <a:off x="3452801" y="2079840"/>
                  <a:ext cx="409320" cy="157320"/>
                </p14:xfrm>
              </p:contentPart>
            </mc:Choice>
            <mc:Fallback xmlns="">
              <p:pic>
                <p:nvPicPr>
                  <p:cNvPr id="414" name="Ink 413">
                    <a:extLst>
                      <a:ext uri="{FF2B5EF4-FFF2-40B4-BE49-F238E27FC236}">
                        <a16:creationId xmlns:a16="http://schemas.microsoft.com/office/drawing/2014/main" id="{834AE7DD-6A35-DA43-A22F-660B2AAB7493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3442359" y="2069435"/>
                    <a:ext cx="429786" cy="1777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415" name="Ink 414">
                    <a:extLst>
                      <a:ext uri="{FF2B5EF4-FFF2-40B4-BE49-F238E27FC236}">
                        <a16:creationId xmlns:a16="http://schemas.microsoft.com/office/drawing/2014/main" id="{E8A80842-8D5F-E64D-81A7-5A73D7560C62}"/>
                      </a:ext>
                    </a:extLst>
                  </p14:cNvPr>
                  <p14:cNvContentPartPr/>
                  <p14:nvPr/>
                </p14:nvContentPartPr>
                <p14:xfrm>
                  <a:off x="3722801" y="2070840"/>
                  <a:ext cx="165960" cy="53640"/>
                </p14:xfrm>
              </p:contentPart>
            </mc:Choice>
            <mc:Fallback xmlns="">
              <p:pic>
                <p:nvPicPr>
                  <p:cNvPr id="415" name="Ink 414">
                    <a:extLst>
                      <a:ext uri="{FF2B5EF4-FFF2-40B4-BE49-F238E27FC236}">
                        <a16:creationId xmlns:a16="http://schemas.microsoft.com/office/drawing/2014/main" id="{E8A80842-8D5F-E64D-81A7-5A73D7560C62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3712350" y="2060445"/>
                    <a:ext cx="186444" cy="74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416" name="Ink 415">
                    <a:extLst>
                      <a:ext uri="{FF2B5EF4-FFF2-40B4-BE49-F238E27FC236}">
                        <a16:creationId xmlns:a16="http://schemas.microsoft.com/office/drawing/2014/main" id="{40A278D9-1D25-D943-B6B5-5C3C7ACA9EE4}"/>
                      </a:ext>
                    </a:extLst>
                  </p14:cNvPr>
                  <p14:cNvContentPartPr/>
                  <p14:nvPr/>
                </p14:nvContentPartPr>
                <p14:xfrm>
                  <a:off x="3682481" y="2176320"/>
                  <a:ext cx="153720" cy="158040"/>
                </p14:xfrm>
              </p:contentPart>
            </mc:Choice>
            <mc:Fallback xmlns="">
              <p:pic>
                <p:nvPicPr>
                  <p:cNvPr id="416" name="Ink 415">
                    <a:extLst>
                      <a:ext uri="{FF2B5EF4-FFF2-40B4-BE49-F238E27FC236}">
                        <a16:creationId xmlns:a16="http://schemas.microsoft.com/office/drawing/2014/main" id="{40A278D9-1D25-D943-B6B5-5C3C7ACA9EE4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3672038" y="2165895"/>
                    <a:ext cx="174188" cy="1784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417" name="Ink 416">
                    <a:extLst>
                      <a:ext uri="{FF2B5EF4-FFF2-40B4-BE49-F238E27FC236}">
                        <a16:creationId xmlns:a16="http://schemas.microsoft.com/office/drawing/2014/main" id="{02F746E6-2F10-8545-8629-4140EF1714FE}"/>
                      </a:ext>
                    </a:extLst>
                  </p14:cNvPr>
                  <p14:cNvContentPartPr/>
                  <p14:nvPr/>
                </p14:nvContentPartPr>
                <p14:xfrm>
                  <a:off x="3688961" y="2273160"/>
                  <a:ext cx="122400" cy="120600"/>
                </p14:xfrm>
              </p:contentPart>
            </mc:Choice>
            <mc:Fallback xmlns="">
              <p:pic>
                <p:nvPicPr>
                  <p:cNvPr id="417" name="Ink 416">
                    <a:extLst>
                      <a:ext uri="{FF2B5EF4-FFF2-40B4-BE49-F238E27FC236}">
                        <a16:creationId xmlns:a16="http://schemas.microsoft.com/office/drawing/2014/main" id="{02F746E6-2F10-8545-8629-4140EF1714FE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3678517" y="2262727"/>
                    <a:ext cx="142870" cy="1410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418" name="Ink 417">
                    <a:extLst>
                      <a:ext uri="{FF2B5EF4-FFF2-40B4-BE49-F238E27FC236}">
                        <a16:creationId xmlns:a16="http://schemas.microsoft.com/office/drawing/2014/main" id="{8D5AF62A-0BF0-B749-8681-BEF0B6E5AF74}"/>
                      </a:ext>
                    </a:extLst>
                  </p14:cNvPr>
                  <p14:cNvContentPartPr/>
                  <p14:nvPr/>
                </p14:nvContentPartPr>
                <p14:xfrm>
                  <a:off x="2934041" y="2120160"/>
                  <a:ext cx="319680" cy="167400"/>
                </p14:xfrm>
              </p:contentPart>
            </mc:Choice>
            <mc:Fallback xmlns="">
              <p:pic>
                <p:nvPicPr>
                  <p:cNvPr id="418" name="Ink 417">
                    <a:extLst>
                      <a:ext uri="{FF2B5EF4-FFF2-40B4-BE49-F238E27FC236}">
                        <a16:creationId xmlns:a16="http://schemas.microsoft.com/office/drawing/2014/main" id="{8D5AF62A-0BF0-B749-8681-BEF0B6E5AF74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2923594" y="2109750"/>
                    <a:ext cx="340156" cy="18780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3EA03C53-CD99-1A42-99A6-80844B43C312}"/>
                    </a:ext>
                  </a:extLst>
                </p14:cNvPr>
                <p14:cNvContentPartPr/>
                <p14:nvPr/>
              </p14:nvContentPartPr>
              <p14:xfrm>
                <a:off x="3169841" y="2136720"/>
                <a:ext cx="153360" cy="33660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3EA03C53-CD99-1A42-99A6-80844B43C31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159394" y="2126305"/>
                  <a:ext cx="173836" cy="357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B52EFF7C-918E-1D4E-8FF2-F22127509344}"/>
                    </a:ext>
                  </a:extLst>
                </p14:cNvPr>
                <p14:cNvContentPartPr/>
                <p14:nvPr/>
              </p14:nvContentPartPr>
              <p14:xfrm>
                <a:off x="3205481" y="2109360"/>
                <a:ext cx="98280" cy="13284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B52EFF7C-918E-1D4E-8FF2-F2212750934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195026" y="2098982"/>
                  <a:ext cx="118772" cy="15318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24C0F776-06D6-4B4B-8327-93C21308A84C}"/>
                </a:ext>
              </a:extLst>
            </p:cNvPr>
            <p:cNvGrpSpPr/>
            <p:nvPr/>
          </p:nvGrpSpPr>
          <p:grpSpPr>
            <a:xfrm>
              <a:off x="2904521" y="1952400"/>
              <a:ext cx="450360" cy="354600"/>
              <a:chOff x="2904521" y="1952400"/>
              <a:chExt cx="450360" cy="35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405" name="Ink 404">
                    <a:extLst>
                      <a:ext uri="{FF2B5EF4-FFF2-40B4-BE49-F238E27FC236}">
                        <a16:creationId xmlns:a16="http://schemas.microsoft.com/office/drawing/2014/main" id="{8197CEDC-12B6-B74E-866A-3FDF5D349DDF}"/>
                      </a:ext>
                    </a:extLst>
                  </p14:cNvPr>
                  <p14:cNvContentPartPr/>
                  <p14:nvPr/>
                </p14:nvContentPartPr>
                <p14:xfrm>
                  <a:off x="2929721" y="1982640"/>
                  <a:ext cx="389160" cy="160200"/>
                </p14:xfrm>
              </p:contentPart>
            </mc:Choice>
            <mc:Fallback xmlns="">
              <p:pic>
                <p:nvPicPr>
                  <p:cNvPr id="405" name="Ink 404">
                    <a:extLst>
                      <a:ext uri="{FF2B5EF4-FFF2-40B4-BE49-F238E27FC236}">
                        <a16:creationId xmlns:a16="http://schemas.microsoft.com/office/drawing/2014/main" id="{8197CEDC-12B6-B74E-866A-3FDF5D349DDF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2919271" y="1972237"/>
                    <a:ext cx="409642" cy="180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406" name="Ink 405">
                    <a:extLst>
                      <a:ext uri="{FF2B5EF4-FFF2-40B4-BE49-F238E27FC236}">
                        <a16:creationId xmlns:a16="http://schemas.microsoft.com/office/drawing/2014/main" id="{60A220D8-D004-DE4D-8499-23711A01459F}"/>
                      </a:ext>
                    </a:extLst>
                  </p14:cNvPr>
                  <p14:cNvContentPartPr/>
                  <p14:nvPr/>
                </p14:nvContentPartPr>
                <p14:xfrm>
                  <a:off x="2968241" y="2010000"/>
                  <a:ext cx="318960" cy="297000"/>
                </p14:xfrm>
              </p:contentPart>
            </mc:Choice>
            <mc:Fallback xmlns="">
              <p:pic>
                <p:nvPicPr>
                  <p:cNvPr id="406" name="Ink 405">
                    <a:extLst>
                      <a:ext uri="{FF2B5EF4-FFF2-40B4-BE49-F238E27FC236}">
                        <a16:creationId xmlns:a16="http://schemas.microsoft.com/office/drawing/2014/main" id="{60A220D8-D004-DE4D-8499-23711A01459F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2957790" y="1999601"/>
                    <a:ext cx="339444" cy="317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407" name="Ink 406">
                    <a:extLst>
                      <a:ext uri="{FF2B5EF4-FFF2-40B4-BE49-F238E27FC236}">
                        <a16:creationId xmlns:a16="http://schemas.microsoft.com/office/drawing/2014/main" id="{4E42CE1C-2712-4645-BF67-FA7853BADEA4}"/>
                      </a:ext>
                    </a:extLst>
                  </p14:cNvPr>
                  <p14:cNvContentPartPr/>
                  <p14:nvPr/>
                </p14:nvContentPartPr>
                <p14:xfrm>
                  <a:off x="2904521" y="1952400"/>
                  <a:ext cx="385560" cy="59760"/>
                </p14:xfrm>
              </p:contentPart>
            </mc:Choice>
            <mc:Fallback xmlns="">
              <p:pic>
                <p:nvPicPr>
                  <p:cNvPr id="407" name="Ink 406">
                    <a:extLst>
                      <a:ext uri="{FF2B5EF4-FFF2-40B4-BE49-F238E27FC236}">
                        <a16:creationId xmlns:a16="http://schemas.microsoft.com/office/drawing/2014/main" id="{4E42CE1C-2712-4645-BF67-FA7853BADEA4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2894078" y="1942025"/>
                    <a:ext cx="406029" cy="800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408" name="Ink 407">
                    <a:extLst>
                      <a:ext uri="{FF2B5EF4-FFF2-40B4-BE49-F238E27FC236}">
                        <a16:creationId xmlns:a16="http://schemas.microsoft.com/office/drawing/2014/main" id="{A6333FB5-9843-C94C-8C88-29B331220E26}"/>
                      </a:ext>
                    </a:extLst>
                  </p14:cNvPr>
                  <p14:cNvContentPartPr/>
                  <p14:nvPr/>
                </p14:nvContentPartPr>
                <p14:xfrm>
                  <a:off x="3285041" y="2080920"/>
                  <a:ext cx="69840" cy="48960"/>
                </p14:xfrm>
              </p:contentPart>
            </mc:Choice>
            <mc:Fallback xmlns="">
              <p:pic>
                <p:nvPicPr>
                  <p:cNvPr id="408" name="Ink 407">
                    <a:extLst>
                      <a:ext uri="{FF2B5EF4-FFF2-40B4-BE49-F238E27FC236}">
                        <a16:creationId xmlns:a16="http://schemas.microsoft.com/office/drawing/2014/main" id="{A6333FB5-9843-C94C-8C88-29B331220E26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3274586" y="2070547"/>
                    <a:ext cx="90332" cy="6929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DC439B13-74C0-2245-9E1C-1A8D429E95FE}"/>
              </a:ext>
            </a:extLst>
          </p:cNvPr>
          <p:cNvGrpSpPr/>
          <p:nvPr/>
        </p:nvGrpSpPr>
        <p:grpSpPr>
          <a:xfrm>
            <a:off x="2144664" y="4514935"/>
            <a:ext cx="981126" cy="651102"/>
            <a:chOff x="8738344" y="2606068"/>
            <a:chExt cx="1181520" cy="727617"/>
          </a:xfrm>
        </p:grpSpPr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28A54CB3-8032-224F-B5F3-4229F7D37B97}"/>
                </a:ext>
              </a:extLst>
            </p:cNvPr>
            <p:cNvGrpSpPr/>
            <p:nvPr/>
          </p:nvGrpSpPr>
          <p:grpSpPr>
            <a:xfrm>
              <a:off x="8991136" y="2606068"/>
              <a:ext cx="700560" cy="655560"/>
              <a:chOff x="8070486" y="2103077"/>
              <a:chExt cx="700560" cy="655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369" name="Ink 368">
                    <a:extLst>
                      <a:ext uri="{FF2B5EF4-FFF2-40B4-BE49-F238E27FC236}">
                        <a16:creationId xmlns:a16="http://schemas.microsoft.com/office/drawing/2014/main" id="{8B850F26-E20E-0344-BB67-A6E4CC07216E}"/>
                      </a:ext>
                    </a:extLst>
                  </p14:cNvPr>
                  <p14:cNvContentPartPr/>
                  <p14:nvPr/>
                </p14:nvContentPartPr>
                <p14:xfrm>
                  <a:off x="8156354" y="2318717"/>
                  <a:ext cx="469440" cy="439920"/>
                </p14:xfrm>
              </p:contentPart>
            </mc:Choice>
            <mc:Fallback xmlns="">
              <p:pic>
                <p:nvPicPr>
                  <p:cNvPr id="369" name="Ink 368">
                    <a:extLst>
                      <a:ext uri="{FF2B5EF4-FFF2-40B4-BE49-F238E27FC236}">
                        <a16:creationId xmlns:a16="http://schemas.microsoft.com/office/drawing/2014/main" id="{8B850F26-E20E-0344-BB67-A6E4CC07216E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8145517" y="2308664"/>
                    <a:ext cx="490680" cy="459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370" name="Ink 369">
                    <a:extLst>
                      <a:ext uri="{FF2B5EF4-FFF2-40B4-BE49-F238E27FC236}">
                        <a16:creationId xmlns:a16="http://schemas.microsoft.com/office/drawing/2014/main" id="{11998FF0-FEAB-9943-948C-AB7120CDEBD9}"/>
                      </a:ext>
                    </a:extLst>
                  </p14:cNvPr>
                  <p14:cNvContentPartPr/>
                  <p14:nvPr/>
                </p14:nvContentPartPr>
                <p14:xfrm>
                  <a:off x="8432474" y="2574677"/>
                  <a:ext cx="32040" cy="27000"/>
                </p14:xfrm>
              </p:contentPart>
            </mc:Choice>
            <mc:Fallback xmlns="">
              <p:pic>
                <p:nvPicPr>
                  <p:cNvPr id="370" name="Ink 369">
                    <a:extLst>
                      <a:ext uri="{FF2B5EF4-FFF2-40B4-BE49-F238E27FC236}">
                        <a16:creationId xmlns:a16="http://schemas.microsoft.com/office/drawing/2014/main" id="{11998FF0-FEAB-9943-948C-AB7120CDEBD9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8421650" y="2564602"/>
                    <a:ext cx="53256" cy="467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371" name="Ink 370">
                    <a:extLst>
                      <a:ext uri="{FF2B5EF4-FFF2-40B4-BE49-F238E27FC236}">
                        <a16:creationId xmlns:a16="http://schemas.microsoft.com/office/drawing/2014/main" id="{6AF8584E-205F-074E-99CC-A68072CC1490}"/>
                      </a:ext>
                    </a:extLst>
                  </p14:cNvPr>
                  <p14:cNvContentPartPr/>
                  <p14:nvPr/>
                </p14:nvContentPartPr>
                <p14:xfrm>
                  <a:off x="8401154" y="2645237"/>
                  <a:ext cx="75960" cy="26280"/>
                </p14:xfrm>
              </p:contentPart>
            </mc:Choice>
            <mc:Fallback xmlns="">
              <p:pic>
                <p:nvPicPr>
                  <p:cNvPr id="371" name="Ink 370">
                    <a:extLst>
                      <a:ext uri="{FF2B5EF4-FFF2-40B4-BE49-F238E27FC236}">
                        <a16:creationId xmlns:a16="http://schemas.microsoft.com/office/drawing/2014/main" id="{6AF8584E-205F-074E-99CC-A68072CC1490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8390364" y="2635129"/>
                    <a:ext cx="97108" cy="460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372" name="Ink 371">
                    <a:extLst>
                      <a:ext uri="{FF2B5EF4-FFF2-40B4-BE49-F238E27FC236}">
                        <a16:creationId xmlns:a16="http://schemas.microsoft.com/office/drawing/2014/main" id="{2E8C62BE-4AF6-1B41-9902-2C674BF83962}"/>
                      </a:ext>
                    </a:extLst>
                  </p14:cNvPr>
                  <p14:cNvContentPartPr/>
                  <p14:nvPr/>
                </p14:nvContentPartPr>
                <p14:xfrm>
                  <a:off x="8312406" y="2477117"/>
                  <a:ext cx="87480" cy="28080"/>
                </p14:xfrm>
              </p:contentPart>
            </mc:Choice>
            <mc:Fallback xmlns="">
              <p:pic>
                <p:nvPicPr>
                  <p:cNvPr id="372" name="Ink 371">
                    <a:extLst>
                      <a:ext uri="{FF2B5EF4-FFF2-40B4-BE49-F238E27FC236}">
                        <a16:creationId xmlns:a16="http://schemas.microsoft.com/office/drawing/2014/main" id="{2E8C62BE-4AF6-1B41-9902-2C674BF83962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8301579" y="2467088"/>
                    <a:ext cx="108700" cy="477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373" name="Ink 372">
                    <a:extLst>
                      <a:ext uri="{FF2B5EF4-FFF2-40B4-BE49-F238E27FC236}">
                        <a16:creationId xmlns:a16="http://schemas.microsoft.com/office/drawing/2014/main" id="{8B22B8EE-9BDF-A540-BD4D-D7766D9F2032}"/>
                      </a:ext>
                    </a:extLst>
                  </p14:cNvPr>
                  <p14:cNvContentPartPr/>
                  <p14:nvPr/>
                </p14:nvContentPartPr>
                <p14:xfrm>
                  <a:off x="8503926" y="2477837"/>
                  <a:ext cx="91800" cy="31680"/>
                </p14:xfrm>
              </p:contentPart>
            </mc:Choice>
            <mc:Fallback xmlns="">
              <p:pic>
                <p:nvPicPr>
                  <p:cNvPr id="373" name="Ink 372">
                    <a:extLst>
                      <a:ext uri="{FF2B5EF4-FFF2-40B4-BE49-F238E27FC236}">
                        <a16:creationId xmlns:a16="http://schemas.microsoft.com/office/drawing/2014/main" id="{8B22B8EE-9BDF-A540-BD4D-D7766D9F2032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8493101" y="2467812"/>
                    <a:ext cx="113018" cy="513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374" name="Ink 373">
                    <a:extLst>
                      <a:ext uri="{FF2B5EF4-FFF2-40B4-BE49-F238E27FC236}">
                        <a16:creationId xmlns:a16="http://schemas.microsoft.com/office/drawing/2014/main" id="{533551B4-B713-9544-9FCC-B7C31F62C6FA}"/>
                      </a:ext>
                    </a:extLst>
                  </p14:cNvPr>
                  <p14:cNvContentPartPr/>
                  <p14:nvPr/>
                </p14:nvContentPartPr>
                <p14:xfrm>
                  <a:off x="8070486" y="2272997"/>
                  <a:ext cx="635040" cy="135360"/>
                </p14:xfrm>
              </p:contentPart>
            </mc:Choice>
            <mc:Fallback xmlns="">
              <p:pic>
                <p:nvPicPr>
                  <p:cNvPr id="374" name="Ink 373">
                    <a:extLst>
                      <a:ext uri="{FF2B5EF4-FFF2-40B4-BE49-F238E27FC236}">
                        <a16:creationId xmlns:a16="http://schemas.microsoft.com/office/drawing/2014/main" id="{533551B4-B713-9544-9FCC-B7C31F62C6FA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8059642" y="2262955"/>
                    <a:ext cx="656295" cy="1550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375" name="Ink 374">
                    <a:extLst>
                      <a:ext uri="{FF2B5EF4-FFF2-40B4-BE49-F238E27FC236}">
                        <a16:creationId xmlns:a16="http://schemas.microsoft.com/office/drawing/2014/main" id="{C76E4CCB-9DC7-B544-B8A4-23C746551368}"/>
                      </a:ext>
                    </a:extLst>
                  </p14:cNvPr>
                  <p14:cNvContentPartPr/>
                  <p14:nvPr/>
                </p14:nvContentPartPr>
                <p14:xfrm>
                  <a:off x="8249766" y="2129357"/>
                  <a:ext cx="333720" cy="226440"/>
                </p14:xfrm>
              </p:contentPart>
            </mc:Choice>
            <mc:Fallback xmlns="">
              <p:pic>
                <p:nvPicPr>
                  <p:cNvPr id="375" name="Ink 374">
                    <a:extLst>
                      <a:ext uri="{FF2B5EF4-FFF2-40B4-BE49-F238E27FC236}">
                        <a16:creationId xmlns:a16="http://schemas.microsoft.com/office/drawing/2014/main" id="{C76E4CCB-9DC7-B544-B8A4-23C746551368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8238945" y="2119302"/>
                    <a:ext cx="354929" cy="2461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376" name="Ink 375">
                    <a:extLst>
                      <a:ext uri="{FF2B5EF4-FFF2-40B4-BE49-F238E27FC236}">
                        <a16:creationId xmlns:a16="http://schemas.microsoft.com/office/drawing/2014/main" id="{37BFA90F-CC91-3B48-AEF8-FE2F79098124}"/>
                      </a:ext>
                    </a:extLst>
                  </p14:cNvPr>
                  <p14:cNvContentPartPr/>
                  <p14:nvPr/>
                </p14:nvContentPartPr>
                <p14:xfrm>
                  <a:off x="8105046" y="2297117"/>
                  <a:ext cx="571680" cy="95400"/>
                </p14:xfrm>
              </p:contentPart>
            </mc:Choice>
            <mc:Fallback xmlns="">
              <p:pic>
                <p:nvPicPr>
                  <p:cNvPr id="376" name="Ink 375">
                    <a:extLst>
                      <a:ext uri="{FF2B5EF4-FFF2-40B4-BE49-F238E27FC236}">
                        <a16:creationId xmlns:a16="http://schemas.microsoft.com/office/drawing/2014/main" id="{37BFA90F-CC91-3B48-AEF8-FE2F79098124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8094211" y="2287054"/>
                    <a:ext cx="592918" cy="1151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377" name="Ink 376">
                    <a:extLst>
                      <a:ext uri="{FF2B5EF4-FFF2-40B4-BE49-F238E27FC236}">
                        <a16:creationId xmlns:a16="http://schemas.microsoft.com/office/drawing/2014/main" id="{7B95FE54-06B3-5F49-A2B7-374C47768E61}"/>
                      </a:ext>
                    </a:extLst>
                  </p14:cNvPr>
                  <p14:cNvContentPartPr/>
                  <p14:nvPr/>
                </p14:nvContentPartPr>
                <p14:xfrm>
                  <a:off x="8075354" y="2457693"/>
                  <a:ext cx="63720" cy="20880"/>
                </p14:xfrm>
              </p:contentPart>
            </mc:Choice>
            <mc:Fallback xmlns="">
              <p:pic>
                <p:nvPicPr>
                  <p:cNvPr id="377" name="Ink 376">
                    <a:extLst>
                      <a:ext uri="{FF2B5EF4-FFF2-40B4-BE49-F238E27FC236}">
                        <a16:creationId xmlns:a16="http://schemas.microsoft.com/office/drawing/2014/main" id="{7B95FE54-06B3-5F49-A2B7-374C47768E61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8064590" y="2447655"/>
                    <a:ext cx="84816" cy="405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378" name="Ink 377">
                    <a:extLst>
                      <a:ext uri="{FF2B5EF4-FFF2-40B4-BE49-F238E27FC236}">
                        <a16:creationId xmlns:a16="http://schemas.microsoft.com/office/drawing/2014/main" id="{FE587B7C-6E4C-2446-83D9-3E532FC9C8EF}"/>
                      </a:ext>
                    </a:extLst>
                  </p14:cNvPr>
                  <p14:cNvContentPartPr/>
                  <p14:nvPr/>
                </p14:nvContentPartPr>
                <p14:xfrm>
                  <a:off x="8117834" y="2468493"/>
                  <a:ext cx="38520" cy="167400"/>
                </p14:xfrm>
              </p:contentPart>
            </mc:Choice>
            <mc:Fallback xmlns="">
              <p:pic>
                <p:nvPicPr>
                  <p:cNvPr id="378" name="Ink 377">
                    <a:extLst>
                      <a:ext uri="{FF2B5EF4-FFF2-40B4-BE49-F238E27FC236}">
                        <a16:creationId xmlns:a16="http://schemas.microsoft.com/office/drawing/2014/main" id="{FE587B7C-6E4C-2446-83D9-3E532FC9C8EF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8107014" y="2458433"/>
                    <a:ext cx="59728" cy="1871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379" name="Ink 378">
                    <a:extLst>
                      <a:ext uri="{FF2B5EF4-FFF2-40B4-BE49-F238E27FC236}">
                        <a16:creationId xmlns:a16="http://schemas.microsoft.com/office/drawing/2014/main" id="{94BE931B-D394-5E45-8C77-FD6787BAAAD3}"/>
                      </a:ext>
                    </a:extLst>
                  </p14:cNvPr>
                  <p14:cNvContentPartPr/>
                  <p14:nvPr/>
                </p14:nvContentPartPr>
                <p14:xfrm>
                  <a:off x="8595366" y="2349317"/>
                  <a:ext cx="104400" cy="201600"/>
                </p14:xfrm>
              </p:contentPart>
            </mc:Choice>
            <mc:Fallback xmlns="">
              <p:pic>
                <p:nvPicPr>
                  <p:cNvPr id="379" name="Ink 378">
                    <a:extLst>
                      <a:ext uri="{FF2B5EF4-FFF2-40B4-BE49-F238E27FC236}">
                        <a16:creationId xmlns:a16="http://schemas.microsoft.com/office/drawing/2014/main" id="{94BE931B-D394-5E45-8C77-FD6787BAAAD3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8584536" y="2339257"/>
                    <a:ext cx="125627" cy="221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380" name="Ink 379">
                    <a:extLst>
                      <a:ext uri="{FF2B5EF4-FFF2-40B4-BE49-F238E27FC236}">
                        <a16:creationId xmlns:a16="http://schemas.microsoft.com/office/drawing/2014/main" id="{C6F77BEA-3A6B-7F4A-BAB5-089F3E46DFA4}"/>
                      </a:ext>
                    </a:extLst>
                  </p14:cNvPr>
                  <p14:cNvContentPartPr/>
                  <p14:nvPr/>
                </p14:nvContentPartPr>
                <p14:xfrm>
                  <a:off x="8124314" y="2422072"/>
                  <a:ext cx="57600" cy="161280"/>
                </p14:xfrm>
              </p:contentPart>
            </mc:Choice>
            <mc:Fallback xmlns="">
              <p:pic>
                <p:nvPicPr>
                  <p:cNvPr id="380" name="Ink 379">
                    <a:extLst>
                      <a:ext uri="{FF2B5EF4-FFF2-40B4-BE49-F238E27FC236}">
                        <a16:creationId xmlns:a16="http://schemas.microsoft.com/office/drawing/2014/main" id="{C6F77BEA-3A6B-7F4A-BAB5-089F3E46DFA4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8113487" y="2412017"/>
                    <a:ext cx="78821" cy="1809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381" name="Ink 380">
                    <a:extLst>
                      <a:ext uri="{FF2B5EF4-FFF2-40B4-BE49-F238E27FC236}">
                        <a16:creationId xmlns:a16="http://schemas.microsoft.com/office/drawing/2014/main" id="{AA4489BA-A80A-EC40-8824-5597553ADBC4}"/>
                      </a:ext>
                    </a:extLst>
                  </p14:cNvPr>
                  <p14:cNvContentPartPr/>
                  <p14:nvPr/>
                </p14:nvContentPartPr>
                <p14:xfrm>
                  <a:off x="8219526" y="2103077"/>
                  <a:ext cx="551520" cy="206640"/>
                </p14:xfrm>
              </p:contentPart>
            </mc:Choice>
            <mc:Fallback xmlns="">
              <p:pic>
                <p:nvPicPr>
                  <p:cNvPr id="381" name="Ink 380">
                    <a:extLst>
                      <a:ext uri="{FF2B5EF4-FFF2-40B4-BE49-F238E27FC236}">
                        <a16:creationId xmlns:a16="http://schemas.microsoft.com/office/drawing/2014/main" id="{AA4489BA-A80A-EC40-8824-5597553ADBC4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8208686" y="2093026"/>
                    <a:ext cx="572766" cy="2263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382" name="Ink 381">
                    <a:extLst>
                      <a:ext uri="{FF2B5EF4-FFF2-40B4-BE49-F238E27FC236}">
                        <a16:creationId xmlns:a16="http://schemas.microsoft.com/office/drawing/2014/main" id="{98317095-A58A-3145-8F0E-C9C3D2A13F85}"/>
                      </a:ext>
                    </a:extLst>
                  </p14:cNvPr>
                  <p14:cNvContentPartPr/>
                  <p14:nvPr/>
                </p14:nvContentPartPr>
                <p14:xfrm>
                  <a:off x="8080566" y="2137997"/>
                  <a:ext cx="498600" cy="245520"/>
                </p14:xfrm>
              </p:contentPart>
            </mc:Choice>
            <mc:Fallback xmlns="">
              <p:pic>
                <p:nvPicPr>
                  <p:cNvPr id="382" name="Ink 381">
                    <a:extLst>
                      <a:ext uri="{FF2B5EF4-FFF2-40B4-BE49-F238E27FC236}">
                        <a16:creationId xmlns:a16="http://schemas.microsoft.com/office/drawing/2014/main" id="{98317095-A58A-3145-8F0E-C9C3D2A13F85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8069727" y="2127935"/>
                    <a:ext cx="519845" cy="26524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608BA079-DE15-914D-A9E9-DC6904B10FFC}"/>
                    </a:ext>
                  </a:extLst>
                </p14:cNvPr>
                <p14:cNvContentPartPr/>
                <p14:nvPr/>
              </p14:nvContentPartPr>
              <p14:xfrm>
                <a:off x="8988904" y="2885845"/>
                <a:ext cx="167040" cy="3970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608BA079-DE15-914D-A9E9-DC6904B10FFC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978057" y="2875787"/>
                  <a:ext cx="188300" cy="4167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11EDB3E0-9F92-4F4B-B53D-9DECFE0D7755}"/>
                    </a:ext>
                  </a:extLst>
                </p14:cNvPr>
                <p14:cNvContentPartPr/>
                <p14:nvPr/>
              </p14:nvContentPartPr>
              <p14:xfrm>
                <a:off x="8953624" y="2933005"/>
                <a:ext cx="124200" cy="28728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11EDB3E0-9F92-4F4B-B53D-9DECFE0D775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942805" y="2922946"/>
                  <a:ext cx="145405" cy="3069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A50AC330-13E1-6144-8F37-AE1CE5F1C353}"/>
                    </a:ext>
                  </a:extLst>
                </p14:cNvPr>
                <p14:cNvContentPartPr/>
                <p14:nvPr/>
              </p14:nvContentPartPr>
              <p14:xfrm>
                <a:off x="9037864" y="2924725"/>
                <a:ext cx="76320" cy="4064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A50AC330-13E1-6144-8F37-AE1CE5F1C353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027084" y="2914665"/>
                  <a:ext cx="97448" cy="426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ADB8F296-84FF-B542-9407-F6920B6C8338}"/>
                    </a:ext>
                  </a:extLst>
                </p14:cNvPr>
                <p14:cNvContentPartPr/>
                <p14:nvPr/>
              </p14:nvContentPartPr>
              <p14:xfrm>
                <a:off x="8942824" y="2945245"/>
                <a:ext cx="135360" cy="29556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ADB8F296-84FF-B542-9407-F6920B6C8338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931978" y="2935192"/>
                  <a:ext cx="156618" cy="3152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D55B9435-C919-4E4A-8653-A286E309A01B}"/>
                    </a:ext>
                  </a:extLst>
                </p14:cNvPr>
                <p14:cNvContentPartPr/>
                <p14:nvPr/>
              </p14:nvContentPartPr>
              <p14:xfrm>
                <a:off x="8952544" y="2946325"/>
                <a:ext cx="108720" cy="18540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D55B9435-C919-4E4A-8653-A286E309A01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941715" y="2936293"/>
                  <a:ext cx="129944" cy="2050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4988CAD7-B3A9-C249-9C06-ADBB6E215AED}"/>
                    </a:ext>
                  </a:extLst>
                </p14:cNvPr>
                <p14:cNvContentPartPr/>
                <p14:nvPr/>
              </p14:nvContentPartPr>
              <p14:xfrm>
                <a:off x="9549064" y="2894845"/>
                <a:ext cx="123480" cy="3978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4988CAD7-B3A9-C249-9C06-ADBB6E215AED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9538232" y="2884789"/>
                  <a:ext cx="144710" cy="4175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FFAE138B-93A3-EB40-BE7E-FD5DC8133450}"/>
                    </a:ext>
                  </a:extLst>
                </p14:cNvPr>
                <p14:cNvContentPartPr/>
                <p14:nvPr/>
              </p14:nvContentPartPr>
              <p14:xfrm>
                <a:off x="9554104" y="2858125"/>
                <a:ext cx="68040" cy="39528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FFAE138B-93A3-EB40-BE7E-FD5DC813345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9543270" y="2848072"/>
                  <a:ext cx="89275" cy="4149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AFDBF756-CD3F-C04B-AE76-A9E57B2ACC92}"/>
                    </a:ext>
                  </a:extLst>
                </p14:cNvPr>
                <p14:cNvContentPartPr/>
                <p14:nvPr/>
              </p14:nvContentPartPr>
              <p14:xfrm>
                <a:off x="9549424" y="2849845"/>
                <a:ext cx="180360" cy="3096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AFDBF756-CD3F-C04B-AE76-A9E57B2ACC9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9538585" y="2839793"/>
                  <a:ext cx="201604" cy="32930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1FF42701-B5C5-6F45-A6CA-5837730D2B37}"/>
                </a:ext>
              </a:extLst>
            </p:cNvPr>
            <p:cNvGrpSpPr/>
            <p:nvPr/>
          </p:nvGrpSpPr>
          <p:grpSpPr>
            <a:xfrm>
              <a:off x="9558064" y="2857765"/>
              <a:ext cx="213120" cy="416880"/>
              <a:chOff x="9558064" y="2857765"/>
              <a:chExt cx="213120" cy="41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365" name="Ink 364">
                    <a:extLst>
                      <a:ext uri="{FF2B5EF4-FFF2-40B4-BE49-F238E27FC236}">
                        <a16:creationId xmlns:a16="http://schemas.microsoft.com/office/drawing/2014/main" id="{266B4C20-6451-D54D-9AD8-340659BA9BA4}"/>
                      </a:ext>
                    </a:extLst>
                  </p14:cNvPr>
                  <p14:cNvContentPartPr/>
                  <p14:nvPr/>
                </p14:nvContentPartPr>
                <p14:xfrm>
                  <a:off x="9577504" y="2891245"/>
                  <a:ext cx="119880" cy="383400"/>
                </p14:xfrm>
              </p:contentPart>
            </mc:Choice>
            <mc:Fallback xmlns="">
              <p:pic>
                <p:nvPicPr>
                  <p:cNvPr id="365" name="Ink 364">
                    <a:extLst>
                      <a:ext uri="{FF2B5EF4-FFF2-40B4-BE49-F238E27FC236}">
                        <a16:creationId xmlns:a16="http://schemas.microsoft.com/office/drawing/2014/main" id="{266B4C20-6451-D54D-9AD8-340659BA9BA4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9566685" y="2881187"/>
                    <a:ext cx="141086" cy="4031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366" name="Ink 365">
                    <a:extLst>
                      <a:ext uri="{FF2B5EF4-FFF2-40B4-BE49-F238E27FC236}">
                        <a16:creationId xmlns:a16="http://schemas.microsoft.com/office/drawing/2014/main" id="{E6EEEA0E-23E3-404C-BC5A-56379387D456}"/>
                      </a:ext>
                    </a:extLst>
                  </p14:cNvPr>
                  <p14:cNvContentPartPr/>
                  <p14:nvPr/>
                </p14:nvContentPartPr>
                <p14:xfrm>
                  <a:off x="9558064" y="2857765"/>
                  <a:ext cx="213120" cy="293040"/>
                </p14:xfrm>
              </p:contentPart>
            </mc:Choice>
            <mc:Fallback xmlns="">
              <p:pic>
                <p:nvPicPr>
                  <p:cNvPr id="366" name="Ink 365">
                    <a:extLst>
                      <a:ext uri="{FF2B5EF4-FFF2-40B4-BE49-F238E27FC236}">
                        <a16:creationId xmlns:a16="http://schemas.microsoft.com/office/drawing/2014/main" id="{E6EEEA0E-23E3-404C-BC5A-56379387D456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9547257" y="2847716"/>
                    <a:ext cx="234302" cy="3127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367" name="Ink 366">
                    <a:extLst>
                      <a:ext uri="{FF2B5EF4-FFF2-40B4-BE49-F238E27FC236}">
                        <a16:creationId xmlns:a16="http://schemas.microsoft.com/office/drawing/2014/main" id="{BFA636FA-5DD6-8B4D-9956-65E1284B650B}"/>
                      </a:ext>
                    </a:extLst>
                  </p14:cNvPr>
                  <p14:cNvContentPartPr/>
                  <p14:nvPr/>
                </p14:nvContentPartPr>
                <p14:xfrm>
                  <a:off x="9566344" y="3063685"/>
                  <a:ext cx="22320" cy="209880"/>
                </p14:xfrm>
              </p:contentPart>
            </mc:Choice>
            <mc:Fallback xmlns="">
              <p:pic>
                <p:nvPicPr>
                  <p:cNvPr id="367" name="Ink 366">
                    <a:extLst>
                      <a:ext uri="{FF2B5EF4-FFF2-40B4-BE49-F238E27FC236}">
                        <a16:creationId xmlns:a16="http://schemas.microsoft.com/office/drawing/2014/main" id="{BFA636FA-5DD6-8B4D-9956-65E1284B650B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9555613" y="3053633"/>
                    <a:ext cx="43352" cy="229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368" name="Ink 367">
                    <a:extLst>
                      <a:ext uri="{FF2B5EF4-FFF2-40B4-BE49-F238E27FC236}">
                        <a16:creationId xmlns:a16="http://schemas.microsoft.com/office/drawing/2014/main" id="{544260A3-97B0-414F-B2F0-D351CF2E9767}"/>
                      </a:ext>
                    </a:extLst>
                  </p14:cNvPr>
                  <p14:cNvContentPartPr/>
                  <p14:nvPr/>
                </p14:nvContentPartPr>
                <p14:xfrm>
                  <a:off x="9586144" y="2866405"/>
                  <a:ext cx="174240" cy="147600"/>
                </p14:xfrm>
              </p:contentPart>
            </mc:Choice>
            <mc:Fallback xmlns="">
              <p:pic>
                <p:nvPicPr>
                  <p:cNvPr id="368" name="Ink 367">
                    <a:extLst>
                      <a:ext uri="{FF2B5EF4-FFF2-40B4-BE49-F238E27FC236}">
                        <a16:creationId xmlns:a16="http://schemas.microsoft.com/office/drawing/2014/main" id="{544260A3-97B0-414F-B2F0-D351CF2E9767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9575308" y="2856351"/>
                    <a:ext cx="195478" cy="1673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55FC5B5B-0F3C-E343-A03C-E2A92A136797}"/>
                    </a:ext>
                  </a:extLst>
                </p14:cNvPr>
                <p14:cNvContentPartPr/>
                <p14:nvPr/>
              </p14:nvContentPartPr>
              <p14:xfrm>
                <a:off x="8976304" y="2939125"/>
                <a:ext cx="137880" cy="39456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55FC5B5B-0F3C-E343-A03C-E2A92A136797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965464" y="2929070"/>
                  <a:ext cx="159126" cy="41426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95660882-278C-304E-B07B-C0731B5D3145}"/>
                </a:ext>
              </a:extLst>
            </p:cNvPr>
            <p:cNvGrpSpPr/>
            <p:nvPr/>
          </p:nvGrpSpPr>
          <p:grpSpPr>
            <a:xfrm>
              <a:off x="8783344" y="2909605"/>
              <a:ext cx="294840" cy="188280"/>
              <a:chOff x="8783344" y="2909605"/>
              <a:chExt cx="294840" cy="18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363" name="Ink 362">
                    <a:extLst>
                      <a:ext uri="{FF2B5EF4-FFF2-40B4-BE49-F238E27FC236}">
                        <a16:creationId xmlns:a16="http://schemas.microsoft.com/office/drawing/2014/main" id="{CFEA3FB8-43BF-F949-A483-F0925BD3B989}"/>
                      </a:ext>
                    </a:extLst>
                  </p14:cNvPr>
                  <p14:cNvContentPartPr/>
                  <p14:nvPr/>
                </p14:nvContentPartPr>
                <p14:xfrm>
                  <a:off x="8833024" y="2923285"/>
                  <a:ext cx="245160" cy="17460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CFEA3FB8-43BF-F949-A483-F0925BD3B989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8822195" y="2913227"/>
                    <a:ext cx="266384" cy="1943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364" name="Ink 363">
                    <a:extLst>
                      <a:ext uri="{FF2B5EF4-FFF2-40B4-BE49-F238E27FC236}">
                        <a16:creationId xmlns:a16="http://schemas.microsoft.com/office/drawing/2014/main" id="{1196B3C4-68FE-F248-B43C-2637653C277C}"/>
                      </a:ext>
                    </a:extLst>
                  </p14:cNvPr>
                  <p14:cNvContentPartPr/>
                  <p14:nvPr/>
                </p14:nvContentPartPr>
                <p14:xfrm>
                  <a:off x="8783344" y="2909605"/>
                  <a:ext cx="289440" cy="129240"/>
                </p14:xfrm>
              </p:contentPart>
            </mc:Choice>
            <mc:Fallback xmlns="">
              <p:pic>
                <p:nvPicPr>
                  <p:cNvPr id="364" name="Ink 363">
                    <a:extLst>
                      <a:ext uri="{FF2B5EF4-FFF2-40B4-BE49-F238E27FC236}">
                        <a16:creationId xmlns:a16="http://schemas.microsoft.com/office/drawing/2014/main" id="{1196B3C4-68FE-F248-B43C-2637653C277C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8772495" y="2899540"/>
                    <a:ext cx="310703" cy="14896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88C3AAA6-0E1A-1C47-BCC7-E0F7E3C5C787}"/>
                </a:ext>
              </a:extLst>
            </p:cNvPr>
            <p:cNvGrpSpPr/>
            <p:nvPr/>
          </p:nvGrpSpPr>
          <p:grpSpPr>
            <a:xfrm>
              <a:off x="9515584" y="2847325"/>
              <a:ext cx="343800" cy="470520"/>
              <a:chOff x="9515584" y="2847325"/>
              <a:chExt cx="343800" cy="47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358" name="Ink 357">
                    <a:extLst>
                      <a:ext uri="{FF2B5EF4-FFF2-40B4-BE49-F238E27FC236}">
                        <a16:creationId xmlns:a16="http://schemas.microsoft.com/office/drawing/2014/main" id="{FC39B2C2-E0EE-BB4F-9F8C-EA2835CAC83A}"/>
                      </a:ext>
                    </a:extLst>
                  </p14:cNvPr>
                  <p14:cNvContentPartPr/>
                  <p14:nvPr/>
                </p14:nvContentPartPr>
                <p14:xfrm>
                  <a:off x="9626464" y="2875045"/>
                  <a:ext cx="168480" cy="282240"/>
                </p14:xfrm>
              </p:contentPart>
            </mc:Choice>
            <mc:Fallback xmlns="">
              <p:pic>
                <p:nvPicPr>
                  <p:cNvPr id="358" name="Ink 357">
                    <a:extLst>
                      <a:ext uri="{FF2B5EF4-FFF2-40B4-BE49-F238E27FC236}">
                        <a16:creationId xmlns:a16="http://schemas.microsoft.com/office/drawing/2014/main" id="{FC39B2C2-E0EE-BB4F-9F8C-EA2835CAC83A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9615636" y="2864994"/>
                    <a:ext cx="189702" cy="3019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359" name="Ink 358">
                    <a:extLst>
                      <a:ext uri="{FF2B5EF4-FFF2-40B4-BE49-F238E27FC236}">
                        <a16:creationId xmlns:a16="http://schemas.microsoft.com/office/drawing/2014/main" id="{00111D5B-E64C-9E4C-BC87-315B30967791}"/>
                      </a:ext>
                    </a:extLst>
                  </p14:cNvPr>
                  <p14:cNvContentPartPr/>
                  <p14:nvPr/>
                </p14:nvContentPartPr>
                <p14:xfrm>
                  <a:off x="9577504" y="2850565"/>
                  <a:ext cx="104400" cy="347040"/>
                </p14:xfrm>
              </p:contentPart>
            </mc:Choice>
            <mc:Fallback xmlns="">
              <p:pic>
                <p:nvPicPr>
                  <p:cNvPr id="359" name="Ink 358">
                    <a:extLst>
                      <a:ext uri="{FF2B5EF4-FFF2-40B4-BE49-F238E27FC236}">
                        <a16:creationId xmlns:a16="http://schemas.microsoft.com/office/drawing/2014/main" id="{00111D5B-E64C-9E4C-BC87-315B30967791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9566674" y="2840512"/>
                    <a:ext cx="125627" cy="3667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360" name="Ink 359">
                    <a:extLst>
                      <a:ext uri="{FF2B5EF4-FFF2-40B4-BE49-F238E27FC236}">
                        <a16:creationId xmlns:a16="http://schemas.microsoft.com/office/drawing/2014/main" id="{C2D8696F-E08F-4C45-AC4A-6924AFBFF549}"/>
                      </a:ext>
                    </a:extLst>
                  </p14:cNvPr>
                  <p14:cNvContentPartPr/>
                  <p14:nvPr/>
                </p14:nvContentPartPr>
                <p14:xfrm>
                  <a:off x="9596224" y="2847325"/>
                  <a:ext cx="263160" cy="39960"/>
                </p14:xfrm>
              </p:contentPart>
            </mc:Choice>
            <mc:Fallback xmlns="">
              <p:pic>
                <p:nvPicPr>
                  <p:cNvPr id="360" name="Ink 359">
                    <a:extLst>
                      <a:ext uri="{FF2B5EF4-FFF2-40B4-BE49-F238E27FC236}">
                        <a16:creationId xmlns:a16="http://schemas.microsoft.com/office/drawing/2014/main" id="{C2D8696F-E08F-4C45-AC4A-6924AFBFF549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9585385" y="2837335"/>
                    <a:ext cx="284404" cy="595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361" name="Ink 360">
                    <a:extLst>
                      <a:ext uri="{FF2B5EF4-FFF2-40B4-BE49-F238E27FC236}">
                        <a16:creationId xmlns:a16="http://schemas.microsoft.com/office/drawing/2014/main" id="{BEB3BF15-B4BC-B84E-ABC3-7E9B234A928B}"/>
                      </a:ext>
                    </a:extLst>
                  </p14:cNvPr>
                  <p14:cNvContentPartPr/>
                  <p14:nvPr/>
                </p14:nvContentPartPr>
                <p14:xfrm>
                  <a:off x="9596584" y="2852365"/>
                  <a:ext cx="253440" cy="121680"/>
                </p14:xfrm>
              </p:contentPart>
            </mc:Choice>
            <mc:Fallback xmlns="">
              <p:pic>
                <p:nvPicPr>
                  <p:cNvPr id="361" name="Ink 360">
                    <a:extLst>
                      <a:ext uri="{FF2B5EF4-FFF2-40B4-BE49-F238E27FC236}">
                        <a16:creationId xmlns:a16="http://schemas.microsoft.com/office/drawing/2014/main" id="{BEB3BF15-B4BC-B84E-ABC3-7E9B234A928B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9585772" y="2842325"/>
                    <a:ext cx="274632" cy="1413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362" name="Ink 361">
                    <a:extLst>
                      <a:ext uri="{FF2B5EF4-FFF2-40B4-BE49-F238E27FC236}">
                        <a16:creationId xmlns:a16="http://schemas.microsoft.com/office/drawing/2014/main" id="{30A817F4-C6DE-1E4E-A8FC-5DDB5FF0D0C5}"/>
                      </a:ext>
                    </a:extLst>
                  </p14:cNvPr>
                  <p14:cNvContentPartPr/>
                  <p14:nvPr/>
                </p14:nvContentPartPr>
                <p14:xfrm>
                  <a:off x="9515584" y="3145045"/>
                  <a:ext cx="33480" cy="172800"/>
                </p14:xfrm>
              </p:contentPart>
            </mc:Choice>
            <mc:Fallback xmlns="">
              <p:pic>
                <p:nvPicPr>
                  <p:cNvPr id="362" name="Ink 361">
                    <a:extLst>
                      <a:ext uri="{FF2B5EF4-FFF2-40B4-BE49-F238E27FC236}">
                        <a16:creationId xmlns:a16="http://schemas.microsoft.com/office/drawing/2014/main" id="{30A817F4-C6DE-1E4E-A8FC-5DDB5FF0D0C5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9504714" y="3134998"/>
                    <a:ext cx="54785" cy="19249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4B589B0E-3035-CB42-B6C1-45AFD0BDEA4D}"/>
                </a:ext>
              </a:extLst>
            </p:cNvPr>
            <p:cNvGrpSpPr/>
            <p:nvPr/>
          </p:nvGrpSpPr>
          <p:grpSpPr>
            <a:xfrm>
              <a:off x="8738344" y="2924365"/>
              <a:ext cx="360000" cy="324720"/>
              <a:chOff x="8738344" y="2924365"/>
              <a:chExt cx="360000" cy="324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356" name="Ink 355">
                    <a:extLst>
                      <a:ext uri="{FF2B5EF4-FFF2-40B4-BE49-F238E27FC236}">
                        <a16:creationId xmlns:a16="http://schemas.microsoft.com/office/drawing/2014/main" id="{EEA691B5-6366-3D4A-9EB3-D2F9C14285B1}"/>
                      </a:ext>
                    </a:extLst>
                  </p14:cNvPr>
                  <p14:cNvContentPartPr/>
                  <p14:nvPr/>
                </p14:nvContentPartPr>
                <p14:xfrm>
                  <a:off x="8738344" y="2924365"/>
                  <a:ext cx="321120" cy="229680"/>
                </p14:xfrm>
              </p:contentPart>
            </mc:Choice>
            <mc:Fallback xmlns="">
              <p:pic>
                <p:nvPicPr>
                  <p:cNvPr id="356" name="Ink 355">
                    <a:extLst>
                      <a:ext uri="{FF2B5EF4-FFF2-40B4-BE49-F238E27FC236}">
                        <a16:creationId xmlns:a16="http://schemas.microsoft.com/office/drawing/2014/main" id="{EEA691B5-6366-3D4A-9EB3-D2F9C14285B1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8727510" y="2914309"/>
                    <a:ext cx="342355" cy="2493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357" name="Ink 356">
                    <a:extLst>
                      <a:ext uri="{FF2B5EF4-FFF2-40B4-BE49-F238E27FC236}">
                        <a16:creationId xmlns:a16="http://schemas.microsoft.com/office/drawing/2014/main" id="{54F6FDDB-D48A-4544-9893-A7B21FFB8334}"/>
                      </a:ext>
                    </a:extLst>
                  </p14:cNvPr>
                  <p14:cNvContentPartPr/>
                  <p14:nvPr/>
                </p14:nvContentPartPr>
                <p14:xfrm>
                  <a:off x="8834824" y="2941285"/>
                  <a:ext cx="263520" cy="307800"/>
                </p14:xfrm>
              </p:contentPart>
            </mc:Choice>
            <mc:Fallback xmlns="">
              <p:pic>
                <p:nvPicPr>
                  <p:cNvPr id="357" name="Ink 356">
                    <a:extLst>
                      <a:ext uri="{FF2B5EF4-FFF2-40B4-BE49-F238E27FC236}">
                        <a16:creationId xmlns:a16="http://schemas.microsoft.com/office/drawing/2014/main" id="{54F6FDDB-D48A-4544-9893-A7B21FFB8334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8823971" y="2931226"/>
                    <a:ext cx="284793" cy="32751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72E85BB4-8EF8-DB4F-B429-CCEC0CCD3553}"/>
                    </a:ext>
                  </a:extLst>
                </p14:cNvPr>
                <p14:cNvContentPartPr/>
                <p14:nvPr/>
              </p14:nvContentPartPr>
              <p14:xfrm>
                <a:off x="9665704" y="2971525"/>
                <a:ext cx="254160" cy="16524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72E85BB4-8EF8-DB4F-B429-CCEC0CCD355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9654861" y="2961474"/>
                  <a:ext cx="275412" cy="1849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1AC26B4B-33C7-C446-8390-BAD1DEA0E97F}"/>
                </a:ext>
              </a:extLst>
            </p:cNvPr>
            <p:cNvGrpSpPr/>
            <p:nvPr/>
          </p:nvGrpSpPr>
          <p:grpSpPr>
            <a:xfrm>
              <a:off x="9621064" y="2817445"/>
              <a:ext cx="204480" cy="19800"/>
              <a:chOff x="9621064" y="2817445"/>
              <a:chExt cx="204480" cy="1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354" name="Ink 353">
                    <a:extLst>
                      <a:ext uri="{FF2B5EF4-FFF2-40B4-BE49-F238E27FC236}">
                        <a16:creationId xmlns:a16="http://schemas.microsoft.com/office/drawing/2014/main" id="{FD876605-FDF5-9A4C-A34D-AEDAB8089EA5}"/>
                      </a:ext>
                    </a:extLst>
                  </p14:cNvPr>
                  <p14:cNvContentPartPr/>
                  <p14:nvPr/>
                </p14:nvContentPartPr>
                <p14:xfrm>
                  <a:off x="9621064" y="2817445"/>
                  <a:ext cx="199080" cy="19800"/>
                </p14:xfrm>
              </p:contentPart>
            </mc:Choice>
            <mc:Fallback xmlns="">
              <p:pic>
                <p:nvPicPr>
                  <p:cNvPr id="354" name="Ink 353">
                    <a:extLst>
                      <a:ext uri="{FF2B5EF4-FFF2-40B4-BE49-F238E27FC236}">
                        <a16:creationId xmlns:a16="http://schemas.microsoft.com/office/drawing/2014/main" id="{FD876605-FDF5-9A4C-A34D-AEDAB8089EA5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9610221" y="2807343"/>
                    <a:ext cx="220333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355" name="Ink 354">
                    <a:extLst>
                      <a:ext uri="{FF2B5EF4-FFF2-40B4-BE49-F238E27FC236}">
                        <a16:creationId xmlns:a16="http://schemas.microsoft.com/office/drawing/2014/main" id="{33FF123C-6A50-AF48-AA3D-4828C694A2E6}"/>
                      </a:ext>
                    </a:extLst>
                  </p14:cNvPr>
                  <p14:cNvContentPartPr/>
                  <p14:nvPr/>
                </p14:nvContentPartPr>
                <p14:xfrm>
                  <a:off x="9825184" y="2817445"/>
                  <a:ext cx="360" cy="360"/>
                </p14:xfrm>
              </p:contentPart>
            </mc:Choice>
            <mc:Fallback xmlns="">
              <p:pic>
                <p:nvPicPr>
                  <p:cNvPr id="355" name="Ink 354">
                    <a:extLst>
                      <a:ext uri="{FF2B5EF4-FFF2-40B4-BE49-F238E27FC236}">
                        <a16:creationId xmlns:a16="http://schemas.microsoft.com/office/drawing/2014/main" id="{33FF123C-6A50-AF48-AA3D-4828C694A2E6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9816184" y="280844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1A73870B-90FA-6142-8A2A-379538388B74}"/>
                    </a:ext>
                  </a:extLst>
                </p14:cNvPr>
                <p14:cNvContentPartPr/>
                <p14:nvPr/>
              </p14:nvContentPartPr>
              <p14:xfrm>
                <a:off x="9252784" y="2989165"/>
                <a:ext cx="44640" cy="6696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1A73870B-90FA-6142-8A2A-379538388B7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241843" y="2979141"/>
                  <a:ext cx="66085" cy="866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467AB0A8-9754-5841-95F1-6A493C4C99DF}"/>
                    </a:ext>
                  </a:extLst>
                </p14:cNvPr>
                <p14:cNvContentPartPr/>
                <p14:nvPr/>
              </p14:nvContentPartPr>
              <p14:xfrm>
                <a:off x="9448624" y="2987365"/>
                <a:ext cx="40320" cy="5400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467AB0A8-9754-5841-95F1-6A493C4C99DF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437785" y="2977215"/>
                  <a:ext cx="61564" cy="7389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60455B8C-6981-B445-9E00-ACEC2E295D68}"/>
                </a:ext>
              </a:extLst>
            </p:cNvPr>
            <p:cNvGrpSpPr/>
            <p:nvPr/>
          </p:nvGrpSpPr>
          <p:grpSpPr>
            <a:xfrm>
              <a:off x="9128584" y="2965765"/>
              <a:ext cx="407160" cy="103680"/>
              <a:chOff x="9128584" y="2965765"/>
              <a:chExt cx="407160" cy="103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352" name="Ink 351">
                    <a:extLst>
                      <a:ext uri="{FF2B5EF4-FFF2-40B4-BE49-F238E27FC236}">
                        <a16:creationId xmlns:a16="http://schemas.microsoft.com/office/drawing/2014/main" id="{BE88CFC2-C5F6-6346-A43D-05AF3F0AACF3}"/>
                      </a:ext>
                    </a:extLst>
                  </p14:cNvPr>
                  <p14:cNvContentPartPr/>
                  <p14:nvPr/>
                </p14:nvContentPartPr>
                <p14:xfrm>
                  <a:off x="9213184" y="2965765"/>
                  <a:ext cx="322560" cy="10368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BE88CFC2-C5F6-6346-A43D-05AF3F0AACF3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9202345" y="2955718"/>
                    <a:ext cx="343804" cy="1233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353" name="Ink 352">
                    <a:extLst>
                      <a:ext uri="{FF2B5EF4-FFF2-40B4-BE49-F238E27FC236}">
                        <a16:creationId xmlns:a16="http://schemas.microsoft.com/office/drawing/2014/main" id="{950004CF-96BF-2F46-8EE6-5E779C5F5AFA}"/>
                      </a:ext>
                    </a:extLst>
                  </p14:cNvPr>
                  <p14:cNvContentPartPr/>
                  <p14:nvPr/>
                </p14:nvContentPartPr>
                <p14:xfrm>
                  <a:off x="9128584" y="3027325"/>
                  <a:ext cx="100080" cy="360"/>
                </p14:xfrm>
              </p:contentPart>
            </mc:Choice>
            <mc:Fallback xmlns="">
              <p:pic>
                <p:nvPicPr>
                  <p:cNvPr id="353" name="Ink 352">
                    <a:extLst>
                      <a:ext uri="{FF2B5EF4-FFF2-40B4-BE49-F238E27FC236}">
                        <a16:creationId xmlns:a16="http://schemas.microsoft.com/office/drawing/2014/main" id="{950004CF-96BF-2F46-8EE6-5E779C5F5AFA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9117800" y="3018325"/>
                    <a:ext cx="121218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07BE7BEB-0054-294F-A0D7-8FE930BF606C}"/>
                    </a:ext>
                  </a:extLst>
                </p14:cNvPr>
                <p14:cNvContentPartPr/>
                <p14:nvPr/>
              </p14:nvContentPartPr>
              <p14:xfrm>
                <a:off x="9556264" y="2982685"/>
                <a:ext cx="32400" cy="1656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07BE7BEB-0054-294F-A0D7-8FE930BF606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9545464" y="2972828"/>
                  <a:ext cx="53568" cy="3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0441F6AE-6AE3-DB46-999B-892F5DE39643}"/>
              </a:ext>
            </a:extLst>
          </p:cNvPr>
          <p:cNvGrpSpPr/>
          <p:nvPr/>
        </p:nvGrpSpPr>
        <p:grpSpPr>
          <a:xfrm>
            <a:off x="4488376" y="4346827"/>
            <a:ext cx="520017" cy="663293"/>
            <a:chOff x="1893435" y="3128880"/>
            <a:chExt cx="635040" cy="81000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E38463D2-6916-D94A-8809-EECDDC64D0F0}"/>
                    </a:ext>
                  </a:extLst>
                </p14:cNvPr>
                <p14:cNvContentPartPr/>
                <p14:nvPr/>
              </p14:nvContentPartPr>
              <p14:xfrm>
                <a:off x="1979303" y="3498967"/>
                <a:ext cx="469440" cy="43992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E38463D2-6916-D94A-8809-EECDDC64D0F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968314" y="3487980"/>
                  <a:ext cx="490978" cy="461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58E8B8CD-90B7-874F-BA80-57291A9399AB}"/>
                    </a:ext>
                  </a:extLst>
                </p14:cNvPr>
                <p14:cNvContentPartPr/>
                <p14:nvPr/>
              </p14:nvContentPartPr>
              <p14:xfrm>
                <a:off x="2255423" y="3754927"/>
                <a:ext cx="32040" cy="2700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58E8B8CD-90B7-874F-BA80-57291A9399AB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244450" y="3744040"/>
                  <a:ext cx="53546" cy="483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E263E57C-1105-8545-8C4B-A9A97E301F78}"/>
                    </a:ext>
                  </a:extLst>
                </p14:cNvPr>
                <p14:cNvContentPartPr/>
                <p14:nvPr/>
              </p14:nvContentPartPr>
              <p14:xfrm>
                <a:off x="2224103" y="3825487"/>
                <a:ext cx="75960" cy="2628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E263E57C-1105-8545-8C4B-A9A97E301F7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213189" y="3814537"/>
                  <a:ext cx="97351" cy="477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551480BD-4630-764F-B950-AFBA2B7A0AB9}"/>
                    </a:ext>
                  </a:extLst>
                </p14:cNvPr>
                <p14:cNvContentPartPr/>
                <p14:nvPr/>
              </p14:nvContentPartPr>
              <p14:xfrm>
                <a:off x="2135355" y="3657367"/>
                <a:ext cx="87480" cy="280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551480BD-4630-764F-B950-AFBA2B7A0AB9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124365" y="3646398"/>
                  <a:ext cx="109020" cy="495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575E4465-DBE4-CC47-B2A1-0ADB276FD955}"/>
                    </a:ext>
                  </a:extLst>
                </p14:cNvPr>
                <p14:cNvContentPartPr/>
                <p14:nvPr/>
              </p14:nvContentPartPr>
              <p14:xfrm>
                <a:off x="2326875" y="3658087"/>
                <a:ext cx="91800" cy="3168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575E4465-DBE4-CC47-B2A1-0ADB276FD95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2315894" y="3647087"/>
                  <a:ext cx="113322" cy="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6D74D262-0A03-2643-81CA-DA19E4D788AA}"/>
                    </a:ext>
                  </a:extLst>
                </p14:cNvPr>
                <p14:cNvContentPartPr/>
                <p14:nvPr/>
              </p14:nvContentPartPr>
              <p14:xfrm>
                <a:off x="1893435" y="3453247"/>
                <a:ext cx="635040" cy="1353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6D74D262-0A03-2643-81CA-DA19E4D788AA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882441" y="3442260"/>
                  <a:ext cx="656589" cy="156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A249EB8C-314E-FC4C-8CE2-5B10D92D26C7}"/>
                    </a:ext>
                  </a:extLst>
                </p14:cNvPr>
                <p14:cNvContentPartPr/>
                <p14:nvPr/>
              </p14:nvContentPartPr>
              <p14:xfrm>
                <a:off x="1898303" y="3637943"/>
                <a:ext cx="63720" cy="2088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A249EB8C-314E-FC4C-8CE2-5B10D92D26C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887392" y="3627068"/>
                  <a:ext cx="85105" cy="421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67420D9E-AAA7-D34D-B0C1-2542BCFC676F}"/>
                    </a:ext>
                  </a:extLst>
                </p14:cNvPr>
                <p14:cNvContentPartPr/>
                <p14:nvPr/>
              </p14:nvContentPartPr>
              <p14:xfrm>
                <a:off x="1940783" y="3648743"/>
                <a:ext cx="38520" cy="1674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67420D9E-AAA7-D34D-B0C1-2542BCFC676F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929840" y="3637759"/>
                  <a:ext cx="59969" cy="188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6F31E7D1-7B15-824D-AA05-377BD95A2C3A}"/>
                    </a:ext>
                  </a:extLst>
                </p14:cNvPr>
                <p14:cNvContentPartPr/>
                <p14:nvPr/>
              </p14:nvContentPartPr>
              <p14:xfrm>
                <a:off x="2418315" y="3529567"/>
                <a:ext cx="104400" cy="20160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6F31E7D1-7B15-824D-AA05-377BD95A2C3A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407349" y="3518587"/>
                  <a:ext cx="125894" cy="2231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15009CB9-7A96-2945-ACA0-DB0FE40535DE}"/>
                    </a:ext>
                  </a:extLst>
                </p14:cNvPr>
                <p14:cNvContentPartPr/>
                <p14:nvPr/>
              </p14:nvContentPartPr>
              <p14:xfrm>
                <a:off x="1947263" y="3602322"/>
                <a:ext cx="57600" cy="16128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15009CB9-7A96-2945-ACA0-DB0FE40535DE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936271" y="3591336"/>
                  <a:ext cx="79145" cy="1828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751AD31C-D92D-A14A-9340-44FEA6A26E0A}"/>
                    </a:ext>
                  </a:extLst>
                </p14:cNvPr>
                <p14:cNvContentPartPr/>
                <p14:nvPr/>
              </p14:nvContentPartPr>
              <p14:xfrm>
                <a:off x="1998041" y="3128880"/>
                <a:ext cx="412920" cy="42192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751AD31C-D92D-A14A-9340-44FEA6A26E0A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987047" y="3117881"/>
                  <a:ext cx="434467" cy="4434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ABDF0641-1E4F-3C48-8A72-FAE20D775F11}"/>
                    </a:ext>
                  </a:extLst>
                </p14:cNvPr>
                <p14:cNvContentPartPr/>
                <p14:nvPr/>
              </p14:nvContentPartPr>
              <p14:xfrm>
                <a:off x="1924961" y="3235080"/>
                <a:ext cx="586080" cy="3398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ABDF0641-1E4F-3C48-8A72-FAE20D775F11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913969" y="3224103"/>
                  <a:ext cx="607624" cy="3613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11286A4A-EE68-5542-83E6-DA281B331666}"/>
                    </a:ext>
                  </a:extLst>
                </p14:cNvPr>
                <p14:cNvContentPartPr/>
                <p14:nvPr/>
              </p14:nvContentPartPr>
              <p14:xfrm>
                <a:off x="2047001" y="3274680"/>
                <a:ext cx="86760" cy="19944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11286A4A-EE68-5542-83E6-DA281B331666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036046" y="3263673"/>
                  <a:ext cx="108231" cy="221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A049742F-7884-5C43-8A4B-D0296C2814D6}"/>
                    </a:ext>
                  </a:extLst>
                </p14:cNvPr>
                <p14:cNvContentPartPr/>
                <p14:nvPr/>
              </p14:nvContentPartPr>
              <p14:xfrm>
                <a:off x="2117201" y="3204840"/>
                <a:ext cx="170640" cy="26100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A049742F-7884-5C43-8A4B-D0296C2814D6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106206" y="3193855"/>
                  <a:ext cx="192190" cy="2825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3E369789-86E3-4E4D-87DE-0F92E693D67B}"/>
                    </a:ext>
                  </a:extLst>
                </p14:cNvPr>
                <p14:cNvContentPartPr/>
                <p14:nvPr/>
              </p14:nvContentPartPr>
              <p14:xfrm>
                <a:off x="2214761" y="3188640"/>
                <a:ext cx="170280" cy="25092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3E369789-86E3-4E4D-87DE-0F92E693D67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203789" y="3177654"/>
                  <a:ext cx="191784" cy="2724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0F1022CA-FDB1-DF4D-9A83-25CBA8E17940}"/>
                    </a:ext>
                  </a:extLst>
                </p14:cNvPr>
                <p14:cNvContentPartPr/>
                <p14:nvPr/>
              </p14:nvContentPartPr>
              <p14:xfrm>
                <a:off x="2034041" y="3231120"/>
                <a:ext cx="54000" cy="1728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0F1022CA-FDB1-DF4D-9A83-25CBA8E17940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023065" y="3220043"/>
                  <a:ext cx="75512" cy="3899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6" name="TextBox 285">
            <a:extLst>
              <a:ext uri="{FF2B5EF4-FFF2-40B4-BE49-F238E27FC236}">
                <a16:creationId xmlns:a16="http://schemas.microsoft.com/office/drawing/2014/main" id="{69D22D0F-0FAA-0547-8F60-2F56614546FC}"/>
              </a:ext>
            </a:extLst>
          </p:cNvPr>
          <p:cNvSpPr txBox="1"/>
          <p:nvPr/>
        </p:nvSpPr>
        <p:spPr>
          <a:xfrm>
            <a:off x="2805111" y="1828536"/>
            <a:ext cx="150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Minion Pro Cond" panose="02040503050201020203" pitchFamily="18" charset="0"/>
              </a:rPr>
              <a:t>Collaborative</a:t>
            </a:r>
          </a:p>
          <a:p>
            <a:pPr algn="ctr"/>
            <a:r>
              <a:rPr lang="en-US" sz="1600" b="1" dirty="0">
                <a:latin typeface="Minion Pro Cond" panose="02040503050201020203" pitchFamily="18" charset="0"/>
              </a:rPr>
              <a:t>Provers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81893-0B97-CAD2-925F-97DA61F66B78}"/>
              </a:ext>
            </a:extLst>
          </p:cNvPr>
          <p:cNvGrpSpPr/>
          <p:nvPr/>
        </p:nvGrpSpPr>
        <p:grpSpPr>
          <a:xfrm>
            <a:off x="2616226" y="3054116"/>
            <a:ext cx="1909175" cy="1501117"/>
            <a:chOff x="1794039" y="3189408"/>
            <a:chExt cx="1909175" cy="1501117"/>
          </a:xfrm>
        </p:grpSpPr>
        <p:cxnSp>
          <p:nvCxnSpPr>
            <p:cNvPr id="288" name="Straight Arrow Connector 287">
              <a:extLst>
                <a:ext uri="{FF2B5EF4-FFF2-40B4-BE49-F238E27FC236}">
                  <a16:creationId xmlns:a16="http://schemas.microsoft.com/office/drawing/2014/main" id="{D98B4A11-9D4A-B74B-8A13-D9C730EC96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45770" y="3336099"/>
              <a:ext cx="1521071" cy="120822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Arrow Connector 288">
              <a:extLst>
                <a:ext uri="{FF2B5EF4-FFF2-40B4-BE49-F238E27FC236}">
                  <a16:creationId xmlns:a16="http://schemas.microsoft.com/office/drawing/2014/main" id="{06C5F058-312A-9B44-B428-A8812AB262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6218" y="3189408"/>
              <a:ext cx="14107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Arrow Connector 289">
              <a:extLst>
                <a:ext uri="{FF2B5EF4-FFF2-40B4-BE49-F238E27FC236}">
                  <a16:creationId xmlns:a16="http://schemas.microsoft.com/office/drawing/2014/main" id="{F385D605-9A00-AF46-83E7-C12C174DC6E2}"/>
                </a:ext>
              </a:extLst>
            </p:cNvPr>
            <p:cNvCxnSpPr>
              <a:cxnSpLocks/>
            </p:cNvCxnSpPr>
            <p:nvPr/>
          </p:nvCxnSpPr>
          <p:spPr>
            <a:xfrm>
              <a:off x="1794039" y="3375190"/>
              <a:ext cx="0" cy="112306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Arrow Connector 290">
              <a:extLst>
                <a:ext uri="{FF2B5EF4-FFF2-40B4-BE49-F238E27FC236}">
                  <a16:creationId xmlns:a16="http://schemas.microsoft.com/office/drawing/2014/main" id="{5689BA08-303D-C640-8AF2-7A2733BDC085}"/>
                </a:ext>
              </a:extLst>
            </p:cNvPr>
            <p:cNvCxnSpPr>
              <a:cxnSpLocks/>
            </p:cNvCxnSpPr>
            <p:nvPr/>
          </p:nvCxnSpPr>
          <p:spPr>
            <a:xfrm>
              <a:off x="2442166" y="4690525"/>
              <a:ext cx="92707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709A5DDC-6E32-1348-9041-5A1F226F6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0405" y="3423287"/>
              <a:ext cx="1306547" cy="114962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B6FC2C12-D727-C64D-BE3B-A737C129CB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3214" y="3375190"/>
              <a:ext cx="0" cy="109353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848FEB80-A15D-294F-94EF-6F857C34A3AA}"/>
              </a:ext>
            </a:extLst>
          </p:cNvPr>
          <p:cNvGrpSpPr/>
          <p:nvPr/>
        </p:nvGrpSpPr>
        <p:grpSpPr>
          <a:xfrm>
            <a:off x="4479323" y="2740355"/>
            <a:ext cx="721630" cy="533940"/>
            <a:chOff x="6672259" y="4789146"/>
            <a:chExt cx="798840" cy="5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99" name="Ink 48">
                  <a:extLst>
                    <a:ext uri="{FF2B5EF4-FFF2-40B4-BE49-F238E27FC236}">
                      <a16:creationId xmlns:a16="http://schemas.microsoft.com/office/drawing/2014/main" id="{3B45A685-5ED9-3844-B54E-7D42CE99B4E7}"/>
                    </a:ext>
                  </a:extLst>
                </p14:cNvPr>
                <p14:cNvContentPartPr/>
                <p14:nvPr/>
              </p14:nvContentPartPr>
              <p14:xfrm>
                <a:off x="6858739" y="4916226"/>
                <a:ext cx="469440" cy="439920"/>
              </p14:xfrm>
            </p:contentPart>
          </mc:Choice>
          <mc:Fallback xmlns="">
            <p:pic>
              <p:nvPicPr>
                <p:cNvPr id="299" name="Ink 48">
                  <a:extLst>
                    <a:ext uri="{FF2B5EF4-FFF2-40B4-BE49-F238E27FC236}">
                      <a16:creationId xmlns:a16="http://schemas.microsoft.com/office/drawing/2014/main" id="{3B45A685-5ED9-3844-B54E-7D42CE99B4E7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848776" y="4906389"/>
                  <a:ext cx="488967" cy="4592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300" name="Ink 49">
                  <a:extLst>
                    <a:ext uri="{FF2B5EF4-FFF2-40B4-BE49-F238E27FC236}">
                      <a16:creationId xmlns:a16="http://schemas.microsoft.com/office/drawing/2014/main" id="{43A3DDA0-1A5F-7145-A54B-1C8970A37BB6}"/>
                    </a:ext>
                  </a:extLst>
                </p14:cNvPr>
                <p14:cNvContentPartPr/>
                <p14:nvPr/>
              </p14:nvContentPartPr>
              <p14:xfrm>
                <a:off x="7005619" y="5096946"/>
                <a:ext cx="59400" cy="27360"/>
              </p14:xfrm>
            </p:contentPart>
          </mc:Choice>
          <mc:Fallback xmlns="">
            <p:pic>
              <p:nvPicPr>
                <p:cNvPr id="300" name="Ink 49">
                  <a:extLst>
                    <a:ext uri="{FF2B5EF4-FFF2-40B4-BE49-F238E27FC236}">
                      <a16:creationId xmlns:a16="http://schemas.microsoft.com/office/drawing/2014/main" id="{43A3DDA0-1A5F-7145-A54B-1C8970A37BB6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995653" y="5087033"/>
                  <a:ext cx="78934" cy="4679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1" name="Group 50">
              <a:extLst>
                <a:ext uri="{FF2B5EF4-FFF2-40B4-BE49-F238E27FC236}">
                  <a16:creationId xmlns:a16="http://schemas.microsoft.com/office/drawing/2014/main" id="{9F99409E-A5A1-0D48-8D7A-05BDBA8B5AC6}"/>
                </a:ext>
              </a:extLst>
            </p:cNvPr>
            <p:cNvGrpSpPr/>
            <p:nvPr/>
          </p:nvGrpSpPr>
          <p:grpSpPr>
            <a:xfrm>
              <a:off x="6672259" y="4789146"/>
              <a:ext cx="798840" cy="583560"/>
              <a:chOff x="3639405" y="3051692"/>
              <a:chExt cx="798840" cy="583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302" name="Ink 65">
                    <a:extLst>
                      <a:ext uri="{FF2B5EF4-FFF2-40B4-BE49-F238E27FC236}">
                        <a16:creationId xmlns:a16="http://schemas.microsoft.com/office/drawing/2014/main" id="{4B160D99-AE75-C44F-92B6-97A488FF3F33}"/>
                      </a:ext>
                    </a:extLst>
                  </p14:cNvPr>
                  <p14:cNvContentPartPr/>
                  <p14:nvPr/>
                </p14:nvContentPartPr>
                <p14:xfrm>
                  <a:off x="4136565" y="3346532"/>
                  <a:ext cx="87840" cy="25200"/>
                </p14:xfrm>
              </p:contentPart>
            </mc:Choice>
            <mc:Fallback xmlns="">
              <p:pic>
                <p:nvPicPr>
                  <p:cNvPr id="302" name="Ink 65">
                    <a:extLst>
                      <a:ext uri="{FF2B5EF4-FFF2-40B4-BE49-F238E27FC236}">
                        <a16:creationId xmlns:a16="http://schemas.microsoft.com/office/drawing/2014/main" id="{4B160D99-AE75-C44F-92B6-97A488FF3F3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4126583" y="3336840"/>
                    <a:ext cx="107404" cy="44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303" name="Ink 66">
                    <a:extLst>
                      <a:ext uri="{FF2B5EF4-FFF2-40B4-BE49-F238E27FC236}">
                        <a16:creationId xmlns:a16="http://schemas.microsoft.com/office/drawing/2014/main" id="{85D7F3E5-F048-6846-B5D3-8FAB2462A286}"/>
                      </a:ext>
                    </a:extLst>
                  </p14:cNvPr>
                  <p14:cNvContentPartPr/>
                  <p14:nvPr/>
                </p14:nvContentPartPr>
                <p14:xfrm>
                  <a:off x="4102005" y="3434732"/>
                  <a:ext cx="32040" cy="27000"/>
                </p14:xfrm>
              </p:contentPart>
            </mc:Choice>
            <mc:Fallback xmlns="">
              <p:pic>
                <p:nvPicPr>
                  <p:cNvPr id="303" name="Ink 66">
                    <a:extLst>
                      <a:ext uri="{FF2B5EF4-FFF2-40B4-BE49-F238E27FC236}">
                        <a16:creationId xmlns:a16="http://schemas.microsoft.com/office/drawing/2014/main" id="{85D7F3E5-F048-6846-B5D3-8FAB2462A286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4092116" y="3424949"/>
                    <a:ext cx="51422" cy="461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304" name="Ink 67">
                    <a:extLst>
                      <a:ext uri="{FF2B5EF4-FFF2-40B4-BE49-F238E27FC236}">
                        <a16:creationId xmlns:a16="http://schemas.microsoft.com/office/drawing/2014/main" id="{168ADCB2-5105-664C-91C5-E470AD160064}"/>
                      </a:ext>
                    </a:extLst>
                  </p14:cNvPr>
                  <p14:cNvContentPartPr/>
                  <p14:nvPr/>
                </p14:nvContentPartPr>
                <p14:xfrm>
                  <a:off x="4070685" y="3505292"/>
                  <a:ext cx="75960" cy="26280"/>
                </p14:xfrm>
              </p:contentPart>
            </mc:Choice>
            <mc:Fallback xmlns="">
              <p:pic>
                <p:nvPicPr>
                  <p:cNvPr id="304" name="Ink 67">
                    <a:extLst>
                      <a:ext uri="{FF2B5EF4-FFF2-40B4-BE49-F238E27FC236}">
                        <a16:creationId xmlns:a16="http://schemas.microsoft.com/office/drawing/2014/main" id="{168ADCB2-5105-664C-91C5-E470AD160064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4060794" y="3495486"/>
                    <a:ext cx="95346" cy="45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305" name="Ink 68">
                    <a:extLst>
                      <a:ext uri="{FF2B5EF4-FFF2-40B4-BE49-F238E27FC236}">
                        <a16:creationId xmlns:a16="http://schemas.microsoft.com/office/drawing/2014/main" id="{2D5A8817-9F76-954F-A096-4860961AD2FB}"/>
                      </a:ext>
                    </a:extLst>
                  </p14:cNvPr>
                  <p14:cNvContentPartPr/>
                  <p14:nvPr/>
                </p14:nvContentPartPr>
                <p14:xfrm>
                  <a:off x="3739485" y="3184532"/>
                  <a:ext cx="291960" cy="373320"/>
                </p14:xfrm>
              </p:contentPart>
            </mc:Choice>
            <mc:Fallback xmlns="">
              <p:pic>
                <p:nvPicPr>
                  <p:cNvPr id="305" name="Ink 68">
                    <a:extLst>
                      <a:ext uri="{FF2B5EF4-FFF2-40B4-BE49-F238E27FC236}">
                        <a16:creationId xmlns:a16="http://schemas.microsoft.com/office/drawing/2014/main" id="{2D5A8817-9F76-954F-A096-4860961AD2FB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3729514" y="3174687"/>
                    <a:ext cx="311504" cy="3926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306" name="Ink 69">
                    <a:extLst>
                      <a:ext uri="{FF2B5EF4-FFF2-40B4-BE49-F238E27FC236}">
                        <a16:creationId xmlns:a16="http://schemas.microsoft.com/office/drawing/2014/main" id="{2465B0E7-C14B-D845-B119-657512A26B20}"/>
                      </a:ext>
                    </a:extLst>
                  </p14:cNvPr>
                  <p14:cNvContentPartPr/>
                  <p14:nvPr/>
                </p14:nvContentPartPr>
                <p14:xfrm>
                  <a:off x="3764685" y="3158612"/>
                  <a:ext cx="249840" cy="367560"/>
                </p14:xfrm>
              </p:contentPart>
            </mc:Choice>
            <mc:Fallback xmlns="">
              <p:pic>
                <p:nvPicPr>
                  <p:cNvPr id="306" name="Ink 69">
                    <a:extLst>
                      <a:ext uri="{FF2B5EF4-FFF2-40B4-BE49-F238E27FC236}">
                        <a16:creationId xmlns:a16="http://schemas.microsoft.com/office/drawing/2014/main" id="{2465B0E7-C14B-D845-B119-657512A26B20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3754739" y="3148774"/>
                    <a:ext cx="269334" cy="3868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307" name="Ink 70">
                    <a:extLst>
                      <a:ext uri="{FF2B5EF4-FFF2-40B4-BE49-F238E27FC236}">
                        <a16:creationId xmlns:a16="http://schemas.microsoft.com/office/drawing/2014/main" id="{F4EB8A44-3141-C644-9C0D-A3C356CFB8FF}"/>
                      </a:ext>
                    </a:extLst>
                  </p14:cNvPr>
                  <p14:cNvContentPartPr/>
                  <p14:nvPr/>
                </p14:nvContentPartPr>
                <p14:xfrm>
                  <a:off x="3975645" y="3207932"/>
                  <a:ext cx="306360" cy="60840"/>
                </p14:xfrm>
              </p:contentPart>
            </mc:Choice>
            <mc:Fallback xmlns="">
              <p:pic>
                <p:nvPicPr>
                  <p:cNvPr id="307" name="Ink 70">
                    <a:extLst>
                      <a:ext uri="{FF2B5EF4-FFF2-40B4-BE49-F238E27FC236}">
                        <a16:creationId xmlns:a16="http://schemas.microsoft.com/office/drawing/2014/main" id="{F4EB8A44-3141-C644-9C0D-A3C356CFB8FF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3965685" y="3198119"/>
                    <a:ext cx="325881" cy="800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308" name="Ink 71">
                    <a:extLst>
                      <a:ext uri="{FF2B5EF4-FFF2-40B4-BE49-F238E27FC236}">
                        <a16:creationId xmlns:a16="http://schemas.microsoft.com/office/drawing/2014/main" id="{DD3B4B91-8A7C-4142-8436-57AB74F630D4}"/>
                      </a:ext>
                    </a:extLst>
                  </p14:cNvPr>
                  <p14:cNvContentPartPr/>
                  <p14:nvPr/>
                </p14:nvContentPartPr>
                <p14:xfrm>
                  <a:off x="4009845" y="3158972"/>
                  <a:ext cx="408600" cy="357840"/>
                </p14:xfrm>
              </p:contentPart>
            </mc:Choice>
            <mc:Fallback xmlns="">
              <p:pic>
                <p:nvPicPr>
                  <p:cNvPr id="308" name="Ink 71">
                    <a:extLst>
                      <a:ext uri="{FF2B5EF4-FFF2-40B4-BE49-F238E27FC236}">
                        <a16:creationId xmlns:a16="http://schemas.microsoft.com/office/drawing/2014/main" id="{DD3B4B91-8A7C-4142-8436-57AB74F630D4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3999869" y="3149141"/>
                    <a:ext cx="428152" cy="3771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309" name="Ink 72">
                    <a:extLst>
                      <a:ext uri="{FF2B5EF4-FFF2-40B4-BE49-F238E27FC236}">
                        <a16:creationId xmlns:a16="http://schemas.microsoft.com/office/drawing/2014/main" id="{515CD53F-62E4-5443-96D8-9BDF15892CF1}"/>
                      </a:ext>
                    </a:extLst>
                  </p14:cNvPr>
                  <p14:cNvContentPartPr/>
                  <p14:nvPr/>
                </p14:nvContentPartPr>
                <p14:xfrm>
                  <a:off x="4032165" y="3149252"/>
                  <a:ext cx="338040" cy="317160"/>
                </p14:xfrm>
              </p:contentPart>
            </mc:Choice>
            <mc:Fallback xmlns="">
              <p:pic>
                <p:nvPicPr>
                  <p:cNvPr id="309" name="Ink 72">
                    <a:extLst>
                      <a:ext uri="{FF2B5EF4-FFF2-40B4-BE49-F238E27FC236}">
                        <a16:creationId xmlns:a16="http://schemas.microsoft.com/office/drawing/2014/main" id="{515CD53F-62E4-5443-96D8-9BDF15892CF1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4022223" y="3139415"/>
                    <a:ext cx="357527" cy="3364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310" name="Ink 73">
                    <a:extLst>
                      <a:ext uri="{FF2B5EF4-FFF2-40B4-BE49-F238E27FC236}">
                        <a16:creationId xmlns:a16="http://schemas.microsoft.com/office/drawing/2014/main" id="{FF46DDCB-7921-4D48-B050-9555663045EA}"/>
                      </a:ext>
                    </a:extLst>
                  </p14:cNvPr>
                  <p14:cNvContentPartPr/>
                  <p14:nvPr/>
                </p14:nvContentPartPr>
                <p14:xfrm>
                  <a:off x="4046925" y="3051692"/>
                  <a:ext cx="336960" cy="487080"/>
                </p14:xfrm>
              </p:contentPart>
            </mc:Choice>
            <mc:Fallback xmlns="">
              <p:pic>
                <p:nvPicPr>
                  <p:cNvPr id="310" name="Ink 73">
                    <a:extLst>
                      <a:ext uri="{FF2B5EF4-FFF2-40B4-BE49-F238E27FC236}">
                        <a16:creationId xmlns:a16="http://schemas.microsoft.com/office/drawing/2014/main" id="{FF46DDCB-7921-4D48-B050-9555663045EA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4036968" y="3041864"/>
                    <a:ext cx="356477" cy="5063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311" name="Ink 74">
                    <a:extLst>
                      <a:ext uri="{FF2B5EF4-FFF2-40B4-BE49-F238E27FC236}">
                        <a16:creationId xmlns:a16="http://schemas.microsoft.com/office/drawing/2014/main" id="{27F7E016-C6A6-3246-84FB-C1A73609B11F}"/>
                      </a:ext>
                    </a:extLst>
                  </p14:cNvPr>
                  <p14:cNvContentPartPr/>
                  <p14:nvPr/>
                </p14:nvContentPartPr>
                <p14:xfrm>
                  <a:off x="3927045" y="3066092"/>
                  <a:ext cx="511200" cy="541800"/>
                </p14:xfrm>
              </p:contentPart>
            </mc:Choice>
            <mc:Fallback xmlns="">
              <p:pic>
                <p:nvPicPr>
                  <p:cNvPr id="311" name="Ink 74">
                    <a:extLst>
                      <a:ext uri="{FF2B5EF4-FFF2-40B4-BE49-F238E27FC236}">
                        <a16:creationId xmlns:a16="http://schemas.microsoft.com/office/drawing/2014/main" id="{27F7E016-C6A6-3246-84FB-C1A73609B11F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3917076" y="3056255"/>
                    <a:ext cx="530739" cy="56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312" name="Ink 75">
                    <a:extLst>
                      <a:ext uri="{FF2B5EF4-FFF2-40B4-BE49-F238E27FC236}">
                        <a16:creationId xmlns:a16="http://schemas.microsoft.com/office/drawing/2014/main" id="{3134191A-37CB-E345-9A41-2AE9ACB8B586}"/>
                      </a:ext>
                    </a:extLst>
                  </p14:cNvPr>
                  <p14:cNvContentPartPr/>
                  <p14:nvPr/>
                </p14:nvContentPartPr>
                <p14:xfrm>
                  <a:off x="4150965" y="3118652"/>
                  <a:ext cx="225720" cy="319680"/>
                </p14:xfrm>
              </p:contentPart>
            </mc:Choice>
            <mc:Fallback xmlns="">
              <p:pic>
                <p:nvPicPr>
                  <p:cNvPr id="312" name="Ink 75">
                    <a:extLst>
                      <a:ext uri="{FF2B5EF4-FFF2-40B4-BE49-F238E27FC236}">
                        <a16:creationId xmlns:a16="http://schemas.microsoft.com/office/drawing/2014/main" id="{3134191A-37CB-E345-9A41-2AE9ACB8B586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4140995" y="3108822"/>
                    <a:ext cx="245261" cy="3389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313" name="Ink 76">
                    <a:extLst>
                      <a:ext uri="{FF2B5EF4-FFF2-40B4-BE49-F238E27FC236}">
                        <a16:creationId xmlns:a16="http://schemas.microsoft.com/office/drawing/2014/main" id="{EFE8F9E3-31D3-2F4D-946B-98A79756D365}"/>
                      </a:ext>
                    </a:extLst>
                  </p14:cNvPr>
                  <p14:cNvContentPartPr/>
                  <p14:nvPr/>
                </p14:nvContentPartPr>
                <p14:xfrm>
                  <a:off x="3711405" y="3199292"/>
                  <a:ext cx="266400" cy="252000"/>
                </p14:xfrm>
              </p:contentPart>
            </mc:Choice>
            <mc:Fallback xmlns="">
              <p:pic>
                <p:nvPicPr>
                  <p:cNvPr id="313" name="Ink 76">
                    <a:extLst>
                      <a:ext uri="{FF2B5EF4-FFF2-40B4-BE49-F238E27FC236}">
                        <a16:creationId xmlns:a16="http://schemas.microsoft.com/office/drawing/2014/main" id="{EFE8F9E3-31D3-2F4D-946B-98A79756D365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3701450" y="3189448"/>
                    <a:ext cx="285912" cy="2712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314" name="Ink 77">
                    <a:extLst>
                      <a:ext uri="{FF2B5EF4-FFF2-40B4-BE49-F238E27FC236}">
                        <a16:creationId xmlns:a16="http://schemas.microsoft.com/office/drawing/2014/main" id="{CECE5F6D-8D54-4A49-AF30-C8BFE41D98EB}"/>
                      </a:ext>
                    </a:extLst>
                  </p14:cNvPr>
                  <p14:cNvContentPartPr/>
                  <p14:nvPr/>
                </p14:nvContentPartPr>
                <p14:xfrm>
                  <a:off x="3639405" y="3221252"/>
                  <a:ext cx="321480" cy="125280"/>
                </p14:xfrm>
              </p:contentPart>
            </mc:Choice>
            <mc:Fallback xmlns="">
              <p:pic>
                <p:nvPicPr>
                  <p:cNvPr id="314" name="Ink 77">
                    <a:extLst>
                      <a:ext uri="{FF2B5EF4-FFF2-40B4-BE49-F238E27FC236}">
                        <a16:creationId xmlns:a16="http://schemas.microsoft.com/office/drawing/2014/main" id="{CECE5F6D-8D54-4A49-AF30-C8BFE41D98EB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3629434" y="3211434"/>
                    <a:ext cx="341024" cy="1445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315" name="Ink 78">
                    <a:extLst>
                      <a:ext uri="{FF2B5EF4-FFF2-40B4-BE49-F238E27FC236}">
                        <a16:creationId xmlns:a16="http://schemas.microsoft.com/office/drawing/2014/main" id="{0D7C2957-E120-1342-9906-E835C211AB3C}"/>
                      </a:ext>
                    </a:extLst>
                  </p14:cNvPr>
                  <p14:cNvContentPartPr/>
                  <p14:nvPr/>
                </p14:nvContentPartPr>
                <p14:xfrm>
                  <a:off x="3819045" y="3179492"/>
                  <a:ext cx="120600" cy="455760"/>
                </p14:xfrm>
              </p:contentPart>
            </mc:Choice>
            <mc:Fallback xmlns="">
              <p:pic>
                <p:nvPicPr>
                  <p:cNvPr id="315" name="Ink 78">
                    <a:extLst>
                      <a:ext uri="{FF2B5EF4-FFF2-40B4-BE49-F238E27FC236}">
                        <a16:creationId xmlns:a16="http://schemas.microsoft.com/office/drawing/2014/main" id="{0D7C2957-E120-1342-9906-E835C211AB3C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3809062" y="3169670"/>
                    <a:ext cx="140168" cy="47501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0C573E4-B348-C748-8DAC-1A937B54DCC8}"/>
              </a:ext>
            </a:extLst>
          </p:cNvPr>
          <p:cNvSpPr txBox="1"/>
          <p:nvPr/>
        </p:nvSpPr>
        <p:spPr>
          <a:xfrm>
            <a:off x="5121465" y="2709120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Minion Pro Cond" panose="02040503050201020203" pitchFamily="18" charset="0"/>
              </a:rPr>
              <a:t>Mallory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2B026-E2B8-D845-94DE-856DF91F325E}"/>
              </a:ext>
            </a:extLst>
          </p:cNvPr>
          <p:cNvSpPr txBox="1"/>
          <p:nvPr/>
        </p:nvSpPr>
        <p:spPr>
          <a:xfrm>
            <a:off x="4282353" y="5040656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Minion Pro Cond" panose="02040503050201020203" pitchFamily="18" charset="0"/>
              </a:rPr>
              <a:t>Ali Baba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0CE4E56D-D7D7-A545-993A-27E5E1BB0DB0}"/>
              </a:ext>
            </a:extLst>
          </p:cNvPr>
          <p:cNvSpPr txBox="1"/>
          <p:nvPr/>
        </p:nvSpPr>
        <p:spPr>
          <a:xfrm>
            <a:off x="1485509" y="2844321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Minion Pro Cond" panose="02040503050201020203" pitchFamily="18" charset="0"/>
              </a:rPr>
              <a:t>Peggy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1F922A62-ED9B-064F-976F-173CADCDA5B2}"/>
              </a:ext>
            </a:extLst>
          </p:cNvPr>
          <p:cNvSpPr txBox="1"/>
          <p:nvPr/>
        </p:nvSpPr>
        <p:spPr>
          <a:xfrm>
            <a:off x="1550666" y="4795351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Minion Pro Cond" panose="02040503050201020203" pitchFamily="18" charset="0"/>
              </a:rPr>
              <a:t>Pablo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B88EAF-C2F4-5649-AED1-CA84153E4770}"/>
                  </a:ext>
                </a:extLst>
              </p:cNvPr>
              <p:cNvSpPr txBox="1"/>
              <p:nvPr/>
            </p:nvSpPr>
            <p:spPr>
              <a:xfrm>
                <a:off x="1410461" y="3031530"/>
                <a:ext cx="8805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𝑏𝑟𝑎𝑐𝑎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nion Pro" panose="02040503050201020203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B88EAF-C2F4-5649-AED1-CA84153E4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461" y="3031530"/>
                <a:ext cx="880561" cy="338554"/>
              </a:xfrm>
              <a:prstGeom prst="rect">
                <a:avLst/>
              </a:prstGeom>
              <a:blipFill>
                <a:blip r:embed="rId3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6" name="TextBox 515">
                <a:extLst>
                  <a:ext uri="{FF2B5EF4-FFF2-40B4-BE49-F238E27FC236}">
                    <a16:creationId xmlns:a16="http://schemas.microsoft.com/office/drawing/2014/main" id="{6AC5B228-A497-A64B-A710-8862C26DAF27}"/>
                  </a:ext>
                </a:extLst>
              </p:cNvPr>
              <p:cNvSpPr txBox="1"/>
              <p:nvPr/>
            </p:nvSpPr>
            <p:spPr>
              <a:xfrm>
                <a:off x="1574828" y="4976725"/>
                <a:ext cx="5642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6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𝑜𝑜</m:t>
                      </m:r>
                    </m:oMath>
                  </m:oMathPara>
                </a14:m>
                <a:endPara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nion Pro" panose="02040503050201020203" pitchFamily="18" charset="0"/>
                </a:endParaRPr>
              </a:p>
            </p:txBody>
          </p:sp>
        </mc:Choice>
        <mc:Fallback xmlns="">
          <p:sp>
            <p:nvSpPr>
              <p:cNvPr id="516" name="TextBox 515">
                <a:extLst>
                  <a:ext uri="{FF2B5EF4-FFF2-40B4-BE49-F238E27FC236}">
                    <a16:creationId xmlns:a16="http://schemas.microsoft.com/office/drawing/2014/main" id="{6AC5B228-A497-A64B-A710-8862C26DA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828" y="4976725"/>
                <a:ext cx="564257" cy="338554"/>
              </a:xfrm>
              <a:prstGeom prst="rect">
                <a:avLst/>
              </a:prstGeom>
              <a:blipFill>
                <a:blip r:embed="rId3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7" name="TextBox 516">
                <a:extLst>
                  <a:ext uri="{FF2B5EF4-FFF2-40B4-BE49-F238E27FC236}">
                    <a16:creationId xmlns:a16="http://schemas.microsoft.com/office/drawing/2014/main" id="{5FE78C63-C2E5-0446-B414-AAD3DFF11231}"/>
                  </a:ext>
                </a:extLst>
              </p:cNvPr>
              <p:cNvSpPr txBox="1"/>
              <p:nvPr/>
            </p:nvSpPr>
            <p:spPr>
              <a:xfrm>
                <a:off x="4238380" y="5203253"/>
                <a:ext cx="8788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𝑖𝑙𝑖𝑔𝑖𝑙𝑖</m:t>
                      </m:r>
                    </m:oMath>
                  </m:oMathPara>
                </a14:m>
                <a:endPara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nion Pro" panose="02040503050201020203" pitchFamily="18" charset="0"/>
                </a:endParaRPr>
              </a:p>
            </p:txBody>
          </p:sp>
        </mc:Choice>
        <mc:Fallback xmlns="">
          <p:sp>
            <p:nvSpPr>
              <p:cNvPr id="517" name="TextBox 516">
                <a:extLst>
                  <a:ext uri="{FF2B5EF4-FFF2-40B4-BE49-F238E27FC236}">
                    <a16:creationId xmlns:a16="http://schemas.microsoft.com/office/drawing/2014/main" id="{5FE78C63-C2E5-0446-B414-AAD3DFF11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380" y="5203253"/>
                <a:ext cx="878895" cy="338554"/>
              </a:xfrm>
              <a:prstGeom prst="rect">
                <a:avLst/>
              </a:prstGeom>
              <a:blipFill>
                <a:blip r:embed="rId340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8" name="TextBox 517">
                <a:extLst>
                  <a:ext uri="{FF2B5EF4-FFF2-40B4-BE49-F238E27FC236}">
                    <a16:creationId xmlns:a16="http://schemas.microsoft.com/office/drawing/2014/main" id="{312F0232-92CC-1343-98DD-C9FE3B2A375A}"/>
                  </a:ext>
                </a:extLst>
              </p:cNvPr>
              <p:cNvSpPr txBox="1"/>
              <p:nvPr/>
            </p:nvSpPr>
            <p:spPr>
              <a:xfrm>
                <a:off x="5121465" y="2877634"/>
                <a:ext cx="7907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6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𝑎𝑏𝑟𝑎</m:t>
                      </m:r>
                    </m:oMath>
                  </m:oMathPara>
                </a14:m>
                <a:endPara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nion Pro" panose="02040503050201020203" pitchFamily="18" charset="0"/>
                </a:endParaRPr>
              </a:p>
            </p:txBody>
          </p:sp>
        </mc:Choice>
        <mc:Fallback xmlns="">
          <p:sp>
            <p:nvSpPr>
              <p:cNvPr id="518" name="TextBox 517">
                <a:extLst>
                  <a:ext uri="{FF2B5EF4-FFF2-40B4-BE49-F238E27FC236}">
                    <a16:creationId xmlns:a16="http://schemas.microsoft.com/office/drawing/2014/main" id="{312F0232-92CC-1343-98DD-C9FE3B2A3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465" y="2877634"/>
                <a:ext cx="790793" cy="338554"/>
              </a:xfrm>
              <a:prstGeom prst="rect">
                <a:avLst/>
              </a:prstGeom>
              <a:blipFill>
                <a:blip r:embed="rId3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Graphic 22" descr="Devil face with solid fill with solid fill">
            <a:extLst>
              <a:ext uri="{FF2B5EF4-FFF2-40B4-BE49-F238E27FC236}">
                <a16:creationId xmlns:a16="http://schemas.microsoft.com/office/drawing/2014/main" id="{E49C7B7C-8311-84FD-82FE-616D07676F9B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96DAC541-7B7A-43D3-8B79-37D633B846F1}">
                <asvg:svgBlip xmlns:asvg="http://schemas.microsoft.com/office/drawing/2016/SVG/main" r:embed="rId343"/>
              </a:ext>
            </a:extLst>
          </a:blip>
          <a:srcRect b="74374"/>
          <a:stretch/>
        </p:blipFill>
        <p:spPr>
          <a:xfrm>
            <a:off x="4556037" y="2525402"/>
            <a:ext cx="677434" cy="34726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2EC7F9E-631C-AF4A-69BB-FB6AEED15053}"/>
              </a:ext>
            </a:extLst>
          </p:cNvPr>
          <p:cNvGrpSpPr/>
          <p:nvPr/>
        </p:nvGrpSpPr>
        <p:grpSpPr>
          <a:xfrm>
            <a:off x="8931176" y="3397013"/>
            <a:ext cx="845894" cy="1018194"/>
            <a:chOff x="8462334" y="1844463"/>
            <a:chExt cx="845894" cy="101819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3E5858B-FE2A-82F3-BC1B-21A41C077A1E}"/>
                </a:ext>
              </a:extLst>
            </p:cNvPr>
            <p:cNvGrpSpPr/>
            <p:nvPr/>
          </p:nvGrpSpPr>
          <p:grpSpPr>
            <a:xfrm>
              <a:off x="8462334" y="1844463"/>
              <a:ext cx="845894" cy="1018194"/>
              <a:chOff x="8462334" y="1844463"/>
              <a:chExt cx="845894" cy="10181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97ADFFB-3DCD-4F89-3B30-D422F2D07557}"/>
                  </a:ext>
                </a:extLst>
              </p:cNvPr>
              <p:cNvGrpSpPr/>
              <p:nvPr/>
            </p:nvGrpSpPr>
            <p:grpSpPr>
              <a:xfrm>
                <a:off x="8462334" y="1844463"/>
                <a:ext cx="779381" cy="1018194"/>
                <a:chOff x="8058803" y="2103077"/>
                <a:chExt cx="779381" cy="1018194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67580939-FB80-33A2-6F61-70F5A1EDDAE3}"/>
                    </a:ext>
                  </a:extLst>
                </p:cNvPr>
                <p:cNvGrpSpPr/>
                <p:nvPr/>
              </p:nvGrpSpPr>
              <p:grpSpPr>
                <a:xfrm>
                  <a:off x="8070486" y="2103077"/>
                  <a:ext cx="700560" cy="655560"/>
                  <a:chOff x="8070486" y="2103077"/>
                  <a:chExt cx="700560" cy="6555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44">
                    <p14:nvContentPartPr>
                      <p14:cNvPr id="33" name="Ink 32">
                        <a:extLst>
                          <a:ext uri="{FF2B5EF4-FFF2-40B4-BE49-F238E27FC236}">
                            <a16:creationId xmlns:a16="http://schemas.microsoft.com/office/drawing/2014/main" id="{353AFDF7-D6CA-76CD-9982-FD3531FBD91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156354" y="2318717"/>
                      <a:ext cx="469440" cy="439920"/>
                    </p14:xfrm>
                  </p:contentPart>
                </mc:Choice>
                <mc:Fallback xmlns="">
                  <p:pic>
                    <p:nvPicPr>
                      <p:cNvPr id="80" name="Ink 79">
                        <a:extLst>
                          <a:ext uri="{FF2B5EF4-FFF2-40B4-BE49-F238E27FC236}">
                            <a16:creationId xmlns:a16="http://schemas.microsoft.com/office/drawing/2014/main" id="{8923CC74-0F14-554C-9DE2-0A63D613DE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5"/>
                      <a:stretch>
                        <a:fillRect/>
                      </a:stretch>
                    </p:blipFill>
                    <p:spPr>
                      <a:xfrm>
                        <a:off x="8147354" y="2309717"/>
                        <a:ext cx="487080" cy="457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46">
                    <p14:nvContentPartPr>
                      <p14:cNvPr id="34" name="Ink 33">
                        <a:extLst>
                          <a:ext uri="{FF2B5EF4-FFF2-40B4-BE49-F238E27FC236}">
                            <a16:creationId xmlns:a16="http://schemas.microsoft.com/office/drawing/2014/main" id="{4C1FE742-93AF-824C-029B-FAABF73F64E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432474" y="2574677"/>
                      <a:ext cx="32040" cy="27000"/>
                    </p14:xfrm>
                  </p:contentPart>
                </mc:Choice>
                <mc:Fallback xmlns="">
                  <p:pic>
                    <p:nvPicPr>
                      <p:cNvPr id="81" name="Ink 80">
                        <a:extLst>
                          <a:ext uri="{FF2B5EF4-FFF2-40B4-BE49-F238E27FC236}">
                            <a16:creationId xmlns:a16="http://schemas.microsoft.com/office/drawing/2014/main" id="{0A778734-1569-6749-8AF8-8583ADD102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7"/>
                      <a:stretch>
                        <a:fillRect/>
                      </a:stretch>
                    </p:blipFill>
                    <p:spPr>
                      <a:xfrm>
                        <a:off x="8423474" y="2565677"/>
                        <a:ext cx="49680" cy="44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48">
                    <p14:nvContentPartPr>
                      <p14:cNvPr id="35" name="Ink 34">
                        <a:extLst>
                          <a:ext uri="{FF2B5EF4-FFF2-40B4-BE49-F238E27FC236}">
                            <a16:creationId xmlns:a16="http://schemas.microsoft.com/office/drawing/2014/main" id="{C4D3E012-0CCE-5B1E-7158-89270806001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401154" y="2645237"/>
                      <a:ext cx="75960" cy="26280"/>
                    </p14:xfrm>
                  </p:contentPart>
                </mc:Choice>
                <mc:Fallback xmlns="">
                  <p:pic>
                    <p:nvPicPr>
                      <p:cNvPr id="82" name="Ink 81">
                        <a:extLst>
                          <a:ext uri="{FF2B5EF4-FFF2-40B4-BE49-F238E27FC236}">
                            <a16:creationId xmlns:a16="http://schemas.microsoft.com/office/drawing/2014/main" id="{73BD9EE3-372A-274F-A889-58A8855003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9"/>
                      <a:stretch>
                        <a:fillRect/>
                      </a:stretch>
                    </p:blipFill>
                    <p:spPr>
                      <a:xfrm>
                        <a:off x="8392196" y="2636237"/>
                        <a:ext cx="93517" cy="43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0">
                    <p14:nvContentPartPr>
                      <p14:cNvPr id="37" name="Ink 36">
                        <a:extLst>
                          <a:ext uri="{FF2B5EF4-FFF2-40B4-BE49-F238E27FC236}">
                            <a16:creationId xmlns:a16="http://schemas.microsoft.com/office/drawing/2014/main" id="{B093F2B4-3F4A-DCF2-F697-529B8808044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312406" y="2477117"/>
                      <a:ext cx="87480" cy="28080"/>
                    </p14:xfrm>
                  </p:contentPart>
                </mc:Choice>
                <mc:Fallback xmlns="">
                  <p:pic>
                    <p:nvPicPr>
                      <p:cNvPr id="83" name="Ink 82">
                        <a:extLst>
                          <a:ext uri="{FF2B5EF4-FFF2-40B4-BE49-F238E27FC236}">
                            <a16:creationId xmlns:a16="http://schemas.microsoft.com/office/drawing/2014/main" id="{A8BBC02F-1769-424E-82C2-C0AA371AB1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1"/>
                      <a:stretch>
                        <a:fillRect/>
                      </a:stretch>
                    </p:blipFill>
                    <p:spPr>
                      <a:xfrm>
                        <a:off x="8303406" y="2468117"/>
                        <a:ext cx="105120" cy="45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2">
                    <p14:nvContentPartPr>
                      <p14:cNvPr id="38" name="Ink 37">
                        <a:extLst>
                          <a:ext uri="{FF2B5EF4-FFF2-40B4-BE49-F238E27FC236}">
                            <a16:creationId xmlns:a16="http://schemas.microsoft.com/office/drawing/2014/main" id="{3C0B6AD6-4DB2-94BE-2B14-FAFB452D9F7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503926" y="2477837"/>
                      <a:ext cx="91800" cy="31680"/>
                    </p14:xfrm>
                  </p:contentPart>
                </mc:Choice>
                <mc:Fallback xmlns="">
                  <p:pic>
                    <p:nvPicPr>
                      <p:cNvPr id="84" name="Ink 83">
                        <a:extLst>
                          <a:ext uri="{FF2B5EF4-FFF2-40B4-BE49-F238E27FC236}">
                            <a16:creationId xmlns:a16="http://schemas.microsoft.com/office/drawing/2014/main" id="{E1B25381-C097-0E44-B248-F258BA06BA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3"/>
                      <a:stretch>
                        <a:fillRect/>
                      </a:stretch>
                    </p:blipFill>
                    <p:spPr>
                      <a:xfrm>
                        <a:off x="8494926" y="2468837"/>
                        <a:ext cx="109440" cy="49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4">
                    <p14:nvContentPartPr>
                      <p14:cNvPr id="39" name="Ink 38">
                        <a:extLst>
                          <a:ext uri="{FF2B5EF4-FFF2-40B4-BE49-F238E27FC236}">
                            <a16:creationId xmlns:a16="http://schemas.microsoft.com/office/drawing/2014/main" id="{EFD7291B-34DF-3C1E-2572-89ACFD12998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70486" y="2272997"/>
                      <a:ext cx="635040" cy="135360"/>
                    </p14:xfrm>
                  </p:contentPart>
                </mc:Choice>
                <mc:Fallback xmlns="">
                  <p:pic>
                    <p:nvPicPr>
                      <p:cNvPr id="85" name="Ink 84">
                        <a:extLst>
                          <a:ext uri="{FF2B5EF4-FFF2-40B4-BE49-F238E27FC236}">
                            <a16:creationId xmlns:a16="http://schemas.microsoft.com/office/drawing/2014/main" id="{91E28A7A-8601-F545-913A-D6B711EFC3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5"/>
                      <a:stretch>
                        <a:fillRect/>
                      </a:stretch>
                    </p:blipFill>
                    <p:spPr>
                      <a:xfrm>
                        <a:off x="8061481" y="2263997"/>
                        <a:ext cx="652690" cy="153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6">
                    <p14:nvContentPartPr>
                      <p14:cNvPr id="40" name="Ink 39">
                        <a:extLst>
                          <a:ext uri="{FF2B5EF4-FFF2-40B4-BE49-F238E27FC236}">
                            <a16:creationId xmlns:a16="http://schemas.microsoft.com/office/drawing/2014/main" id="{0AD22196-4679-22D6-3ED7-E4DF8211910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249766" y="2129357"/>
                      <a:ext cx="333720" cy="226440"/>
                    </p14:xfrm>
                  </p:contentPart>
                </mc:Choice>
                <mc:Fallback xmlns="">
                  <p:pic>
                    <p:nvPicPr>
                      <p:cNvPr id="86" name="Ink 85">
                        <a:extLst>
                          <a:ext uri="{FF2B5EF4-FFF2-40B4-BE49-F238E27FC236}">
                            <a16:creationId xmlns:a16="http://schemas.microsoft.com/office/drawing/2014/main" id="{6CA78D73-F9FA-A14B-A55B-2F192C28D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7"/>
                      <a:stretch>
                        <a:fillRect/>
                      </a:stretch>
                    </p:blipFill>
                    <p:spPr>
                      <a:xfrm>
                        <a:off x="8240776" y="2120357"/>
                        <a:ext cx="351341" cy="244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8">
                    <p14:nvContentPartPr>
                      <p14:cNvPr id="41" name="Ink 40">
                        <a:extLst>
                          <a:ext uri="{FF2B5EF4-FFF2-40B4-BE49-F238E27FC236}">
                            <a16:creationId xmlns:a16="http://schemas.microsoft.com/office/drawing/2014/main" id="{D4946EAB-97D8-FF39-D116-1EA8BC28333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105046" y="2297117"/>
                      <a:ext cx="571680" cy="95400"/>
                    </p14:xfrm>
                  </p:contentPart>
                </mc:Choice>
                <mc:Fallback xmlns="">
                  <p:pic>
                    <p:nvPicPr>
                      <p:cNvPr id="87" name="Ink 86">
                        <a:extLst>
                          <a:ext uri="{FF2B5EF4-FFF2-40B4-BE49-F238E27FC236}">
                            <a16:creationId xmlns:a16="http://schemas.microsoft.com/office/drawing/2014/main" id="{C148D80D-F1BA-9249-BC2B-EFFD415631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9"/>
                      <a:stretch>
                        <a:fillRect/>
                      </a:stretch>
                    </p:blipFill>
                    <p:spPr>
                      <a:xfrm>
                        <a:off x="8096046" y="2288117"/>
                        <a:ext cx="589320" cy="11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0">
                    <p14:nvContentPartPr>
                      <p14:cNvPr id="42" name="Ink 41">
                        <a:extLst>
                          <a:ext uri="{FF2B5EF4-FFF2-40B4-BE49-F238E27FC236}">
                            <a16:creationId xmlns:a16="http://schemas.microsoft.com/office/drawing/2014/main" id="{80EC889B-47C2-21E4-87BC-A9DF58CBBF0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75354" y="2457693"/>
                      <a:ext cx="63720" cy="20880"/>
                    </p14:xfrm>
                  </p:contentPart>
                </mc:Choice>
                <mc:Fallback xmlns="">
                  <p:pic>
                    <p:nvPicPr>
                      <p:cNvPr id="88" name="Ink 87">
                        <a:extLst>
                          <a:ext uri="{FF2B5EF4-FFF2-40B4-BE49-F238E27FC236}">
                            <a16:creationId xmlns:a16="http://schemas.microsoft.com/office/drawing/2014/main" id="{3030466D-6992-3F4B-963F-4017E7CB90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1"/>
                      <a:stretch>
                        <a:fillRect/>
                      </a:stretch>
                    </p:blipFill>
                    <p:spPr>
                      <a:xfrm>
                        <a:off x="8066405" y="2448693"/>
                        <a:ext cx="81261" cy="38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2">
                    <p14:nvContentPartPr>
                      <p14:cNvPr id="43" name="Ink 42">
                        <a:extLst>
                          <a:ext uri="{FF2B5EF4-FFF2-40B4-BE49-F238E27FC236}">
                            <a16:creationId xmlns:a16="http://schemas.microsoft.com/office/drawing/2014/main" id="{CAC50AD8-BA58-ED0F-F0F4-1463304C38D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117834" y="2468493"/>
                      <a:ext cx="38520" cy="167400"/>
                    </p14:xfrm>
                  </p:contentPart>
                </mc:Choice>
                <mc:Fallback xmlns="">
                  <p:pic>
                    <p:nvPicPr>
                      <p:cNvPr id="89" name="Ink 88">
                        <a:extLst>
                          <a:ext uri="{FF2B5EF4-FFF2-40B4-BE49-F238E27FC236}">
                            <a16:creationId xmlns:a16="http://schemas.microsoft.com/office/drawing/2014/main" id="{587F7728-63BA-8049-A81F-4A09AA0EE0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3"/>
                      <a:stretch>
                        <a:fillRect/>
                      </a:stretch>
                    </p:blipFill>
                    <p:spPr>
                      <a:xfrm>
                        <a:off x="8108834" y="2459493"/>
                        <a:ext cx="56160" cy="185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4">
                    <p14:nvContentPartPr>
                      <p14:cNvPr id="44" name="Ink 43">
                        <a:extLst>
                          <a:ext uri="{FF2B5EF4-FFF2-40B4-BE49-F238E27FC236}">
                            <a16:creationId xmlns:a16="http://schemas.microsoft.com/office/drawing/2014/main" id="{5638CA0A-F26F-A66F-83DA-C799C4DD374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595366" y="2349317"/>
                      <a:ext cx="104400" cy="201600"/>
                    </p14:xfrm>
                  </p:contentPart>
                </mc:Choice>
                <mc:Fallback xmlns="">
                  <p:pic>
                    <p:nvPicPr>
                      <p:cNvPr id="90" name="Ink 89">
                        <a:extLst>
                          <a:ext uri="{FF2B5EF4-FFF2-40B4-BE49-F238E27FC236}">
                            <a16:creationId xmlns:a16="http://schemas.microsoft.com/office/drawing/2014/main" id="{744600F4-F2DC-534D-8592-6AC42837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5"/>
                      <a:stretch>
                        <a:fillRect/>
                      </a:stretch>
                    </p:blipFill>
                    <p:spPr>
                      <a:xfrm>
                        <a:off x="8586366" y="2340317"/>
                        <a:ext cx="122040" cy="219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6">
                    <p14:nvContentPartPr>
                      <p14:cNvPr id="45" name="Ink 44">
                        <a:extLst>
                          <a:ext uri="{FF2B5EF4-FFF2-40B4-BE49-F238E27FC236}">
                            <a16:creationId xmlns:a16="http://schemas.microsoft.com/office/drawing/2014/main" id="{F901E231-C8E2-A669-DB4B-C91F63AFD28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124314" y="2422072"/>
                      <a:ext cx="57600" cy="161280"/>
                    </p14:xfrm>
                  </p:contentPart>
                </mc:Choice>
                <mc:Fallback xmlns="">
                  <p:pic>
                    <p:nvPicPr>
                      <p:cNvPr id="91" name="Ink 90">
                        <a:extLst>
                          <a:ext uri="{FF2B5EF4-FFF2-40B4-BE49-F238E27FC236}">
                            <a16:creationId xmlns:a16="http://schemas.microsoft.com/office/drawing/2014/main" id="{5F1B20F6-B466-D84C-8264-61C7127ACB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7"/>
                      <a:stretch>
                        <a:fillRect/>
                      </a:stretch>
                    </p:blipFill>
                    <p:spPr>
                      <a:xfrm>
                        <a:off x="8115314" y="2413072"/>
                        <a:ext cx="75240" cy="178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8">
                    <p14:nvContentPartPr>
                      <p14:cNvPr id="46" name="Ink 45">
                        <a:extLst>
                          <a:ext uri="{FF2B5EF4-FFF2-40B4-BE49-F238E27FC236}">
                            <a16:creationId xmlns:a16="http://schemas.microsoft.com/office/drawing/2014/main" id="{F0EE8F08-0710-098D-43A9-48CEB1FE88E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219526" y="2103077"/>
                      <a:ext cx="551520" cy="206640"/>
                    </p14:xfrm>
                  </p:contentPart>
                </mc:Choice>
                <mc:Fallback xmlns="">
                  <p:pic>
                    <p:nvPicPr>
                      <p:cNvPr id="92" name="Ink 91">
                        <a:extLst>
                          <a:ext uri="{FF2B5EF4-FFF2-40B4-BE49-F238E27FC236}">
                            <a16:creationId xmlns:a16="http://schemas.microsoft.com/office/drawing/2014/main" id="{D35AE8DD-4D06-7A4C-8AAD-929EB7BB13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9"/>
                      <a:stretch>
                        <a:fillRect/>
                      </a:stretch>
                    </p:blipFill>
                    <p:spPr>
                      <a:xfrm>
                        <a:off x="8210526" y="2094077"/>
                        <a:ext cx="569160" cy="224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70">
                    <p14:nvContentPartPr>
                      <p14:cNvPr id="47" name="Ink 46">
                        <a:extLst>
                          <a:ext uri="{FF2B5EF4-FFF2-40B4-BE49-F238E27FC236}">
                            <a16:creationId xmlns:a16="http://schemas.microsoft.com/office/drawing/2014/main" id="{CC34A97E-B4EF-D089-2530-634B3094C80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80566" y="2137997"/>
                      <a:ext cx="498600" cy="245520"/>
                    </p14:xfrm>
                  </p:contentPart>
                </mc:Choice>
                <mc:Fallback xmlns="">
                  <p:pic>
                    <p:nvPicPr>
                      <p:cNvPr id="93" name="Ink 92">
                        <a:extLst>
                          <a:ext uri="{FF2B5EF4-FFF2-40B4-BE49-F238E27FC236}">
                            <a16:creationId xmlns:a16="http://schemas.microsoft.com/office/drawing/2014/main" id="{31727372-7E4B-ED4C-87D0-AD85558006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1"/>
                      <a:stretch>
                        <a:fillRect/>
                      </a:stretch>
                    </p:blipFill>
                    <p:spPr>
                      <a:xfrm>
                        <a:off x="8071566" y="2128997"/>
                        <a:ext cx="516240" cy="263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23CC579-6A24-B929-EA33-85ECAE7A7085}"/>
                    </a:ext>
                  </a:extLst>
                </p:cNvPr>
                <p:cNvSpPr txBox="1"/>
                <p:nvPr/>
              </p:nvSpPr>
              <p:spPr>
                <a:xfrm>
                  <a:off x="8058803" y="2751939"/>
                  <a:ext cx="77938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7030A0"/>
                      </a:solidFill>
                      <a:latin typeface="Minion Pro Cond" panose="02040503050201020203" pitchFamily="18" charset="0"/>
                    </a:rPr>
                    <a:t>Victor</a:t>
                  </a:r>
                </a:p>
              </p:txBody>
            </p:sp>
          </p:grpSp>
          <p:pic>
            <p:nvPicPr>
              <p:cNvPr id="30" name="Picture 2" descr="Magnifying Glass PNG Transparent Images Free Download | Vector Files |  Pngtree">
                <a:extLst>
                  <a:ext uri="{FF2B5EF4-FFF2-40B4-BE49-F238E27FC236}">
                    <a16:creationId xmlns:a16="http://schemas.microsoft.com/office/drawing/2014/main" id="{6E013E84-7B15-5663-9384-102101BC2C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2">
                <a:extLst>
                  <a:ext uri="{BEBA8EAE-BF5A-486C-A8C5-ECC9F3942E4B}">
                    <a14:imgProps xmlns:a14="http://schemas.microsoft.com/office/drawing/2010/main">
                      <a14:imgLayer r:embed="rId373">
                        <a14:imgEffect>
                          <a14:backgroundRemoval t="10000" b="90000" l="10000" r="90000"/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733862" y="2046415"/>
                <a:ext cx="574366" cy="5743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E27220D-9173-5DB7-ED32-AC9FBC523388}"/>
                    </a:ext>
                  </a:extLst>
                </p14:cNvPr>
                <p14:cNvContentPartPr/>
                <p14:nvPr/>
              </p14:nvContentPartPr>
              <p14:xfrm>
                <a:off x="8920481" y="2204400"/>
                <a:ext cx="88560" cy="525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7068BA5-A383-C840-AEE8-80E7353174DD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8911481" y="2195400"/>
                  <a:ext cx="106200" cy="70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0A5B39A-FDB0-EE69-B176-644F1FFFC6A6}"/>
              </a:ext>
            </a:extLst>
          </p:cNvPr>
          <p:cNvSpPr txBox="1"/>
          <p:nvPr/>
        </p:nvSpPr>
        <p:spPr>
          <a:xfrm>
            <a:off x="8446543" y="1826298"/>
            <a:ext cx="150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Minion Pro Cond" panose="02040503050201020203" pitchFamily="18" charset="0"/>
              </a:rPr>
              <a:t>Verifier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495CBB-1D7F-1588-2FD4-3250FB348DD8}"/>
              </a:ext>
            </a:extLst>
          </p:cNvPr>
          <p:cNvSpPr txBox="1"/>
          <p:nvPr/>
        </p:nvSpPr>
        <p:spPr>
          <a:xfrm>
            <a:off x="3264353" y="5694961"/>
            <a:ext cx="571020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latin typeface="Minion Pro Cond" panose="02040503050201020203" pitchFamily="18" charset="0"/>
              </a:rPr>
              <a:t>t-Zero-Knowledge:</a:t>
            </a:r>
            <a:r>
              <a:rPr lang="en-US" b="1" dirty="0">
                <a:latin typeface="Minion Pro Cond" panose="02040503050201020203" pitchFamily="18" charset="0"/>
              </a:rPr>
              <a:t> Against Victor, and against a malicious </a:t>
            </a:r>
            <a:r>
              <a:rPr lang="en-US" b="1" dirty="0">
                <a:solidFill>
                  <a:srgbClr val="C00000"/>
                </a:solidFill>
                <a:latin typeface="Minion Pro Cond" panose="02040503050201020203" pitchFamily="18" charset="0"/>
              </a:rPr>
              <a:t>Mallory </a:t>
            </a:r>
            <a:r>
              <a:rPr lang="en-US" b="1" dirty="0">
                <a:latin typeface="Minion Pro Cond" panose="02040503050201020203" pitchFamily="18" charset="0"/>
              </a:rPr>
              <a:t>who tries to learn the other provers’ secrets.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8" name="Oval Callout 487">
                <a:extLst>
                  <a:ext uri="{FF2B5EF4-FFF2-40B4-BE49-F238E27FC236}">
                    <a16:creationId xmlns:a16="http://schemas.microsoft.com/office/drawing/2014/main" id="{65AFE3FA-FF9D-CF4A-EDBF-75ABD7BDDA41}"/>
                  </a:ext>
                </a:extLst>
              </p:cNvPr>
              <p:cNvSpPr/>
              <p:nvPr/>
            </p:nvSpPr>
            <p:spPr>
              <a:xfrm>
                <a:off x="9667073" y="2615901"/>
                <a:ext cx="2178132" cy="456840"/>
              </a:xfrm>
              <a:prstGeom prst="wedgeEllipseCallout">
                <a:avLst>
                  <a:gd name="adj1" fmla="val -55083"/>
                  <a:gd name="adj2" fmla="val 224828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ccept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reject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8" name="Oval Callout 487">
                <a:extLst>
                  <a:ext uri="{FF2B5EF4-FFF2-40B4-BE49-F238E27FC236}">
                    <a16:creationId xmlns:a16="http://schemas.microsoft.com/office/drawing/2014/main" id="{65AFE3FA-FF9D-CF4A-EDBF-75ABD7BDDA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7073" y="2615901"/>
                <a:ext cx="2178132" cy="456840"/>
              </a:xfrm>
              <a:prstGeom prst="wedgeEllipseCallout">
                <a:avLst>
                  <a:gd name="adj1" fmla="val -55083"/>
                  <a:gd name="adj2" fmla="val 224828"/>
                </a:avLst>
              </a:prstGeom>
              <a:blipFill>
                <a:blip r:embed="rId37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1" name="Group 490">
            <a:extLst>
              <a:ext uri="{FF2B5EF4-FFF2-40B4-BE49-F238E27FC236}">
                <a16:creationId xmlns:a16="http://schemas.microsoft.com/office/drawing/2014/main" id="{8DE08FF6-A17C-93EF-F149-2452EFF0B672}"/>
              </a:ext>
            </a:extLst>
          </p:cNvPr>
          <p:cNvGrpSpPr/>
          <p:nvPr/>
        </p:nvGrpSpPr>
        <p:grpSpPr>
          <a:xfrm>
            <a:off x="5027263" y="3320289"/>
            <a:ext cx="3227737" cy="774311"/>
            <a:chOff x="5039963" y="2839355"/>
            <a:chExt cx="3675608" cy="774311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8A0BC07-9FC8-EEDD-1490-54B5357A78B2}"/>
                </a:ext>
              </a:extLst>
            </p:cNvPr>
            <p:cNvCxnSpPr>
              <a:cxnSpLocks/>
            </p:cNvCxnSpPr>
            <p:nvPr/>
          </p:nvCxnSpPr>
          <p:spPr>
            <a:xfrm>
              <a:off x="5039963" y="3249087"/>
              <a:ext cx="367560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749AD4FD-F5E8-3C62-78AB-50D0A8CD2933}"/>
                </a:ext>
              </a:extLst>
            </p:cNvPr>
            <p:cNvSpPr txBox="1"/>
            <p:nvPr/>
          </p:nvSpPr>
          <p:spPr>
            <a:xfrm>
              <a:off x="6324537" y="2839355"/>
              <a:ext cx="697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Minion Pro Cond" panose="02040503050201020203" pitchFamily="18" charset="0"/>
                </a:rPr>
                <a:t>proof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0" name="TextBox 489">
                  <a:extLst>
                    <a:ext uri="{FF2B5EF4-FFF2-40B4-BE49-F238E27FC236}">
                      <a16:creationId xmlns:a16="http://schemas.microsoft.com/office/drawing/2014/main" id="{0780842B-238D-D35A-4935-6F5F48655C3F}"/>
                    </a:ext>
                  </a:extLst>
                </p:cNvPr>
                <p:cNvSpPr txBox="1"/>
                <p:nvPr/>
              </p:nvSpPr>
              <p:spPr>
                <a:xfrm>
                  <a:off x="6478970" y="3244334"/>
                  <a:ext cx="388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𝛑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90" name="TextBox 489">
                  <a:extLst>
                    <a:ext uri="{FF2B5EF4-FFF2-40B4-BE49-F238E27FC236}">
                      <a16:creationId xmlns:a16="http://schemas.microsoft.com/office/drawing/2014/main" id="{0780842B-238D-D35A-4935-6F5F48655C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8970" y="3244334"/>
                  <a:ext cx="388248" cy="369332"/>
                </a:xfrm>
                <a:prstGeom prst="rect">
                  <a:avLst/>
                </a:prstGeom>
                <a:blipFill>
                  <a:blip r:embed="rId37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603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13" grpId="0"/>
      <p:bldP spid="514" grpId="0"/>
      <p:bldP spid="6" grpId="0"/>
      <p:bldP spid="516" grpId="0"/>
      <p:bldP spid="517" grpId="0"/>
      <p:bldP spid="518" grpId="0"/>
      <p:bldP spid="48" grpId="0"/>
      <p:bldP spid="55" grpId="0" animBg="1"/>
      <p:bldP spid="4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2AB67-510D-8505-2CFC-3B3081A8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B690E-B5AF-CB16-5626-1ED8803F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t-Zero-Knowledge (in more detail)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952D3B-B0EA-4143-E153-1F1DF07213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Adversary corrupts any subset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provers</a:t>
                </a:r>
              </a:p>
              <a:p>
                <a:r>
                  <a:rPr lang="en-US" dirty="0"/>
                  <a:t>For any such adversary, there exists a </a:t>
                </a:r>
                <a:r>
                  <a:rPr lang="en-US" dirty="0">
                    <a:highlight>
                      <a:srgbClr val="D9F2D0"/>
                    </a:highlight>
                  </a:rPr>
                  <a:t>simulator</a:t>
                </a:r>
                <a:r>
                  <a:rPr lang="en-US" dirty="0"/>
                  <a:t> such that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952D3B-B0EA-4143-E153-1F1DF07213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9DFEEB9-BE2D-AB9E-13D4-933987CFDB2C}"/>
              </a:ext>
            </a:extLst>
          </p:cNvPr>
          <p:cNvSpPr txBox="1"/>
          <p:nvPr/>
        </p:nvSpPr>
        <p:spPr>
          <a:xfrm>
            <a:off x="3804370" y="2030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8920BA2C-F1E4-A006-1524-539C8132A30D}"/>
              </a:ext>
            </a:extLst>
          </p:cNvPr>
          <p:cNvSpPr/>
          <p:nvPr/>
        </p:nvSpPr>
        <p:spPr>
          <a:xfrm>
            <a:off x="4939146" y="3653494"/>
            <a:ext cx="1995054" cy="1269874"/>
          </a:xfrm>
          <a:prstGeom prst="rect">
            <a:avLst/>
          </a:prstGeom>
          <a:solidFill>
            <a:srgbClr val="D9F2D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t-ZK Simulator</a:t>
            </a:r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409DF2FE-901F-E437-F83D-9DE3A060B541}"/>
              </a:ext>
            </a:extLst>
          </p:cNvPr>
          <p:cNvCxnSpPr>
            <a:cxnSpLocks/>
            <a:endCxn id="239" idx="1"/>
          </p:cNvCxnSpPr>
          <p:nvPr/>
        </p:nvCxnSpPr>
        <p:spPr>
          <a:xfrm>
            <a:off x="4097524" y="4288431"/>
            <a:ext cx="8416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" name="TextBox 243">
            <a:extLst>
              <a:ext uri="{FF2B5EF4-FFF2-40B4-BE49-F238E27FC236}">
                <a16:creationId xmlns:a16="http://schemas.microsoft.com/office/drawing/2014/main" id="{74DFFE04-7F0B-0BE2-C50F-6922A423B2E9}"/>
              </a:ext>
            </a:extLst>
          </p:cNvPr>
          <p:cNvSpPr txBox="1"/>
          <p:nvPr/>
        </p:nvSpPr>
        <p:spPr>
          <a:xfrm>
            <a:off x="4263297" y="3915979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113996C-048F-5C66-DE5F-D119DBE46AC1}"/>
              </a:ext>
            </a:extLst>
          </p:cNvPr>
          <p:cNvCxnSpPr>
            <a:cxnSpLocks/>
          </p:cNvCxnSpPr>
          <p:nvPr/>
        </p:nvCxnSpPr>
        <p:spPr>
          <a:xfrm>
            <a:off x="2250934" y="4285311"/>
            <a:ext cx="1053376" cy="2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6" name="TextBox 245">
            <a:extLst>
              <a:ext uri="{FF2B5EF4-FFF2-40B4-BE49-F238E27FC236}">
                <a16:creationId xmlns:a16="http://schemas.microsoft.com/office/drawing/2014/main" id="{E1CCBE72-C39A-D7BE-6663-17A314031AF0}"/>
              </a:ext>
            </a:extLst>
          </p:cNvPr>
          <p:cNvSpPr txBox="1"/>
          <p:nvPr/>
        </p:nvSpPr>
        <p:spPr>
          <a:xfrm>
            <a:off x="2250934" y="394389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witness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CDF01726-30AD-6D26-6E73-F729CB30EA1C}"/>
              </a:ext>
            </a:extLst>
          </p:cNvPr>
          <p:cNvSpPr/>
          <p:nvPr/>
        </p:nvSpPr>
        <p:spPr>
          <a:xfrm>
            <a:off x="3304310" y="3915979"/>
            <a:ext cx="793214" cy="6799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Ver</a:t>
            </a:r>
          </a:p>
        </p:txBody>
      </p: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id="{C83CAF42-269B-06AF-8781-13D763928BAA}"/>
              </a:ext>
            </a:extLst>
          </p:cNvPr>
          <p:cNvCxnSpPr>
            <a:cxnSpLocks/>
          </p:cNvCxnSpPr>
          <p:nvPr/>
        </p:nvCxnSpPr>
        <p:spPr>
          <a:xfrm>
            <a:off x="6934200" y="4285311"/>
            <a:ext cx="222324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id="{1F702380-B67B-5F0B-59F5-B581C1F6FEF8}"/>
              </a:ext>
            </a:extLst>
          </p:cNvPr>
          <p:cNvSpPr txBox="1"/>
          <p:nvPr/>
        </p:nvSpPr>
        <p:spPr>
          <a:xfrm>
            <a:off x="7099973" y="3918772"/>
            <a:ext cx="18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Adversary’s view</a:t>
            </a:r>
          </a:p>
        </p:txBody>
      </p:sp>
    </p:spTree>
    <p:extLst>
      <p:ext uri="{BB962C8B-B14F-4D97-AF65-F5344CB8AC3E}">
        <p14:creationId xmlns:p14="http://schemas.microsoft.com/office/powerpoint/2010/main" val="1538166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5BFCD-0138-F900-4DD0-BA8BDA94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83916-0EDD-8F22-41C3-74B2BB9AB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Achieving malicious security requires care</a:t>
            </a:r>
          </a:p>
          <a:p>
            <a:pPr marL="457200" lvl="1" indent="0">
              <a:buNone/>
            </a:pPr>
            <a:r>
              <a:rPr lang="en-US" dirty="0"/>
              <a:t>We give 2 attacks on t-ZK and best practices for mitigation</a:t>
            </a:r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Malicious security comes essentially for free*</a:t>
            </a:r>
          </a:p>
          <a:p>
            <a:pPr marL="457200" lvl="1" indent="0">
              <a:buNone/>
            </a:pPr>
            <a:r>
              <a:rPr lang="en-US" dirty="0"/>
              <a:t>In the honest majority setting, several semi-honest collaborative </a:t>
            </a:r>
            <a:r>
              <a:rPr lang="en-US" dirty="0" err="1"/>
              <a:t>zkSNARKs</a:t>
            </a:r>
            <a:r>
              <a:rPr lang="en-US" dirty="0"/>
              <a:t> are already maliciously secure (with minor modifications)!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* We must assume that either the number of corrupted parties is exactly t or that the randomness was shared honestly.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2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F84A-A7B7-2B0A-27B7-7D96C51A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Achieving Malicious Security Requires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3F675-8B23-1FD9-AD3C-5DE1BAA64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0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9C613-BAF3-0C59-8E8A-4EE5EA862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F2739852-DF60-BDE2-4536-805CA826AF77}"/>
              </a:ext>
            </a:extLst>
          </p:cNvPr>
          <p:cNvGrpSpPr/>
          <p:nvPr/>
        </p:nvGrpSpPr>
        <p:grpSpPr>
          <a:xfrm>
            <a:off x="2714520" y="2640942"/>
            <a:ext cx="7495067" cy="2753195"/>
            <a:chOff x="2714520" y="2640942"/>
            <a:chExt cx="7495067" cy="2753195"/>
          </a:xfrm>
        </p:grpSpPr>
        <p:pic>
          <p:nvPicPr>
            <p:cNvPr id="3074" name="Picture 2" descr="Course: Physics, Topic: Unit 1: Thin lenses">
              <a:extLst>
                <a:ext uri="{FF2B5EF4-FFF2-40B4-BE49-F238E27FC236}">
                  <a16:creationId xmlns:a16="http://schemas.microsoft.com/office/drawing/2014/main" id="{E556E41A-681A-C690-199D-94EB2BF13A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" t="2108" r="84286" b="61902"/>
            <a:stretch/>
          </p:blipFill>
          <p:spPr bwMode="auto">
            <a:xfrm>
              <a:off x="6919911" y="2780763"/>
              <a:ext cx="783772" cy="2125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87FBF4-BD73-F111-6E25-A8DDAB410CF2}"/>
                </a:ext>
              </a:extLst>
            </p:cNvPr>
            <p:cNvCxnSpPr/>
            <p:nvPr/>
          </p:nvCxnSpPr>
          <p:spPr>
            <a:xfrm>
              <a:off x="4276237" y="3194752"/>
              <a:ext cx="3035559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30753BE-5312-1633-3968-B4131DE8CA22}"/>
                </a:ext>
              </a:extLst>
            </p:cNvPr>
            <p:cNvCxnSpPr>
              <a:cxnSpLocks/>
            </p:cNvCxnSpPr>
            <p:nvPr/>
          </p:nvCxnSpPr>
          <p:spPr>
            <a:xfrm>
              <a:off x="4276238" y="3528883"/>
              <a:ext cx="4989161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FA43DB7-12EA-E371-E711-E95E1634A3E3}"/>
                </a:ext>
              </a:extLst>
            </p:cNvPr>
            <p:cNvCxnSpPr/>
            <p:nvPr/>
          </p:nvCxnSpPr>
          <p:spPr>
            <a:xfrm>
              <a:off x="4276239" y="3869667"/>
              <a:ext cx="3035559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ADFE684-A7A4-EDA4-0FF7-0D5BBF0A3251}"/>
                </a:ext>
              </a:extLst>
            </p:cNvPr>
            <p:cNvCxnSpPr>
              <a:cxnSpLocks/>
            </p:cNvCxnSpPr>
            <p:nvPr/>
          </p:nvCxnSpPr>
          <p:spPr>
            <a:xfrm>
              <a:off x="7311796" y="3194752"/>
              <a:ext cx="1953603" cy="334131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9B0E70-5F22-45BE-BB9D-9E1FDD9C99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1796" y="3528883"/>
              <a:ext cx="1953603" cy="34078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FE17A1-F07F-2CE3-5BB3-386D7E9D40C9}"/>
                </a:ext>
              </a:extLst>
            </p:cNvPr>
            <p:cNvCxnSpPr>
              <a:cxnSpLocks/>
            </p:cNvCxnSpPr>
            <p:nvPr/>
          </p:nvCxnSpPr>
          <p:spPr>
            <a:xfrm>
              <a:off x="4276237" y="4536404"/>
              <a:ext cx="498916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6975E8C-9D6B-C900-B37D-0B2265D90CE1}"/>
                </a:ext>
              </a:extLst>
            </p:cNvPr>
            <p:cNvCxnSpPr>
              <a:cxnSpLocks/>
            </p:cNvCxnSpPr>
            <p:nvPr/>
          </p:nvCxnSpPr>
          <p:spPr>
            <a:xfrm>
              <a:off x="4276237" y="4256789"/>
              <a:ext cx="498916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3AC761C-9BCB-8E4E-9645-337CED3E1F4D}"/>
                </a:ext>
              </a:extLst>
            </p:cNvPr>
            <p:cNvCxnSpPr>
              <a:cxnSpLocks/>
            </p:cNvCxnSpPr>
            <p:nvPr/>
          </p:nvCxnSpPr>
          <p:spPr>
            <a:xfrm>
              <a:off x="9265399" y="2640942"/>
              <a:ext cx="0" cy="24574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6C1A7F-423A-4041-F109-DC7434E09C8C}"/>
                </a:ext>
              </a:extLst>
            </p:cNvPr>
            <p:cNvCxnSpPr>
              <a:cxnSpLocks/>
            </p:cNvCxnSpPr>
            <p:nvPr/>
          </p:nvCxnSpPr>
          <p:spPr>
            <a:xfrm>
              <a:off x="7311795" y="4693774"/>
              <a:ext cx="209940" cy="2503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15F6B7-5FC8-725E-C931-E0C2FB32053B}"/>
                </a:ext>
              </a:extLst>
            </p:cNvPr>
            <p:cNvSpPr txBox="1"/>
            <p:nvPr/>
          </p:nvSpPr>
          <p:spPr>
            <a:xfrm>
              <a:off x="7487088" y="4890205"/>
              <a:ext cx="1474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Proof system</a:t>
              </a:r>
            </a:p>
          </p:txBody>
        </p:sp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CBCC79B7-2DBD-290D-6D15-43A0675309E7}"/>
                </a:ext>
              </a:extLst>
            </p:cNvPr>
            <p:cNvSpPr/>
            <p:nvPr/>
          </p:nvSpPr>
          <p:spPr>
            <a:xfrm>
              <a:off x="3995057" y="3079481"/>
              <a:ext cx="209005" cy="9144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8C2E69A-F59C-08C3-3361-1E5AF2209812}"/>
                </a:ext>
              </a:extLst>
            </p:cNvPr>
            <p:cNvCxnSpPr>
              <a:cxnSpLocks/>
            </p:cNvCxnSpPr>
            <p:nvPr/>
          </p:nvCxnSpPr>
          <p:spPr>
            <a:xfrm>
              <a:off x="9265399" y="4944169"/>
              <a:ext cx="246901" cy="1307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C61DF6-DA56-693E-C290-1E2090033433}"/>
                </a:ext>
              </a:extLst>
            </p:cNvPr>
            <p:cNvSpPr txBox="1"/>
            <p:nvPr/>
          </p:nvSpPr>
          <p:spPr>
            <a:xfrm>
              <a:off x="9388849" y="5024805"/>
              <a:ext cx="820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Proofs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6133E1-AFAC-BF0B-AF57-BB63EDF6A05A}"/>
                </a:ext>
              </a:extLst>
            </p:cNvPr>
            <p:cNvSpPr txBox="1"/>
            <p:nvPr/>
          </p:nvSpPr>
          <p:spPr>
            <a:xfrm>
              <a:off x="2714522" y="3196062"/>
              <a:ext cx="1280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Valid witnesses</a:t>
              </a:r>
            </a:p>
          </p:txBody>
        </p:sp>
        <p:sp>
          <p:nvSpPr>
            <p:cNvPr id="39" name="Left Brace 38">
              <a:extLst>
                <a:ext uri="{FF2B5EF4-FFF2-40B4-BE49-F238E27FC236}">
                  <a16:creationId xmlns:a16="http://schemas.microsoft.com/office/drawing/2014/main" id="{A4681192-DE5B-EBBC-F72D-CA8A01F5A161}"/>
                </a:ext>
              </a:extLst>
            </p:cNvPr>
            <p:cNvSpPr/>
            <p:nvPr/>
          </p:nvSpPr>
          <p:spPr>
            <a:xfrm>
              <a:off x="3995057" y="4110462"/>
              <a:ext cx="209005" cy="546358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8E9BB8-5BE1-88D5-2EF1-B232E47ACCBA}"/>
                </a:ext>
              </a:extLst>
            </p:cNvPr>
            <p:cNvSpPr txBox="1"/>
            <p:nvPr/>
          </p:nvSpPr>
          <p:spPr>
            <a:xfrm>
              <a:off x="2714520" y="4110462"/>
              <a:ext cx="1280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Invalid witnesses</a:t>
              </a:r>
            </a:p>
          </p:txBody>
        </p:sp>
      </p:grp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C63E0A9C-D05B-6891-9AA0-276F4DBB7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393"/>
            <a:ext cx="5444613" cy="6463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ZK only holds for </a:t>
            </a:r>
            <a:r>
              <a:rPr lang="en-US" b="1" i="1" dirty="0"/>
              <a:t>valid</a:t>
            </a:r>
            <a:r>
              <a:rPr lang="en-US" dirty="0"/>
              <a:t> witnesses. 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BF7AEB4F-1B71-EAF2-7D59-3CCA03CA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Pitfall: Not verifying the witness before proving</a:t>
            </a:r>
          </a:p>
        </p:txBody>
      </p:sp>
    </p:spTree>
    <p:extLst>
      <p:ext uri="{BB962C8B-B14F-4D97-AF65-F5344CB8AC3E}">
        <p14:creationId xmlns:p14="http://schemas.microsoft.com/office/powerpoint/2010/main" val="22302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92A16-EA43-712A-FCC8-E6F5FC96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urse: Physics, Topic: Unit 1: Thin lenses">
            <a:extLst>
              <a:ext uri="{FF2B5EF4-FFF2-40B4-BE49-F238E27FC236}">
                <a16:creationId xmlns:a16="http://schemas.microsoft.com/office/drawing/2014/main" id="{2BFE756A-08D1-ECE9-1D46-86C2DB20C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2108" r="84286" b="61902"/>
          <a:stretch/>
        </p:blipFill>
        <p:spPr bwMode="auto">
          <a:xfrm>
            <a:off x="6919911" y="2780763"/>
            <a:ext cx="783772" cy="212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18BD6B-8879-3450-89B2-DB4DC949C288}"/>
              </a:ext>
            </a:extLst>
          </p:cNvPr>
          <p:cNvCxnSpPr/>
          <p:nvPr/>
        </p:nvCxnSpPr>
        <p:spPr>
          <a:xfrm>
            <a:off x="4276237" y="3194752"/>
            <a:ext cx="3035559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D6A441-9D60-F2C4-359A-09AA9A50E4C2}"/>
              </a:ext>
            </a:extLst>
          </p:cNvPr>
          <p:cNvCxnSpPr>
            <a:cxnSpLocks/>
          </p:cNvCxnSpPr>
          <p:nvPr/>
        </p:nvCxnSpPr>
        <p:spPr>
          <a:xfrm>
            <a:off x="4276238" y="3528883"/>
            <a:ext cx="49891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65A73D-BD74-FF49-B808-1BA747FE92D0}"/>
              </a:ext>
            </a:extLst>
          </p:cNvPr>
          <p:cNvCxnSpPr/>
          <p:nvPr/>
        </p:nvCxnSpPr>
        <p:spPr>
          <a:xfrm>
            <a:off x="4276239" y="3869667"/>
            <a:ext cx="3035559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ACE83D-79BF-5A87-011E-AF8CE3C55D96}"/>
              </a:ext>
            </a:extLst>
          </p:cNvPr>
          <p:cNvCxnSpPr>
            <a:cxnSpLocks/>
          </p:cNvCxnSpPr>
          <p:nvPr/>
        </p:nvCxnSpPr>
        <p:spPr>
          <a:xfrm>
            <a:off x="7311796" y="3194752"/>
            <a:ext cx="1953603" cy="33413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D73664-F550-A487-78C6-B173E714E317}"/>
              </a:ext>
            </a:extLst>
          </p:cNvPr>
          <p:cNvCxnSpPr>
            <a:cxnSpLocks/>
          </p:cNvCxnSpPr>
          <p:nvPr/>
        </p:nvCxnSpPr>
        <p:spPr>
          <a:xfrm flipV="1">
            <a:off x="7311796" y="3528883"/>
            <a:ext cx="1953603" cy="34078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26259B-EFC0-A17B-08E0-A6A561226B26}"/>
              </a:ext>
            </a:extLst>
          </p:cNvPr>
          <p:cNvCxnSpPr>
            <a:cxnSpLocks/>
          </p:cNvCxnSpPr>
          <p:nvPr/>
        </p:nvCxnSpPr>
        <p:spPr>
          <a:xfrm>
            <a:off x="4276237" y="4536404"/>
            <a:ext cx="30355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859A86-42AA-147C-7942-53FB7654C270}"/>
              </a:ext>
            </a:extLst>
          </p:cNvPr>
          <p:cNvCxnSpPr>
            <a:cxnSpLocks/>
          </p:cNvCxnSpPr>
          <p:nvPr/>
        </p:nvCxnSpPr>
        <p:spPr>
          <a:xfrm>
            <a:off x="4276237" y="4256789"/>
            <a:ext cx="30355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09A24B-5FEF-2560-E24F-646A4E714728}"/>
              </a:ext>
            </a:extLst>
          </p:cNvPr>
          <p:cNvCxnSpPr>
            <a:cxnSpLocks/>
          </p:cNvCxnSpPr>
          <p:nvPr/>
        </p:nvCxnSpPr>
        <p:spPr>
          <a:xfrm>
            <a:off x="7311795" y="4693774"/>
            <a:ext cx="209940" cy="2503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8EB4E0D-002E-98A5-85D6-1CA393C5C985}"/>
              </a:ext>
            </a:extLst>
          </p:cNvPr>
          <p:cNvSpPr txBox="1"/>
          <p:nvPr/>
        </p:nvSpPr>
        <p:spPr>
          <a:xfrm>
            <a:off x="7487088" y="4890205"/>
            <a:ext cx="1474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system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DB026273-2A5E-7D77-1C83-94740A70B223}"/>
              </a:ext>
            </a:extLst>
          </p:cNvPr>
          <p:cNvSpPr/>
          <p:nvPr/>
        </p:nvSpPr>
        <p:spPr>
          <a:xfrm>
            <a:off x="3995057" y="3079481"/>
            <a:ext cx="209005" cy="9144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AD4D6FB-26E8-97C2-3AF8-60A1377A56AA}"/>
              </a:ext>
            </a:extLst>
          </p:cNvPr>
          <p:cNvCxnSpPr>
            <a:cxnSpLocks/>
          </p:cNvCxnSpPr>
          <p:nvPr/>
        </p:nvCxnSpPr>
        <p:spPr>
          <a:xfrm>
            <a:off x="9265399" y="4944169"/>
            <a:ext cx="246901" cy="130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0E64F3-B96B-B58A-FA9D-6064115B97AB}"/>
              </a:ext>
            </a:extLst>
          </p:cNvPr>
          <p:cNvSpPr txBox="1"/>
          <p:nvPr/>
        </p:nvSpPr>
        <p:spPr>
          <a:xfrm>
            <a:off x="9388849" y="5024805"/>
            <a:ext cx="82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07A6F0-A867-4B41-0057-DCCB2673162E}"/>
              </a:ext>
            </a:extLst>
          </p:cNvPr>
          <p:cNvSpPr txBox="1"/>
          <p:nvPr/>
        </p:nvSpPr>
        <p:spPr>
          <a:xfrm>
            <a:off x="2714522" y="3196062"/>
            <a:ext cx="128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Valid witnesses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0FFA7BAB-64A2-1AFA-E684-DFB303516C56}"/>
              </a:ext>
            </a:extLst>
          </p:cNvPr>
          <p:cNvSpPr/>
          <p:nvPr/>
        </p:nvSpPr>
        <p:spPr>
          <a:xfrm>
            <a:off x="3995057" y="4110462"/>
            <a:ext cx="209005" cy="5463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283611-8918-2EB8-676F-A505C51B3A0A}"/>
              </a:ext>
            </a:extLst>
          </p:cNvPr>
          <p:cNvSpPr txBox="1"/>
          <p:nvPr/>
        </p:nvSpPr>
        <p:spPr>
          <a:xfrm>
            <a:off x="2714520" y="4110462"/>
            <a:ext cx="128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Invalid witnesses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65E190-61BE-45F7-2207-768865BC9AE4}"/>
              </a:ext>
            </a:extLst>
          </p:cNvPr>
          <p:cNvSpPr txBox="1"/>
          <p:nvPr/>
        </p:nvSpPr>
        <p:spPr>
          <a:xfrm>
            <a:off x="838200" y="1586762"/>
            <a:ext cx="91266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t-ZK must hold for </a:t>
            </a:r>
            <a:r>
              <a:rPr lang="en-US" sz="2800" b="1" i="1" dirty="0"/>
              <a:t>invalid</a:t>
            </a:r>
            <a:r>
              <a:rPr lang="en-US" sz="2800" dirty="0"/>
              <a:t> witnesses as well.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7D9EF5FE-C675-2400-12B0-1E0792A1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Pitfall: Not verifying the witness before proving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1AEE4C-738D-02C2-DA84-ADEF5D28FA45}"/>
              </a:ext>
            </a:extLst>
          </p:cNvPr>
          <p:cNvCxnSpPr>
            <a:cxnSpLocks/>
          </p:cNvCxnSpPr>
          <p:nvPr/>
        </p:nvCxnSpPr>
        <p:spPr>
          <a:xfrm flipV="1">
            <a:off x="7311795" y="4419600"/>
            <a:ext cx="1953604" cy="1168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9BDB8B-A69A-7F81-1092-9EF3538D3B1C}"/>
              </a:ext>
            </a:extLst>
          </p:cNvPr>
          <p:cNvCxnSpPr>
            <a:cxnSpLocks/>
          </p:cNvCxnSpPr>
          <p:nvPr/>
        </p:nvCxnSpPr>
        <p:spPr>
          <a:xfrm>
            <a:off x="7311795" y="4256789"/>
            <a:ext cx="1953604" cy="1628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1DE45A-35E7-42E0-D7E5-1409D61E01FF}"/>
              </a:ext>
            </a:extLst>
          </p:cNvPr>
          <p:cNvCxnSpPr>
            <a:cxnSpLocks/>
          </p:cNvCxnSpPr>
          <p:nvPr/>
        </p:nvCxnSpPr>
        <p:spPr>
          <a:xfrm>
            <a:off x="9265399" y="2640942"/>
            <a:ext cx="0" cy="24574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7BE5F97-A3A5-DB80-D15C-2C6A4DBF8B50}"/>
              </a:ext>
            </a:extLst>
          </p:cNvPr>
          <p:cNvSpPr txBox="1"/>
          <p:nvPr/>
        </p:nvSpPr>
        <p:spPr>
          <a:xfrm>
            <a:off x="838200" y="5541617"/>
            <a:ext cx="10515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Common proof systems, such as Groth16, fail to hide invalid witnesses. </a:t>
            </a:r>
          </a:p>
        </p:txBody>
      </p:sp>
    </p:spTree>
    <p:extLst>
      <p:ext uri="{BB962C8B-B14F-4D97-AF65-F5344CB8AC3E}">
        <p14:creationId xmlns:p14="http://schemas.microsoft.com/office/powerpoint/2010/main" val="83252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12567</TotalTime>
  <Words>1260</Words>
  <Application>Microsoft Macintosh PowerPoint</Application>
  <PresentationFormat>Widescreen</PresentationFormat>
  <Paragraphs>276</Paragraphs>
  <Slides>31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Aptos Display</vt:lpstr>
      <vt:lpstr>Arial</vt:lpstr>
      <vt:lpstr>Cambria Math</vt:lpstr>
      <vt:lpstr>Minion Pro</vt:lpstr>
      <vt:lpstr>Minion Pro Cond</vt:lpstr>
      <vt:lpstr>PT Serif</vt:lpstr>
      <vt:lpstr>Wingdings</vt:lpstr>
      <vt:lpstr>Office Theme</vt:lpstr>
      <vt:lpstr>Malicious Security in Collaborative zkSNARKs</vt:lpstr>
      <vt:lpstr>Collaborative zkSNARKs</vt:lpstr>
      <vt:lpstr>Collaborative zkSNARKs</vt:lpstr>
      <vt:lpstr>PowerPoint Presentation</vt:lpstr>
      <vt:lpstr>t-Zero-Knowledge (in more detail)</vt:lpstr>
      <vt:lpstr>Our Results</vt:lpstr>
      <vt:lpstr>Achieving Malicious Security Requires Care</vt:lpstr>
      <vt:lpstr>Pitfall: Not verifying the witness before proving</vt:lpstr>
      <vt:lpstr>Pitfall: Not verifying the witness before proving</vt:lpstr>
      <vt:lpstr>Pitfall: Not verifying the witness before proving</vt:lpstr>
      <vt:lpstr>Malicious security comes essentially for free</vt:lpstr>
      <vt:lpstr>Design Blueprint</vt:lpstr>
      <vt:lpstr>Additive Attack Paradigm [GIPST14]</vt:lpstr>
      <vt:lpstr>Additive Attack Paradigm [GIPST14]</vt:lpstr>
      <vt:lpstr>How to Handle Additive Errors</vt:lpstr>
      <vt:lpstr>Malicious security comes essentially for free</vt:lpstr>
      <vt:lpstr>PowerPoint Presentation</vt:lpstr>
      <vt:lpstr>Proving Malicious Security</vt:lpstr>
      <vt:lpstr>Example 1: Degree-2 Functions</vt:lpstr>
      <vt:lpstr>Example 1: Degree-2 Functions</vt:lpstr>
      <vt:lpstr>t-Zero-Knowledge (in more detail)</vt:lpstr>
      <vt:lpstr>Example 1: Degree-2 Functions</vt:lpstr>
      <vt:lpstr>Example 2: Randomized Functions</vt:lpstr>
      <vt:lpstr>How to Handle Additive Errors</vt:lpstr>
      <vt:lpstr>How to Handle Additive Errors</vt:lpstr>
      <vt:lpstr>How to Handle Additive Errors</vt:lpstr>
      <vt:lpstr>Example 3: Detecting Additive Errors in Plonk</vt:lpstr>
      <vt:lpstr>Example 3: Detecting Additive Errors in Plonk</vt:lpstr>
      <vt:lpstr>Future Work</vt:lpstr>
      <vt:lpstr>Future Work</vt:lpstr>
      <vt:lpstr>Our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Bhaskar Roberts</dc:creator>
  <cp:lastModifiedBy>Bhaskar Roberts</cp:lastModifiedBy>
  <cp:revision>70</cp:revision>
  <dcterms:created xsi:type="dcterms:W3CDTF">2024-12-27T21:28:47Z</dcterms:created>
  <dcterms:modified xsi:type="dcterms:W3CDTF">2025-08-20T05:57:05Z</dcterms:modified>
</cp:coreProperties>
</file>